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8.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Lst>
  <p:notesMasterIdLst>
    <p:notesMasterId r:id="rId28"/>
  </p:notesMasterIdLst>
  <p:sldIdLst>
    <p:sldId id="283" r:id="rId2"/>
    <p:sldId id="264" r:id="rId3"/>
    <p:sldId id="256" r:id="rId4"/>
    <p:sldId id="278" r:id="rId5"/>
    <p:sldId id="266" r:id="rId6"/>
    <p:sldId id="269" r:id="rId7"/>
    <p:sldId id="265" r:id="rId8"/>
    <p:sldId id="259" r:id="rId9"/>
    <p:sldId id="267" r:id="rId10"/>
    <p:sldId id="270" r:id="rId11"/>
    <p:sldId id="260" r:id="rId12"/>
    <p:sldId id="258" r:id="rId13"/>
    <p:sldId id="282" r:id="rId14"/>
    <p:sldId id="273" r:id="rId15"/>
    <p:sldId id="271" r:id="rId16"/>
    <p:sldId id="272" r:id="rId17"/>
    <p:sldId id="274" r:id="rId18"/>
    <p:sldId id="281" r:id="rId19"/>
    <p:sldId id="275" r:id="rId20"/>
    <p:sldId id="276" r:id="rId21"/>
    <p:sldId id="277" r:id="rId22"/>
    <p:sldId id="280" r:id="rId23"/>
    <p:sldId id="263" r:id="rId24"/>
    <p:sldId id="286" r:id="rId25"/>
    <p:sldId id="285" r:id="rId26"/>
    <p:sldId id="287"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48" userDrawn="1">
          <p15:clr>
            <a:srgbClr val="A4A3A4"/>
          </p15:clr>
        </p15:guide>
        <p15:guide id="4" orient="horz" pos="712" userDrawn="1">
          <p15:clr>
            <a:srgbClr val="A4A3A4"/>
          </p15:clr>
        </p15:guide>
        <p15:guide id="5" orient="horz" pos="3928" userDrawn="1">
          <p15:clr>
            <a:srgbClr val="A4A3A4"/>
          </p15:clr>
        </p15:guide>
        <p15:guide id="6" orient="horz" pos="3864" userDrawn="1">
          <p15:clr>
            <a:srgbClr val="A4A3A4"/>
          </p15:clr>
        </p15:guide>
        <p15:guide id="8"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80" autoAdjust="0"/>
    <p:restoredTop sz="92364" autoAdjust="0"/>
  </p:normalViewPr>
  <p:slideViewPr>
    <p:cSldViewPr snapToGrid="0">
      <p:cViewPr varScale="1">
        <p:scale>
          <a:sx n="112" d="100"/>
          <a:sy n="112" d="100"/>
        </p:scale>
        <p:origin x="114" y="390"/>
      </p:cViewPr>
      <p:guideLst>
        <p:guide pos="416"/>
        <p:guide pos="7256"/>
        <p:guide orient="horz" pos="648"/>
        <p:guide orient="horz" pos="712"/>
        <p:guide orient="horz" pos="3928"/>
        <p:guide orient="horz" pos="3864"/>
        <p:guide pos="3817"/>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50800" cap="rnd">
              <a:solidFill>
                <a:schemeClr val="accent1"/>
              </a:solidFill>
              <a:round/>
            </a:ln>
            <a:effectLst>
              <a:outerShdw blurRad="165100" dist="190500" dir="5400000" algn="t" rotWithShape="0">
                <a:schemeClr val="accent1">
                  <a:lumMod val="50000"/>
                  <a:alpha val="10000"/>
                </a:schemeClr>
              </a:outerShdw>
            </a:effectLst>
          </c:spPr>
          <c:marker>
            <c:symbol val="none"/>
          </c:marker>
          <c:cat>
            <c:strRef>
              <c:f>Sheet1!$A$2:$A$6</c:f>
              <c:strCache>
                <c:ptCount val="5"/>
                <c:pt idx="0">
                  <c:v>A</c:v>
                </c:pt>
                <c:pt idx="1">
                  <c:v>B</c:v>
                </c:pt>
                <c:pt idx="2">
                  <c:v>C</c:v>
                </c:pt>
                <c:pt idx="3">
                  <c:v>D</c:v>
                </c:pt>
                <c:pt idx="4">
                  <c:v>E</c:v>
                </c:pt>
              </c:strCache>
            </c:strRef>
          </c:cat>
          <c:val>
            <c:numRef>
              <c:f>Sheet1!$B$2:$B$6</c:f>
              <c:numCache>
                <c:formatCode>General</c:formatCode>
                <c:ptCount val="5"/>
                <c:pt idx="0">
                  <c:v>4.3</c:v>
                </c:pt>
                <c:pt idx="1">
                  <c:v>2.5</c:v>
                </c:pt>
                <c:pt idx="2">
                  <c:v>3.5</c:v>
                </c:pt>
                <c:pt idx="3">
                  <c:v>3.8</c:v>
                </c:pt>
                <c:pt idx="4">
                  <c:v>3.2</c:v>
                </c:pt>
              </c:numCache>
            </c:numRef>
          </c:val>
          <c:smooth val="1"/>
          <c:extLst xmlns:c16r2="http://schemas.microsoft.com/office/drawing/2015/06/chart">
            <c:ext xmlns:c16="http://schemas.microsoft.com/office/drawing/2014/chart" uri="{C3380CC4-5D6E-409C-BE32-E72D297353CC}">
              <c16:uniqueId val="{00000000-2F03-4334-81DB-2F013DED1465}"/>
            </c:ext>
          </c:extLst>
        </c:ser>
        <c:ser>
          <c:idx val="1"/>
          <c:order val="1"/>
          <c:tx>
            <c:strRef>
              <c:f>Sheet1!$C$1</c:f>
              <c:strCache>
                <c:ptCount val="1"/>
                <c:pt idx="0">
                  <c:v>系列 2</c:v>
                </c:pt>
              </c:strCache>
            </c:strRef>
          </c:tx>
          <c:spPr>
            <a:ln w="50800" cap="rnd">
              <a:solidFill>
                <a:schemeClr val="accent2"/>
              </a:solidFill>
              <a:round/>
            </a:ln>
            <a:effectLst>
              <a:outerShdw blurRad="215900" dist="203200" dir="5400000" algn="t" rotWithShape="0">
                <a:schemeClr val="accent2">
                  <a:lumMod val="50000"/>
                  <a:alpha val="10000"/>
                </a:schemeClr>
              </a:outerShdw>
            </a:effectLst>
          </c:spPr>
          <c:marker>
            <c:symbol val="none"/>
          </c:marker>
          <c:cat>
            <c:strRef>
              <c:f>Sheet1!$A$2:$A$6</c:f>
              <c:strCache>
                <c:ptCount val="5"/>
                <c:pt idx="0">
                  <c:v>A</c:v>
                </c:pt>
                <c:pt idx="1">
                  <c:v>B</c:v>
                </c:pt>
                <c:pt idx="2">
                  <c:v>C</c:v>
                </c:pt>
                <c:pt idx="3">
                  <c:v>D</c:v>
                </c:pt>
                <c:pt idx="4">
                  <c:v>E</c:v>
                </c:pt>
              </c:strCache>
            </c:strRef>
          </c:cat>
          <c:val>
            <c:numRef>
              <c:f>Sheet1!$C$2:$C$6</c:f>
              <c:numCache>
                <c:formatCode>General</c:formatCode>
                <c:ptCount val="5"/>
                <c:pt idx="0">
                  <c:v>2.4</c:v>
                </c:pt>
                <c:pt idx="1">
                  <c:v>4.4000000000000004</c:v>
                </c:pt>
                <c:pt idx="2">
                  <c:v>1.8</c:v>
                </c:pt>
                <c:pt idx="3">
                  <c:v>3.3</c:v>
                </c:pt>
                <c:pt idx="4">
                  <c:v>4.7</c:v>
                </c:pt>
              </c:numCache>
            </c:numRef>
          </c:val>
          <c:smooth val="1"/>
          <c:extLst xmlns:c16r2="http://schemas.microsoft.com/office/drawing/2015/06/chart">
            <c:ext xmlns:c16="http://schemas.microsoft.com/office/drawing/2014/chart" uri="{C3380CC4-5D6E-409C-BE32-E72D297353CC}">
              <c16:uniqueId val="{00000001-2F03-4334-81DB-2F013DED1465}"/>
            </c:ext>
          </c:extLst>
        </c:ser>
        <c:dLbls>
          <c:showLegendKey val="0"/>
          <c:showVal val="0"/>
          <c:showCatName val="0"/>
          <c:showSerName val="0"/>
          <c:showPercent val="0"/>
          <c:showBubbleSize val="0"/>
        </c:dLbls>
        <c:smooth val="0"/>
        <c:axId val="-346458320"/>
        <c:axId val="-346474096"/>
      </c:lineChart>
      <c:catAx>
        <c:axId val="-3464583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zh-CN"/>
          </a:p>
        </c:txPr>
        <c:crossAx val="-346474096"/>
        <c:crosses val="autoZero"/>
        <c:auto val="1"/>
        <c:lblAlgn val="ctr"/>
        <c:lblOffset val="100"/>
        <c:noMultiLvlLbl val="0"/>
      </c:catAx>
      <c:valAx>
        <c:axId val="-346474096"/>
        <c:scaling>
          <c:orientation val="minMax"/>
        </c:scaling>
        <c:delete val="0"/>
        <c:axPos val="l"/>
        <c:majorGridlines>
          <c:spPr>
            <a:ln w="9525" cap="flat" cmpd="sng" algn="ctr">
              <a:solidFill>
                <a:srgbClr val="7BF1EB">
                  <a:alpha val="14000"/>
                </a:srgb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1">
                    <a:lumMod val="65000"/>
                  </a:schemeClr>
                </a:solidFill>
                <a:latin typeface="+mn-lt"/>
                <a:ea typeface="+mn-ea"/>
                <a:cs typeface="+mn-cs"/>
              </a:defRPr>
            </a:pPr>
            <a:endParaRPr lang="zh-CN"/>
          </a:p>
        </c:txPr>
        <c:crossAx val="-3464583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8753463362115"/>
          <c:y val="5.1500562146884067E-2"/>
          <c:w val="0.57224896939737924"/>
          <c:h val="0.8583734540960688"/>
        </c:manualLayout>
      </c:layout>
      <c:doughnutChart>
        <c:varyColors val="1"/>
        <c:ser>
          <c:idx val="0"/>
          <c:order val="0"/>
          <c:tx>
            <c:strRef>
              <c:f>Sheet1!$B$1</c:f>
              <c:strCache>
                <c:ptCount val="1"/>
                <c:pt idx="0">
                  <c:v>销售额</c:v>
                </c:pt>
              </c:strCache>
            </c:strRef>
          </c:tx>
          <c:spPr>
            <a:solidFill>
              <a:schemeClr val="accent1"/>
            </a:solidFill>
            <a:effectLst>
              <a:outerShdw blurRad="127000" dist="215900" dir="5400000" sx="90000" sy="90000" algn="t" rotWithShape="0">
                <a:schemeClr val="accent2">
                  <a:alpha val="10000"/>
                </a:schemeClr>
              </a:outerShdw>
            </a:effectLst>
          </c:spPr>
          <c:dPt>
            <c:idx val="0"/>
            <c:bubble3D val="0"/>
            <c:spPr>
              <a:solidFill>
                <a:schemeClr val="accent2"/>
              </a:solidFill>
              <a:ln w="19050">
                <a:solidFill>
                  <a:schemeClr val="lt1"/>
                </a:solidFill>
              </a:ln>
              <a:effectLst>
                <a:outerShdw blurRad="127000" dist="215900" dir="5400000" sx="90000" sy="90000" algn="t" rotWithShape="0">
                  <a:schemeClr val="accent2">
                    <a:alpha val="10000"/>
                  </a:schemeClr>
                </a:outerShdw>
              </a:effectLst>
            </c:spPr>
            <c:extLst xmlns:c16r2="http://schemas.microsoft.com/office/drawing/2015/06/chart">
              <c:ext xmlns:c16="http://schemas.microsoft.com/office/drawing/2014/chart" uri="{C3380CC4-5D6E-409C-BE32-E72D297353CC}">
                <c16:uniqueId val="{00000001-6B0D-4C2F-8690-6537920BE689}"/>
              </c:ext>
            </c:extLst>
          </c:dPt>
          <c:dPt>
            <c:idx val="1"/>
            <c:bubble3D val="0"/>
            <c:spPr>
              <a:solidFill>
                <a:schemeClr val="accent1"/>
              </a:solidFill>
              <a:ln w="19050">
                <a:solidFill>
                  <a:schemeClr val="lt1"/>
                </a:solidFill>
              </a:ln>
              <a:effectLst>
                <a:outerShdw blurRad="127000" dist="215900" dir="5400000" sx="90000" sy="90000" algn="t" rotWithShape="0">
                  <a:schemeClr val="accent2">
                    <a:alpha val="10000"/>
                  </a:schemeClr>
                </a:outerShdw>
              </a:effectLst>
            </c:spPr>
            <c:extLst xmlns:c16r2="http://schemas.microsoft.com/office/drawing/2015/06/chart">
              <c:ext xmlns:c16="http://schemas.microsoft.com/office/drawing/2014/chart" uri="{C3380CC4-5D6E-409C-BE32-E72D297353CC}">
                <c16:uniqueId val="{00000003-6B0D-4C2F-8690-6537920BE689}"/>
              </c:ext>
            </c:extLst>
          </c:dPt>
          <c:dPt>
            <c:idx val="2"/>
            <c:bubble3D val="0"/>
            <c:spPr>
              <a:solidFill>
                <a:schemeClr val="accent1"/>
              </a:solidFill>
              <a:ln w="19050">
                <a:solidFill>
                  <a:schemeClr val="lt1"/>
                </a:solidFill>
              </a:ln>
              <a:effectLst>
                <a:outerShdw blurRad="127000" dist="215900" dir="5400000" sx="90000" sy="90000" algn="t" rotWithShape="0">
                  <a:schemeClr val="accent2">
                    <a:alpha val="10000"/>
                  </a:schemeClr>
                </a:outerShdw>
              </a:effectLst>
            </c:spPr>
            <c:extLst xmlns:c16r2="http://schemas.microsoft.com/office/drawing/2015/06/chart">
              <c:ext xmlns:c16="http://schemas.microsoft.com/office/drawing/2014/chart" uri="{C3380CC4-5D6E-409C-BE32-E72D297353CC}">
                <c16:uniqueId val="{00000005-6B0D-4C2F-8690-6537920BE689}"/>
              </c:ext>
            </c:extLst>
          </c:dPt>
          <c:dPt>
            <c:idx val="3"/>
            <c:bubble3D val="0"/>
            <c:spPr>
              <a:solidFill>
                <a:schemeClr val="accent1"/>
              </a:solidFill>
              <a:ln w="19050">
                <a:solidFill>
                  <a:schemeClr val="lt1"/>
                </a:solidFill>
              </a:ln>
              <a:effectLst>
                <a:outerShdw blurRad="127000" dist="215900" dir="5400000" sx="90000" sy="90000" algn="t" rotWithShape="0">
                  <a:schemeClr val="accent2">
                    <a:alpha val="10000"/>
                  </a:schemeClr>
                </a:outerShdw>
              </a:effectLst>
            </c:spPr>
            <c:extLst xmlns:c16r2="http://schemas.microsoft.com/office/drawing/2015/06/chart">
              <c:ext xmlns:c16="http://schemas.microsoft.com/office/drawing/2014/chart" uri="{C3380CC4-5D6E-409C-BE32-E72D297353CC}">
                <c16:uniqueId val="{00000007-6B0D-4C2F-8690-6537920BE689}"/>
              </c:ext>
            </c:extLst>
          </c:dPt>
          <c:cat>
            <c:strRef>
              <c:f>Sheet1!$A$2:$A$5</c:f>
              <c:strCache>
                <c:ptCount val="2"/>
                <c:pt idx="0">
                  <c:v>第一季度</c:v>
                </c:pt>
                <c:pt idx="1">
                  <c:v>第二季度</c:v>
                </c:pt>
              </c:strCache>
            </c:strRef>
          </c:cat>
          <c:val>
            <c:numRef>
              <c:f>Sheet1!$B$2:$B$5</c:f>
              <c:numCache>
                <c:formatCode>General</c:formatCode>
                <c:ptCount val="4"/>
                <c:pt idx="0">
                  <c:v>8.1999999999999993</c:v>
                </c:pt>
                <c:pt idx="1">
                  <c:v>3.2</c:v>
                </c:pt>
              </c:numCache>
            </c:numRef>
          </c:val>
          <c:extLst xmlns:c16r2="http://schemas.microsoft.com/office/drawing/2015/06/chart">
            <c:ext xmlns:c16="http://schemas.microsoft.com/office/drawing/2014/chart" uri="{C3380CC4-5D6E-409C-BE32-E72D297353CC}">
              <c16:uniqueId val="{00000008-6B0D-4C2F-8690-6537920BE689}"/>
            </c:ext>
          </c:extLst>
        </c:ser>
        <c:dLbls>
          <c:showLegendKey val="0"/>
          <c:showVal val="0"/>
          <c:showCatName val="0"/>
          <c:showSerName val="0"/>
          <c:showPercent val="0"/>
          <c:showBubbleSize val="0"/>
          <c:showLeaderLines val="1"/>
        </c:dLbls>
        <c:firstSliceAng val="94"/>
        <c:holeSize val="8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8753463362115"/>
          <c:y val="5.1500562146884067E-2"/>
          <c:w val="0.57224896939737924"/>
          <c:h val="0.8583734540960688"/>
        </c:manualLayout>
      </c:layout>
      <c:doughnutChart>
        <c:varyColors val="1"/>
        <c:ser>
          <c:idx val="0"/>
          <c:order val="0"/>
          <c:tx>
            <c:strRef>
              <c:f>Sheet1!$B$1</c:f>
              <c:strCache>
                <c:ptCount val="1"/>
                <c:pt idx="0">
                  <c:v>销售额</c:v>
                </c:pt>
              </c:strCache>
            </c:strRef>
          </c:tx>
          <c:spPr>
            <a:solidFill>
              <a:schemeClr val="accent1"/>
            </a:solidFill>
            <a:effectLst>
              <a:outerShdw blurRad="127000" dist="215900" dir="5400000" sx="90000" sy="90000" algn="t" rotWithShape="0">
                <a:schemeClr val="accent2">
                  <a:alpha val="10000"/>
                </a:schemeClr>
              </a:outerShdw>
            </a:effectLst>
          </c:spPr>
          <c:dPt>
            <c:idx val="0"/>
            <c:bubble3D val="0"/>
            <c:spPr>
              <a:solidFill>
                <a:schemeClr val="accent2"/>
              </a:solidFill>
              <a:ln w="19050">
                <a:solidFill>
                  <a:schemeClr val="lt1"/>
                </a:solidFill>
              </a:ln>
              <a:effectLst>
                <a:outerShdw blurRad="127000" dist="215900" dir="5400000" sx="90000" sy="90000" algn="t" rotWithShape="0">
                  <a:schemeClr val="accent2">
                    <a:alpha val="10000"/>
                  </a:schemeClr>
                </a:outerShdw>
              </a:effectLst>
            </c:spPr>
            <c:extLst xmlns:c16r2="http://schemas.microsoft.com/office/drawing/2015/06/chart">
              <c:ext xmlns:c16="http://schemas.microsoft.com/office/drawing/2014/chart" uri="{C3380CC4-5D6E-409C-BE32-E72D297353CC}">
                <c16:uniqueId val="{00000001-6B0D-4C2F-8690-6537920BE689}"/>
              </c:ext>
            </c:extLst>
          </c:dPt>
          <c:dPt>
            <c:idx val="1"/>
            <c:bubble3D val="0"/>
            <c:spPr>
              <a:solidFill>
                <a:schemeClr val="accent1"/>
              </a:solidFill>
              <a:ln w="19050">
                <a:solidFill>
                  <a:schemeClr val="lt1"/>
                </a:solidFill>
              </a:ln>
              <a:effectLst>
                <a:outerShdw blurRad="127000" dist="215900" dir="5400000" sx="90000" sy="90000" algn="t" rotWithShape="0">
                  <a:schemeClr val="accent2">
                    <a:alpha val="10000"/>
                  </a:schemeClr>
                </a:outerShdw>
              </a:effectLst>
            </c:spPr>
            <c:extLst xmlns:c16r2="http://schemas.microsoft.com/office/drawing/2015/06/chart">
              <c:ext xmlns:c16="http://schemas.microsoft.com/office/drawing/2014/chart" uri="{C3380CC4-5D6E-409C-BE32-E72D297353CC}">
                <c16:uniqueId val="{00000003-6B0D-4C2F-8690-6537920BE689}"/>
              </c:ext>
            </c:extLst>
          </c:dPt>
          <c:dPt>
            <c:idx val="2"/>
            <c:bubble3D val="0"/>
            <c:spPr>
              <a:solidFill>
                <a:schemeClr val="accent1"/>
              </a:solidFill>
              <a:ln w="19050">
                <a:solidFill>
                  <a:schemeClr val="lt1"/>
                </a:solidFill>
              </a:ln>
              <a:effectLst>
                <a:outerShdw blurRad="127000" dist="215900" dir="5400000" sx="90000" sy="90000" algn="t" rotWithShape="0">
                  <a:schemeClr val="accent2">
                    <a:alpha val="10000"/>
                  </a:schemeClr>
                </a:outerShdw>
              </a:effectLst>
            </c:spPr>
            <c:extLst xmlns:c16r2="http://schemas.microsoft.com/office/drawing/2015/06/chart">
              <c:ext xmlns:c16="http://schemas.microsoft.com/office/drawing/2014/chart" uri="{C3380CC4-5D6E-409C-BE32-E72D297353CC}">
                <c16:uniqueId val="{00000005-6B0D-4C2F-8690-6537920BE689}"/>
              </c:ext>
            </c:extLst>
          </c:dPt>
          <c:dPt>
            <c:idx val="3"/>
            <c:bubble3D val="0"/>
            <c:spPr>
              <a:solidFill>
                <a:schemeClr val="accent1"/>
              </a:solidFill>
              <a:ln w="19050">
                <a:solidFill>
                  <a:schemeClr val="lt1"/>
                </a:solidFill>
              </a:ln>
              <a:effectLst>
                <a:outerShdw blurRad="127000" dist="215900" dir="5400000" sx="90000" sy="90000" algn="t" rotWithShape="0">
                  <a:schemeClr val="accent2">
                    <a:alpha val="10000"/>
                  </a:schemeClr>
                </a:outerShdw>
              </a:effectLst>
            </c:spPr>
            <c:extLst xmlns:c16r2="http://schemas.microsoft.com/office/drawing/2015/06/chart">
              <c:ext xmlns:c16="http://schemas.microsoft.com/office/drawing/2014/chart" uri="{C3380CC4-5D6E-409C-BE32-E72D297353CC}">
                <c16:uniqueId val="{00000007-6B0D-4C2F-8690-6537920BE689}"/>
              </c:ext>
            </c:extLst>
          </c:dPt>
          <c:cat>
            <c:strRef>
              <c:f>Sheet1!$A$2:$A$5</c:f>
              <c:strCache>
                <c:ptCount val="2"/>
                <c:pt idx="0">
                  <c:v>第一季度</c:v>
                </c:pt>
                <c:pt idx="1">
                  <c:v>第二季度</c:v>
                </c:pt>
              </c:strCache>
            </c:strRef>
          </c:cat>
          <c:val>
            <c:numRef>
              <c:f>Sheet1!$B$2:$B$5</c:f>
              <c:numCache>
                <c:formatCode>General</c:formatCode>
                <c:ptCount val="4"/>
                <c:pt idx="0">
                  <c:v>8.1999999999999993</c:v>
                </c:pt>
                <c:pt idx="1">
                  <c:v>3.2</c:v>
                </c:pt>
              </c:numCache>
            </c:numRef>
          </c:val>
          <c:extLst xmlns:c16r2="http://schemas.microsoft.com/office/drawing/2015/06/chart">
            <c:ext xmlns:c16="http://schemas.microsoft.com/office/drawing/2014/chart" uri="{C3380CC4-5D6E-409C-BE32-E72D297353CC}">
              <c16:uniqueId val="{00000008-6B0D-4C2F-8690-6537920BE689}"/>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8753463362115"/>
          <c:y val="5.1500562146884067E-2"/>
          <c:w val="0.57224896939737924"/>
          <c:h val="0.8583734540960688"/>
        </c:manualLayout>
      </c:layout>
      <c:doughnutChart>
        <c:varyColors val="1"/>
        <c:ser>
          <c:idx val="0"/>
          <c:order val="0"/>
          <c:tx>
            <c:strRef>
              <c:f>Sheet1!$B$1</c:f>
              <c:strCache>
                <c:ptCount val="1"/>
                <c:pt idx="0">
                  <c:v>销售额</c:v>
                </c:pt>
              </c:strCache>
            </c:strRef>
          </c:tx>
          <c:spPr>
            <a:solidFill>
              <a:schemeClr val="accent1"/>
            </a:solidFill>
            <a:effectLst>
              <a:outerShdw blurRad="127000" dist="215900" dir="5400000" sx="90000" sy="90000" algn="t" rotWithShape="0">
                <a:schemeClr val="accent2">
                  <a:alpha val="10000"/>
                </a:schemeClr>
              </a:outerShdw>
            </a:effectLst>
          </c:spPr>
          <c:dPt>
            <c:idx val="0"/>
            <c:bubble3D val="0"/>
            <c:spPr>
              <a:solidFill>
                <a:schemeClr val="accent2"/>
              </a:solidFill>
              <a:ln w="19050">
                <a:solidFill>
                  <a:schemeClr val="lt1"/>
                </a:solidFill>
              </a:ln>
              <a:effectLst>
                <a:outerShdw blurRad="127000" dist="215900" dir="5400000" sx="90000" sy="90000" algn="t" rotWithShape="0">
                  <a:schemeClr val="accent2">
                    <a:alpha val="10000"/>
                  </a:schemeClr>
                </a:outerShdw>
              </a:effectLst>
            </c:spPr>
            <c:extLst xmlns:c16r2="http://schemas.microsoft.com/office/drawing/2015/06/chart">
              <c:ext xmlns:c16="http://schemas.microsoft.com/office/drawing/2014/chart" uri="{C3380CC4-5D6E-409C-BE32-E72D297353CC}">
                <c16:uniqueId val="{00000001-6B0D-4C2F-8690-6537920BE689}"/>
              </c:ext>
            </c:extLst>
          </c:dPt>
          <c:dPt>
            <c:idx val="1"/>
            <c:bubble3D val="0"/>
            <c:spPr>
              <a:solidFill>
                <a:schemeClr val="accent1"/>
              </a:solidFill>
              <a:ln w="19050">
                <a:solidFill>
                  <a:schemeClr val="lt1"/>
                </a:solidFill>
              </a:ln>
              <a:effectLst>
                <a:outerShdw blurRad="127000" dist="215900" dir="5400000" sx="90000" sy="90000" algn="t" rotWithShape="0">
                  <a:schemeClr val="accent2">
                    <a:alpha val="10000"/>
                  </a:schemeClr>
                </a:outerShdw>
              </a:effectLst>
            </c:spPr>
            <c:extLst xmlns:c16r2="http://schemas.microsoft.com/office/drawing/2015/06/chart">
              <c:ext xmlns:c16="http://schemas.microsoft.com/office/drawing/2014/chart" uri="{C3380CC4-5D6E-409C-BE32-E72D297353CC}">
                <c16:uniqueId val="{00000003-6B0D-4C2F-8690-6537920BE689}"/>
              </c:ext>
            </c:extLst>
          </c:dPt>
          <c:dPt>
            <c:idx val="2"/>
            <c:bubble3D val="0"/>
            <c:spPr>
              <a:solidFill>
                <a:schemeClr val="accent1"/>
              </a:solidFill>
              <a:ln w="19050">
                <a:solidFill>
                  <a:schemeClr val="lt1"/>
                </a:solidFill>
              </a:ln>
              <a:effectLst>
                <a:outerShdw blurRad="127000" dist="215900" dir="5400000" sx="90000" sy="90000" algn="t" rotWithShape="0">
                  <a:schemeClr val="accent2">
                    <a:alpha val="10000"/>
                  </a:schemeClr>
                </a:outerShdw>
              </a:effectLst>
            </c:spPr>
            <c:extLst xmlns:c16r2="http://schemas.microsoft.com/office/drawing/2015/06/chart">
              <c:ext xmlns:c16="http://schemas.microsoft.com/office/drawing/2014/chart" uri="{C3380CC4-5D6E-409C-BE32-E72D297353CC}">
                <c16:uniqueId val="{00000005-6B0D-4C2F-8690-6537920BE689}"/>
              </c:ext>
            </c:extLst>
          </c:dPt>
          <c:dPt>
            <c:idx val="3"/>
            <c:bubble3D val="0"/>
            <c:spPr>
              <a:solidFill>
                <a:schemeClr val="accent1"/>
              </a:solidFill>
              <a:ln w="19050">
                <a:solidFill>
                  <a:schemeClr val="lt1"/>
                </a:solidFill>
              </a:ln>
              <a:effectLst>
                <a:outerShdw blurRad="127000" dist="215900" dir="5400000" sx="90000" sy="90000" algn="t" rotWithShape="0">
                  <a:schemeClr val="accent2">
                    <a:alpha val="10000"/>
                  </a:schemeClr>
                </a:outerShdw>
              </a:effectLst>
            </c:spPr>
            <c:extLst xmlns:c16r2="http://schemas.microsoft.com/office/drawing/2015/06/chart">
              <c:ext xmlns:c16="http://schemas.microsoft.com/office/drawing/2014/chart" uri="{C3380CC4-5D6E-409C-BE32-E72D297353CC}">
                <c16:uniqueId val="{00000007-6B0D-4C2F-8690-6537920BE689}"/>
              </c:ext>
            </c:extLst>
          </c:dPt>
          <c:cat>
            <c:strRef>
              <c:f>Sheet1!$A$2:$A$5</c:f>
              <c:strCache>
                <c:ptCount val="2"/>
                <c:pt idx="0">
                  <c:v>第一季度</c:v>
                </c:pt>
                <c:pt idx="1">
                  <c:v>第二季度</c:v>
                </c:pt>
              </c:strCache>
            </c:strRef>
          </c:cat>
          <c:val>
            <c:numRef>
              <c:f>Sheet1!$B$2:$B$5</c:f>
              <c:numCache>
                <c:formatCode>General</c:formatCode>
                <c:ptCount val="4"/>
                <c:pt idx="0">
                  <c:v>8.1999999999999993</c:v>
                </c:pt>
                <c:pt idx="1">
                  <c:v>3.2</c:v>
                </c:pt>
              </c:numCache>
            </c:numRef>
          </c:val>
          <c:extLst xmlns:c16r2="http://schemas.microsoft.com/office/drawing/2015/06/chart">
            <c:ext xmlns:c16="http://schemas.microsoft.com/office/drawing/2014/chart" uri="{C3380CC4-5D6E-409C-BE32-E72D297353CC}">
              <c16:uniqueId val="{00000008-6B0D-4C2F-8690-6537920BE689}"/>
            </c:ext>
          </c:extLst>
        </c:ser>
        <c:dLbls>
          <c:showLegendKey val="0"/>
          <c:showVal val="0"/>
          <c:showCatName val="0"/>
          <c:showSerName val="0"/>
          <c:showPercent val="0"/>
          <c:showBubbleSize val="0"/>
          <c:showLeaderLines val="1"/>
        </c:dLbls>
        <c:firstSliceAng val="36"/>
        <c:holeSize val="8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0A3777-56A8-4099-AB78-127B00421C9F}" type="datetimeFigureOut">
              <a:rPr lang="zh-CN" altLang="en-US" smtClean="0"/>
              <a:t>2021/12/19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8BB477-C3CD-4BFC-99AB-134ED821121A}" type="slidenum">
              <a:rPr lang="zh-CN" altLang="en-US" smtClean="0"/>
              <a:t>‹#›</a:t>
            </a:fld>
            <a:endParaRPr lang="zh-CN" altLang="en-US"/>
          </a:p>
        </p:txBody>
      </p:sp>
    </p:spTree>
    <p:extLst>
      <p:ext uri="{BB962C8B-B14F-4D97-AF65-F5344CB8AC3E}">
        <p14:creationId xmlns:p14="http://schemas.microsoft.com/office/powerpoint/2010/main" val="36995115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68BB477-C3CD-4BFC-99AB-134ED821121A}" type="slidenum">
              <a:rPr lang="zh-CN" altLang="en-US" smtClean="0"/>
              <a:t>4</a:t>
            </a:fld>
            <a:endParaRPr lang="zh-CN" altLang="en-US"/>
          </a:p>
        </p:txBody>
      </p:sp>
    </p:spTree>
    <p:extLst>
      <p:ext uri="{BB962C8B-B14F-4D97-AF65-F5344CB8AC3E}">
        <p14:creationId xmlns:p14="http://schemas.microsoft.com/office/powerpoint/2010/main" val="41536380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68BB477-C3CD-4BFC-99AB-134ED821121A}" type="slidenum">
              <a:rPr lang="zh-CN" altLang="en-US" smtClean="0"/>
              <a:t>14</a:t>
            </a:fld>
            <a:endParaRPr lang="zh-CN" altLang="en-US"/>
          </a:p>
        </p:txBody>
      </p:sp>
    </p:spTree>
    <p:extLst>
      <p:ext uri="{BB962C8B-B14F-4D97-AF65-F5344CB8AC3E}">
        <p14:creationId xmlns:p14="http://schemas.microsoft.com/office/powerpoint/2010/main" val="27859256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68BB477-C3CD-4BFC-99AB-134ED821121A}" type="slidenum">
              <a:rPr lang="zh-CN" altLang="en-US" smtClean="0"/>
              <a:t>15</a:t>
            </a:fld>
            <a:endParaRPr lang="zh-CN" altLang="en-US"/>
          </a:p>
        </p:txBody>
      </p:sp>
    </p:spTree>
    <p:extLst>
      <p:ext uri="{BB962C8B-B14F-4D97-AF65-F5344CB8AC3E}">
        <p14:creationId xmlns:p14="http://schemas.microsoft.com/office/powerpoint/2010/main" val="32841774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68BB477-C3CD-4BFC-99AB-134ED821121A}" type="slidenum">
              <a:rPr lang="zh-CN" altLang="en-US" smtClean="0"/>
              <a:t>16</a:t>
            </a:fld>
            <a:endParaRPr lang="zh-CN" altLang="en-US"/>
          </a:p>
        </p:txBody>
      </p:sp>
    </p:spTree>
    <p:extLst>
      <p:ext uri="{BB962C8B-B14F-4D97-AF65-F5344CB8AC3E}">
        <p14:creationId xmlns:p14="http://schemas.microsoft.com/office/powerpoint/2010/main" val="41977203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68BB477-C3CD-4BFC-99AB-134ED821121A}" type="slidenum">
              <a:rPr lang="zh-CN" altLang="en-US" smtClean="0"/>
              <a:t>17</a:t>
            </a:fld>
            <a:endParaRPr lang="zh-CN" altLang="en-US"/>
          </a:p>
        </p:txBody>
      </p:sp>
    </p:spTree>
    <p:extLst>
      <p:ext uri="{BB962C8B-B14F-4D97-AF65-F5344CB8AC3E}">
        <p14:creationId xmlns:p14="http://schemas.microsoft.com/office/powerpoint/2010/main" val="18518930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68BB477-C3CD-4BFC-99AB-134ED821121A}" type="slidenum">
              <a:rPr lang="zh-CN" altLang="en-US" smtClean="0"/>
              <a:t>18</a:t>
            </a:fld>
            <a:endParaRPr lang="zh-CN" altLang="en-US"/>
          </a:p>
        </p:txBody>
      </p:sp>
    </p:spTree>
    <p:extLst>
      <p:ext uri="{BB962C8B-B14F-4D97-AF65-F5344CB8AC3E}">
        <p14:creationId xmlns:p14="http://schemas.microsoft.com/office/powerpoint/2010/main" val="11591988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68BB477-C3CD-4BFC-99AB-134ED821121A}" type="slidenum">
              <a:rPr lang="zh-CN" altLang="en-US" smtClean="0"/>
              <a:t>19</a:t>
            </a:fld>
            <a:endParaRPr lang="zh-CN" altLang="en-US"/>
          </a:p>
        </p:txBody>
      </p:sp>
    </p:spTree>
    <p:extLst>
      <p:ext uri="{BB962C8B-B14F-4D97-AF65-F5344CB8AC3E}">
        <p14:creationId xmlns:p14="http://schemas.microsoft.com/office/powerpoint/2010/main" val="4330092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68BB477-C3CD-4BFC-99AB-134ED821121A}" type="slidenum">
              <a:rPr lang="zh-CN" altLang="en-US" smtClean="0"/>
              <a:t>20</a:t>
            </a:fld>
            <a:endParaRPr lang="zh-CN" altLang="en-US"/>
          </a:p>
        </p:txBody>
      </p:sp>
    </p:spTree>
    <p:extLst>
      <p:ext uri="{BB962C8B-B14F-4D97-AF65-F5344CB8AC3E}">
        <p14:creationId xmlns:p14="http://schemas.microsoft.com/office/powerpoint/2010/main" val="23121564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68BB477-C3CD-4BFC-99AB-134ED821121A}" type="slidenum">
              <a:rPr lang="zh-CN" altLang="en-US" smtClean="0"/>
              <a:t>21</a:t>
            </a:fld>
            <a:endParaRPr lang="zh-CN" altLang="en-US"/>
          </a:p>
        </p:txBody>
      </p:sp>
    </p:spTree>
    <p:extLst>
      <p:ext uri="{BB962C8B-B14F-4D97-AF65-F5344CB8AC3E}">
        <p14:creationId xmlns:p14="http://schemas.microsoft.com/office/powerpoint/2010/main" val="34213061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68BB477-C3CD-4BFC-99AB-134ED821121A}" type="slidenum">
              <a:rPr lang="zh-CN" altLang="en-US" smtClean="0"/>
              <a:t>22</a:t>
            </a:fld>
            <a:endParaRPr lang="zh-CN" altLang="en-US"/>
          </a:p>
        </p:txBody>
      </p:sp>
    </p:spTree>
    <p:extLst>
      <p:ext uri="{BB962C8B-B14F-4D97-AF65-F5344CB8AC3E}">
        <p14:creationId xmlns:p14="http://schemas.microsoft.com/office/powerpoint/2010/main" val="42460164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A6CFE3-F845-43C2-A6C1-6F07B8C5A9BC}" type="slidenum">
              <a:rPr lang="zh-CN" altLang="en-US" smtClean="0"/>
              <a:t>24</a:t>
            </a:fld>
            <a:endParaRPr lang="zh-CN" altLang="en-US"/>
          </a:p>
        </p:txBody>
      </p:sp>
    </p:spTree>
    <p:extLst>
      <p:ext uri="{BB962C8B-B14F-4D97-AF65-F5344CB8AC3E}">
        <p14:creationId xmlns:p14="http://schemas.microsoft.com/office/powerpoint/2010/main" val="2290265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68BB477-C3CD-4BFC-99AB-134ED821121A}" type="slidenum">
              <a:rPr lang="zh-CN" altLang="en-US" smtClean="0"/>
              <a:t>5</a:t>
            </a:fld>
            <a:endParaRPr lang="zh-CN" altLang="en-US"/>
          </a:p>
        </p:txBody>
      </p:sp>
    </p:spTree>
    <p:extLst>
      <p:ext uri="{BB962C8B-B14F-4D97-AF65-F5344CB8AC3E}">
        <p14:creationId xmlns:p14="http://schemas.microsoft.com/office/powerpoint/2010/main" val="38177177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68BB477-C3CD-4BFC-99AB-134ED821121A}" type="slidenum">
              <a:rPr lang="zh-CN" altLang="en-US" smtClean="0"/>
              <a:t>6</a:t>
            </a:fld>
            <a:endParaRPr lang="zh-CN" altLang="en-US"/>
          </a:p>
        </p:txBody>
      </p:sp>
    </p:spTree>
    <p:extLst>
      <p:ext uri="{BB962C8B-B14F-4D97-AF65-F5344CB8AC3E}">
        <p14:creationId xmlns:p14="http://schemas.microsoft.com/office/powerpoint/2010/main" val="11035115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68BB477-C3CD-4BFC-99AB-134ED821121A}" type="slidenum">
              <a:rPr lang="zh-CN" altLang="en-US" smtClean="0"/>
              <a:t>7</a:t>
            </a:fld>
            <a:endParaRPr lang="zh-CN" altLang="en-US"/>
          </a:p>
        </p:txBody>
      </p:sp>
    </p:spTree>
    <p:extLst>
      <p:ext uri="{BB962C8B-B14F-4D97-AF65-F5344CB8AC3E}">
        <p14:creationId xmlns:p14="http://schemas.microsoft.com/office/powerpoint/2010/main" val="30626050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68BB477-C3CD-4BFC-99AB-134ED821121A}" type="slidenum">
              <a:rPr lang="zh-CN" altLang="en-US" smtClean="0"/>
              <a:t>8</a:t>
            </a:fld>
            <a:endParaRPr lang="zh-CN" altLang="en-US"/>
          </a:p>
        </p:txBody>
      </p:sp>
    </p:spTree>
    <p:extLst>
      <p:ext uri="{BB962C8B-B14F-4D97-AF65-F5344CB8AC3E}">
        <p14:creationId xmlns:p14="http://schemas.microsoft.com/office/powerpoint/2010/main" val="22066664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68BB477-C3CD-4BFC-99AB-134ED821121A}" type="slidenum">
              <a:rPr lang="zh-CN" altLang="en-US" smtClean="0"/>
              <a:t>9</a:t>
            </a:fld>
            <a:endParaRPr lang="zh-CN" altLang="en-US"/>
          </a:p>
        </p:txBody>
      </p:sp>
    </p:spTree>
    <p:extLst>
      <p:ext uri="{BB962C8B-B14F-4D97-AF65-F5344CB8AC3E}">
        <p14:creationId xmlns:p14="http://schemas.microsoft.com/office/powerpoint/2010/main" val="984740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68BB477-C3CD-4BFC-99AB-134ED821121A}" type="slidenum">
              <a:rPr lang="zh-CN" altLang="en-US" smtClean="0"/>
              <a:t>10</a:t>
            </a:fld>
            <a:endParaRPr lang="zh-CN" altLang="en-US"/>
          </a:p>
        </p:txBody>
      </p:sp>
    </p:spTree>
    <p:extLst>
      <p:ext uri="{BB962C8B-B14F-4D97-AF65-F5344CB8AC3E}">
        <p14:creationId xmlns:p14="http://schemas.microsoft.com/office/powerpoint/2010/main" val="4202316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68BB477-C3CD-4BFC-99AB-134ED821121A}" type="slidenum">
              <a:rPr lang="zh-CN" altLang="en-US" smtClean="0"/>
              <a:t>11</a:t>
            </a:fld>
            <a:endParaRPr lang="zh-CN" altLang="en-US"/>
          </a:p>
        </p:txBody>
      </p:sp>
    </p:spTree>
    <p:extLst>
      <p:ext uri="{BB962C8B-B14F-4D97-AF65-F5344CB8AC3E}">
        <p14:creationId xmlns:p14="http://schemas.microsoft.com/office/powerpoint/2010/main" val="2561811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68BB477-C3CD-4BFC-99AB-134ED821121A}" type="slidenum">
              <a:rPr lang="zh-CN" altLang="en-US" smtClean="0"/>
              <a:t>13</a:t>
            </a:fld>
            <a:endParaRPr lang="zh-CN" altLang="en-US"/>
          </a:p>
        </p:txBody>
      </p:sp>
    </p:spTree>
    <p:extLst>
      <p:ext uri="{BB962C8B-B14F-4D97-AF65-F5344CB8AC3E}">
        <p14:creationId xmlns:p14="http://schemas.microsoft.com/office/powerpoint/2010/main" val="420553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DF428C-4C65-410E-865F-A6FBDE9C54AE}" type="datetimeFigureOut">
              <a:rPr lang="zh-CN" altLang="en-US" smtClean="0"/>
              <a:t>2021/12/19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2FDFA5E8-2020-43A1-83CE-5374EC5413B8}" type="slidenum">
              <a:rPr lang="zh-CN" altLang="en-US" smtClean="0"/>
              <a:t>‹#›</a:t>
            </a:fld>
            <a:endParaRPr lang="zh-CN" altLang="en-US"/>
          </a:p>
        </p:txBody>
      </p:sp>
    </p:spTree>
    <p:extLst>
      <p:ext uri="{BB962C8B-B14F-4D97-AF65-F5344CB8AC3E}">
        <p14:creationId xmlns:p14="http://schemas.microsoft.com/office/powerpoint/2010/main" val="2582359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176A623-FEDD-4E8A-BF0B-AECCD0A73E3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3EED75E8-E131-49C4-A2A5-C87B5092F158}"/>
              </a:ext>
            </a:extLst>
          </p:cNvPr>
          <p:cNvSpPr>
            <a:spLocks noGrp="1"/>
          </p:cNvSpPr>
          <p:nvPr>
            <p:ph type="subTitle" idx="1"/>
          </p:nvPr>
        </p:nvSpPr>
        <p:spPr>
          <a:xfrm>
            <a:off x="1524000" y="3602039"/>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EA9141FB-03D8-4F46-B85D-A9790487CE4D}"/>
              </a:ext>
            </a:extLst>
          </p:cNvPr>
          <p:cNvSpPr>
            <a:spLocks noGrp="1"/>
          </p:cNvSpPr>
          <p:nvPr>
            <p:ph type="dt" sz="half" idx="10"/>
          </p:nvPr>
        </p:nvSpPr>
        <p:spPr/>
        <p:txBody>
          <a:bodyPr/>
          <a:lstStyle/>
          <a:p>
            <a:fld id="{396D9CFC-3746-4F56-AFA6-836DBF2568DC}" type="datetimeFigureOut">
              <a:rPr lang="zh-CN" altLang="en-US" smtClean="0"/>
              <a:t>2021/12/19</a:t>
            </a:fld>
            <a:endParaRPr lang="zh-CN" altLang="en-US"/>
          </a:p>
        </p:txBody>
      </p:sp>
      <p:sp>
        <p:nvSpPr>
          <p:cNvPr id="5" name="页脚占位符 4">
            <a:extLst>
              <a:ext uri="{FF2B5EF4-FFF2-40B4-BE49-F238E27FC236}">
                <a16:creationId xmlns:a16="http://schemas.microsoft.com/office/drawing/2014/main" xmlns="" id="{95FC58C5-5484-4525-8F18-79E148C9AE5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44EF780-7602-4DF4-9E80-BB0DB497FA1D}"/>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41073206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D347D-5ACD-4C99-B74B-A9C85AD731AF}" type="datetimeFigureOut">
              <a:rPr lang="en-US" smtClean="0"/>
              <a:t>12/19/2021</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7F1E4F-1CFF-5643-939E-02111984F565}" type="slidenum">
              <a:rPr lang="en-US" smtClean="0"/>
              <a:t>‹#›</a:t>
            </a:fld>
            <a:endParaRPr lang="en-US" dirty="0"/>
          </a:p>
        </p:txBody>
      </p:sp>
    </p:spTree>
    <p:extLst>
      <p:ext uri="{BB962C8B-B14F-4D97-AF65-F5344CB8AC3E}">
        <p14:creationId xmlns:p14="http://schemas.microsoft.com/office/powerpoint/2010/main" val="3286973956"/>
      </p:ext>
    </p:extLst>
  </p:cSld>
  <p:clrMap bg1="lt1" tx1="dk1" bg2="lt2" tx2="dk2" accent1="accent1" accent2="accent2" accent3="accent3" accent4="accent4" accent5="accent5" accent6="accent6" hlink="hlink" folHlink="folHlink"/>
  <p:sldLayoutIdLst>
    <p:sldLayoutId id="2147483693" r:id="rId1"/>
    <p:sldLayoutId id="214748369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image" Target="../media/image4.emf"/></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7.jpg"/><Relationship Id="rId4" Type="http://schemas.openxmlformats.org/officeDocument/2006/relationships/image" Target="../media/image4.emf"/></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4.emf"/></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image" Target="../media/image4.emf"/></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emf"/></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8.emf"/><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13.png"/><Relationship Id="rId4" Type="http://schemas.openxmlformats.org/officeDocument/2006/relationships/image" Target="../media/image4.emf"/></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emf"/></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image" Target="../media/image4.emf"/></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image" Target="../media/image4.emf"/></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4.emf"/></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chart" Target="../charts/chart1.xml"/><Relationship Id="rId4" Type="http://schemas.openxmlformats.org/officeDocument/2006/relationships/image" Target="../media/image7.jp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chart" Target="../charts/chart4.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image" Target="../media/image4.emf"/></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7" Type="http://schemas.microsoft.com/office/2007/relationships/hdphoto" Target="../media/hdphoto1.wdp"/><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4.emf"/><Relationship Id="rId4" Type="http://schemas.openxmlformats.org/officeDocument/2006/relationships/image" Target="../media/image7.jp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slideLayout" Target="../slideLayouts/slideLayout1.xml"/><Relationship Id="rId7" Type="http://schemas.openxmlformats.org/officeDocument/2006/relationships/image" Target="../media/image18.jpg"/><Relationship Id="rId12" Type="http://schemas.openxmlformats.org/officeDocument/2006/relationships/image" Target="../media/image23.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7.jp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jpeg"/><Relationship Id="rId4" Type="http://schemas.openxmlformats.org/officeDocument/2006/relationships/notesSlide" Target="../notesSlides/notesSlide19.xml"/><Relationship Id="rId9"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25.jpg"/><Relationship Id="rId5" Type="http://schemas.openxmlformats.org/officeDocument/2006/relationships/image" Target="file:///C:\Users\&#23439;&#27901;\AppData\Local\Temp\2021111100210-290.png" TargetMode="Externa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GDnianzhon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emf"/><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emf"/><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4.emf"/><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emf"/><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D8F67F5-F919-4294-B5B8-38EE1866603B}"/>
              </a:ext>
            </a:extLst>
          </p:cNvPr>
          <p:cNvGrpSpPr/>
          <p:nvPr/>
        </p:nvGrpSpPr>
        <p:grpSpPr>
          <a:xfrm>
            <a:off x="0" y="0"/>
            <a:ext cx="12192000" cy="6858000"/>
            <a:chOff x="0" y="0"/>
            <a:chExt cx="12192000" cy="6858000"/>
          </a:xfrm>
        </p:grpSpPr>
        <p:pic>
          <p:nvPicPr>
            <p:cNvPr id="22" name="图片 21">
              <a:extLst>
                <a:ext uri="{FF2B5EF4-FFF2-40B4-BE49-F238E27FC236}">
                  <a16:creationId xmlns:a16="http://schemas.microsoft.com/office/drawing/2014/main" xmlns="" id="{BEB24556-E9A8-440F-A492-C34544BC54FD}"/>
                </a:ext>
              </a:extLst>
            </p:cNvPr>
            <p:cNvPicPr>
              <a:picLocks noChangeAspect="1"/>
            </p:cNvPicPr>
            <p:nvPr/>
          </p:nvPicPr>
          <p:blipFill>
            <a:blip r:embed="rId2">
              <a:extLst>
                <a:ext uri="{28A0092B-C50C-407E-A947-70E740481C1C}">
                  <a14:useLocalDpi xmlns:a14="http://schemas.microsoft.com/office/drawing/2010/main" val="0"/>
                </a:ext>
              </a:extLst>
            </a:blip>
            <a:srcRect b="19056"/>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矩形 4">
              <a:extLst>
                <a:ext uri="{FF2B5EF4-FFF2-40B4-BE49-F238E27FC236}">
                  <a16:creationId xmlns:a16="http://schemas.microsoft.com/office/drawing/2014/main" xmlns="" id="{E96F59AA-B805-47F7-94C7-C3C5E5C903B7}"/>
                </a:ext>
              </a:extLst>
            </p:cNvPr>
            <p:cNvSpPr/>
            <p:nvPr/>
          </p:nvSpPr>
          <p:spPr>
            <a:xfrm>
              <a:off x="0" y="5592278"/>
              <a:ext cx="12192000" cy="1265722"/>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72353FCC-B544-4CEC-AA11-37BFB515A880}"/>
                </a:ext>
              </a:extLst>
            </p:cNvPr>
            <p:cNvSpPr txBox="1"/>
            <p:nvPr/>
          </p:nvSpPr>
          <p:spPr>
            <a:xfrm>
              <a:off x="2020904" y="5947189"/>
              <a:ext cx="3291840" cy="400110"/>
            </a:xfrm>
            <a:prstGeom prst="rect">
              <a:avLst/>
            </a:prstGeom>
            <a:noFill/>
          </p:spPr>
          <p:txBody>
            <a:bodyPr wrap="square" rtlCol="0">
              <a:spAutoFit/>
            </a:bodyPr>
            <a:lstStyle/>
            <a:p>
              <a:r>
                <a:rPr lang="zh-CN" altLang="en-US" sz="2000" dirty="0" smtClean="0">
                  <a:solidFill>
                    <a:schemeClr val="tx1">
                      <a:lumMod val="75000"/>
                      <a:lumOff val="25000"/>
                    </a:schemeClr>
                  </a:solidFill>
                  <a:latin typeface="+mj-ea"/>
                  <a:ea typeface="+mj-ea"/>
                </a:rPr>
                <a:t>凌云</a:t>
              </a:r>
              <a:endParaRPr lang="zh-CN" altLang="en-US" sz="2000" dirty="0">
                <a:solidFill>
                  <a:schemeClr val="tx1">
                    <a:lumMod val="75000"/>
                    <a:lumOff val="25000"/>
                  </a:schemeClr>
                </a:solidFill>
                <a:latin typeface="+mj-ea"/>
                <a:ea typeface="+mj-ea"/>
              </a:endParaRPr>
            </a:p>
          </p:txBody>
        </p:sp>
        <p:sp>
          <p:nvSpPr>
            <p:cNvPr id="12" name="文本框 11">
              <a:extLst>
                <a:ext uri="{FF2B5EF4-FFF2-40B4-BE49-F238E27FC236}">
                  <a16:creationId xmlns:a16="http://schemas.microsoft.com/office/drawing/2014/main" xmlns="" id="{F8F5887B-8553-47DB-88BD-0E0A9B13145E}"/>
                </a:ext>
              </a:extLst>
            </p:cNvPr>
            <p:cNvSpPr txBox="1"/>
            <p:nvPr/>
          </p:nvSpPr>
          <p:spPr>
            <a:xfrm>
              <a:off x="7970854" y="5947189"/>
              <a:ext cx="3291840" cy="400110"/>
            </a:xfrm>
            <a:prstGeom prst="rect">
              <a:avLst/>
            </a:prstGeom>
            <a:noFill/>
          </p:spPr>
          <p:txBody>
            <a:bodyPr wrap="square" rtlCol="0">
              <a:spAutoFit/>
            </a:bodyPr>
            <a:lstStyle/>
            <a:p>
              <a:r>
                <a:rPr lang="en-US" altLang="zh-CN" sz="2000" dirty="0" smtClean="0">
                  <a:solidFill>
                    <a:schemeClr val="tx1">
                      <a:lumMod val="75000"/>
                      <a:lumOff val="25000"/>
                    </a:schemeClr>
                  </a:solidFill>
                  <a:latin typeface="+mj-ea"/>
                  <a:ea typeface="+mj-ea"/>
                </a:rPr>
                <a:t>13539680265</a:t>
              </a:r>
              <a:endParaRPr lang="zh-CN" altLang="en-US" sz="2000" dirty="0">
                <a:solidFill>
                  <a:schemeClr val="tx1">
                    <a:lumMod val="75000"/>
                    <a:lumOff val="25000"/>
                  </a:schemeClr>
                </a:solidFill>
                <a:latin typeface="+mj-ea"/>
                <a:ea typeface="+mj-ea"/>
              </a:endParaRPr>
            </a:p>
          </p:txBody>
        </p:sp>
        <p:sp>
          <p:nvSpPr>
            <p:cNvPr id="7" name="文本框 6">
              <a:extLst>
                <a:ext uri="{FF2B5EF4-FFF2-40B4-BE49-F238E27FC236}">
                  <a16:creationId xmlns:a16="http://schemas.microsoft.com/office/drawing/2014/main" xmlns="" id="{AE8D6C1D-8A10-4780-9B2B-482B71BEA089}"/>
                </a:ext>
              </a:extLst>
            </p:cNvPr>
            <p:cNvSpPr txBox="1"/>
            <p:nvPr/>
          </p:nvSpPr>
          <p:spPr>
            <a:xfrm>
              <a:off x="929306"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作者：</a:t>
              </a:r>
            </a:p>
          </p:txBody>
        </p:sp>
        <p:cxnSp>
          <p:nvCxnSpPr>
            <p:cNvPr id="14" name="直接连接符 13">
              <a:extLst>
                <a:ext uri="{FF2B5EF4-FFF2-40B4-BE49-F238E27FC236}">
                  <a16:creationId xmlns:a16="http://schemas.microsoft.com/office/drawing/2014/main" xmlns="" id="{DA80E25F-9663-4B93-94EA-770CDF845175}"/>
                </a:ext>
              </a:extLst>
            </p:cNvPr>
            <p:cNvCxnSpPr/>
            <p:nvPr/>
          </p:nvCxnSpPr>
          <p:spPr>
            <a:xfrm>
              <a:off x="210599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0CD42A07-EACC-4F58-86C6-9F095C0A1EF0}"/>
                </a:ext>
              </a:extLst>
            </p:cNvPr>
            <p:cNvSpPr txBox="1"/>
            <p:nvPr/>
          </p:nvSpPr>
          <p:spPr>
            <a:xfrm>
              <a:off x="6002019"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联系方式：</a:t>
              </a:r>
            </a:p>
          </p:txBody>
        </p:sp>
        <p:cxnSp>
          <p:nvCxnSpPr>
            <p:cNvPr id="16" name="直接连接符 15">
              <a:extLst>
                <a:ext uri="{FF2B5EF4-FFF2-40B4-BE49-F238E27FC236}">
                  <a16:creationId xmlns:a16="http://schemas.microsoft.com/office/drawing/2014/main" xmlns="" id="{BE60F788-152C-4ACC-8EE5-DB861836DA65}"/>
                </a:ext>
              </a:extLst>
            </p:cNvPr>
            <p:cNvCxnSpPr/>
            <p:nvPr/>
          </p:nvCxnSpPr>
          <p:spPr>
            <a:xfrm>
              <a:off x="805594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xmlns="" id="{839A69A5-B9B2-4EC0-951D-2FE34D3A6532}"/>
                </a:ext>
              </a:extLst>
            </p:cNvPr>
            <p:cNvPicPr>
              <a:picLocks noChangeAspect="1"/>
            </p:cNvPicPr>
            <p:nvPr/>
          </p:nvPicPr>
          <p:blipFill rotWithShape="1">
            <a:blip r:embed="rId3">
              <a:extLst>
                <a:ext uri="{28A0092B-C50C-407E-A947-70E740481C1C}">
                  <a14:useLocalDpi xmlns:a14="http://schemas.microsoft.com/office/drawing/2010/main" val="0"/>
                </a:ext>
              </a:extLst>
            </a:blip>
            <a:srcRect t="-1676"/>
            <a:stretch/>
          </p:blipFill>
          <p:spPr>
            <a:xfrm>
              <a:off x="2216617" y="29634"/>
              <a:ext cx="7818034" cy="908466"/>
            </a:xfrm>
            <a:prstGeom prst="rect">
              <a:avLst/>
            </a:prstGeom>
          </p:spPr>
        </p:pic>
      </p:grpSp>
    </p:spTree>
    <p:extLst>
      <p:ext uri="{BB962C8B-B14F-4D97-AF65-F5344CB8AC3E}">
        <p14:creationId xmlns:p14="http://schemas.microsoft.com/office/powerpoint/2010/main" val="2156629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a:off x="0" y="0"/>
            <a:ext cx="12192000" cy="6858000"/>
          </a:xfrm>
          <a:prstGeom prst="rect">
            <a:avLst/>
          </a:pr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stretch>
            <a:fillRect/>
          </a:stretch>
        </p:blipFill>
        <p:spPr>
          <a:xfrm>
            <a:off x="11113991" y="588904"/>
            <a:ext cx="417449" cy="476840"/>
          </a:xfrm>
          <a:prstGeom prst="rect">
            <a:avLst/>
          </a:prstGeom>
        </p:spPr>
      </p:pic>
      <p:sp>
        <p:nvSpPr>
          <p:cNvPr id="3" name="矩形 2"/>
          <p:cNvSpPr/>
          <p:nvPr/>
        </p:nvSpPr>
        <p:spPr>
          <a:xfrm>
            <a:off x="1044628" y="565041"/>
            <a:ext cx="7155036" cy="584775"/>
          </a:xfrm>
          <a:prstGeom prst="rect">
            <a:avLst/>
          </a:prstGeom>
        </p:spPr>
        <p:txBody>
          <a:bodyPr wrap="square">
            <a:spAutoFit/>
          </a:bodyPr>
          <a:lstStyle/>
          <a:p>
            <a:r>
              <a:rPr lang="zh-CN" altLang="en-US" sz="3200" dirty="0" smtClean="0">
                <a:solidFill>
                  <a:schemeClr val="tx1">
                    <a:lumMod val="75000"/>
                    <a:lumOff val="25000"/>
                  </a:schemeClr>
                </a:solidFill>
                <a:latin typeface="+mj-ea"/>
                <a:ea typeface="+mj-ea"/>
              </a:rPr>
              <a:t>三项</a:t>
            </a:r>
            <a:r>
              <a:rPr lang="zh-CN" altLang="en-US" sz="3200" dirty="0">
                <a:solidFill>
                  <a:schemeClr val="tx1">
                    <a:lumMod val="75000"/>
                    <a:lumOff val="25000"/>
                  </a:schemeClr>
                </a:solidFill>
                <a:latin typeface="+mj-ea"/>
                <a:ea typeface="+mj-ea"/>
              </a:rPr>
              <a:t>并列</a:t>
            </a:r>
            <a:r>
              <a:rPr lang="zh-CN" altLang="en-US" sz="3200" dirty="0" smtClean="0">
                <a:solidFill>
                  <a:schemeClr val="tx1">
                    <a:lumMod val="75000"/>
                    <a:lumOff val="25000"/>
                  </a:schemeClr>
                </a:solidFill>
                <a:latin typeface="+mj-ea"/>
                <a:ea typeface="+mj-ea"/>
              </a:rPr>
              <a:t>页面</a:t>
            </a:r>
            <a:endParaRPr lang="zh-CN" altLang="en-US" sz="3200" dirty="0">
              <a:solidFill>
                <a:schemeClr val="tx1">
                  <a:lumMod val="75000"/>
                  <a:lumOff val="25000"/>
                </a:schemeClr>
              </a:solidFill>
              <a:latin typeface="+mj-ea"/>
              <a:ea typeface="+mj-ea"/>
            </a:endParaRPr>
          </a:p>
        </p:txBody>
      </p:sp>
      <p:grpSp>
        <p:nvGrpSpPr>
          <p:cNvPr id="4" name="组合 3"/>
          <p:cNvGrpSpPr/>
          <p:nvPr/>
        </p:nvGrpSpPr>
        <p:grpSpPr>
          <a:xfrm>
            <a:off x="660400" y="659306"/>
            <a:ext cx="288000" cy="329202"/>
            <a:chOff x="660400" y="659306"/>
            <a:chExt cx="396000" cy="329202"/>
          </a:xfrm>
          <a:effectLst>
            <a:outerShdw blurRad="76200" dist="25400" dir="2700000" algn="tl" rotWithShape="0">
              <a:prstClr val="black">
                <a:alpha val="10000"/>
              </a:prstClr>
            </a:outerShdw>
          </a:effectLst>
        </p:grpSpPr>
        <p:sp>
          <p:nvSpPr>
            <p:cNvPr id="5" name="圆角矩形 4"/>
            <p:cNvSpPr/>
            <p:nvPr/>
          </p:nvSpPr>
          <p:spPr>
            <a:xfrm>
              <a:off x="660400" y="659306"/>
              <a:ext cx="396000" cy="7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660400" y="787907"/>
              <a:ext cx="396000" cy="7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60400" y="916508"/>
              <a:ext cx="396000" cy="7200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4193593" y="819559"/>
            <a:ext cx="6480000" cy="0"/>
            <a:chOff x="3873932" y="-105711"/>
            <a:chExt cx="6911832" cy="0"/>
          </a:xfrm>
        </p:grpSpPr>
        <p:cxnSp>
          <p:nvCxnSpPr>
            <p:cNvPr id="63" name="直接连接符 62"/>
            <p:cNvCxnSpPr/>
            <p:nvPr/>
          </p:nvCxnSpPr>
          <p:spPr>
            <a:xfrm>
              <a:off x="3873932" y="-105711"/>
              <a:ext cx="6911832" cy="0"/>
            </a:xfrm>
            <a:prstGeom prst="line">
              <a:avLst/>
            </a:prstGeom>
            <a:ln>
              <a:gradFill flip="none" rotWithShape="1">
                <a:gsLst>
                  <a:gs pos="0">
                    <a:schemeClr val="accent1">
                      <a:alpha val="0"/>
                    </a:schemeClr>
                  </a:gs>
                  <a:gs pos="100000">
                    <a:schemeClr val="accent1">
                      <a:alpha val="6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0494818" y="-105711"/>
              <a:ext cx="290946"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60400" y="1626242"/>
            <a:ext cx="10858500" cy="1700784"/>
            <a:chOff x="804400" y="5157216"/>
            <a:chExt cx="10858500" cy="1700784"/>
          </a:xfrm>
        </p:grpSpPr>
        <p:grpSp>
          <p:nvGrpSpPr>
            <p:cNvPr id="23" name="组合 22"/>
            <p:cNvGrpSpPr/>
            <p:nvPr/>
          </p:nvGrpSpPr>
          <p:grpSpPr>
            <a:xfrm>
              <a:off x="804400" y="5157216"/>
              <a:ext cx="10858500" cy="1700784"/>
              <a:chOff x="804400" y="5157216"/>
              <a:chExt cx="10858500" cy="1700784"/>
            </a:xfrm>
          </p:grpSpPr>
          <p:sp>
            <p:nvSpPr>
              <p:cNvPr id="27" name="矩形 26"/>
              <p:cNvSpPr/>
              <p:nvPr/>
            </p:nvSpPr>
            <p:spPr>
              <a:xfrm>
                <a:off x="804400" y="5157216"/>
                <a:ext cx="10858500" cy="170078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804400" y="5157216"/>
                <a:ext cx="10858500" cy="1700784"/>
              </a:xfrm>
              <a:custGeom>
                <a:avLst/>
                <a:gdLst>
                  <a:gd name="connsiteX0" fmla="*/ 9379712 w 10858500"/>
                  <a:gd name="connsiteY0" fmla="*/ 0 h 1700784"/>
                  <a:gd name="connsiteX1" fmla="*/ 10858500 w 10858500"/>
                  <a:gd name="connsiteY1" fmla="*/ 1042194 h 1700784"/>
                  <a:gd name="connsiteX2" fmla="*/ 10858500 w 10858500"/>
                  <a:gd name="connsiteY2" fmla="*/ 1700784 h 1700784"/>
                  <a:gd name="connsiteX3" fmla="*/ 0 w 10858500"/>
                  <a:gd name="connsiteY3" fmla="*/ 1700784 h 1700784"/>
                  <a:gd name="connsiteX4" fmla="*/ 0 w 10858500"/>
                  <a:gd name="connsiteY4" fmla="*/ 1385824 h 1700784"/>
                  <a:gd name="connsiteX5" fmla="*/ 34544 w 10858500"/>
                  <a:gd name="connsiteY5" fmla="*/ 1316736 h 1700784"/>
                  <a:gd name="connsiteX6" fmla="*/ 3344672 w 10858500"/>
                  <a:gd name="connsiteY6" fmla="*/ 201168 h 1700784"/>
                  <a:gd name="connsiteX7" fmla="*/ 6142736 w 10858500"/>
                  <a:gd name="connsiteY7" fmla="*/ 1188720 h 1700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8500" h="1700784">
                    <a:moveTo>
                      <a:pt x="9379712" y="0"/>
                    </a:moveTo>
                    <a:lnTo>
                      <a:pt x="10858500" y="1042194"/>
                    </a:lnTo>
                    <a:lnTo>
                      <a:pt x="10858500" y="1700784"/>
                    </a:lnTo>
                    <a:lnTo>
                      <a:pt x="0" y="1700784"/>
                    </a:lnTo>
                    <a:lnTo>
                      <a:pt x="0" y="1385824"/>
                    </a:lnTo>
                    <a:lnTo>
                      <a:pt x="34544" y="1316736"/>
                    </a:lnTo>
                    <a:lnTo>
                      <a:pt x="3344672" y="201168"/>
                    </a:lnTo>
                    <a:lnTo>
                      <a:pt x="6142736" y="118872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04400" y="5340096"/>
                <a:ext cx="10858500" cy="1517904"/>
              </a:xfrm>
              <a:custGeom>
                <a:avLst/>
                <a:gdLst>
                  <a:gd name="connsiteX0" fmla="*/ 10458704 w 10858500"/>
                  <a:gd name="connsiteY0" fmla="*/ 0 h 1517904"/>
                  <a:gd name="connsiteX1" fmla="*/ 10858500 w 10858500"/>
                  <a:gd name="connsiteY1" fmla="*/ 270451 h 1517904"/>
                  <a:gd name="connsiteX2" fmla="*/ 10858500 w 10858500"/>
                  <a:gd name="connsiteY2" fmla="*/ 1517904 h 1517904"/>
                  <a:gd name="connsiteX3" fmla="*/ 0 w 10858500"/>
                  <a:gd name="connsiteY3" fmla="*/ 1517904 h 1517904"/>
                  <a:gd name="connsiteX4" fmla="*/ 0 w 10858500"/>
                  <a:gd name="connsiteY4" fmla="*/ 593714 h 1517904"/>
                  <a:gd name="connsiteX5" fmla="*/ 34544 w 10858500"/>
                  <a:gd name="connsiteY5" fmla="*/ 512064 h 1517904"/>
                  <a:gd name="connsiteX6" fmla="*/ 3052064 w 10858500"/>
                  <a:gd name="connsiteY6" fmla="*/ 1152144 h 1517904"/>
                  <a:gd name="connsiteX7" fmla="*/ 4954016 w 10858500"/>
                  <a:gd name="connsiteY7" fmla="*/ 310896 h 1517904"/>
                  <a:gd name="connsiteX8" fmla="*/ 7496048 w 10858500"/>
                  <a:gd name="connsiteY8" fmla="*/ 1078992 h 1517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58500" h="1517904">
                    <a:moveTo>
                      <a:pt x="10458704" y="0"/>
                    </a:moveTo>
                    <a:lnTo>
                      <a:pt x="10858500" y="270451"/>
                    </a:lnTo>
                    <a:lnTo>
                      <a:pt x="10858500" y="1517904"/>
                    </a:lnTo>
                    <a:lnTo>
                      <a:pt x="0" y="1517904"/>
                    </a:lnTo>
                    <a:lnTo>
                      <a:pt x="0" y="593714"/>
                    </a:lnTo>
                    <a:lnTo>
                      <a:pt x="34544" y="512064"/>
                    </a:lnTo>
                    <a:lnTo>
                      <a:pt x="3052064" y="1152144"/>
                    </a:lnTo>
                    <a:lnTo>
                      <a:pt x="4954016" y="310896"/>
                    </a:lnTo>
                    <a:lnTo>
                      <a:pt x="7496048" y="10789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等腰三角形 23"/>
            <p:cNvSpPr/>
            <p:nvPr/>
          </p:nvSpPr>
          <p:spPr>
            <a:xfrm rot="19454335">
              <a:off x="2076149" y="5412744"/>
              <a:ext cx="2111829"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9158450">
              <a:off x="3648699" y="5856633"/>
              <a:ext cx="2111829"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9465554">
              <a:off x="7851294" y="5296892"/>
              <a:ext cx="2111829"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1034313" y="2332195"/>
            <a:ext cx="3035926" cy="3713078"/>
            <a:chOff x="1044628" y="2332195"/>
            <a:chExt cx="3035926" cy="3713078"/>
          </a:xfrm>
        </p:grpSpPr>
        <p:sp>
          <p:nvSpPr>
            <p:cNvPr id="37" name="文本框 36"/>
            <p:cNvSpPr txBox="1"/>
            <p:nvPr/>
          </p:nvSpPr>
          <p:spPr>
            <a:xfrm>
              <a:off x="1700817" y="4639801"/>
              <a:ext cx="1723549" cy="461665"/>
            </a:xfrm>
            <a:prstGeom prst="rect">
              <a:avLst/>
            </a:prstGeom>
            <a:noFill/>
          </p:spPr>
          <p:txBody>
            <a:bodyPr wrap="none" rtlCol="0">
              <a:spAutoFit/>
            </a:bodyPr>
            <a:lstStyle/>
            <a:p>
              <a:pPr algn="ctr"/>
              <a:r>
                <a:rPr lang="zh-CN" altLang="en-US" sz="2400" dirty="0" smtClean="0">
                  <a:solidFill>
                    <a:schemeClr val="accent2"/>
                  </a:solidFill>
                  <a:latin typeface="+mj-ea"/>
                  <a:ea typeface="+mj-ea"/>
                </a:rPr>
                <a:t>输入</a:t>
              </a:r>
              <a:r>
                <a:rPr lang="zh-CN" altLang="en-US" sz="2400" dirty="0">
                  <a:solidFill>
                    <a:schemeClr val="accent2"/>
                  </a:solidFill>
                  <a:latin typeface="+mj-ea"/>
                  <a:ea typeface="+mj-ea"/>
                </a:rPr>
                <a:t>小</a:t>
              </a:r>
              <a:r>
                <a:rPr lang="zh-CN" altLang="en-US" sz="2400" dirty="0" smtClean="0">
                  <a:solidFill>
                    <a:schemeClr val="accent2"/>
                  </a:solidFill>
                  <a:latin typeface="+mj-ea"/>
                  <a:ea typeface="+mj-ea"/>
                </a:rPr>
                <a:t>标题</a:t>
              </a:r>
              <a:endParaRPr lang="zh-CN" altLang="en-US" sz="2400" dirty="0">
                <a:solidFill>
                  <a:schemeClr val="accent2"/>
                </a:solidFill>
                <a:latin typeface="+mj-ea"/>
                <a:ea typeface="+mj-ea"/>
              </a:endParaRPr>
            </a:p>
          </p:txBody>
        </p:sp>
        <p:sp>
          <p:nvSpPr>
            <p:cNvPr id="38" name="矩形 37"/>
            <p:cNvSpPr/>
            <p:nvPr/>
          </p:nvSpPr>
          <p:spPr>
            <a:xfrm>
              <a:off x="1044628" y="5066544"/>
              <a:ext cx="3035926" cy="978729"/>
            </a:xfrm>
            <a:prstGeom prst="rect">
              <a:avLst/>
            </a:prstGeom>
          </p:spPr>
          <p:txBody>
            <a:bodyPr wrap="square">
              <a:spAutoFit/>
            </a:bodyPr>
            <a:lstStyle/>
            <a:p>
              <a:pPr algn="ctr">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a:t>
              </a:r>
              <a:r>
                <a:rPr lang="zh-CN" altLang="en-US" sz="1600" dirty="0" smtClean="0">
                  <a:solidFill>
                    <a:schemeClr val="tx1">
                      <a:lumMod val="75000"/>
                      <a:lumOff val="25000"/>
                    </a:schemeClr>
                  </a:solidFill>
                  <a:latin typeface="+mn-ea"/>
                </a:rPr>
                <a:t>更新上千款模板选择，稿</a:t>
              </a:r>
              <a:r>
                <a:rPr lang="zh-CN" altLang="en-US" sz="1600" dirty="0">
                  <a:solidFill>
                    <a:schemeClr val="tx1">
                      <a:lumMod val="75000"/>
                      <a:lumOff val="25000"/>
                    </a:schemeClr>
                  </a:solidFill>
                  <a:latin typeface="+mn-ea"/>
                </a:rPr>
                <a:t>定设计是一个</a:t>
              </a:r>
              <a:r>
                <a:rPr lang="zh-CN" altLang="en-US" sz="1600" dirty="0" smtClean="0">
                  <a:solidFill>
                    <a:schemeClr val="tx1">
                      <a:lumMod val="75000"/>
                      <a:lumOff val="25000"/>
                    </a:schemeClr>
                  </a:solidFill>
                  <a:latin typeface="+mn-ea"/>
                </a:rPr>
                <a:t>聚焦</a:t>
              </a:r>
              <a:r>
                <a:rPr lang="zh-CN" altLang="en-US" sz="1600" dirty="0">
                  <a:solidFill>
                    <a:schemeClr val="tx1">
                      <a:lumMod val="75000"/>
                      <a:lumOff val="25000"/>
                    </a:schemeClr>
                  </a:solidFill>
                  <a:latin typeface="+mn-ea"/>
                </a:rPr>
                <a:t>商业</a:t>
              </a:r>
              <a:r>
                <a:rPr lang="zh-CN" altLang="en-US" sz="1600" dirty="0" smtClean="0">
                  <a:solidFill>
                    <a:schemeClr val="tx1">
                      <a:lumMod val="75000"/>
                      <a:lumOff val="25000"/>
                    </a:schemeClr>
                  </a:solidFill>
                  <a:latin typeface="+mn-ea"/>
                </a:rPr>
                <a:t>设计。</a:t>
              </a:r>
              <a:endParaRPr lang="zh-CN" altLang="en-US" sz="1600" dirty="0">
                <a:solidFill>
                  <a:schemeClr val="tx1">
                    <a:lumMod val="75000"/>
                    <a:lumOff val="25000"/>
                  </a:schemeClr>
                </a:solidFill>
                <a:latin typeface="+mn-ea"/>
              </a:endParaRPr>
            </a:p>
          </p:txBody>
        </p:sp>
        <p:pic>
          <p:nvPicPr>
            <p:cNvPr id="42" name="图片 41"/>
            <p:cNvPicPr>
              <a:picLocks noChangeAspect="1"/>
            </p:cNvPicPr>
            <p:nvPr/>
          </p:nvPicPr>
          <p:blipFill>
            <a:blip r:embed="rId5" cstate="print">
              <a:extLst>
                <a:ext uri="{28A0092B-C50C-407E-A947-70E740481C1C}">
                  <a14:useLocalDpi xmlns:a14="http://schemas.microsoft.com/office/drawing/2010/main" val="0"/>
                </a:ext>
              </a:extLst>
            </a:blip>
            <a:srcRect l="41653" t="6969" r="32216" b="59880"/>
            <a:stretch>
              <a:fillRect/>
            </a:stretch>
          </p:blipFill>
          <p:spPr>
            <a:xfrm>
              <a:off x="1330964" y="2332195"/>
              <a:ext cx="2463254" cy="2083321"/>
            </a:xfrm>
            <a:custGeom>
              <a:avLst/>
              <a:gdLst>
                <a:gd name="connsiteX0" fmla="*/ 100604 w 2463254"/>
                <a:gd name="connsiteY0" fmla="*/ 0 h 2083321"/>
                <a:gd name="connsiteX1" fmla="*/ 2362650 w 2463254"/>
                <a:gd name="connsiteY1" fmla="*/ 0 h 2083321"/>
                <a:gd name="connsiteX2" fmla="*/ 2463254 w 2463254"/>
                <a:gd name="connsiteY2" fmla="*/ 100604 h 2083321"/>
                <a:gd name="connsiteX3" fmla="*/ 2463254 w 2463254"/>
                <a:gd name="connsiteY3" fmla="*/ 1982717 h 2083321"/>
                <a:gd name="connsiteX4" fmla="*/ 2362650 w 2463254"/>
                <a:gd name="connsiteY4" fmla="*/ 2083321 h 2083321"/>
                <a:gd name="connsiteX5" fmla="*/ 100604 w 2463254"/>
                <a:gd name="connsiteY5" fmla="*/ 2083321 h 2083321"/>
                <a:gd name="connsiteX6" fmla="*/ 0 w 2463254"/>
                <a:gd name="connsiteY6" fmla="*/ 1982717 h 2083321"/>
                <a:gd name="connsiteX7" fmla="*/ 0 w 2463254"/>
                <a:gd name="connsiteY7" fmla="*/ 100604 h 2083321"/>
                <a:gd name="connsiteX8" fmla="*/ 100604 w 2463254"/>
                <a:gd name="connsiteY8" fmla="*/ 0 h 2083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63254" h="2083321">
                  <a:moveTo>
                    <a:pt x="100604" y="0"/>
                  </a:moveTo>
                  <a:lnTo>
                    <a:pt x="2362650" y="0"/>
                  </a:lnTo>
                  <a:cubicBezTo>
                    <a:pt x="2418212" y="0"/>
                    <a:pt x="2463254" y="45042"/>
                    <a:pt x="2463254" y="100604"/>
                  </a:cubicBezTo>
                  <a:lnTo>
                    <a:pt x="2463254" y="1982717"/>
                  </a:lnTo>
                  <a:cubicBezTo>
                    <a:pt x="2463254" y="2038279"/>
                    <a:pt x="2418212" y="2083321"/>
                    <a:pt x="2362650" y="2083321"/>
                  </a:cubicBezTo>
                  <a:lnTo>
                    <a:pt x="100604" y="2083321"/>
                  </a:lnTo>
                  <a:cubicBezTo>
                    <a:pt x="45042" y="2083321"/>
                    <a:pt x="0" y="2038279"/>
                    <a:pt x="0" y="1982717"/>
                  </a:cubicBezTo>
                  <a:lnTo>
                    <a:pt x="0" y="100604"/>
                  </a:lnTo>
                  <a:cubicBezTo>
                    <a:pt x="0" y="45042"/>
                    <a:pt x="45042" y="0"/>
                    <a:pt x="100604" y="0"/>
                  </a:cubicBezTo>
                  <a:close/>
                </a:path>
              </a:pathLst>
            </a:custGeom>
            <a:effectLst>
              <a:outerShdw blurRad="292100" dist="114300" dir="5400000" algn="t" rotWithShape="0">
                <a:schemeClr val="tx2">
                  <a:alpha val="20000"/>
                </a:schemeClr>
              </a:outerShdw>
            </a:effectLst>
          </p:spPr>
        </p:pic>
      </p:grpSp>
      <p:grpSp>
        <p:nvGrpSpPr>
          <p:cNvPr id="44" name="组合 43"/>
          <p:cNvGrpSpPr/>
          <p:nvPr/>
        </p:nvGrpSpPr>
        <p:grpSpPr>
          <a:xfrm>
            <a:off x="4559750" y="2332195"/>
            <a:ext cx="3035926" cy="3713078"/>
            <a:chOff x="1044628" y="2332195"/>
            <a:chExt cx="3035926" cy="3713078"/>
          </a:xfrm>
        </p:grpSpPr>
        <p:sp>
          <p:nvSpPr>
            <p:cNvPr id="45" name="文本框 44"/>
            <p:cNvSpPr txBox="1"/>
            <p:nvPr/>
          </p:nvSpPr>
          <p:spPr>
            <a:xfrm>
              <a:off x="1700817" y="4639801"/>
              <a:ext cx="1723549" cy="461665"/>
            </a:xfrm>
            <a:prstGeom prst="rect">
              <a:avLst/>
            </a:prstGeom>
            <a:noFill/>
          </p:spPr>
          <p:txBody>
            <a:bodyPr wrap="none" rtlCol="0">
              <a:spAutoFit/>
            </a:bodyPr>
            <a:lstStyle/>
            <a:p>
              <a:pPr algn="ctr"/>
              <a:r>
                <a:rPr lang="zh-CN" altLang="en-US" sz="2400" dirty="0" smtClean="0">
                  <a:solidFill>
                    <a:schemeClr val="accent2"/>
                  </a:solidFill>
                  <a:latin typeface="+mj-ea"/>
                  <a:ea typeface="+mj-ea"/>
                </a:rPr>
                <a:t>输入</a:t>
              </a:r>
              <a:r>
                <a:rPr lang="zh-CN" altLang="en-US" sz="2400" dirty="0">
                  <a:solidFill>
                    <a:schemeClr val="accent2"/>
                  </a:solidFill>
                  <a:latin typeface="+mj-ea"/>
                  <a:ea typeface="+mj-ea"/>
                </a:rPr>
                <a:t>小</a:t>
              </a:r>
              <a:r>
                <a:rPr lang="zh-CN" altLang="en-US" sz="2400" dirty="0" smtClean="0">
                  <a:solidFill>
                    <a:schemeClr val="accent2"/>
                  </a:solidFill>
                  <a:latin typeface="+mj-ea"/>
                  <a:ea typeface="+mj-ea"/>
                </a:rPr>
                <a:t>标题</a:t>
              </a:r>
              <a:endParaRPr lang="zh-CN" altLang="en-US" sz="2400" dirty="0">
                <a:solidFill>
                  <a:schemeClr val="accent2"/>
                </a:solidFill>
                <a:latin typeface="+mj-ea"/>
                <a:ea typeface="+mj-ea"/>
              </a:endParaRPr>
            </a:p>
          </p:txBody>
        </p:sp>
        <p:sp>
          <p:nvSpPr>
            <p:cNvPr id="46" name="矩形 45"/>
            <p:cNvSpPr/>
            <p:nvPr/>
          </p:nvSpPr>
          <p:spPr>
            <a:xfrm>
              <a:off x="1044628" y="5066544"/>
              <a:ext cx="3035926" cy="978729"/>
            </a:xfrm>
            <a:prstGeom prst="rect">
              <a:avLst/>
            </a:prstGeom>
          </p:spPr>
          <p:txBody>
            <a:bodyPr wrap="square">
              <a:spAutoFit/>
            </a:bodyPr>
            <a:lstStyle/>
            <a:p>
              <a:pPr algn="ctr">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a:t>
              </a:r>
              <a:r>
                <a:rPr lang="zh-CN" altLang="en-US" sz="1600" dirty="0" smtClean="0">
                  <a:solidFill>
                    <a:schemeClr val="tx1">
                      <a:lumMod val="75000"/>
                      <a:lumOff val="25000"/>
                    </a:schemeClr>
                  </a:solidFill>
                  <a:latin typeface="+mn-ea"/>
                </a:rPr>
                <a:t>更新上千款模板选择，稿</a:t>
              </a:r>
              <a:r>
                <a:rPr lang="zh-CN" altLang="en-US" sz="1600" dirty="0">
                  <a:solidFill>
                    <a:schemeClr val="tx1">
                      <a:lumMod val="75000"/>
                      <a:lumOff val="25000"/>
                    </a:schemeClr>
                  </a:solidFill>
                  <a:latin typeface="+mn-ea"/>
                </a:rPr>
                <a:t>定设计是一个</a:t>
              </a:r>
              <a:r>
                <a:rPr lang="zh-CN" altLang="en-US" sz="1600" dirty="0" smtClean="0">
                  <a:solidFill>
                    <a:schemeClr val="tx1">
                      <a:lumMod val="75000"/>
                      <a:lumOff val="25000"/>
                    </a:schemeClr>
                  </a:solidFill>
                  <a:latin typeface="+mn-ea"/>
                </a:rPr>
                <a:t>聚焦</a:t>
              </a:r>
              <a:r>
                <a:rPr lang="zh-CN" altLang="en-US" sz="1600" dirty="0">
                  <a:solidFill>
                    <a:schemeClr val="tx1">
                      <a:lumMod val="75000"/>
                      <a:lumOff val="25000"/>
                    </a:schemeClr>
                  </a:solidFill>
                  <a:latin typeface="+mn-ea"/>
                </a:rPr>
                <a:t>商业</a:t>
              </a:r>
              <a:r>
                <a:rPr lang="zh-CN" altLang="en-US" sz="1600" dirty="0" smtClean="0">
                  <a:solidFill>
                    <a:schemeClr val="tx1">
                      <a:lumMod val="75000"/>
                      <a:lumOff val="25000"/>
                    </a:schemeClr>
                  </a:solidFill>
                  <a:latin typeface="+mn-ea"/>
                </a:rPr>
                <a:t>设计。</a:t>
              </a:r>
              <a:endParaRPr lang="zh-CN" altLang="en-US" sz="1600" dirty="0">
                <a:solidFill>
                  <a:schemeClr val="tx1">
                    <a:lumMod val="75000"/>
                    <a:lumOff val="25000"/>
                  </a:schemeClr>
                </a:solidFill>
                <a:latin typeface="+mn-ea"/>
              </a:endParaRPr>
            </a:p>
          </p:txBody>
        </p:sp>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rcRect l="41653" t="6969" r="32216" b="59880"/>
            <a:stretch>
              <a:fillRect/>
            </a:stretch>
          </p:blipFill>
          <p:spPr>
            <a:xfrm>
              <a:off x="1330964" y="2332195"/>
              <a:ext cx="2463254" cy="2083321"/>
            </a:xfrm>
            <a:custGeom>
              <a:avLst/>
              <a:gdLst>
                <a:gd name="connsiteX0" fmla="*/ 100604 w 2463254"/>
                <a:gd name="connsiteY0" fmla="*/ 0 h 2083321"/>
                <a:gd name="connsiteX1" fmla="*/ 2362650 w 2463254"/>
                <a:gd name="connsiteY1" fmla="*/ 0 h 2083321"/>
                <a:gd name="connsiteX2" fmla="*/ 2463254 w 2463254"/>
                <a:gd name="connsiteY2" fmla="*/ 100604 h 2083321"/>
                <a:gd name="connsiteX3" fmla="*/ 2463254 w 2463254"/>
                <a:gd name="connsiteY3" fmla="*/ 1982717 h 2083321"/>
                <a:gd name="connsiteX4" fmla="*/ 2362650 w 2463254"/>
                <a:gd name="connsiteY4" fmla="*/ 2083321 h 2083321"/>
                <a:gd name="connsiteX5" fmla="*/ 100604 w 2463254"/>
                <a:gd name="connsiteY5" fmla="*/ 2083321 h 2083321"/>
                <a:gd name="connsiteX6" fmla="*/ 0 w 2463254"/>
                <a:gd name="connsiteY6" fmla="*/ 1982717 h 2083321"/>
                <a:gd name="connsiteX7" fmla="*/ 0 w 2463254"/>
                <a:gd name="connsiteY7" fmla="*/ 100604 h 2083321"/>
                <a:gd name="connsiteX8" fmla="*/ 100604 w 2463254"/>
                <a:gd name="connsiteY8" fmla="*/ 0 h 2083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63254" h="2083321">
                  <a:moveTo>
                    <a:pt x="100604" y="0"/>
                  </a:moveTo>
                  <a:lnTo>
                    <a:pt x="2362650" y="0"/>
                  </a:lnTo>
                  <a:cubicBezTo>
                    <a:pt x="2418212" y="0"/>
                    <a:pt x="2463254" y="45042"/>
                    <a:pt x="2463254" y="100604"/>
                  </a:cubicBezTo>
                  <a:lnTo>
                    <a:pt x="2463254" y="1982717"/>
                  </a:lnTo>
                  <a:cubicBezTo>
                    <a:pt x="2463254" y="2038279"/>
                    <a:pt x="2418212" y="2083321"/>
                    <a:pt x="2362650" y="2083321"/>
                  </a:cubicBezTo>
                  <a:lnTo>
                    <a:pt x="100604" y="2083321"/>
                  </a:lnTo>
                  <a:cubicBezTo>
                    <a:pt x="45042" y="2083321"/>
                    <a:pt x="0" y="2038279"/>
                    <a:pt x="0" y="1982717"/>
                  </a:cubicBezTo>
                  <a:lnTo>
                    <a:pt x="0" y="100604"/>
                  </a:lnTo>
                  <a:cubicBezTo>
                    <a:pt x="0" y="45042"/>
                    <a:pt x="45042" y="0"/>
                    <a:pt x="100604" y="0"/>
                  </a:cubicBezTo>
                  <a:close/>
                </a:path>
              </a:pathLst>
            </a:custGeom>
            <a:effectLst>
              <a:outerShdw blurRad="292100" dist="114300" dir="5400000" algn="t" rotWithShape="0">
                <a:schemeClr val="accent2">
                  <a:alpha val="20000"/>
                </a:schemeClr>
              </a:outerShdw>
            </a:effectLst>
          </p:spPr>
        </p:pic>
      </p:grpSp>
      <p:grpSp>
        <p:nvGrpSpPr>
          <p:cNvPr id="48" name="组合 47"/>
          <p:cNvGrpSpPr/>
          <p:nvPr/>
        </p:nvGrpSpPr>
        <p:grpSpPr>
          <a:xfrm>
            <a:off x="8085186" y="2332195"/>
            <a:ext cx="3035926" cy="3713078"/>
            <a:chOff x="1044628" y="2332195"/>
            <a:chExt cx="3035926" cy="3713078"/>
          </a:xfrm>
        </p:grpSpPr>
        <p:sp>
          <p:nvSpPr>
            <p:cNvPr id="49" name="文本框 48"/>
            <p:cNvSpPr txBox="1"/>
            <p:nvPr/>
          </p:nvSpPr>
          <p:spPr>
            <a:xfrm>
              <a:off x="1700817" y="4639801"/>
              <a:ext cx="1723549" cy="461665"/>
            </a:xfrm>
            <a:prstGeom prst="rect">
              <a:avLst/>
            </a:prstGeom>
            <a:noFill/>
          </p:spPr>
          <p:txBody>
            <a:bodyPr wrap="none" rtlCol="0">
              <a:spAutoFit/>
            </a:bodyPr>
            <a:lstStyle/>
            <a:p>
              <a:pPr algn="ctr"/>
              <a:r>
                <a:rPr lang="zh-CN" altLang="en-US" sz="2400" dirty="0" smtClean="0">
                  <a:solidFill>
                    <a:schemeClr val="accent2"/>
                  </a:solidFill>
                  <a:latin typeface="+mj-ea"/>
                  <a:ea typeface="+mj-ea"/>
                </a:rPr>
                <a:t>输入</a:t>
              </a:r>
              <a:r>
                <a:rPr lang="zh-CN" altLang="en-US" sz="2400" dirty="0">
                  <a:solidFill>
                    <a:schemeClr val="accent2"/>
                  </a:solidFill>
                  <a:latin typeface="+mj-ea"/>
                  <a:ea typeface="+mj-ea"/>
                </a:rPr>
                <a:t>小</a:t>
              </a:r>
              <a:r>
                <a:rPr lang="zh-CN" altLang="en-US" sz="2400" dirty="0" smtClean="0">
                  <a:solidFill>
                    <a:schemeClr val="accent2"/>
                  </a:solidFill>
                  <a:latin typeface="+mj-ea"/>
                  <a:ea typeface="+mj-ea"/>
                </a:rPr>
                <a:t>标题</a:t>
              </a:r>
              <a:endParaRPr lang="zh-CN" altLang="en-US" sz="2400" dirty="0">
                <a:solidFill>
                  <a:schemeClr val="accent2"/>
                </a:solidFill>
                <a:latin typeface="+mj-ea"/>
                <a:ea typeface="+mj-ea"/>
              </a:endParaRPr>
            </a:p>
          </p:txBody>
        </p:sp>
        <p:sp>
          <p:nvSpPr>
            <p:cNvPr id="50" name="矩形 49"/>
            <p:cNvSpPr/>
            <p:nvPr/>
          </p:nvSpPr>
          <p:spPr>
            <a:xfrm>
              <a:off x="1044628" y="5066544"/>
              <a:ext cx="3035926" cy="978729"/>
            </a:xfrm>
            <a:prstGeom prst="rect">
              <a:avLst/>
            </a:prstGeom>
          </p:spPr>
          <p:txBody>
            <a:bodyPr wrap="square">
              <a:spAutoFit/>
            </a:bodyPr>
            <a:lstStyle/>
            <a:p>
              <a:pPr algn="ctr">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a:t>
              </a:r>
              <a:r>
                <a:rPr lang="zh-CN" altLang="en-US" sz="1600" dirty="0" smtClean="0">
                  <a:solidFill>
                    <a:schemeClr val="tx1">
                      <a:lumMod val="75000"/>
                      <a:lumOff val="25000"/>
                    </a:schemeClr>
                  </a:solidFill>
                  <a:latin typeface="+mn-ea"/>
                </a:rPr>
                <a:t>更新上千款模板选择，稿</a:t>
              </a:r>
              <a:r>
                <a:rPr lang="zh-CN" altLang="en-US" sz="1600" dirty="0">
                  <a:solidFill>
                    <a:schemeClr val="tx1">
                      <a:lumMod val="75000"/>
                      <a:lumOff val="25000"/>
                    </a:schemeClr>
                  </a:solidFill>
                  <a:latin typeface="+mn-ea"/>
                </a:rPr>
                <a:t>定设计是一个</a:t>
              </a:r>
              <a:r>
                <a:rPr lang="zh-CN" altLang="en-US" sz="1600" dirty="0" smtClean="0">
                  <a:solidFill>
                    <a:schemeClr val="tx1">
                      <a:lumMod val="75000"/>
                      <a:lumOff val="25000"/>
                    </a:schemeClr>
                  </a:solidFill>
                  <a:latin typeface="+mn-ea"/>
                </a:rPr>
                <a:t>聚焦</a:t>
              </a:r>
              <a:r>
                <a:rPr lang="zh-CN" altLang="en-US" sz="1600" dirty="0">
                  <a:solidFill>
                    <a:schemeClr val="tx1">
                      <a:lumMod val="75000"/>
                      <a:lumOff val="25000"/>
                    </a:schemeClr>
                  </a:solidFill>
                  <a:latin typeface="+mn-ea"/>
                </a:rPr>
                <a:t>商业</a:t>
              </a:r>
              <a:r>
                <a:rPr lang="zh-CN" altLang="en-US" sz="1600" dirty="0" smtClean="0">
                  <a:solidFill>
                    <a:schemeClr val="tx1">
                      <a:lumMod val="75000"/>
                      <a:lumOff val="25000"/>
                    </a:schemeClr>
                  </a:solidFill>
                  <a:latin typeface="+mn-ea"/>
                </a:rPr>
                <a:t>设计。</a:t>
              </a:r>
              <a:endParaRPr lang="zh-CN" altLang="en-US" sz="1600" dirty="0">
                <a:solidFill>
                  <a:schemeClr val="tx1">
                    <a:lumMod val="75000"/>
                    <a:lumOff val="25000"/>
                  </a:schemeClr>
                </a:solidFill>
                <a:latin typeface="+mn-ea"/>
              </a:endParaRPr>
            </a:p>
          </p:txBody>
        </p:sp>
        <p:pic>
          <p:nvPicPr>
            <p:cNvPr id="51" name="图片 50"/>
            <p:cNvPicPr>
              <a:picLocks noChangeAspect="1"/>
            </p:cNvPicPr>
            <p:nvPr/>
          </p:nvPicPr>
          <p:blipFill>
            <a:blip r:embed="rId5" cstate="print">
              <a:extLst>
                <a:ext uri="{28A0092B-C50C-407E-A947-70E740481C1C}">
                  <a14:useLocalDpi xmlns:a14="http://schemas.microsoft.com/office/drawing/2010/main" val="0"/>
                </a:ext>
              </a:extLst>
            </a:blip>
            <a:srcRect l="41653" t="6969" r="32216" b="59880"/>
            <a:stretch>
              <a:fillRect/>
            </a:stretch>
          </p:blipFill>
          <p:spPr>
            <a:xfrm>
              <a:off x="1330964" y="2332195"/>
              <a:ext cx="2463254" cy="2083321"/>
            </a:xfrm>
            <a:custGeom>
              <a:avLst/>
              <a:gdLst>
                <a:gd name="connsiteX0" fmla="*/ 100604 w 2463254"/>
                <a:gd name="connsiteY0" fmla="*/ 0 h 2083321"/>
                <a:gd name="connsiteX1" fmla="*/ 2362650 w 2463254"/>
                <a:gd name="connsiteY1" fmla="*/ 0 h 2083321"/>
                <a:gd name="connsiteX2" fmla="*/ 2463254 w 2463254"/>
                <a:gd name="connsiteY2" fmla="*/ 100604 h 2083321"/>
                <a:gd name="connsiteX3" fmla="*/ 2463254 w 2463254"/>
                <a:gd name="connsiteY3" fmla="*/ 1982717 h 2083321"/>
                <a:gd name="connsiteX4" fmla="*/ 2362650 w 2463254"/>
                <a:gd name="connsiteY4" fmla="*/ 2083321 h 2083321"/>
                <a:gd name="connsiteX5" fmla="*/ 100604 w 2463254"/>
                <a:gd name="connsiteY5" fmla="*/ 2083321 h 2083321"/>
                <a:gd name="connsiteX6" fmla="*/ 0 w 2463254"/>
                <a:gd name="connsiteY6" fmla="*/ 1982717 h 2083321"/>
                <a:gd name="connsiteX7" fmla="*/ 0 w 2463254"/>
                <a:gd name="connsiteY7" fmla="*/ 100604 h 2083321"/>
                <a:gd name="connsiteX8" fmla="*/ 100604 w 2463254"/>
                <a:gd name="connsiteY8" fmla="*/ 0 h 2083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63254" h="2083321">
                  <a:moveTo>
                    <a:pt x="100604" y="0"/>
                  </a:moveTo>
                  <a:lnTo>
                    <a:pt x="2362650" y="0"/>
                  </a:lnTo>
                  <a:cubicBezTo>
                    <a:pt x="2418212" y="0"/>
                    <a:pt x="2463254" y="45042"/>
                    <a:pt x="2463254" y="100604"/>
                  </a:cubicBezTo>
                  <a:lnTo>
                    <a:pt x="2463254" y="1982717"/>
                  </a:lnTo>
                  <a:cubicBezTo>
                    <a:pt x="2463254" y="2038279"/>
                    <a:pt x="2418212" y="2083321"/>
                    <a:pt x="2362650" y="2083321"/>
                  </a:cubicBezTo>
                  <a:lnTo>
                    <a:pt x="100604" y="2083321"/>
                  </a:lnTo>
                  <a:cubicBezTo>
                    <a:pt x="45042" y="2083321"/>
                    <a:pt x="0" y="2038279"/>
                    <a:pt x="0" y="1982717"/>
                  </a:cubicBezTo>
                  <a:lnTo>
                    <a:pt x="0" y="100604"/>
                  </a:lnTo>
                  <a:cubicBezTo>
                    <a:pt x="0" y="45042"/>
                    <a:pt x="45042" y="0"/>
                    <a:pt x="100604" y="0"/>
                  </a:cubicBezTo>
                  <a:close/>
                </a:path>
              </a:pathLst>
            </a:custGeom>
            <a:effectLst>
              <a:outerShdw blurRad="292100" dist="114300" dir="5400000" algn="t" rotWithShape="0">
                <a:schemeClr val="accent2">
                  <a:alpha val="20000"/>
                </a:schemeClr>
              </a:outerShdw>
            </a:effectLst>
          </p:spPr>
        </p:pic>
      </p:grpSp>
    </p:spTree>
    <p:extLst>
      <p:ext uri="{BB962C8B-B14F-4D97-AF65-F5344CB8AC3E}">
        <p14:creationId xmlns:p14="http://schemas.microsoft.com/office/powerpoint/2010/main" val="40135131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a:off x="0" y="0"/>
            <a:ext cx="12192000" cy="6858000"/>
          </a:xfrm>
          <a:prstGeom prst="rect">
            <a:avLst/>
          </a:pr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stretch>
            <a:fillRect/>
          </a:stretch>
        </p:blipFill>
        <p:spPr>
          <a:xfrm>
            <a:off x="11113991" y="588904"/>
            <a:ext cx="417449" cy="476840"/>
          </a:xfrm>
          <a:prstGeom prst="rect">
            <a:avLst/>
          </a:prstGeom>
        </p:spPr>
      </p:pic>
      <p:sp>
        <p:nvSpPr>
          <p:cNvPr id="3" name="矩形 2"/>
          <p:cNvSpPr/>
          <p:nvPr/>
        </p:nvSpPr>
        <p:spPr>
          <a:xfrm>
            <a:off x="1044628" y="565041"/>
            <a:ext cx="7155036" cy="584775"/>
          </a:xfrm>
          <a:prstGeom prst="rect">
            <a:avLst/>
          </a:prstGeom>
        </p:spPr>
        <p:txBody>
          <a:bodyPr wrap="square">
            <a:spAutoFit/>
          </a:bodyPr>
          <a:lstStyle/>
          <a:p>
            <a:r>
              <a:rPr lang="zh-CN" altLang="en-US" sz="3200" dirty="0" smtClean="0">
                <a:solidFill>
                  <a:schemeClr val="tx1">
                    <a:lumMod val="75000"/>
                    <a:lumOff val="25000"/>
                  </a:schemeClr>
                </a:solidFill>
                <a:latin typeface="+mj-ea"/>
                <a:ea typeface="+mj-ea"/>
              </a:rPr>
              <a:t>四项流程页面</a:t>
            </a:r>
            <a:endParaRPr lang="zh-CN" altLang="en-US" sz="3200" dirty="0">
              <a:solidFill>
                <a:schemeClr val="tx1">
                  <a:lumMod val="75000"/>
                  <a:lumOff val="25000"/>
                </a:schemeClr>
              </a:solidFill>
              <a:latin typeface="+mj-ea"/>
              <a:ea typeface="+mj-ea"/>
            </a:endParaRPr>
          </a:p>
        </p:txBody>
      </p:sp>
      <p:grpSp>
        <p:nvGrpSpPr>
          <p:cNvPr id="4" name="组合 3"/>
          <p:cNvGrpSpPr/>
          <p:nvPr/>
        </p:nvGrpSpPr>
        <p:grpSpPr>
          <a:xfrm>
            <a:off x="660400" y="659306"/>
            <a:ext cx="288000" cy="329202"/>
            <a:chOff x="660400" y="659306"/>
            <a:chExt cx="396000" cy="329202"/>
          </a:xfrm>
          <a:effectLst>
            <a:outerShdw blurRad="76200" dist="25400" dir="2700000" algn="tl" rotWithShape="0">
              <a:prstClr val="black">
                <a:alpha val="10000"/>
              </a:prstClr>
            </a:outerShdw>
          </a:effectLst>
        </p:grpSpPr>
        <p:sp>
          <p:nvSpPr>
            <p:cNvPr id="5" name="圆角矩形 4"/>
            <p:cNvSpPr/>
            <p:nvPr/>
          </p:nvSpPr>
          <p:spPr>
            <a:xfrm>
              <a:off x="660400" y="659306"/>
              <a:ext cx="396000" cy="7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660400" y="787907"/>
              <a:ext cx="396000" cy="7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60400" y="916508"/>
              <a:ext cx="396000" cy="7200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4193593" y="819559"/>
            <a:ext cx="6480000" cy="0"/>
            <a:chOff x="3873932" y="-105711"/>
            <a:chExt cx="6911832" cy="0"/>
          </a:xfrm>
        </p:grpSpPr>
        <p:cxnSp>
          <p:nvCxnSpPr>
            <p:cNvPr id="63" name="直接连接符 62"/>
            <p:cNvCxnSpPr/>
            <p:nvPr/>
          </p:nvCxnSpPr>
          <p:spPr>
            <a:xfrm>
              <a:off x="3873932" y="-105711"/>
              <a:ext cx="6911832" cy="0"/>
            </a:xfrm>
            <a:prstGeom prst="line">
              <a:avLst/>
            </a:prstGeom>
            <a:ln>
              <a:gradFill flip="none" rotWithShape="1">
                <a:gsLst>
                  <a:gs pos="0">
                    <a:schemeClr val="accent1">
                      <a:alpha val="0"/>
                    </a:schemeClr>
                  </a:gs>
                  <a:gs pos="100000">
                    <a:schemeClr val="accent1">
                      <a:alpha val="6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0494818" y="-105711"/>
              <a:ext cx="290946"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rot="2830584">
            <a:off x="4001983" y="1714857"/>
            <a:ext cx="4034186" cy="4034186"/>
            <a:chOff x="4001983" y="1714857"/>
            <a:chExt cx="4034186" cy="4034186"/>
          </a:xfrm>
        </p:grpSpPr>
        <p:sp>
          <p:nvSpPr>
            <p:cNvPr id="171" name="任意多边形 170"/>
            <p:cNvSpPr/>
            <p:nvPr/>
          </p:nvSpPr>
          <p:spPr>
            <a:xfrm>
              <a:off x="5954094" y="1714857"/>
              <a:ext cx="1995208" cy="1630968"/>
            </a:xfrm>
            <a:custGeom>
              <a:avLst/>
              <a:gdLst>
                <a:gd name="connsiteX0" fmla="*/ 64982 w 1995208"/>
                <a:gd name="connsiteY0" fmla="*/ 0 h 1630968"/>
                <a:gd name="connsiteX1" fmla="*/ 1991391 w 1995208"/>
                <a:gd name="connsiteY1" fmla="*/ 1417271 h 1630968"/>
                <a:gd name="connsiteX2" fmla="*/ 1995208 w 1995208"/>
                <a:gd name="connsiteY2" fmla="*/ 1432116 h 1630968"/>
                <a:gd name="connsiteX3" fmla="*/ 1993063 w 1995208"/>
                <a:gd name="connsiteY3" fmla="*/ 1436131 h 1630968"/>
                <a:gd name="connsiteX4" fmla="*/ 1638809 w 1995208"/>
                <a:gd name="connsiteY4" fmla="*/ 1630878 h 1630968"/>
                <a:gd name="connsiteX5" fmla="*/ 1470759 w 1995208"/>
                <a:gd name="connsiteY5" fmla="*/ 1600921 h 1630968"/>
                <a:gd name="connsiteX6" fmla="*/ 1451238 w 1995208"/>
                <a:gd name="connsiteY6" fmla="*/ 1590992 h 1630968"/>
                <a:gd name="connsiteX7" fmla="*/ 1450137 w 1995208"/>
                <a:gd name="connsiteY7" fmla="*/ 1586711 h 1630968"/>
                <a:gd name="connsiteX8" fmla="*/ 215884 w 1995208"/>
                <a:gd name="connsiteY8" fmla="*/ 577266 h 1630968"/>
                <a:gd name="connsiteX9" fmla="*/ 107108 w 1995208"/>
                <a:gd name="connsiteY9" fmla="*/ 571774 h 1630968"/>
                <a:gd name="connsiteX10" fmla="*/ 114553 w 1995208"/>
                <a:gd name="connsiteY10" fmla="*/ 557136 h 1630968"/>
                <a:gd name="connsiteX11" fmla="*/ 150231 w 1995208"/>
                <a:gd name="connsiteY11" fmla="*/ 356996 h 1630968"/>
                <a:gd name="connsiteX12" fmla="*/ 58089 w 1995208"/>
                <a:gd name="connsiteY12" fmla="*/ 72093 h 1630968"/>
                <a:gd name="connsiteX13" fmla="*/ 0 w 1995208"/>
                <a:gd name="connsiteY13" fmla="*/ 3281 h 1630968"/>
                <a:gd name="connsiteX14" fmla="*/ 64982 w 1995208"/>
                <a:gd name="connsiteY14" fmla="*/ 0 h 163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95208" h="1630968">
                  <a:moveTo>
                    <a:pt x="64982" y="0"/>
                  </a:moveTo>
                  <a:cubicBezTo>
                    <a:pt x="970115" y="0"/>
                    <a:pt x="1736004" y="596176"/>
                    <a:pt x="1991391" y="1417271"/>
                  </a:cubicBezTo>
                  <a:lnTo>
                    <a:pt x="1995208" y="1432116"/>
                  </a:lnTo>
                  <a:lnTo>
                    <a:pt x="1993063" y="1436131"/>
                  </a:lnTo>
                  <a:cubicBezTo>
                    <a:pt x="1916651" y="1551153"/>
                    <a:pt x="1786986" y="1627886"/>
                    <a:pt x="1638809" y="1630878"/>
                  </a:cubicBezTo>
                  <a:cubicBezTo>
                    <a:pt x="1579538" y="1632075"/>
                    <a:pt x="1522751" y="1621364"/>
                    <a:pt x="1470759" y="1600921"/>
                  </a:cubicBezTo>
                  <a:lnTo>
                    <a:pt x="1451238" y="1590992"/>
                  </a:lnTo>
                  <a:lnTo>
                    <a:pt x="1450137" y="1586711"/>
                  </a:lnTo>
                  <a:cubicBezTo>
                    <a:pt x="1280989" y="1042880"/>
                    <a:pt x="799731" y="636559"/>
                    <a:pt x="215884" y="577266"/>
                  </a:cubicBezTo>
                  <a:lnTo>
                    <a:pt x="107108" y="571774"/>
                  </a:lnTo>
                  <a:lnTo>
                    <a:pt x="114553" y="557136"/>
                  </a:lnTo>
                  <a:cubicBezTo>
                    <a:pt x="138900" y="495217"/>
                    <a:pt x="151657" y="427585"/>
                    <a:pt x="150231" y="356996"/>
                  </a:cubicBezTo>
                  <a:cubicBezTo>
                    <a:pt x="148093" y="251113"/>
                    <a:pt x="114339" y="153166"/>
                    <a:pt x="58089" y="72093"/>
                  </a:cubicBezTo>
                  <a:lnTo>
                    <a:pt x="0" y="3281"/>
                  </a:lnTo>
                  <a:lnTo>
                    <a:pt x="64982" y="0"/>
                  </a:lnTo>
                  <a:close/>
                </a:path>
              </a:pathLst>
            </a:custGeom>
            <a:gradFill>
              <a:gsLst>
                <a:gs pos="0">
                  <a:schemeClr val="accent2">
                    <a:lumMod val="20000"/>
                    <a:lumOff val="80000"/>
                    <a:alpha val="0"/>
                  </a:schemeClr>
                </a:gs>
                <a:gs pos="75000">
                  <a:schemeClr val="accent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任意多边形 169"/>
            <p:cNvSpPr/>
            <p:nvPr/>
          </p:nvSpPr>
          <p:spPr>
            <a:xfrm>
              <a:off x="4017718" y="1724275"/>
              <a:ext cx="2003539" cy="1825187"/>
            </a:xfrm>
            <a:custGeom>
              <a:avLst/>
              <a:gdLst>
                <a:gd name="connsiteX0" fmla="*/ 1814868 w 2003539"/>
                <a:gd name="connsiteY0" fmla="*/ 0 h 1825187"/>
                <a:gd name="connsiteX1" fmla="*/ 1872837 w 2003539"/>
                <a:gd name="connsiteY1" fmla="*/ 46965 h 1825187"/>
                <a:gd name="connsiteX2" fmla="*/ 2003449 w 2003539"/>
                <a:gd name="connsiteY2" fmla="*/ 349259 h 1825187"/>
                <a:gd name="connsiteX3" fmla="*/ 1973492 w 2003539"/>
                <a:gd name="connsiteY3" fmla="*/ 517309 h 1825187"/>
                <a:gd name="connsiteX4" fmla="*/ 1950197 w 2003539"/>
                <a:gd name="connsiteY4" fmla="*/ 563108 h 1825187"/>
                <a:gd name="connsiteX5" fmla="*/ 1856305 w 2003539"/>
                <a:gd name="connsiteY5" fmla="*/ 567849 h 1825187"/>
                <a:gd name="connsiteX6" fmla="*/ 586388 w 2003539"/>
                <a:gd name="connsiteY6" fmla="*/ 1715995 h 1825187"/>
                <a:gd name="connsiteX7" fmla="*/ 569723 w 2003539"/>
                <a:gd name="connsiteY7" fmla="*/ 1825187 h 1825187"/>
                <a:gd name="connsiteX8" fmla="*/ 536303 w 2003539"/>
                <a:gd name="connsiteY8" fmla="*/ 1796975 h 1825187"/>
                <a:gd name="connsiteX9" fmla="*/ 251400 w 2003539"/>
                <a:gd name="connsiteY9" fmla="*/ 1704833 h 1825187"/>
                <a:gd name="connsiteX10" fmla="*/ 51260 w 2003539"/>
                <a:gd name="connsiteY10" fmla="*/ 1740511 h 1825187"/>
                <a:gd name="connsiteX11" fmla="*/ 0 w 2003539"/>
                <a:gd name="connsiteY11" fmla="*/ 1766584 h 1825187"/>
                <a:gd name="connsiteX12" fmla="*/ 25246 w 2003539"/>
                <a:gd name="connsiteY12" fmla="*/ 1601161 h 1825187"/>
                <a:gd name="connsiteX13" fmla="*/ 1795123 w 2003539"/>
                <a:gd name="connsiteY13" fmla="*/ 997 h 1825187"/>
                <a:gd name="connsiteX14" fmla="*/ 1814868 w 2003539"/>
                <a:gd name="connsiteY14" fmla="*/ 0 h 1825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03539" h="1825187">
                  <a:moveTo>
                    <a:pt x="1814868" y="0"/>
                  </a:moveTo>
                  <a:lnTo>
                    <a:pt x="1872837" y="46965"/>
                  </a:lnTo>
                  <a:cubicBezTo>
                    <a:pt x="1951468" y="124024"/>
                    <a:pt x="2001055" y="230718"/>
                    <a:pt x="2003449" y="349259"/>
                  </a:cubicBezTo>
                  <a:cubicBezTo>
                    <a:pt x="2004646" y="408530"/>
                    <a:pt x="1993935" y="465318"/>
                    <a:pt x="1973492" y="517309"/>
                  </a:cubicBezTo>
                  <a:lnTo>
                    <a:pt x="1950197" y="563108"/>
                  </a:lnTo>
                  <a:lnTo>
                    <a:pt x="1856305" y="567849"/>
                  </a:lnTo>
                  <a:cubicBezTo>
                    <a:pt x="1223804" y="632083"/>
                    <a:pt x="711704" y="1103593"/>
                    <a:pt x="586388" y="1715995"/>
                  </a:cubicBezTo>
                  <a:lnTo>
                    <a:pt x="569723" y="1825187"/>
                  </a:lnTo>
                  <a:lnTo>
                    <a:pt x="536303" y="1796975"/>
                  </a:lnTo>
                  <a:cubicBezTo>
                    <a:pt x="455230" y="1740725"/>
                    <a:pt x="357284" y="1706971"/>
                    <a:pt x="251400" y="1704833"/>
                  </a:cubicBezTo>
                  <a:cubicBezTo>
                    <a:pt x="180811" y="1703408"/>
                    <a:pt x="113179" y="1716165"/>
                    <a:pt x="51260" y="1740511"/>
                  </a:cubicBezTo>
                  <a:lnTo>
                    <a:pt x="0" y="1766584"/>
                  </a:lnTo>
                  <a:lnTo>
                    <a:pt x="25246" y="1601161"/>
                  </a:lnTo>
                  <a:cubicBezTo>
                    <a:pt x="199898" y="747660"/>
                    <a:pt x="913609" y="90520"/>
                    <a:pt x="1795123" y="997"/>
                  </a:cubicBezTo>
                  <a:lnTo>
                    <a:pt x="1814868" y="0"/>
                  </a:lnTo>
                  <a:close/>
                </a:path>
              </a:pathLst>
            </a:custGeom>
            <a:gradFill flip="none" rotWithShape="1">
              <a:gsLst>
                <a:gs pos="0">
                  <a:schemeClr val="accent2">
                    <a:lumMod val="20000"/>
                    <a:lumOff val="80000"/>
                    <a:alpha val="0"/>
                  </a:schemeClr>
                </a:gs>
                <a:gs pos="75000">
                  <a:schemeClr val="accent2">
                    <a:lumMod val="20000"/>
                    <a:lumOff val="8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任意多边形 165"/>
            <p:cNvSpPr/>
            <p:nvPr/>
          </p:nvSpPr>
          <p:spPr>
            <a:xfrm>
              <a:off x="6187605" y="3247863"/>
              <a:ext cx="1848564" cy="2474052"/>
            </a:xfrm>
            <a:custGeom>
              <a:avLst/>
              <a:gdLst>
                <a:gd name="connsiteX0" fmla="*/ 1787639 w 1848564"/>
                <a:gd name="connsiteY0" fmla="*/ 0 h 2474052"/>
                <a:gd name="connsiteX1" fmla="*/ 1807584 w 1848564"/>
                <a:gd name="connsiteY1" fmla="*/ 77572 h 2474052"/>
                <a:gd name="connsiteX2" fmla="*/ 1848564 w 1848564"/>
                <a:gd name="connsiteY2" fmla="*/ 484087 h 2474052"/>
                <a:gd name="connsiteX3" fmla="*/ 237986 w 1848564"/>
                <a:gd name="connsiteY3" fmla="*/ 2460200 h 2474052"/>
                <a:gd name="connsiteX4" fmla="*/ 147227 w 1848564"/>
                <a:gd name="connsiteY4" fmla="*/ 2474052 h 2474052"/>
                <a:gd name="connsiteX5" fmla="*/ 118392 w 1848564"/>
                <a:gd name="connsiteY5" fmla="*/ 2448695 h 2474052"/>
                <a:gd name="connsiteX6" fmla="*/ 91 w 1848564"/>
                <a:gd name="connsiteY6" fmla="*/ 2141374 h 2474052"/>
                <a:gd name="connsiteX7" fmla="*/ 36808 w 1848564"/>
                <a:gd name="connsiteY7" fmla="*/ 1974671 h 2474052"/>
                <a:gd name="connsiteX8" fmla="*/ 73016 w 1848564"/>
                <a:gd name="connsiteY8" fmla="*/ 1910080 h 2474052"/>
                <a:gd name="connsiteX9" fmla="*/ 126076 w 1848564"/>
                <a:gd name="connsiteY9" fmla="*/ 1901982 h 2474052"/>
                <a:gd name="connsiteX10" fmla="*/ 1281694 w 1848564"/>
                <a:gd name="connsiteY10" fmla="*/ 484087 h 2474052"/>
                <a:gd name="connsiteX11" fmla="*/ 1252290 w 1848564"/>
                <a:gd name="connsiteY11" fmla="*/ 192406 h 2474052"/>
                <a:gd name="connsiteX12" fmla="*/ 1242820 w 1848564"/>
                <a:gd name="connsiteY12" fmla="*/ 155575 h 2474052"/>
                <a:gd name="connsiteX13" fmla="*/ 1303657 w 1848564"/>
                <a:gd name="connsiteY13" fmla="*/ 172857 h 2474052"/>
                <a:gd name="connsiteX14" fmla="*/ 1406978 w 1848564"/>
                <a:gd name="connsiteY14" fmla="*/ 181031 h 2474052"/>
                <a:gd name="connsiteX15" fmla="*/ 1766997 w 1848564"/>
                <a:gd name="connsiteY15" fmla="*/ 25478 h 2474052"/>
                <a:gd name="connsiteX16" fmla="*/ 1787639 w 1848564"/>
                <a:gd name="connsiteY16" fmla="*/ 0 h 247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48564" h="2474052">
                  <a:moveTo>
                    <a:pt x="1787639" y="0"/>
                  </a:moveTo>
                  <a:lnTo>
                    <a:pt x="1807584" y="77572"/>
                  </a:lnTo>
                  <a:cubicBezTo>
                    <a:pt x="1834454" y="208880"/>
                    <a:pt x="1848564" y="344836"/>
                    <a:pt x="1848564" y="484087"/>
                  </a:cubicBezTo>
                  <a:cubicBezTo>
                    <a:pt x="1848564" y="1458846"/>
                    <a:pt x="1157141" y="2272114"/>
                    <a:pt x="237986" y="2460200"/>
                  </a:cubicBezTo>
                  <a:lnTo>
                    <a:pt x="147227" y="2474052"/>
                  </a:lnTo>
                  <a:lnTo>
                    <a:pt x="118392" y="2448695"/>
                  </a:lnTo>
                  <a:cubicBezTo>
                    <a:pt x="42937" y="2368525"/>
                    <a:pt x="-2303" y="2259916"/>
                    <a:pt x="91" y="2141374"/>
                  </a:cubicBezTo>
                  <a:cubicBezTo>
                    <a:pt x="1288" y="2082103"/>
                    <a:pt x="14284" y="2025795"/>
                    <a:pt x="36808" y="1974671"/>
                  </a:cubicBezTo>
                  <a:lnTo>
                    <a:pt x="73016" y="1910080"/>
                  </a:lnTo>
                  <a:lnTo>
                    <a:pt x="126076" y="1901982"/>
                  </a:lnTo>
                  <a:cubicBezTo>
                    <a:pt x="785586" y="1767027"/>
                    <a:pt x="1281694" y="1183493"/>
                    <a:pt x="1281694" y="484087"/>
                  </a:cubicBezTo>
                  <a:cubicBezTo>
                    <a:pt x="1281694" y="384172"/>
                    <a:pt x="1271570" y="286622"/>
                    <a:pt x="1252290" y="192406"/>
                  </a:cubicBezTo>
                  <a:lnTo>
                    <a:pt x="1242820" y="155575"/>
                  </a:lnTo>
                  <a:lnTo>
                    <a:pt x="1303657" y="172857"/>
                  </a:lnTo>
                  <a:cubicBezTo>
                    <a:pt x="1337129" y="178911"/>
                    <a:pt x="1371684" y="181744"/>
                    <a:pt x="1406978" y="181031"/>
                  </a:cubicBezTo>
                  <a:cubicBezTo>
                    <a:pt x="1548156" y="178180"/>
                    <a:pt x="1675224" y="119124"/>
                    <a:pt x="1766997" y="25478"/>
                  </a:cubicBezTo>
                  <a:lnTo>
                    <a:pt x="1787639" y="0"/>
                  </a:lnTo>
                  <a:close/>
                </a:path>
              </a:pathLst>
            </a:custGeom>
            <a:gradFill>
              <a:gsLst>
                <a:gs pos="0">
                  <a:schemeClr val="accent2">
                    <a:lumMod val="20000"/>
                    <a:lumOff val="80000"/>
                    <a:alpha val="0"/>
                  </a:schemeClr>
                </a:gs>
                <a:gs pos="75000">
                  <a:schemeClr val="accent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任意多边形 163"/>
            <p:cNvSpPr/>
            <p:nvPr/>
          </p:nvSpPr>
          <p:spPr>
            <a:xfrm>
              <a:off x="4001983" y="3512175"/>
              <a:ext cx="2230936" cy="2236868"/>
            </a:xfrm>
            <a:custGeom>
              <a:avLst/>
              <a:gdLst>
                <a:gd name="connsiteX0" fmla="*/ 265454 w 2230936"/>
                <a:gd name="connsiteY0" fmla="*/ 91 h 2236868"/>
                <a:gd name="connsiteX1" fmla="*/ 567748 w 2230936"/>
                <a:gd name="connsiteY1" fmla="*/ 130703 h 2236868"/>
                <a:gd name="connsiteX2" fmla="*/ 576660 w 2230936"/>
                <a:gd name="connsiteY2" fmla="*/ 141704 h 2236868"/>
                <a:gd name="connsiteX3" fmla="*/ 572718 w 2230936"/>
                <a:gd name="connsiteY3" fmla="*/ 219775 h 2236868"/>
                <a:gd name="connsiteX4" fmla="*/ 2020017 w 2230936"/>
                <a:gd name="connsiteY4" fmla="*/ 1667074 h 2236868"/>
                <a:gd name="connsiteX5" fmla="*/ 2155598 w 2230936"/>
                <a:gd name="connsiteY5" fmla="*/ 1660228 h 2236868"/>
                <a:gd name="connsiteX6" fmla="*/ 2146283 w 2230936"/>
                <a:gd name="connsiteY6" fmla="*/ 1676846 h 2236868"/>
                <a:gd name="connsiteX7" fmla="*/ 2102554 w 2230936"/>
                <a:gd name="connsiteY7" fmla="*/ 1875382 h 2236868"/>
                <a:gd name="connsiteX8" fmla="*/ 2183119 w 2230936"/>
                <a:gd name="connsiteY8" fmla="*/ 2163773 h 2236868"/>
                <a:gd name="connsiteX9" fmla="*/ 2230936 w 2230936"/>
                <a:gd name="connsiteY9" fmla="*/ 2225293 h 2236868"/>
                <a:gd name="connsiteX10" fmla="*/ 2223329 w 2230936"/>
                <a:gd name="connsiteY10" fmla="*/ 2226454 h 2236868"/>
                <a:gd name="connsiteX11" fmla="*/ 2017093 w 2230936"/>
                <a:gd name="connsiteY11" fmla="*/ 2236868 h 2236868"/>
                <a:gd name="connsiteX12" fmla="*/ 0 w 2230936"/>
                <a:gd name="connsiteY12" fmla="*/ 219775 h 2236868"/>
                <a:gd name="connsiteX13" fmla="*/ 7039 w 2230936"/>
                <a:gd name="connsiteY13" fmla="*/ 80380 h 2236868"/>
                <a:gd name="connsiteX14" fmla="*/ 23304 w 2230936"/>
                <a:gd name="connsiteY14" fmla="*/ 67738 h 2236868"/>
                <a:gd name="connsiteX15" fmla="*/ 265454 w 2230936"/>
                <a:gd name="connsiteY15" fmla="*/ 91 h 223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30936" h="2236868">
                  <a:moveTo>
                    <a:pt x="265454" y="91"/>
                  </a:moveTo>
                  <a:cubicBezTo>
                    <a:pt x="383996" y="2485"/>
                    <a:pt x="490690" y="52073"/>
                    <a:pt x="567748" y="130703"/>
                  </a:cubicBezTo>
                  <a:lnTo>
                    <a:pt x="576660" y="141704"/>
                  </a:lnTo>
                  <a:lnTo>
                    <a:pt x="572718" y="219775"/>
                  </a:lnTo>
                  <a:cubicBezTo>
                    <a:pt x="572718" y="1019096"/>
                    <a:pt x="1220696" y="1667074"/>
                    <a:pt x="2020017" y="1667074"/>
                  </a:cubicBezTo>
                  <a:lnTo>
                    <a:pt x="2155598" y="1660228"/>
                  </a:lnTo>
                  <a:lnTo>
                    <a:pt x="2146283" y="1676846"/>
                  </a:lnTo>
                  <a:cubicBezTo>
                    <a:pt x="2119457" y="1737732"/>
                    <a:pt x="2103980" y="1804793"/>
                    <a:pt x="2102554" y="1875382"/>
                  </a:cubicBezTo>
                  <a:cubicBezTo>
                    <a:pt x="2100416" y="1981266"/>
                    <a:pt x="2130188" y="2080495"/>
                    <a:pt x="2183119" y="2163773"/>
                  </a:cubicBezTo>
                  <a:lnTo>
                    <a:pt x="2230936" y="2225293"/>
                  </a:lnTo>
                  <a:lnTo>
                    <a:pt x="2223329" y="2226454"/>
                  </a:lnTo>
                  <a:cubicBezTo>
                    <a:pt x="2155521" y="2233341"/>
                    <a:pt x="2086719" y="2236868"/>
                    <a:pt x="2017093" y="2236868"/>
                  </a:cubicBezTo>
                  <a:cubicBezTo>
                    <a:pt x="903083" y="2236868"/>
                    <a:pt x="0" y="1333785"/>
                    <a:pt x="0" y="219775"/>
                  </a:cubicBezTo>
                  <a:lnTo>
                    <a:pt x="7039" y="80380"/>
                  </a:lnTo>
                  <a:lnTo>
                    <a:pt x="23304" y="67738"/>
                  </a:lnTo>
                  <a:cubicBezTo>
                    <a:pt x="93229" y="23294"/>
                    <a:pt x="176548" y="-1704"/>
                    <a:pt x="265454" y="91"/>
                  </a:cubicBezTo>
                  <a:close/>
                </a:path>
              </a:pathLst>
            </a:custGeom>
            <a:gradFill flip="none" rotWithShape="1">
              <a:gsLst>
                <a:gs pos="0">
                  <a:schemeClr val="accent2">
                    <a:lumMod val="20000"/>
                    <a:lumOff val="80000"/>
                    <a:alpha val="0"/>
                  </a:schemeClr>
                </a:gs>
                <a:gs pos="75000">
                  <a:schemeClr val="accent2">
                    <a:lumMod val="20000"/>
                    <a:lumOff val="8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椭圆 12"/>
          <p:cNvSpPr/>
          <p:nvPr/>
        </p:nvSpPr>
        <p:spPr>
          <a:xfrm>
            <a:off x="4717618" y="2394844"/>
            <a:ext cx="2674211" cy="26742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p:cNvSpPr/>
          <p:nvPr/>
        </p:nvSpPr>
        <p:spPr>
          <a:xfrm>
            <a:off x="4979632" y="2659362"/>
            <a:ext cx="2150181" cy="2150181"/>
          </a:xfrm>
          <a:prstGeom prst="ellipse">
            <a:avLst/>
          </a:prstGeom>
          <a:blipFill dpi="0" rotWithShape="1">
            <a:blip r:embed="rId5"/>
            <a:srcRect/>
            <a:tile tx="0" ty="0" sx="100000" sy="100000" flip="none" algn="tl"/>
          </a:blipFill>
          <a:ln>
            <a:noFill/>
          </a:ln>
          <a:effectLst>
            <a:outerShdw blurRad="241300" dist="1016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6"/>
          <a:stretch>
            <a:fillRect/>
          </a:stretch>
        </p:blipFill>
        <p:spPr>
          <a:xfrm>
            <a:off x="684971" y="1212809"/>
            <a:ext cx="3359187" cy="4932091"/>
          </a:xfrm>
          <a:prstGeom prst="rect">
            <a:avLst/>
          </a:prstGeom>
        </p:spPr>
      </p:pic>
      <p:pic>
        <p:nvPicPr>
          <p:cNvPr id="208" name="图片 207"/>
          <p:cNvPicPr>
            <a:picLocks noChangeAspect="1"/>
          </p:cNvPicPr>
          <p:nvPr/>
        </p:nvPicPr>
        <p:blipFill>
          <a:blip r:embed="rId6"/>
          <a:stretch>
            <a:fillRect/>
          </a:stretch>
        </p:blipFill>
        <p:spPr>
          <a:xfrm flipH="1">
            <a:off x="8159713" y="1265902"/>
            <a:ext cx="3359187" cy="4932091"/>
          </a:xfrm>
          <a:prstGeom prst="rect">
            <a:avLst/>
          </a:prstGeom>
        </p:spPr>
      </p:pic>
      <p:sp>
        <p:nvSpPr>
          <p:cNvPr id="209" name="文本框 208"/>
          <p:cNvSpPr txBox="1"/>
          <p:nvPr/>
        </p:nvSpPr>
        <p:spPr>
          <a:xfrm>
            <a:off x="956467" y="1873999"/>
            <a:ext cx="1723549" cy="461665"/>
          </a:xfrm>
          <a:prstGeom prst="rect">
            <a:avLst/>
          </a:prstGeom>
          <a:noFill/>
        </p:spPr>
        <p:txBody>
          <a:bodyPr wrap="none" rtlCol="0">
            <a:spAutoFit/>
          </a:bodyPr>
          <a:lstStyle/>
          <a:p>
            <a:r>
              <a:rPr lang="zh-CN" altLang="en-US" sz="2400" dirty="0" smtClean="0">
                <a:solidFill>
                  <a:schemeClr val="accent2"/>
                </a:solidFill>
                <a:latin typeface="+mj-ea"/>
                <a:ea typeface="+mj-ea"/>
              </a:rPr>
              <a:t>输入</a:t>
            </a:r>
            <a:r>
              <a:rPr lang="zh-CN" altLang="en-US" sz="2400" dirty="0">
                <a:solidFill>
                  <a:schemeClr val="accent2"/>
                </a:solidFill>
                <a:latin typeface="+mj-ea"/>
                <a:ea typeface="+mj-ea"/>
              </a:rPr>
              <a:t>小</a:t>
            </a:r>
            <a:r>
              <a:rPr lang="zh-CN" altLang="en-US" sz="2400" dirty="0" smtClean="0">
                <a:solidFill>
                  <a:schemeClr val="accent2"/>
                </a:solidFill>
                <a:latin typeface="+mj-ea"/>
                <a:ea typeface="+mj-ea"/>
              </a:rPr>
              <a:t>标题</a:t>
            </a:r>
            <a:endParaRPr lang="zh-CN" altLang="en-US" sz="2400" dirty="0">
              <a:solidFill>
                <a:schemeClr val="accent2"/>
              </a:solidFill>
              <a:latin typeface="+mj-ea"/>
              <a:ea typeface="+mj-ea"/>
            </a:endParaRPr>
          </a:p>
        </p:txBody>
      </p:sp>
      <p:sp>
        <p:nvSpPr>
          <p:cNvPr id="210" name="矩形 209"/>
          <p:cNvSpPr/>
          <p:nvPr/>
        </p:nvSpPr>
        <p:spPr>
          <a:xfrm>
            <a:off x="956467" y="2316183"/>
            <a:ext cx="2547615" cy="978729"/>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a:t>
            </a:r>
            <a:r>
              <a:rPr lang="zh-CN" altLang="en-US" sz="1600" dirty="0" smtClean="0">
                <a:solidFill>
                  <a:schemeClr val="tx1">
                    <a:lumMod val="75000"/>
                    <a:lumOff val="25000"/>
                  </a:schemeClr>
                </a:solidFill>
                <a:latin typeface="+mn-ea"/>
              </a:rPr>
              <a:t>你</a:t>
            </a:r>
            <a:endParaRPr lang="zh-CN" altLang="en-US" sz="1600" dirty="0">
              <a:solidFill>
                <a:schemeClr val="tx1">
                  <a:lumMod val="75000"/>
                  <a:lumOff val="25000"/>
                </a:schemeClr>
              </a:solidFill>
              <a:latin typeface="+mn-ea"/>
            </a:endParaRPr>
          </a:p>
        </p:txBody>
      </p:sp>
      <p:sp>
        <p:nvSpPr>
          <p:cNvPr id="212" name="文本框 211"/>
          <p:cNvSpPr txBox="1"/>
          <p:nvPr/>
        </p:nvSpPr>
        <p:spPr>
          <a:xfrm>
            <a:off x="956467" y="4110211"/>
            <a:ext cx="1723549" cy="461665"/>
          </a:xfrm>
          <a:prstGeom prst="rect">
            <a:avLst/>
          </a:prstGeom>
          <a:noFill/>
        </p:spPr>
        <p:txBody>
          <a:bodyPr wrap="none" rtlCol="0">
            <a:spAutoFit/>
          </a:bodyPr>
          <a:lstStyle/>
          <a:p>
            <a:r>
              <a:rPr lang="zh-CN" altLang="en-US" sz="2400" dirty="0" smtClean="0">
                <a:solidFill>
                  <a:schemeClr val="accent2"/>
                </a:solidFill>
                <a:latin typeface="+mj-ea"/>
                <a:ea typeface="+mj-ea"/>
              </a:rPr>
              <a:t>输入</a:t>
            </a:r>
            <a:r>
              <a:rPr lang="zh-CN" altLang="en-US" sz="2400" dirty="0">
                <a:solidFill>
                  <a:schemeClr val="accent2"/>
                </a:solidFill>
                <a:latin typeface="+mj-ea"/>
                <a:ea typeface="+mj-ea"/>
              </a:rPr>
              <a:t>小</a:t>
            </a:r>
            <a:r>
              <a:rPr lang="zh-CN" altLang="en-US" sz="2400" dirty="0" smtClean="0">
                <a:solidFill>
                  <a:schemeClr val="accent2"/>
                </a:solidFill>
                <a:latin typeface="+mj-ea"/>
                <a:ea typeface="+mj-ea"/>
              </a:rPr>
              <a:t>标题</a:t>
            </a:r>
            <a:endParaRPr lang="zh-CN" altLang="en-US" sz="2400" dirty="0">
              <a:solidFill>
                <a:schemeClr val="accent2"/>
              </a:solidFill>
              <a:latin typeface="+mj-ea"/>
              <a:ea typeface="+mj-ea"/>
            </a:endParaRPr>
          </a:p>
        </p:txBody>
      </p:sp>
      <p:sp>
        <p:nvSpPr>
          <p:cNvPr id="213" name="矩形 212"/>
          <p:cNvSpPr/>
          <p:nvPr/>
        </p:nvSpPr>
        <p:spPr>
          <a:xfrm>
            <a:off x="956467" y="4552395"/>
            <a:ext cx="2547615" cy="978729"/>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a:t>
            </a:r>
            <a:r>
              <a:rPr lang="zh-CN" altLang="en-US" sz="1600" dirty="0" smtClean="0">
                <a:solidFill>
                  <a:schemeClr val="tx1">
                    <a:lumMod val="75000"/>
                    <a:lumOff val="25000"/>
                  </a:schemeClr>
                </a:solidFill>
                <a:latin typeface="+mn-ea"/>
              </a:rPr>
              <a:t>你</a:t>
            </a:r>
            <a:endParaRPr lang="zh-CN" altLang="en-US" sz="1600" dirty="0">
              <a:solidFill>
                <a:schemeClr val="tx1">
                  <a:lumMod val="75000"/>
                  <a:lumOff val="25000"/>
                </a:schemeClr>
              </a:solidFill>
              <a:latin typeface="+mn-ea"/>
            </a:endParaRPr>
          </a:p>
        </p:txBody>
      </p:sp>
      <p:sp>
        <p:nvSpPr>
          <p:cNvPr id="215" name="文本框 214"/>
          <p:cNvSpPr txBox="1"/>
          <p:nvPr/>
        </p:nvSpPr>
        <p:spPr>
          <a:xfrm>
            <a:off x="9445555" y="1873999"/>
            <a:ext cx="1723549" cy="461665"/>
          </a:xfrm>
          <a:prstGeom prst="rect">
            <a:avLst/>
          </a:prstGeom>
          <a:noFill/>
        </p:spPr>
        <p:txBody>
          <a:bodyPr wrap="none" rtlCol="0">
            <a:spAutoFit/>
          </a:bodyPr>
          <a:lstStyle/>
          <a:p>
            <a:pPr algn="r"/>
            <a:r>
              <a:rPr lang="zh-CN" altLang="en-US" sz="2400" dirty="0" smtClean="0">
                <a:solidFill>
                  <a:schemeClr val="accent2"/>
                </a:solidFill>
                <a:latin typeface="+mj-ea"/>
                <a:ea typeface="+mj-ea"/>
              </a:rPr>
              <a:t>输入</a:t>
            </a:r>
            <a:r>
              <a:rPr lang="zh-CN" altLang="en-US" sz="2400" dirty="0">
                <a:solidFill>
                  <a:schemeClr val="accent2"/>
                </a:solidFill>
                <a:latin typeface="+mj-ea"/>
                <a:ea typeface="+mj-ea"/>
              </a:rPr>
              <a:t>小</a:t>
            </a:r>
            <a:r>
              <a:rPr lang="zh-CN" altLang="en-US" sz="2400" dirty="0" smtClean="0">
                <a:solidFill>
                  <a:schemeClr val="accent2"/>
                </a:solidFill>
                <a:latin typeface="+mj-ea"/>
                <a:ea typeface="+mj-ea"/>
              </a:rPr>
              <a:t>标题</a:t>
            </a:r>
            <a:endParaRPr lang="zh-CN" altLang="en-US" sz="2400" dirty="0">
              <a:solidFill>
                <a:schemeClr val="accent2"/>
              </a:solidFill>
              <a:latin typeface="+mj-ea"/>
              <a:ea typeface="+mj-ea"/>
            </a:endParaRPr>
          </a:p>
        </p:txBody>
      </p:sp>
      <p:sp>
        <p:nvSpPr>
          <p:cNvPr id="216" name="矩形 215"/>
          <p:cNvSpPr/>
          <p:nvPr/>
        </p:nvSpPr>
        <p:spPr>
          <a:xfrm>
            <a:off x="8621489" y="2316183"/>
            <a:ext cx="2547615" cy="978729"/>
          </a:xfrm>
          <a:prstGeom prst="rect">
            <a:avLst/>
          </a:prstGeom>
        </p:spPr>
        <p:txBody>
          <a:bodyPr wrap="square">
            <a:spAutoFit/>
          </a:bodyPr>
          <a:lstStyle/>
          <a:p>
            <a:pPr algn="r">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a:t>
            </a:r>
            <a:r>
              <a:rPr lang="zh-CN" altLang="en-US" sz="1600" dirty="0" smtClean="0">
                <a:solidFill>
                  <a:schemeClr val="tx1">
                    <a:lumMod val="75000"/>
                    <a:lumOff val="25000"/>
                  </a:schemeClr>
                </a:solidFill>
                <a:latin typeface="+mn-ea"/>
              </a:rPr>
              <a:t>模板选择总</a:t>
            </a:r>
            <a:r>
              <a:rPr lang="zh-CN" altLang="en-US" sz="1600" dirty="0">
                <a:solidFill>
                  <a:schemeClr val="tx1">
                    <a:lumMod val="75000"/>
                    <a:lumOff val="25000"/>
                  </a:schemeClr>
                </a:solidFill>
                <a:latin typeface="+mn-ea"/>
              </a:rPr>
              <a:t>有一款适合</a:t>
            </a:r>
            <a:r>
              <a:rPr lang="zh-CN" altLang="en-US" sz="1600" dirty="0" smtClean="0">
                <a:solidFill>
                  <a:schemeClr val="tx1">
                    <a:lumMod val="75000"/>
                    <a:lumOff val="25000"/>
                  </a:schemeClr>
                </a:solidFill>
                <a:latin typeface="+mn-ea"/>
              </a:rPr>
              <a:t>你的啦</a:t>
            </a:r>
            <a:endParaRPr lang="zh-CN" altLang="en-US" sz="1600" dirty="0">
              <a:solidFill>
                <a:schemeClr val="tx1">
                  <a:lumMod val="75000"/>
                  <a:lumOff val="25000"/>
                </a:schemeClr>
              </a:solidFill>
              <a:latin typeface="+mn-ea"/>
            </a:endParaRPr>
          </a:p>
        </p:txBody>
      </p:sp>
      <p:sp>
        <p:nvSpPr>
          <p:cNvPr id="218" name="文本框 217"/>
          <p:cNvSpPr txBox="1"/>
          <p:nvPr/>
        </p:nvSpPr>
        <p:spPr>
          <a:xfrm>
            <a:off x="9445555" y="4110211"/>
            <a:ext cx="1723549" cy="461665"/>
          </a:xfrm>
          <a:prstGeom prst="rect">
            <a:avLst/>
          </a:prstGeom>
          <a:noFill/>
        </p:spPr>
        <p:txBody>
          <a:bodyPr wrap="none" rtlCol="0">
            <a:spAutoFit/>
          </a:bodyPr>
          <a:lstStyle/>
          <a:p>
            <a:pPr algn="r"/>
            <a:r>
              <a:rPr lang="zh-CN" altLang="en-US" sz="2400" dirty="0" smtClean="0">
                <a:solidFill>
                  <a:schemeClr val="accent2"/>
                </a:solidFill>
                <a:latin typeface="+mj-ea"/>
                <a:ea typeface="+mj-ea"/>
              </a:rPr>
              <a:t>输入</a:t>
            </a:r>
            <a:r>
              <a:rPr lang="zh-CN" altLang="en-US" sz="2400" dirty="0">
                <a:solidFill>
                  <a:schemeClr val="accent2"/>
                </a:solidFill>
                <a:latin typeface="+mj-ea"/>
                <a:ea typeface="+mj-ea"/>
              </a:rPr>
              <a:t>小</a:t>
            </a:r>
            <a:r>
              <a:rPr lang="zh-CN" altLang="en-US" sz="2400" dirty="0" smtClean="0">
                <a:solidFill>
                  <a:schemeClr val="accent2"/>
                </a:solidFill>
                <a:latin typeface="+mj-ea"/>
                <a:ea typeface="+mj-ea"/>
              </a:rPr>
              <a:t>标题</a:t>
            </a:r>
            <a:endParaRPr lang="zh-CN" altLang="en-US" sz="2400" dirty="0">
              <a:solidFill>
                <a:schemeClr val="accent2"/>
              </a:solidFill>
              <a:latin typeface="+mj-ea"/>
              <a:ea typeface="+mj-ea"/>
            </a:endParaRPr>
          </a:p>
        </p:txBody>
      </p:sp>
      <p:sp>
        <p:nvSpPr>
          <p:cNvPr id="219" name="矩形 218"/>
          <p:cNvSpPr/>
          <p:nvPr/>
        </p:nvSpPr>
        <p:spPr>
          <a:xfrm>
            <a:off x="8621489" y="4552395"/>
            <a:ext cx="2547615" cy="978729"/>
          </a:xfrm>
          <a:prstGeom prst="rect">
            <a:avLst/>
          </a:prstGeom>
        </p:spPr>
        <p:txBody>
          <a:bodyPr wrap="square">
            <a:spAutoFit/>
          </a:bodyPr>
          <a:lstStyle/>
          <a:p>
            <a:pPr algn="r">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a:t>
            </a:r>
            <a:r>
              <a:rPr lang="zh-CN" altLang="en-US" sz="1600" dirty="0" smtClean="0">
                <a:solidFill>
                  <a:schemeClr val="tx1">
                    <a:lumMod val="75000"/>
                    <a:lumOff val="25000"/>
                  </a:schemeClr>
                </a:solidFill>
                <a:latin typeface="+mn-ea"/>
              </a:rPr>
              <a:t>模板选择总</a:t>
            </a:r>
            <a:r>
              <a:rPr lang="zh-CN" altLang="en-US" sz="1600" dirty="0">
                <a:solidFill>
                  <a:schemeClr val="tx1">
                    <a:lumMod val="75000"/>
                    <a:lumOff val="25000"/>
                  </a:schemeClr>
                </a:solidFill>
                <a:latin typeface="+mn-ea"/>
              </a:rPr>
              <a:t>有一款适合</a:t>
            </a:r>
            <a:r>
              <a:rPr lang="zh-CN" altLang="en-US" sz="1600" dirty="0" smtClean="0">
                <a:solidFill>
                  <a:schemeClr val="tx1">
                    <a:lumMod val="75000"/>
                    <a:lumOff val="25000"/>
                  </a:schemeClr>
                </a:solidFill>
                <a:latin typeface="+mn-ea"/>
              </a:rPr>
              <a:t>你的啦</a:t>
            </a:r>
            <a:endParaRPr lang="zh-CN" altLang="en-US" sz="1600" dirty="0">
              <a:solidFill>
                <a:schemeClr val="tx1">
                  <a:lumMod val="75000"/>
                  <a:lumOff val="25000"/>
                </a:schemeClr>
              </a:solidFill>
              <a:latin typeface="+mn-ea"/>
            </a:endParaRPr>
          </a:p>
        </p:txBody>
      </p:sp>
      <p:grpSp>
        <p:nvGrpSpPr>
          <p:cNvPr id="38" name="组合 37"/>
          <p:cNvGrpSpPr/>
          <p:nvPr/>
        </p:nvGrpSpPr>
        <p:grpSpPr>
          <a:xfrm>
            <a:off x="4475978" y="2192053"/>
            <a:ext cx="677863" cy="677863"/>
            <a:chOff x="4500692" y="2192053"/>
            <a:chExt cx="677863" cy="677863"/>
          </a:xfrm>
        </p:grpSpPr>
        <p:grpSp>
          <p:nvGrpSpPr>
            <p:cNvPr id="200" name="组合 199"/>
            <p:cNvGrpSpPr/>
            <p:nvPr/>
          </p:nvGrpSpPr>
          <p:grpSpPr>
            <a:xfrm rot="2700000">
              <a:off x="4500692" y="2192053"/>
              <a:ext cx="677863" cy="677863"/>
              <a:chOff x="3314486" y="6380368"/>
              <a:chExt cx="2103120" cy="2103120"/>
            </a:xfrm>
            <a:effectLst>
              <a:outerShdw blurRad="254000" dist="101600" dir="2700000" algn="tl" rotWithShape="0">
                <a:prstClr val="black">
                  <a:alpha val="20000"/>
                </a:prstClr>
              </a:outerShdw>
            </a:effectLst>
          </p:grpSpPr>
          <p:sp>
            <p:nvSpPr>
              <p:cNvPr id="201" name="椭圆 200"/>
              <p:cNvSpPr/>
              <p:nvPr/>
            </p:nvSpPr>
            <p:spPr>
              <a:xfrm>
                <a:off x="3314486" y="6380368"/>
                <a:ext cx="2103120" cy="2103120"/>
              </a:xfrm>
              <a:prstGeom prst="ellipse">
                <a:avLst/>
              </a:prstGeom>
              <a:gradFill flip="none" rotWithShape="1">
                <a:gsLst>
                  <a:gs pos="28000">
                    <a:schemeClr val="accent2">
                      <a:lumMod val="40000"/>
                      <a:lumOff val="60000"/>
                    </a:schemeClr>
                  </a:gs>
                  <a:gs pos="78000">
                    <a:schemeClr val="accent2">
                      <a:lumMod val="60000"/>
                      <a:lumOff val="4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p:cNvSpPr/>
              <p:nvPr/>
            </p:nvSpPr>
            <p:spPr>
              <a:xfrm>
                <a:off x="3314486" y="6380368"/>
                <a:ext cx="2103120" cy="2103120"/>
              </a:xfrm>
              <a:prstGeom prst="ellipse">
                <a:avLst/>
              </a:prstGeom>
              <a:gradFill flip="none" rotWithShape="1">
                <a:gsLst>
                  <a:gs pos="71000">
                    <a:schemeClr val="accent2">
                      <a:lumMod val="20000"/>
                      <a:lumOff val="80000"/>
                      <a:alpha val="0"/>
                    </a:schemeClr>
                  </a:gs>
                  <a:gs pos="86000">
                    <a:schemeClr val="accent2">
                      <a:lumMod val="20000"/>
                      <a:lumOff val="8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p:cNvSpPr/>
              <p:nvPr/>
            </p:nvSpPr>
            <p:spPr>
              <a:xfrm>
                <a:off x="3314486" y="6380368"/>
                <a:ext cx="2103120" cy="2103120"/>
              </a:xfrm>
              <a:prstGeom prst="ellipse">
                <a:avLst/>
              </a:prstGeom>
              <a:gradFill flip="none" rotWithShape="1">
                <a:gsLst>
                  <a:gs pos="0">
                    <a:schemeClr val="accent2">
                      <a:lumMod val="40000"/>
                      <a:lumOff val="60000"/>
                    </a:schemeClr>
                  </a:gs>
                  <a:gs pos="45000">
                    <a:srgbClr val="A9B7F2">
                      <a:alpha val="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0"/>
            <p:cNvSpPr txBox="1"/>
            <p:nvPr/>
          </p:nvSpPr>
          <p:spPr>
            <a:xfrm>
              <a:off x="4643502" y="2272995"/>
              <a:ext cx="381836" cy="461665"/>
            </a:xfrm>
            <a:prstGeom prst="rect">
              <a:avLst/>
            </a:prstGeom>
            <a:noFill/>
          </p:spPr>
          <p:txBody>
            <a:bodyPr wrap="none" rtlCol="0">
              <a:spAutoFit/>
            </a:bodyPr>
            <a:lstStyle/>
            <a:p>
              <a:r>
                <a:rPr lang="en-US" altLang="zh-CN" sz="2400" dirty="0" smtClean="0">
                  <a:solidFill>
                    <a:schemeClr val="bg1"/>
                  </a:solidFill>
                  <a:latin typeface="+mj-ea"/>
                  <a:ea typeface="+mj-ea"/>
                </a:rPr>
                <a:t>A</a:t>
              </a:r>
              <a:endParaRPr lang="zh-CN" altLang="en-US" sz="2400" dirty="0">
                <a:solidFill>
                  <a:schemeClr val="bg1"/>
                </a:solidFill>
                <a:latin typeface="+mj-ea"/>
                <a:ea typeface="+mj-ea"/>
              </a:endParaRPr>
            </a:p>
          </p:txBody>
        </p:sp>
      </p:grpSp>
      <p:grpSp>
        <p:nvGrpSpPr>
          <p:cNvPr id="39" name="组合 38"/>
          <p:cNvGrpSpPr/>
          <p:nvPr/>
        </p:nvGrpSpPr>
        <p:grpSpPr>
          <a:xfrm>
            <a:off x="7034698" y="2192053"/>
            <a:ext cx="677863" cy="677863"/>
            <a:chOff x="6997627" y="2192053"/>
            <a:chExt cx="677863" cy="677863"/>
          </a:xfrm>
        </p:grpSpPr>
        <p:grpSp>
          <p:nvGrpSpPr>
            <p:cNvPr id="180" name="组合 179"/>
            <p:cNvGrpSpPr/>
            <p:nvPr/>
          </p:nvGrpSpPr>
          <p:grpSpPr>
            <a:xfrm rot="2700000">
              <a:off x="6997627" y="2192053"/>
              <a:ext cx="677863" cy="677863"/>
              <a:chOff x="3314486" y="6380368"/>
              <a:chExt cx="2103120" cy="2103120"/>
            </a:xfrm>
            <a:effectLst>
              <a:outerShdw blurRad="254000" dist="101600" dir="2700000" algn="tl" rotWithShape="0">
                <a:prstClr val="black">
                  <a:alpha val="20000"/>
                </a:prstClr>
              </a:outerShdw>
            </a:effectLst>
          </p:grpSpPr>
          <p:sp>
            <p:nvSpPr>
              <p:cNvPr id="181" name="椭圆 180"/>
              <p:cNvSpPr/>
              <p:nvPr/>
            </p:nvSpPr>
            <p:spPr>
              <a:xfrm>
                <a:off x="3314486" y="6380368"/>
                <a:ext cx="2103120" cy="2103120"/>
              </a:xfrm>
              <a:prstGeom prst="ellipse">
                <a:avLst/>
              </a:prstGeom>
              <a:gradFill flip="none" rotWithShape="1">
                <a:gsLst>
                  <a:gs pos="28000">
                    <a:schemeClr val="accent2">
                      <a:lumMod val="40000"/>
                      <a:lumOff val="60000"/>
                    </a:schemeClr>
                  </a:gs>
                  <a:gs pos="78000">
                    <a:schemeClr val="accent2">
                      <a:lumMod val="60000"/>
                      <a:lumOff val="4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p:cNvSpPr/>
              <p:nvPr/>
            </p:nvSpPr>
            <p:spPr>
              <a:xfrm>
                <a:off x="3314486" y="6380368"/>
                <a:ext cx="2103120" cy="2103120"/>
              </a:xfrm>
              <a:prstGeom prst="ellipse">
                <a:avLst/>
              </a:prstGeom>
              <a:gradFill flip="none" rotWithShape="1">
                <a:gsLst>
                  <a:gs pos="71000">
                    <a:schemeClr val="accent2">
                      <a:lumMod val="20000"/>
                      <a:lumOff val="80000"/>
                      <a:alpha val="0"/>
                    </a:schemeClr>
                  </a:gs>
                  <a:gs pos="86000">
                    <a:schemeClr val="accent2">
                      <a:lumMod val="20000"/>
                      <a:lumOff val="8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p:cNvSpPr/>
              <p:nvPr/>
            </p:nvSpPr>
            <p:spPr>
              <a:xfrm>
                <a:off x="3314486" y="6380368"/>
                <a:ext cx="2103120" cy="2103120"/>
              </a:xfrm>
              <a:prstGeom prst="ellipse">
                <a:avLst/>
              </a:prstGeom>
              <a:gradFill flip="none" rotWithShape="1">
                <a:gsLst>
                  <a:gs pos="0">
                    <a:schemeClr val="accent2">
                      <a:lumMod val="40000"/>
                      <a:lumOff val="60000"/>
                    </a:schemeClr>
                  </a:gs>
                  <a:gs pos="45000">
                    <a:srgbClr val="A9B7F2">
                      <a:alpha val="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0" name="文本框 219"/>
            <p:cNvSpPr txBox="1"/>
            <p:nvPr/>
          </p:nvSpPr>
          <p:spPr>
            <a:xfrm>
              <a:off x="7140290" y="2272995"/>
              <a:ext cx="394660" cy="461665"/>
            </a:xfrm>
            <a:prstGeom prst="rect">
              <a:avLst/>
            </a:prstGeom>
            <a:noFill/>
          </p:spPr>
          <p:txBody>
            <a:bodyPr wrap="none" rtlCol="0">
              <a:spAutoFit/>
            </a:bodyPr>
            <a:lstStyle/>
            <a:p>
              <a:r>
                <a:rPr lang="en-US" altLang="zh-CN" sz="2400" dirty="0" smtClean="0">
                  <a:solidFill>
                    <a:schemeClr val="bg1"/>
                  </a:solidFill>
                  <a:latin typeface="+mj-ea"/>
                  <a:ea typeface="+mj-ea"/>
                </a:rPr>
                <a:t>B</a:t>
              </a:r>
              <a:endParaRPr lang="zh-CN" altLang="en-US" sz="2400" dirty="0">
                <a:solidFill>
                  <a:schemeClr val="bg1"/>
                </a:solidFill>
                <a:latin typeface="+mj-ea"/>
                <a:ea typeface="+mj-ea"/>
              </a:endParaRPr>
            </a:p>
          </p:txBody>
        </p:sp>
      </p:grpSp>
      <p:grpSp>
        <p:nvGrpSpPr>
          <p:cNvPr id="36" name="组合 35"/>
          <p:cNvGrpSpPr/>
          <p:nvPr/>
        </p:nvGrpSpPr>
        <p:grpSpPr>
          <a:xfrm>
            <a:off x="4475978" y="4553050"/>
            <a:ext cx="677863" cy="677863"/>
            <a:chOff x="4500692" y="4503622"/>
            <a:chExt cx="677863" cy="677863"/>
          </a:xfrm>
        </p:grpSpPr>
        <p:grpSp>
          <p:nvGrpSpPr>
            <p:cNvPr id="194" name="组合 193"/>
            <p:cNvGrpSpPr/>
            <p:nvPr/>
          </p:nvGrpSpPr>
          <p:grpSpPr>
            <a:xfrm rot="2700000">
              <a:off x="4500692" y="4503622"/>
              <a:ext cx="677863" cy="677863"/>
              <a:chOff x="3314486" y="6380368"/>
              <a:chExt cx="2103120" cy="2103120"/>
            </a:xfrm>
            <a:effectLst>
              <a:outerShdw blurRad="254000" dist="101600" dir="2700000" algn="tl" rotWithShape="0">
                <a:prstClr val="black">
                  <a:alpha val="20000"/>
                </a:prstClr>
              </a:outerShdw>
            </a:effectLst>
          </p:grpSpPr>
          <p:sp>
            <p:nvSpPr>
              <p:cNvPr id="195" name="椭圆 194"/>
              <p:cNvSpPr/>
              <p:nvPr/>
            </p:nvSpPr>
            <p:spPr>
              <a:xfrm>
                <a:off x="3314486" y="6380368"/>
                <a:ext cx="2103120" cy="2103120"/>
              </a:xfrm>
              <a:prstGeom prst="ellipse">
                <a:avLst/>
              </a:prstGeom>
              <a:gradFill flip="none" rotWithShape="1">
                <a:gsLst>
                  <a:gs pos="28000">
                    <a:schemeClr val="accent2">
                      <a:lumMod val="40000"/>
                      <a:lumOff val="60000"/>
                    </a:schemeClr>
                  </a:gs>
                  <a:gs pos="78000">
                    <a:schemeClr val="accent2">
                      <a:lumMod val="60000"/>
                      <a:lumOff val="4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椭圆 196"/>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p:cNvSpPr/>
              <p:nvPr/>
            </p:nvSpPr>
            <p:spPr>
              <a:xfrm>
                <a:off x="3314486" y="6380368"/>
                <a:ext cx="2103120" cy="2103120"/>
              </a:xfrm>
              <a:prstGeom prst="ellipse">
                <a:avLst/>
              </a:prstGeom>
              <a:gradFill flip="none" rotWithShape="1">
                <a:gsLst>
                  <a:gs pos="71000">
                    <a:schemeClr val="accent2">
                      <a:lumMod val="20000"/>
                      <a:lumOff val="80000"/>
                      <a:alpha val="0"/>
                    </a:schemeClr>
                  </a:gs>
                  <a:gs pos="86000">
                    <a:schemeClr val="accent2">
                      <a:lumMod val="20000"/>
                      <a:lumOff val="8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p:cNvSpPr/>
              <p:nvPr/>
            </p:nvSpPr>
            <p:spPr>
              <a:xfrm>
                <a:off x="3314486" y="6380368"/>
                <a:ext cx="2103120" cy="2103120"/>
              </a:xfrm>
              <a:prstGeom prst="ellipse">
                <a:avLst/>
              </a:prstGeom>
              <a:gradFill flip="none" rotWithShape="1">
                <a:gsLst>
                  <a:gs pos="0">
                    <a:schemeClr val="accent2">
                      <a:lumMod val="40000"/>
                      <a:lumOff val="60000"/>
                    </a:schemeClr>
                  </a:gs>
                  <a:gs pos="45000">
                    <a:srgbClr val="A9B7F2">
                      <a:alpha val="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1" name="文本框 220"/>
            <p:cNvSpPr txBox="1"/>
            <p:nvPr/>
          </p:nvSpPr>
          <p:spPr>
            <a:xfrm>
              <a:off x="4643502" y="4574892"/>
              <a:ext cx="404278" cy="461665"/>
            </a:xfrm>
            <a:prstGeom prst="rect">
              <a:avLst/>
            </a:prstGeom>
            <a:noFill/>
          </p:spPr>
          <p:txBody>
            <a:bodyPr wrap="none" rtlCol="0">
              <a:spAutoFit/>
            </a:bodyPr>
            <a:lstStyle/>
            <a:p>
              <a:r>
                <a:rPr lang="en-US" altLang="zh-CN" sz="2400" dirty="0">
                  <a:solidFill>
                    <a:schemeClr val="bg1"/>
                  </a:solidFill>
                  <a:latin typeface="+mj-ea"/>
                  <a:ea typeface="+mj-ea"/>
                </a:rPr>
                <a:t>D</a:t>
              </a:r>
              <a:endParaRPr lang="zh-CN" altLang="en-US" sz="2400" dirty="0">
                <a:solidFill>
                  <a:schemeClr val="bg1"/>
                </a:solidFill>
                <a:latin typeface="+mj-ea"/>
                <a:ea typeface="+mj-ea"/>
              </a:endParaRPr>
            </a:p>
          </p:txBody>
        </p:sp>
      </p:grpSp>
      <p:grpSp>
        <p:nvGrpSpPr>
          <p:cNvPr id="37" name="组合 36"/>
          <p:cNvGrpSpPr/>
          <p:nvPr/>
        </p:nvGrpSpPr>
        <p:grpSpPr>
          <a:xfrm>
            <a:off x="7034698" y="4528336"/>
            <a:ext cx="677863" cy="677863"/>
            <a:chOff x="6997627" y="4503622"/>
            <a:chExt cx="677863" cy="677863"/>
          </a:xfrm>
        </p:grpSpPr>
        <p:grpSp>
          <p:nvGrpSpPr>
            <p:cNvPr id="188" name="组合 187"/>
            <p:cNvGrpSpPr/>
            <p:nvPr/>
          </p:nvGrpSpPr>
          <p:grpSpPr>
            <a:xfrm rot="2700000">
              <a:off x="6997627" y="4503622"/>
              <a:ext cx="677863" cy="677863"/>
              <a:chOff x="3314486" y="6380368"/>
              <a:chExt cx="2103120" cy="2103120"/>
            </a:xfrm>
            <a:effectLst>
              <a:outerShdw blurRad="254000" dist="101600" dir="2700000" algn="tl" rotWithShape="0">
                <a:prstClr val="black">
                  <a:alpha val="20000"/>
                </a:prstClr>
              </a:outerShdw>
            </a:effectLst>
          </p:grpSpPr>
          <p:sp>
            <p:nvSpPr>
              <p:cNvPr id="189" name="椭圆 188"/>
              <p:cNvSpPr/>
              <p:nvPr/>
            </p:nvSpPr>
            <p:spPr>
              <a:xfrm>
                <a:off x="3314486" y="6380368"/>
                <a:ext cx="2103120" cy="2103120"/>
              </a:xfrm>
              <a:prstGeom prst="ellipse">
                <a:avLst/>
              </a:prstGeom>
              <a:gradFill flip="none" rotWithShape="1">
                <a:gsLst>
                  <a:gs pos="28000">
                    <a:schemeClr val="accent2">
                      <a:lumMod val="40000"/>
                      <a:lumOff val="60000"/>
                    </a:schemeClr>
                  </a:gs>
                  <a:gs pos="78000">
                    <a:schemeClr val="accent2">
                      <a:lumMod val="60000"/>
                      <a:lumOff val="4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p:cNvSpPr/>
              <p:nvPr/>
            </p:nvSpPr>
            <p:spPr>
              <a:xfrm>
                <a:off x="3314486" y="6380368"/>
                <a:ext cx="2103120" cy="2103120"/>
              </a:xfrm>
              <a:prstGeom prst="ellipse">
                <a:avLst/>
              </a:prstGeom>
              <a:gradFill flip="none" rotWithShape="1">
                <a:gsLst>
                  <a:gs pos="71000">
                    <a:schemeClr val="accent2">
                      <a:lumMod val="20000"/>
                      <a:lumOff val="80000"/>
                      <a:alpha val="0"/>
                    </a:schemeClr>
                  </a:gs>
                  <a:gs pos="86000">
                    <a:schemeClr val="accent2">
                      <a:lumMod val="20000"/>
                      <a:lumOff val="8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a:off x="3314486" y="6380368"/>
                <a:ext cx="2103120" cy="2103120"/>
              </a:xfrm>
              <a:prstGeom prst="ellipse">
                <a:avLst/>
              </a:prstGeom>
              <a:gradFill flip="none" rotWithShape="1">
                <a:gsLst>
                  <a:gs pos="0">
                    <a:schemeClr val="accent2">
                      <a:lumMod val="40000"/>
                      <a:lumOff val="60000"/>
                    </a:schemeClr>
                  </a:gs>
                  <a:gs pos="45000">
                    <a:srgbClr val="A9B7F2">
                      <a:alpha val="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2" name="文本框 221"/>
            <p:cNvSpPr txBox="1"/>
            <p:nvPr/>
          </p:nvSpPr>
          <p:spPr>
            <a:xfrm>
              <a:off x="7140290" y="4574892"/>
              <a:ext cx="386644" cy="461665"/>
            </a:xfrm>
            <a:prstGeom prst="rect">
              <a:avLst/>
            </a:prstGeom>
            <a:noFill/>
          </p:spPr>
          <p:txBody>
            <a:bodyPr wrap="none" rtlCol="0">
              <a:spAutoFit/>
            </a:bodyPr>
            <a:lstStyle/>
            <a:p>
              <a:r>
                <a:rPr lang="en-US" altLang="zh-CN" sz="2400" dirty="0" smtClean="0">
                  <a:solidFill>
                    <a:schemeClr val="bg1"/>
                  </a:solidFill>
                  <a:latin typeface="+mj-ea"/>
                  <a:ea typeface="+mj-ea"/>
                </a:rPr>
                <a:t>C</a:t>
              </a:r>
              <a:endParaRPr lang="zh-CN" altLang="en-US" sz="2400" dirty="0">
                <a:solidFill>
                  <a:schemeClr val="bg1"/>
                </a:solidFill>
                <a:latin typeface="+mj-ea"/>
                <a:ea typeface="+mj-ea"/>
              </a:endParaRPr>
            </a:p>
          </p:txBody>
        </p:sp>
      </p:grpSp>
      <p:cxnSp>
        <p:nvCxnSpPr>
          <p:cNvPr id="35" name="直接连接符 34"/>
          <p:cNvCxnSpPr/>
          <p:nvPr/>
        </p:nvCxnSpPr>
        <p:spPr>
          <a:xfrm>
            <a:off x="684971" y="3622435"/>
            <a:ext cx="2483794" cy="0"/>
          </a:xfrm>
          <a:prstGeom prst="line">
            <a:avLst/>
          </a:prstGeom>
          <a:ln w="12700">
            <a:gradFill flip="none" rotWithShape="1">
              <a:gsLst>
                <a:gs pos="0">
                  <a:schemeClr val="accent1">
                    <a:alpha val="70000"/>
                  </a:schemeClr>
                </a:gs>
                <a:gs pos="93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flipH="1">
            <a:off x="9003003" y="3622435"/>
            <a:ext cx="2483794" cy="0"/>
          </a:xfrm>
          <a:prstGeom prst="line">
            <a:avLst/>
          </a:prstGeom>
          <a:ln w="12700">
            <a:gradFill flip="none" rotWithShape="1">
              <a:gsLst>
                <a:gs pos="0">
                  <a:schemeClr val="accent1">
                    <a:alpha val="70000"/>
                  </a:schemeClr>
                </a:gs>
                <a:gs pos="93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0" name="椭圆 39"/>
          <p:cNvSpPr/>
          <p:nvPr/>
        </p:nvSpPr>
        <p:spPr>
          <a:xfrm>
            <a:off x="3732781" y="1445787"/>
            <a:ext cx="4577331" cy="4577331"/>
          </a:xfrm>
          <a:prstGeom prst="ellipse">
            <a:avLst/>
          </a:prstGeom>
          <a:noFill/>
          <a:ln w="3175">
            <a:solidFill>
              <a:schemeClr val="accent1">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520253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矩形 421"/>
          <p:cNvSpPr/>
          <p:nvPr/>
        </p:nvSpPr>
        <p:spPr>
          <a:xfrm>
            <a:off x="0" y="0"/>
            <a:ext cx="12192000" cy="6858000"/>
          </a:xfrm>
          <a:prstGeom prst="rect">
            <a:avLst/>
          </a:prstGeom>
          <a:blipFill>
            <a:blip r:embed="rId2"/>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6" name="图片 425"/>
          <p:cNvPicPr>
            <a:picLocks noChangeAspect="1"/>
          </p:cNvPicPr>
          <p:nvPr/>
        </p:nvPicPr>
        <p:blipFill>
          <a:blip r:embed="rId3"/>
          <a:srcRect l="6488" r="6488"/>
          <a:stretch>
            <a:fillRect/>
          </a:stretch>
        </p:blipFill>
        <p:spPr>
          <a:xfrm>
            <a:off x="0" y="926375"/>
            <a:ext cx="12192000" cy="5005250"/>
          </a:xfrm>
          <a:custGeom>
            <a:avLst/>
            <a:gdLst>
              <a:gd name="connsiteX0" fmla="*/ 0 w 12192000"/>
              <a:gd name="connsiteY0" fmla="*/ 0 h 5005250"/>
              <a:gd name="connsiteX1" fmla="*/ 12192000 w 12192000"/>
              <a:gd name="connsiteY1" fmla="*/ 0 h 5005250"/>
              <a:gd name="connsiteX2" fmla="*/ 12192000 w 12192000"/>
              <a:gd name="connsiteY2" fmla="*/ 5005250 h 5005250"/>
              <a:gd name="connsiteX3" fmla="*/ 0 w 12192000"/>
              <a:gd name="connsiteY3" fmla="*/ 5005250 h 5005250"/>
            </a:gdLst>
            <a:ahLst/>
            <a:cxnLst>
              <a:cxn ang="0">
                <a:pos x="connsiteX0" y="connsiteY0"/>
              </a:cxn>
              <a:cxn ang="0">
                <a:pos x="connsiteX1" y="connsiteY1"/>
              </a:cxn>
              <a:cxn ang="0">
                <a:pos x="connsiteX2" y="connsiteY2"/>
              </a:cxn>
              <a:cxn ang="0">
                <a:pos x="connsiteX3" y="connsiteY3"/>
              </a:cxn>
            </a:cxnLst>
            <a:rect l="l" t="t" r="r" b="b"/>
            <a:pathLst>
              <a:path w="12192000" h="5005250">
                <a:moveTo>
                  <a:pt x="0" y="0"/>
                </a:moveTo>
                <a:lnTo>
                  <a:pt x="12192000" y="0"/>
                </a:lnTo>
                <a:lnTo>
                  <a:pt x="12192000" y="5005250"/>
                </a:lnTo>
                <a:lnTo>
                  <a:pt x="0" y="5005250"/>
                </a:lnTo>
                <a:close/>
              </a:path>
            </a:pathLst>
          </a:custGeom>
        </p:spPr>
      </p:pic>
      <p:sp>
        <p:nvSpPr>
          <p:cNvPr id="408" name="矩形 407"/>
          <p:cNvSpPr/>
          <p:nvPr/>
        </p:nvSpPr>
        <p:spPr>
          <a:xfrm flipV="1">
            <a:off x="6445006" y="-4326"/>
            <a:ext cx="2557587" cy="4313006"/>
          </a:xfrm>
          <a:prstGeom prst="rect">
            <a:avLst/>
          </a:prstGeom>
          <a:gradFill>
            <a:gsLst>
              <a:gs pos="37000">
                <a:schemeClr val="accent2">
                  <a:lumMod val="20000"/>
                  <a:lumOff val="80000"/>
                  <a:alpha val="0"/>
                </a:schemeClr>
              </a:gs>
              <a:gs pos="100000">
                <a:schemeClr val="accent2">
                  <a:lumMod val="20000"/>
                  <a:lumOff val="80000"/>
                  <a:alpha val="27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7" name="矩形 406"/>
          <p:cNvSpPr/>
          <p:nvPr/>
        </p:nvSpPr>
        <p:spPr>
          <a:xfrm>
            <a:off x="690880" y="1546394"/>
            <a:ext cx="2557587" cy="5311606"/>
          </a:xfrm>
          <a:prstGeom prst="rect">
            <a:avLst/>
          </a:prstGeom>
          <a:gradFill>
            <a:gsLst>
              <a:gs pos="0">
                <a:schemeClr val="accent2">
                  <a:lumMod val="20000"/>
                  <a:lumOff val="80000"/>
                  <a:alpha val="0"/>
                </a:schemeClr>
              </a:gs>
              <a:gs pos="100000">
                <a:schemeClr val="accent2">
                  <a:lumMod val="20000"/>
                  <a:lumOff val="80000"/>
                  <a:alpha val="27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stretch>
            <a:fillRect/>
          </a:stretch>
        </p:blipFill>
        <p:spPr>
          <a:xfrm>
            <a:off x="11113991" y="588904"/>
            <a:ext cx="417449" cy="476840"/>
          </a:xfrm>
          <a:prstGeom prst="rect">
            <a:avLst/>
          </a:prstGeom>
        </p:spPr>
      </p:pic>
      <p:sp>
        <p:nvSpPr>
          <p:cNvPr id="4" name="矩形 3"/>
          <p:cNvSpPr/>
          <p:nvPr/>
        </p:nvSpPr>
        <p:spPr>
          <a:xfrm>
            <a:off x="1136068" y="565041"/>
            <a:ext cx="7155036" cy="584775"/>
          </a:xfrm>
          <a:prstGeom prst="rect">
            <a:avLst/>
          </a:prstGeom>
        </p:spPr>
        <p:txBody>
          <a:bodyPr wrap="square">
            <a:spAutoFit/>
          </a:bodyPr>
          <a:lstStyle/>
          <a:p>
            <a:r>
              <a:rPr lang="en-US" altLang="zh-CN" sz="3200" dirty="0" smtClean="0">
                <a:solidFill>
                  <a:schemeClr val="tx1">
                    <a:lumMod val="75000"/>
                    <a:lumOff val="25000"/>
                  </a:schemeClr>
                </a:solidFill>
                <a:latin typeface="+mj-ea"/>
                <a:ea typeface="+mj-ea"/>
              </a:rPr>
              <a:t>SWOT</a:t>
            </a:r>
            <a:r>
              <a:rPr lang="zh-CN" altLang="en-US" sz="3200" dirty="0" smtClean="0">
                <a:solidFill>
                  <a:schemeClr val="tx1">
                    <a:lumMod val="75000"/>
                    <a:lumOff val="25000"/>
                  </a:schemeClr>
                </a:solidFill>
                <a:latin typeface="+mj-ea"/>
                <a:ea typeface="+mj-ea"/>
              </a:rPr>
              <a:t>页面</a:t>
            </a:r>
            <a:endParaRPr lang="zh-CN" altLang="en-US" sz="3200" dirty="0">
              <a:solidFill>
                <a:schemeClr val="tx1">
                  <a:lumMod val="75000"/>
                  <a:lumOff val="25000"/>
                </a:schemeClr>
              </a:solidFill>
              <a:latin typeface="+mj-ea"/>
              <a:ea typeface="+mj-ea"/>
            </a:endParaRPr>
          </a:p>
        </p:txBody>
      </p:sp>
      <p:grpSp>
        <p:nvGrpSpPr>
          <p:cNvPr id="9" name="组合 8"/>
          <p:cNvGrpSpPr/>
          <p:nvPr/>
        </p:nvGrpSpPr>
        <p:grpSpPr>
          <a:xfrm>
            <a:off x="660400" y="659306"/>
            <a:ext cx="288000" cy="329202"/>
            <a:chOff x="660400" y="659306"/>
            <a:chExt cx="396000" cy="329202"/>
          </a:xfrm>
          <a:effectLst>
            <a:outerShdw blurRad="76200" dist="25400" dir="2700000" algn="tl" rotWithShape="0">
              <a:prstClr val="black">
                <a:alpha val="10000"/>
              </a:prstClr>
            </a:outerShdw>
          </a:effectLst>
        </p:grpSpPr>
        <p:sp>
          <p:nvSpPr>
            <p:cNvPr id="5" name="圆角矩形 4"/>
            <p:cNvSpPr/>
            <p:nvPr/>
          </p:nvSpPr>
          <p:spPr>
            <a:xfrm>
              <a:off x="660400" y="659306"/>
              <a:ext cx="396000" cy="7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60400" y="787907"/>
              <a:ext cx="396000" cy="7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660400" y="916508"/>
              <a:ext cx="396000" cy="7200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3" name="组合 402"/>
          <p:cNvGrpSpPr/>
          <p:nvPr/>
        </p:nvGrpSpPr>
        <p:grpSpPr>
          <a:xfrm>
            <a:off x="889643" y="1170408"/>
            <a:ext cx="2328344" cy="4355988"/>
            <a:chOff x="889643" y="1322808"/>
            <a:chExt cx="2328344" cy="4355988"/>
          </a:xfrm>
        </p:grpSpPr>
        <p:grpSp>
          <p:nvGrpSpPr>
            <p:cNvPr id="374" name="组合 373"/>
            <p:cNvGrpSpPr/>
            <p:nvPr/>
          </p:nvGrpSpPr>
          <p:grpSpPr>
            <a:xfrm>
              <a:off x="1185450" y="1383376"/>
              <a:ext cx="1507161" cy="3241593"/>
              <a:chOff x="1805967" y="1910976"/>
              <a:chExt cx="1507161" cy="3241593"/>
            </a:xfrm>
          </p:grpSpPr>
          <p:sp>
            <p:nvSpPr>
              <p:cNvPr id="19" name="Freeform 5"/>
              <p:cNvSpPr/>
              <p:nvPr/>
            </p:nvSpPr>
            <p:spPr bwMode="auto">
              <a:xfrm>
                <a:off x="1805967" y="3086626"/>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chemeClr val="bg1"/>
              </a:solidFill>
              <a:ln w="0">
                <a:noFill/>
                <a:prstDash val="solid"/>
                <a:round/>
                <a:headEnd/>
                <a:tailEnd/>
              </a:ln>
              <a:scene3d>
                <a:camera prst="isometricTopUp">
                  <a:rot lat="19632132" lon="19192754" rev="3436055"/>
                </a:camera>
                <a:lightRig rig="threePt" dir="t"/>
              </a:scene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3" name="Freeform 5"/>
              <p:cNvSpPr/>
              <p:nvPr/>
            </p:nvSpPr>
            <p:spPr bwMode="auto">
              <a:xfrm>
                <a:off x="1805967" y="3057952"/>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FBFCFE"/>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14" name="Freeform 5"/>
              <p:cNvSpPr/>
              <p:nvPr/>
            </p:nvSpPr>
            <p:spPr bwMode="auto">
              <a:xfrm>
                <a:off x="1805967" y="3029277"/>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F8F9FE"/>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15" name="Freeform 5"/>
              <p:cNvSpPr/>
              <p:nvPr/>
            </p:nvSpPr>
            <p:spPr bwMode="auto">
              <a:xfrm>
                <a:off x="1805967" y="3000603"/>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F5F7FD"/>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16" name="Freeform 5"/>
              <p:cNvSpPr/>
              <p:nvPr/>
            </p:nvSpPr>
            <p:spPr bwMode="auto">
              <a:xfrm>
                <a:off x="1805967" y="2971928"/>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F2F4FD"/>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17" name="Freeform 5"/>
              <p:cNvSpPr/>
              <p:nvPr/>
            </p:nvSpPr>
            <p:spPr bwMode="auto">
              <a:xfrm>
                <a:off x="1805967" y="2943254"/>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EFF1FC"/>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18" name="Freeform 5"/>
              <p:cNvSpPr/>
              <p:nvPr/>
            </p:nvSpPr>
            <p:spPr bwMode="auto">
              <a:xfrm>
                <a:off x="1805967" y="2914580"/>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ECEFFC"/>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19" name="Freeform 5"/>
              <p:cNvSpPr/>
              <p:nvPr/>
            </p:nvSpPr>
            <p:spPr bwMode="auto">
              <a:xfrm>
                <a:off x="1805967" y="2885905"/>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E8ECFB"/>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20" name="Freeform 5"/>
              <p:cNvSpPr/>
              <p:nvPr/>
            </p:nvSpPr>
            <p:spPr bwMode="auto">
              <a:xfrm>
                <a:off x="1805967" y="2857231"/>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E5E9FB"/>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21" name="Freeform 5"/>
              <p:cNvSpPr/>
              <p:nvPr/>
            </p:nvSpPr>
            <p:spPr bwMode="auto">
              <a:xfrm>
                <a:off x="1805967" y="2828556"/>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E2E7FA"/>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22" name="Freeform 5"/>
              <p:cNvSpPr/>
              <p:nvPr/>
            </p:nvSpPr>
            <p:spPr bwMode="auto">
              <a:xfrm>
                <a:off x="1805967" y="2799882"/>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DFE4FA"/>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23" name="Freeform 5"/>
              <p:cNvSpPr/>
              <p:nvPr/>
            </p:nvSpPr>
            <p:spPr bwMode="auto">
              <a:xfrm>
                <a:off x="1805967" y="2771208"/>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DCE2F9"/>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24" name="Freeform 5"/>
              <p:cNvSpPr/>
              <p:nvPr/>
            </p:nvSpPr>
            <p:spPr bwMode="auto">
              <a:xfrm>
                <a:off x="1805967" y="2742533"/>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D9DFF9"/>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25" name="Freeform 5"/>
              <p:cNvSpPr/>
              <p:nvPr/>
            </p:nvSpPr>
            <p:spPr bwMode="auto">
              <a:xfrm>
                <a:off x="1805967" y="2713859"/>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D6DCF8"/>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26" name="Freeform 5"/>
              <p:cNvSpPr/>
              <p:nvPr/>
            </p:nvSpPr>
            <p:spPr bwMode="auto">
              <a:xfrm>
                <a:off x="1805967" y="2685185"/>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D2DAF8"/>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27" name="Freeform 5"/>
              <p:cNvSpPr/>
              <p:nvPr/>
            </p:nvSpPr>
            <p:spPr bwMode="auto">
              <a:xfrm>
                <a:off x="1805967" y="2656510"/>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CFD7F7"/>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28" name="Freeform 5"/>
              <p:cNvSpPr/>
              <p:nvPr/>
            </p:nvSpPr>
            <p:spPr bwMode="auto">
              <a:xfrm>
                <a:off x="1805967" y="2627836"/>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CCD4F7"/>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29" name="Freeform 5"/>
              <p:cNvSpPr/>
              <p:nvPr/>
            </p:nvSpPr>
            <p:spPr bwMode="auto">
              <a:xfrm>
                <a:off x="1805967" y="2599161"/>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C9D2F6"/>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30" name="Freeform 5"/>
              <p:cNvSpPr/>
              <p:nvPr/>
            </p:nvSpPr>
            <p:spPr bwMode="auto">
              <a:xfrm>
                <a:off x="1805967" y="2570487"/>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C6CFF6"/>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31" name="Freeform 5"/>
              <p:cNvSpPr/>
              <p:nvPr/>
            </p:nvSpPr>
            <p:spPr bwMode="auto">
              <a:xfrm>
                <a:off x="1805967" y="2541812"/>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C3CCF5"/>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32" name="Freeform 5"/>
              <p:cNvSpPr/>
              <p:nvPr/>
            </p:nvSpPr>
            <p:spPr bwMode="auto">
              <a:xfrm>
                <a:off x="1805967" y="2513138"/>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C0CAF5"/>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33" name="Freeform 5"/>
              <p:cNvSpPr/>
              <p:nvPr/>
            </p:nvSpPr>
            <p:spPr bwMode="auto">
              <a:xfrm>
                <a:off x="1805967" y="2484464"/>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BCC7F4"/>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34" name="Freeform 5"/>
              <p:cNvSpPr/>
              <p:nvPr/>
            </p:nvSpPr>
            <p:spPr bwMode="auto">
              <a:xfrm>
                <a:off x="1805967" y="2455789"/>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B9C5F4"/>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35" name="Freeform 5"/>
              <p:cNvSpPr/>
              <p:nvPr/>
            </p:nvSpPr>
            <p:spPr bwMode="auto">
              <a:xfrm>
                <a:off x="1805967" y="2427115"/>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B6C2F3"/>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36" name="Freeform 5"/>
              <p:cNvSpPr/>
              <p:nvPr/>
            </p:nvSpPr>
            <p:spPr bwMode="auto">
              <a:xfrm>
                <a:off x="1805967" y="2398441"/>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B3BFF3"/>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37" name="Freeform 5"/>
              <p:cNvSpPr/>
              <p:nvPr/>
            </p:nvSpPr>
            <p:spPr bwMode="auto">
              <a:xfrm>
                <a:off x="1805967" y="2369766"/>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B0BDF2"/>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38" name="Freeform 5"/>
              <p:cNvSpPr/>
              <p:nvPr/>
            </p:nvSpPr>
            <p:spPr bwMode="auto">
              <a:xfrm>
                <a:off x="1805967" y="2341092"/>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ADBAF2"/>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39" name="Freeform 5"/>
              <p:cNvSpPr/>
              <p:nvPr/>
            </p:nvSpPr>
            <p:spPr bwMode="auto">
              <a:xfrm>
                <a:off x="1805967" y="2312417"/>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AAB7F1"/>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40" name="Freeform 5"/>
              <p:cNvSpPr/>
              <p:nvPr/>
            </p:nvSpPr>
            <p:spPr bwMode="auto">
              <a:xfrm>
                <a:off x="1805967" y="2283743"/>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A6B5F1"/>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41" name="Freeform 5"/>
              <p:cNvSpPr/>
              <p:nvPr/>
            </p:nvSpPr>
            <p:spPr bwMode="auto">
              <a:xfrm>
                <a:off x="1805967" y="2255069"/>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A3B2F0"/>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42" name="Freeform 5"/>
              <p:cNvSpPr/>
              <p:nvPr/>
            </p:nvSpPr>
            <p:spPr bwMode="auto">
              <a:xfrm>
                <a:off x="1805967" y="2226394"/>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A0AFF0"/>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43" name="Freeform 5"/>
              <p:cNvSpPr/>
              <p:nvPr/>
            </p:nvSpPr>
            <p:spPr bwMode="auto">
              <a:xfrm>
                <a:off x="1805967" y="2197720"/>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9DADEF"/>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44" name="Freeform 5"/>
              <p:cNvSpPr/>
              <p:nvPr/>
            </p:nvSpPr>
            <p:spPr bwMode="auto">
              <a:xfrm>
                <a:off x="1805967" y="2169046"/>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9AAAEF"/>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45" name="Freeform 5"/>
              <p:cNvSpPr/>
              <p:nvPr/>
            </p:nvSpPr>
            <p:spPr bwMode="auto">
              <a:xfrm>
                <a:off x="1805967" y="2140371"/>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97A8EE"/>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46" name="Freeform 5"/>
              <p:cNvSpPr/>
              <p:nvPr/>
            </p:nvSpPr>
            <p:spPr bwMode="auto">
              <a:xfrm>
                <a:off x="1805967" y="2111697"/>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94A5EE"/>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47" name="Freeform 5"/>
              <p:cNvSpPr/>
              <p:nvPr/>
            </p:nvSpPr>
            <p:spPr bwMode="auto">
              <a:xfrm>
                <a:off x="1805967" y="2083022"/>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90A2ED"/>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48" name="Freeform 5"/>
              <p:cNvSpPr/>
              <p:nvPr/>
            </p:nvSpPr>
            <p:spPr bwMode="auto">
              <a:xfrm>
                <a:off x="1805967" y="2054348"/>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8DA0ED"/>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49" name="Freeform 5"/>
              <p:cNvSpPr/>
              <p:nvPr/>
            </p:nvSpPr>
            <p:spPr bwMode="auto">
              <a:xfrm>
                <a:off x="1805967" y="2025674"/>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8A9DEC"/>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50" name="Freeform 5"/>
              <p:cNvSpPr/>
              <p:nvPr/>
            </p:nvSpPr>
            <p:spPr bwMode="auto">
              <a:xfrm>
                <a:off x="1805967" y="1996999"/>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879AEC"/>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51" name="Freeform 5"/>
              <p:cNvSpPr/>
              <p:nvPr/>
            </p:nvSpPr>
            <p:spPr bwMode="auto">
              <a:xfrm>
                <a:off x="1805967" y="1968325"/>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8498EB"/>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52" name="Freeform 5"/>
              <p:cNvSpPr/>
              <p:nvPr/>
            </p:nvSpPr>
            <p:spPr bwMode="auto">
              <a:xfrm>
                <a:off x="1805967" y="1939650"/>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rgbClr val="8195EB"/>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42" name="Freeform 5"/>
              <p:cNvSpPr/>
              <p:nvPr/>
            </p:nvSpPr>
            <p:spPr bwMode="auto">
              <a:xfrm>
                <a:off x="1805967" y="1910976"/>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chemeClr val="accent2">
                  <a:lumMod val="60000"/>
                  <a:lumOff val="40000"/>
                </a:schemeClr>
              </a:solidFill>
              <a:ln w="0">
                <a:noFill/>
                <a:prstDash val="solid"/>
                <a:round/>
                <a:headEnd/>
                <a:tailEnd/>
              </a:ln>
              <a:scene3d>
                <a:camera prst="isometricTopUp">
                  <a:rot lat="19632132" lon="19192754" rev="3436055"/>
                </a:camera>
                <a:lightRig rig="threePt" dir="t"/>
              </a:scene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49" name="Freeform 5"/>
            <p:cNvSpPr/>
            <p:nvPr/>
          </p:nvSpPr>
          <p:spPr bwMode="auto">
            <a:xfrm>
              <a:off x="1195056" y="1322808"/>
              <a:ext cx="1507161" cy="2065943"/>
            </a:xfrm>
            <a:custGeom>
              <a:avLst/>
              <a:gdLst>
                <a:gd name="T0" fmla="*/ 1335 w 2518"/>
                <a:gd name="T1" fmla="*/ 0 h 3458"/>
                <a:gd name="T2" fmla="*/ 1913 w 2518"/>
                <a:gd name="T3" fmla="*/ 110 h 3458"/>
                <a:gd name="T4" fmla="*/ 2419 w 2518"/>
                <a:gd name="T5" fmla="*/ 439 h 3458"/>
                <a:gd name="T6" fmla="*/ 2021 w 2518"/>
                <a:gd name="T7" fmla="*/ 940 h 3458"/>
                <a:gd name="T8" fmla="*/ 1693 w 2518"/>
                <a:gd name="T9" fmla="*/ 750 h 3458"/>
                <a:gd name="T10" fmla="*/ 1335 w 2518"/>
                <a:gd name="T11" fmla="*/ 685 h 3458"/>
                <a:gd name="T12" fmla="*/ 1043 w 2518"/>
                <a:gd name="T13" fmla="*/ 756 h 3458"/>
                <a:gd name="T14" fmla="*/ 936 w 2518"/>
                <a:gd name="T15" fmla="*/ 963 h 3458"/>
                <a:gd name="T16" fmla="*/ 1079 w 2518"/>
                <a:gd name="T17" fmla="*/ 1174 h 3458"/>
                <a:gd name="T18" fmla="*/ 1443 w 2518"/>
                <a:gd name="T19" fmla="*/ 1334 h 3458"/>
                <a:gd name="T20" fmla="*/ 1860 w 2518"/>
                <a:gd name="T21" fmla="*/ 1500 h 3458"/>
                <a:gd name="T22" fmla="*/ 2343 w 2518"/>
                <a:gd name="T23" fmla="*/ 1843 h 3458"/>
                <a:gd name="T24" fmla="*/ 2518 w 2518"/>
                <a:gd name="T25" fmla="*/ 2414 h 3458"/>
                <a:gd name="T26" fmla="*/ 2367 w 2518"/>
                <a:gd name="T27" fmla="*/ 2932 h 3458"/>
                <a:gd name="T28" fmla="*/ 1934 w 2518"/>
                <a:gd name="T29" fmla="*/ 3311 h 3458"/>
                <a:gd name="T30" fmla="*/ 1246 w 2518"/>
                <a:gd name="T31" fmla="*/ 3458 h 3458"/>
                <a:gd name="T32" fmla="*/ 589 w 2518"/>
                <a:gd name="T33" fmla="*/ 3338 h 3458"/>
                <a:gd name="T34" fmla="*/ 0 w 2518"/>
                <a:gd name="T35" fmla="*/ 2979 h 3458"/>
                <a:gd name="T36" fmla="*/ 453 w 2518"/>
                <a:gd name="T37" fmla="*/ 2428 h 3458"/>
                <a:gd name="T38" fmla="*/ 848 w 2518"/>
                <a:gd name="T39" fmla="*/ 2674 h 3458"/>
                <a:gd name="T40" fmla="*/ 1264 w 2518"/>
                <a:gd name="T41" fmla="*/ 2768 h 3458"/>
                <a:gd name="T42" fmla="*/ 1592 w 2518"/>
                <a:gd name="T43" fmla="*/ 2690 h 3458"/>
                <a:gd name="T44" fmla="*/ 1698 w 2518"/>
                <a:gd name="T45" fmla="*/ 2477 h 3458"/>
                <a:gd name="T46" fmla="*/ 1571 w 2518"/>
                <a:gd name="T47" fmla="*/ 2262 h 3458"/>
                <a:gd name="T48" fmla="*/ 1228 w 2518"/>
                <a:gd name="T49" fmla="*/ 2101 h 3458"/>
                <a:gd name="T50" fmla="*/ 802 w 2518"/>
                <a:gd name="T51" fmla="*/ 1922 h 3458"/>
                <a:gd name="T52" fmla="*/ 333 w 2518"/>
                <a:gd name="T53" fmla="*/ 1594 h 3458"/>
                <a:gd name="T54" fmla="*/ 126 w 2518"/>
                <a:gd name="T55" fmla="*/ 1007 h 3458"/>
                <a:gd name="T56" fmla="*/ 465 w 2518"/>
                <a:gd name="T57" fmla="*/ 294 h 3458"/>
                <a:gd name="T58" fmla="*/ 1335 w 2518"/>
                <a:gd name="T59"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18" h="3458">
                  <a:moveTo>
                    <a:pt x="1335" y="0"/>
                  </a:moveTo>
                  <a:cubicBezTo>
                    <a:pt x="1531" y="0"/>
                    <a:pt x="1723" y="37"/>
                    <a:pt x="1913" y="110"/>
                  </a:cubicBezTo>
                  <a:cubicBezTo>
                    <a:pt x="2102" y="183"/>
                    <a:pt x="2271" y="293"/>
                    <a:pt x="2419" y="439"/>
                  </a:cubicBezTo>
                  <a:lnTo>
                    <a:pt x="2021" y="940"/>
                  </a:lnTo>
                  <a:cubicBezTo>
                    <a:pt x="1912" y="857"/>
                    <a:pt x="1803" y="794"/>
                    <a:pt x="1693" y="750"/>
                  </a:cubicBezTo>
                  <a:cubicBezTo>
                    <a:pt x="1583" y="707"/>
                    <a:pt x="1464" y="685"/>
                    <a:pt x="1335" y="685"/>
                  </a:cubicBezTo>
                  <a:cubicBezTo>
                    <a:pt x="1211" y="685"/>
                    <a:pt x="1113" y="709"/>
                    <a:pt x="1043" y="756"/>
                  </a:cubicBezTo>
                  <a:cubicBezTo>
                    <a:pt x="973" y="804"/>
                    <a:pt x="937" y="873"/>
                    <a:pt x="936" y="963"/>
                  </a:cubicBezTo>
                  <a:cubicBezTo>
                    <a:pt x="939" y="1051"/>
                    <a:pt x="986" y="1122"/>
                    <a:pt x="1079" y="1174"/>
                  </a:cubicBezTo>
                  <a:cubicBezTo>
                    <a:pt x="1171" y="1226"/>
                    <a:pt x="1292" y="1280"/>
                    <a:pt x="1443" y="1334"/>
                  </a:cubicBezTo>
                  <a:lnTo>
                    <a:pt x="1860" y="1500"/>
                  </a:lnTo>
                  <a:cubicBezTo>
                    <a:pt x="2067" y="1582"/>
                    <a:pt x="2228" y="1696"/>
                    <a:pt x="2343" y="1843"/>
                  </a:cubicBezTo>
                  <a:cubicBezTo>
                    <a:pt x="2458" y="1990"/>
                    <a:pt x="2516" y="2181"/>
                    <a:pt x="2518" y="2414"/>
                  </a:cubicBezTo>
                  <a:cubicBezTo>
                    <a:pt x="2517" y="2602"/>
                    <a:pt x="2467" y="2775"/>
                    <a:pt x="2367" y="2932"/>
                  </a:cubicBezTo>
                  <a:cubicBezTo>
                    <a:pt x="2267" y="3089"/>
                    <a:pt x="2123" y="3215"/>
                    <a:pt x="1934" y="3311"/>
                  </a:cubicBezTo>
                  <a:cubicBezTo>
                    <a:pt x="1745" y="3406"/>
                    <a:pt x="1515" y="3455"/>
                    <a:pt x="1246" y="3458"/>
                  </a:cubicBezTo>
                  <a:cubicBezTo>
                    <a:pt x="1025" y="3458"/>
                    <a:pt x="806" y="3418"/>
                    <a:pt x="589" y="3338"/>
                  </a:cubicBezTo>
                  <a:cubicBezTo>
                    <a:pt x="372" y="3257"/>
                    <a:pt x="176" y="3138"/>
                    <a:pt x="0" y="2979"/>
                  </a:cubicBezTo>
                  <a:lnTo>
                    <a:pt x="453" y="2428"/>
                  </a:lnTo>
                  <a:cubicBezTo>
                    <a:pt x="574" y="2530"/>
                    <a:pt x="706" y="2612"/>
                    <a:pt x="848" y="2674"/>
                  </a:cubicBezTo>
                  <a:cubicBezTo>
                    <a:pt x="990" y="2735"/>
                    <a:pt x="1129" y="2767"/>
                    <a:pt x="1264" y="2768"/>
                  </a:cubicBezTo>
                  <a:cubicBezTo>
                    <a:pt x="1411" y="2768"/>
                    <a:pt x="1521" y="2741"/>
                    <a:pt x="1592" y="2690"/>
                  </a:cubicBezTo>
                  <a:cubicBezTo>
                    <a:pt x="1663" y="2639"/>
                    <a:pt x="1699" y="2568"/>
                    <a:pt x="1698" y="2477"/>
                  </a:cubicBezTo>
                  <a:cubicBezTo>
                    <a:pt x="1697" y="2385"/>
                    <a:pt x="1654" y="2313"/>
                    <a:pt x="1571" y="2262"/>
                  </a:cubicBezTo>
                  <a:cubicBezTo>
                    <a:pt x="1487" y="2211"/>
                    <a:pt x="1373" y="2157"/>
                    <a:pt x="1228" y="2101"/>
                  </a:cubicBezTo>
                  <a:lnTo>
                    <a:pt x="802" y="1922"/>
                  </a:lnTo>
                  <a:cubicBezTo>
                    <a:pt x="621" y="1853"/>
                    <a:pt x="465" y="1744"/>
                    <a:pt x="333" y="1594"/>
                  </a:cubicBezTo>
                  <a:cubicBezTo>
                    <a:pt x="201" y="1444"/>
                    <a:pt x="132" y="1249"/>
                    <a:pt x="126" y="1007"/>
                  </a:cubicBezTo>
                  <a:cubicBezTo>
                    <a:pt x="132" y="720"/>
                    <a:pt x="245" y="483"/>
                    <a:pt x="465" y="294"/>
                  </a:cubicBezTo>
                  <a:cubicBezTo>
                    <a:pt x="685" y="105"/>
                    <a:pt x="975" y="7"/>
                    <a:pt x="1335" y="0"/>
                  </a:cubicBezTo>
                  <a:close/>
                </a:path>
              </a:pathLst>
            </a:custGeom>
            <a:solidFill>
              <a:schemeClr val="accent2"/>
            </a:solidFill>
            <a:ln w="12700">
              <a:gradFill>
                <a:gsLst>
                  <a:gs pos="0">
                    <a:schemeClr val="accent1">
                      <a:lumMod val="5000"/>
                      <a:lumOff val="95000"/>
                      <a:alpha val="0"/>
                    </a:schemeClr>
                  </a:gs>
                  <a:gs pos="100000">
                    <a:schemeClr val="bg1">
                      <a:alpha val="65000"/>
                    </a:schemeClr>
                  </a:gs>
                </a:gsLst>
                <a:lin ang="5400000" scaled="1"/>
              </a:gradFill>
              <a:prstDash val="solid"/>
              <a:round/>
              <a:headEnd/>
              <a:tailEnd/>
            </a:ln>
            <a:effectLst/>
            <a:scene3d>
              <a:camera prst="isometricTopUp">
                <a:rot lat="19632132" lon="19192754" rev="3436055"/>
              </a:camera>
              <a:lightRig rig="threePt" dir="t"/>
            </a:scene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8" name="矩形 377"/>
            <p:cNvSpPr/>
            <p:nvPr/>
          </p:nvSpPr>
          <p:spPr>
            <a:xfrm>
              <a:off x="889643" y="4424478"/>
              <a:ext cx="2328344" cy="1254318"/>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a:t>
              </a:r>
              <a:r>
                <a:rPr lang="zh-CN" altLang="en-US" sz="1600" dirty="0" smtClean="0">
                  <a:solidFill>
                    <a:schemeClr val="tx1">
                      <a:lumMod val="75000"/>
                      <a:lumOff val="25000"/>
                    </a:schemeClr>
                  </a:solidFill>
                  <a:latin typeface="+mn-ea"/>
                </a:rPr>
                <a:t>你聚焦</a:t>
              </a:r>
              <a:r>
                <a:rPr lang="zh-CN" altLang="en-US" sz="1600" dirty="0">
                  <a:solidFill>
                    <a:schemeClr val="tx1">
                      <a:lumMod val="75000"/>
                      <a:lumOff val="25000"/>
                    </a:schemeClr>
                  </a:solidFill>
                  <a:latin typeface="+mn-ea"/>
                </a:rPr>
                <a:t>商业</a:t>
              </a:r>
              <a:r>
                <a:rPr lang="zh-CN" altLang="en-US" sz="1600" dirty="0" smtClean="0">
                  <a:solidFill>
                    <a:schemeClr val="tx1">
                      <a:lumMod val="75000"/>
                      <a:lumOff val="25000"/>
                    </a:schemeClr>
                  </a:solidFill>
                  <a:latin typeface="+mn-ea"/>
                </a:rPr>
                <a:t>设计。</a:t>
              </a:r>
              <a:endParaRPr lang="zh-CN" altLang="en-US" sz="1600" dirty="0">
                <a:solidFill>
                  <a:schemeClr val="tx1">
                    <a:lumMod val="75000"/>
                    <a:lumOff val="25000"/>
                  </a:schemeClr>
                </a:solidFill>
                <a:latin typeface="+mn-ea"/>
              </a:endParaRPr>
            </a:p>
          </p:txBody>
        </p:sp>
        <p:sp>
          <p:nvSpPr>
            <p:cNvPr id="379" name="文本框 378"/>
            <p:cNvSpPr txBox="1"/>
            <p:nvPr/>
          </p:nvSpPr>
          <p:spPr>
            <a:xfrm>
              <a:off x="889643" y="4019420"/>
              <a:ext cx="1723549" cy="461665"/>
            </a:xfrm>
            <a:prstGeom prst="rect">
              <a:avLst/>
            </a:prstGeom>
            <a:noFill/>
          </p:spPr>
          <p:txBody>
            <a:bodyPr wrap="none" rtlCol="0">
              <a:spAutoFit/>
            </a:bodyPr>
            <a:lstStyle/>
            <a:p>
              <a:r>
                <a:rPr lang="zh-CN" altLang="en-US" sz="2400" dirty="0" smtClean="0">
                  <a:solidFill>
                    <a:schemeClr val="tx1">
                      <a:lumMod val="85000"/>
                      <a:lumOff val="15000"/>
                    </a:schemeClr>
                  </a:solidFill>
                  <a:latin typeface="+mj-ea"/>
                  <a:ea typeface="+mj-ea"/>
                </a:rPr>
                <a:t>输入小标题</a:t>
              </a:r>
              <a:endParaRPr lang="zh-CN" altLang="en-US" sz="2400" dirty="0">
                <a:solidFill>
                  <a:schemeClr val="tx1">
                    <a:lumMod val="85000"/>
                    <a:lumOff val="15000"/>
                  </a:schemeClr>
                </a:solidFill>
                <a:latin typeface="+mj-ea"/>
                <a:ea typeface="+mj-ea"/>
              </a:endParaRPr>
            </a:p>
          </p:txBody>
        </p:sp>
      </p:grpSp>
      <p:grpSp>
        <p:nvGrpSpPr>
          <p:cNvPr id="404" name="组合 403"/>
          <p:cNvGrpSpPr/>
          <p:nvPr/>
        </p:nvGrpSpPr>
        <p:grpSpPr>
          <a:xfrm>
            <a:off x="3664874" y="1866378"/>
            <a:ext cx="2541792" cy="4239138"/>
            <a:chOff x="3664874" y="1439658"/>
            <a:chExt cx="2541792" cy="4239138"/>
          </a:xfrm>
        </p:grpSpPr>
        <p:grpSp>
          <p:nvGrpSpPr>
            <p:cNvPr id="375" name="组合 374"/>
            <p:cNvGrpSpPr/>
            <p:nvPr/>
          </p:nvGrpSpPr>
          <p:grpSpPr>
            <a:xfrm>
              <a:off x="3873932" y="1466874"/>
              <a:ext cx="2313522" cy="3074597"/>
              <a:chOff x="3915280" y="2003353"/>
              <a:chExt cx="2313522" cy="3074597"/>
            </a:xfrm>
          </p:grpSpPr>
          <p:sp>
            <p:nvSpPr>
              <p:cNvPr id="26" name="Freeform 10"/>
              <p:cNvSpPr/>
              <p:nvPr/>
            </p:nvSpPr>
            <p:spPr bwMode="auto">
              <a:xfrm>
                <a:off x="3915280" y="3179003"/>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chemeClr val="bg1"/>
              </a:solidFill>
              <a:ln w="0">
                <a:noFill/>
                <a:prstDash val="solid"/>
                <a:round/>
                <a:headEnd/>
                <a:tailEnd/>
              </a:ln>
              <a:scene3d>
                <a:camera prst="isometricTopUp">
                  <a:rot lat="19632132" lon="19192754" rev="3436055"/>
                </a:camera>
                <a:lightRig rig="threePt" dir="t"/>
              </a:scene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3" name="Freeform 10"/>
              <p:cNvSpPr/>
              <p:nvPr/>
            </p:nvSpPr>
            <p:spPr bwMode="auto">
              <a:xfrm>
                <a:off x="3915280" y="3150329"/>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FBFCFE"/>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54" name="Freeform 10"/>
              <p:cNvSpPr/>
              <p:nvPr/>
            </p:nvSpPr>
            <p:spPr bwMode="auto">
              <a:xfrm>
                <a:off x="3915280" y="3121654"/>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F8F9FE"/>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55" name="Freeform 10"/>
              <p:cNvSpPr/>
              <p:nvPr/>
            </p:nvSpPr>
            <p:spPr bwMode="auto">
              <a:xfrm>
                <a:off x="3915280" y="3092980"/>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F5F7FD"/>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56" name="Freeform 10"/>
              <p:cNvSpPr/>
              <p:nvPr/>
            </p:nvSpPr>
            <p:spPr bwMode="auto">
              <a:xfrm>
                <a:off x="3915280" y="3064305"/>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F2F4FD"/>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57" name="Freeform 10"/>
              <p:cNvSpPr/>
              <p:nvPr/>
            </p:nvSpPr>
            <p:spPr bwMode="auto">
              <a:xfrm>
                <a:off x="3915280" y="3035631"/>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EFF1FC"/>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58" name="Freeform 10"/>
              <p:cNvSpPr/>
              <p:nvPr/>
            </p:nvSpPr>
            <p:spPr bwMode="auto">
              <a:xfrm>
                <a:off x="3915280" y="3006957"/>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ECEFFC"/>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59" name="Freeform 10"/>
              <p:cNvSpPr/>
              <p:nvPr/>
            </p:nvSpPr>
            <p:spPr bwMode="auto">
              <a:xfrm>
                <a:off x="3915280" y="2978282"/>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E8ECFB"/>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60" name="Freeform 10"/>
              <p:cNvSpPr/>
              <p:nvPr/>
            </p:nvSpPr>
            <p:spPr bwMode="auto">
              <a:xfrm>
                <a:off x="3915280" y="2949608"/>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E5E9FB"/>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61" name="Freeform 10"/>
              <p:cNvSpPr/>
              <p:nvPr/>
            </p:nvSpPr>
            <p:spPr bwMode="auto">
              <a:xfrm>
                <a:off x="3915280" y="2920934"/>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E2E7FA"/>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62" name="Freeform 10"/>
              <p:cNvSpPr/>
              <p:nvPr/>
            </p:nvSpPr>
            <p:spPr bwMode="auto">
              <a:xfrm>
                <a:off x="3915280" y="2892259"/>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DFE4FA"/>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63" name="Freeform 10"/>
              <p:cNvSpPr/>
              <p:nvPr/>
            </p:nvSpPr>
            <p:spPr bwMode="auto">
              <a:xfrm>
                <a:off x="3915280" y="2863585"/>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DCE2F9"/>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64" name="Freeform 10"/>
              <p:cNvSpPr/>
              <p:nvPr/>
            </p:nvSpPr>
            <p:spPr bwMode="auto">
              <a:xfrm>
                <a:off x="3915280" y="2834910"/>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D9DFF9"/>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65" name="Freeform 10"/>
              <p:cNvSpPr/>
              <p:nvPr/>
            </p:nvSpPr>
            <p:spPr bwMode="auto">
              <a:xfrm>
                <a:off x="3915280" y="2806236"/>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D6DCF8"/>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66" name="Freeform 10"/>
              <p:cNvSpPr/>
              <p:nvPr/>
            </p:nvSpPr>
            <p:spPr bwMode="auto">
              <a:xfrm>
                <a:off x="3915280" y="2777561"/>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D2DAF8"/>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67" name="Freeform 10"/>
              <p:cNvSpPr/>
              <p:nvPr/>
            </p:nvSpPr>
            <p:spPr bwMode="auto">
              <a:xfrm>
                <a:off x="3915280" y="2748887"/>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CFD7F7"/>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68" name="Freeform 10"/>
              <p:cNvSpPr/>
              <p:nvPr/>
            </p:nvSpPr>
            <p:spPr bwMode="auto">
              <a:xfrm>
                <a:off x="3915280" y="2720213"/>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CCD4F7"/>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69" name="Freeform 10"/>
              <p:cNvSpPr/>
              <p:nvPr/>
            </p:nvSpPr>
            <p:spPr bwMode="auto">
              <a:xfrm>
                <a:off x="3915280" y="2691538"/>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C9D2F6"/>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70" name="Freeform 10"/>
              <p:cNvSpPr/>
              <p:nvPr/>
            </p:nvSpPr>
            <p:spPr bwMode="auto">
              <a:xfrm>
                <a:off x="3915280" y="2662864"/>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C6CFF6"/>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71" name="Freeform 10"/>
              <p:cNvSpPr/>
              <p:nvPr/>
            </p:nvSpPr>
            <p:spPr bwMode="auto">
              <a:xfrm>
                <a:off x="3915280" y="2634190"/>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C3CCF5"/>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72" name="Freeform 10"/>
              <p:cNvSpPr/>
              <p:nvPr/>
            </p:nvSpPr>
            <p:spPr bwMode="auto">
              <a:xfrm>
                <a:off x="3915280" y="2605515"/>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C0CAF5"/>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73" name="Freeform 10"/>
              <p:cNvSpPr/>
              <p:nvPr/>
            </p:nvSpPr>
            <p:spPr bwMode="auto">
              <a:xfrm>
                <a:off x="3915280" y="2576841"/>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BCC7F4"/>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74" name="Freeform 10"/>
              <p:cNvSpPr/>
              <p:nvPr/>
            </p:nvSpPr>
            <p:spPr bwMode="auto">
              <a:xfrm>
                <a:off x="3915280" y="2548166"/>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B9C5F4"/>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75" name="Freeform 10"/>
              <p:cNvSpPr/>
              <p:nvPr/>
            </p:nvSpPr>
            <p:spPr bwMode="auto">
              <a:xfrm>
                <a:off x="3915280" y="2519492"/>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B6C2F3"/>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76" name="Freeform 10"/>
              <p:cNvSpPr/>
              <p:nvPr/>
            </p:nvSpPr>
            <p:spPr bwMode="auto">
              <a:xfrm>
                <a:off x="3915280" y="2490818"/>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B3BFF3"/>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77" name="Freeform 10"/>
              <p:cNvSpPr/>
              <p:nvPr/>
            </p:nvSpPr>
            <p:spPr bwMode="auto">
              <a:xfrm>
                <a:off x="3915280" y="2462143"/>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B0BDF2"/>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78" name="Freeform 10"/>
              <p:cNvSpPr/>
              <p:nvPr/>
            </p:nvSpPr>
            <p:spPr bwMode="auto">
              <a:xfrm>
                <a:off x="3915280" y="2433469"/>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ADBAF2"/>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79" name="Freeform 10"/>
              <p:cNvSpPr/>
              <p:nvPr/>
            </p:nvSpPr>
            <p:spPr bwMode="auto">
              <a:xfrm>
                <a:off x="3915280" y="2404794"/>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AAB7F1"/>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80" name="Freeform 10"/>
              <p:cNvSpPr/>
              <p:nvPr/>
            </p:nvSpPr>
            <p:spPr bwMode="auto">
              <a:xfrm>
                <a:off x="3915280" y="2376120"/>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A6B5F1"/>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81" name="Freeform 10"/>
              <p:cNvSpPr/>
              <p:nvPr/>
            </p:nvSpPr>
            <p:spPr bwMode="auto">
              <a:xfrm>
                <a:off x="3915280" y="2347446"/>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A3B2F0"/>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82" name="Freeform 10"/>
              <p:cNvSpPr/>
              <p:nvPr/>
            </p:nvSpPr>
            <p:spPr bwMode="auto">
              <a:xfrm>
                <a:off x="3915280" y="2318771"/>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A0AFF0"/>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83" name="Freeform 10"/>
              <p:cNvSpPr/>
              <p:nvPr/>
            </p:nvSpPr>
            <p:spPr bwMode="auto">
              <a:xfrm>
                <a:off x="3915280" y="2290097"/>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9DADEF"/>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84" name="Freeform 10"/>
              <p:cNvSpPr/>
              <p:nvPr/>
            </p:nvSpPr>
            <p:spPr bwMode="auto">
              <a:xfrm>
                <a:off x="3915280" y="2261422"/>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9AAAEF"/>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85" name="Freeform 10"/>
              <p:cNvSpPr/>
              <p:nvPr/>
            </p:nvSpPr>
            <p:spPr bwMode="auto">
              <a:xfrm>
                <a:off x="3915280" y="2232748"/>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97A8EE"/>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86" name="Freeform 10"/>
              <p:cNvSpPr/>
              <p:nvPr/>
            </p:nvSpPr>
            <p:spPr bwMode="auto">
              <a:xfrm>
                <a:off x="3915280" y="2204074"/>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94A5EE"/>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87" name="Freeform 10"/>
              <p:cNvSpPr/>
              <p:nvPr/>
            </p:nvSpPr>
            <p:spPr bwMode="auto">
              <a:xfrm>
                <a:off x="3915280" y="2175399"/>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90A2ED"/>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88" name="Freeform 10"/>
              <p:cNvSpPr/>
              <p:nvPr/>
            </p:nvSpPr>
            <p:spPr bwMode="auto">
              <a:xfrm>
                <a:off x="3915280" y="2146725"/>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8DA0ED"/>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89" name="Freeform 10"/>
              <p:cNvSpPr/>
              <p:nvPr/>
            </p:nvSpPr>
            <p:spPr bwMode="auto">
              <a:xfrm>
                <a:off x="3915280" y="2118051"/>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8A9DEC"/>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90" name="Freeform 10"/>
              <p:cNvSpPr/>
              <p:nvPr/>
            </p:nvSpPr>
            <p:spPr bwMode="auto">
              <a:xfrm>
                <a:off x="3915280" y="2089376"/>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879AEC"/>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91" name="Freeform 10"/>
              <p:cNvSpPr/>
              <p:nvPr/>
            </p:nvSpPr>
            <p:spPr bwMode="auto">
              <a:xfrm>
                <a:off x="3915280" y="2060702"/>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8498EB"/>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92" name="Freeform 10"/>
              <p:cNvSpPr/>
              <p:nvPr/>
            </p:nvSpPr>
            <p:spPr bwMode="auto">
              <a:xfrm>
                <a:off x="3915280" y="2032027"/>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rgbClr val="8195EB"/>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43" name="Freeform 10"/>
              <p:cNvSpPr/>
              <p:nvPr/>
            </p:nvSpPr>
            <p:spPr bwMode="auto">
              <a:xfrm>
                <a:off x="3915280" y="2003353"/>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chemeClr val="accent2">
                  <a:lumMod val="60000"/>
                  <a:lumOff val="40000"/>
                </a:schemeClr>
              </a:solidFill>
              <a:ln w="0">
                <a:noFill/>
                <a:prstDash val="solid"/>
                <a:round/>
                <a:headEnd/>
                <a:tailEnd/>
              </a:ln>
              <a:scene3d>
                <a:camera prst="isometricTopUp">
                  <a:rot lat="19632132" lon="19192754" rev="3436055"/>
                </a:camera>
                <a:lightRig rig="threePt" dir="t"/>
              </a:scene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0" name="Freeform 10"/>
            <p:cNvSpPr/>
            <p:nvPr/>
          </p:nvSpPr>
          <p:spPr bwMode="auto">
            <a:xfrm>
              <a:off x="3893144" y="1439658"/>
              <a:ext cx="2313522" cy="1898947"/>
            </a:xfrm>
            <a:custGeom>
              <a:avLst/>
              <a:gdLst>
                <a:gd name="T0" fmla="*/ 0 w 3870"/>
                <a:gd name="T1" fmla="*/ 0 h 3177"/>
                <a:gd name="T2" fmla="*/ 782 w 3870"/>
                <a:gd name="T3" fmla="*/ 0 h 3177"/>
                <a:gd name="T4" fmla="*/ 982 w 3870"/>
                <a:gd name="T5" fmla="*/ 1448 h 3177"/>
                <a:gd name="T6" fmla="*/ 1110 w 3870"/>
                <a:gd name="T7" fmla="*/ 2456 h 3177"/>
                <a:gd name="T8" fmla="*/ 1128 w 3870"/>
                <a:gd name="T9" fmla="*/ 2456 h 3177"/>
                <a:gd name="T10" fmla="*/ 1220 w 3870"/>
                <a:gd name="T11" fmla="*/ 1949 h 3177"/>
                <a:gd name="T12" fmla="*/ 1315 w 3870"/>
                <a:gd name="T13" fmla="*/ 1448 h 3177"/>
                <a:gd name="T14" fmla="*/ 1640 w 3870"/>
                <a:gd name="T15" fmla="*/ 0 h 3177"/>
                <a:gd name="T16" fmla="*/ 2281 w 3870"/>
                <a:gd name="T17" fmla="*/ 0 h 3177"/>
                <a:gd name="T18" fmla="*/ 2614 w 3870"/>
                <a:gd name="T19" fmla="*/ 1448 h 3177"/>
                <a:gd name="T20" fmla="*/ 2706 w 3870"/>
                <a:gd name="T21" fmla="*/ 1945 h 3177"/>
                <a:gd name="T22" fmla="*/ 2798 w 3870"/>
                <a:gd name="T23" fmla="*/ 2456 h 3177"/>
                <a:gd name="T24" fmla="*/ 2819 w 3870"/>
                <a:gd name="T25" fmla="*/ 2456 h 3177"/>
                <a:gd name="T26" fmla="*/ 2879 w 3870"/>
                <a:gd name="T27" fmla="*/ 1947 h 3177"/>
                <a:gd name="T28" fmla="*/ 2939 w 3870"/>
                <a:gd name="T29" fmla="*/ 1448 h 3177"/>
                <a:gd name="T30" fmla="*/ 3144 w 3870"/>
                <a:gd name="T31" fmla="*/ 0 h 3177"/>
                <a:gd name="T32" fmla="*/ 3870 w 3870"/>
                <a:gd name="T33" fmla="*/ 0 h 3177"/>
                <a:gd name="T34" fmla="*/ 3319 w 3870"/>
                <a:gd name="T35" fmla="*/ 3177 h 3177"/>
                <a:gd name="T36" fmla="*/ 2358 w 3870"/>
                <a:gd name="T37" fmla="*/ 3177 h 3177"/>
                <a:gd name="T38" fmla="*/ 2072 w 3870"/>
                <a:gd name="T39" fmla="*/ 1794 h 3177"/>
                <a:gd name="T40" fmla="*/ 2002 w 3870"/>
                <a:gd name="T41" fmla="*/ 1423 h 3177"/>
                <a:gd name="T42" fmla="*/ 1948 w 3870"/>
                <a:gd name="T43" fmla="*/ 1055 h 3177"/>
                <a:gd name="T44" fmla="*/ 1926 w 3870"/>
                <a:gd name="T45" fmla="*/ 1055 h 3177"/>
                <a:gd name="T46" fmla="*/ 1868 w 3870"/>
                <a:gd name="T47" fmla="*/ 1423 h 3177"/>
                <a:gd name="T48" fmla="*/ 1802 w 3870"/>
                <a:gd name="T49" fmla="*/ 1794 h 3177"/>
                <a:gd name="T50" fmla="*/ 1525 w 3870"/>
                <a:gd name="T51" fmla="*/ 3177 h 3177"/>
                <a:gd name="T52" fmla="*/ 581 w 3870"/>
                <a:gd name="T53" fmla="*/ 3177 h 3177"/>
                <a:gd name="T54" fmla="*/ 0 w 3870"/>
                <a:gd name="T55" fmla="*/ 0 h 3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0" h="3177">
                  <a:moveTo>
                    <a:pt x="0" y="0"/>
                  </a:moveTo>
                  <a:lnTo>
                    <a:pt x="782" y="0"/>
                  </a:lnTo>
                  <a:lnTo>
                    <a:pt x="982" y="1448"/>
                  </a:lnTo>
                  <a:lnTo>
                    <a:pt x="1110" y="2456"/>
                  </a:lnTo>
                  <a:lnTo>
                    <a:pt x="1128" y="2456"/>
                  </a:lnTo>
                  <a:cubicBezTo>
                    <a:pt x="1158" y="2287"/>
                    <a:pt x="1188" y="2118"/>
                    <a:pt x="1220" y="1949"/>
                  </a:cubicBezTo>
                  <a:cubicBezTo>
                    <a:pt x="1251" y="1780"/>
                    <a:pt x="1283" y="1613"/>
                    <a:pt x="1315" y="1448"/>
                  </a:cubicBezTo>
                  <a:lnTo>
                    <a:pt x="1640" y="0"/>
                  </a:lnTo>
                  <a:lnTo>
                    <a:pt x="2281" y="0"/>
                  </a:lnTo>
                  <a:lnTo>
                    <a:pt x="2614" y="1448"/>
                  </a:lnTo>
                  <a:cubicBezTo>
                    <a:pt x="2646" y="1610"/>
                    <a:pt x="2676" y="1776"/>
                    <a:pt x="2706" y="1945"/>
                  </a:cubicBezTo>
                  <a:cubicBezTo>
                    <a:pt x="2735" y="2115"/>
                    <a:pt x="2766" y="2285"/>
                    <a:pt x="2798" y="2456"/>
                  </a:cubicBezTo>
                  <a:lnTo>
                    <a:pt x="2819" y="2456"/>
                  </a:lnTo>
                  <a:cubicBezTo>
                    <a:pt x="2838" y="2285"/>
                    <a:pt x="2858" y="2115"/>
                    <a:pt x="2879" y="1947"/>
                  </a:cubicBezTo>
                  <a:cubicBezTo>
                    <a:pt x="2899" y="1779"/>
                    <a:pt x="2919" y="1612"/>
                    <a:pt x="2939" y="1448"/>
                  </a:cubicBezTo>
                  <a:lnTo>
                    <a:pt x="3144" y="0"/>
                  </a:lnTo>
                  <a:lnTo>
                    <a:pt x="3870" y="0"/>
                  </a:lnTo>
                  <a:lnTo>
                    <a:pt x="3319" y="3177"/>
                  </a:lnTo>
                  <a:lnTo>
                    <a:pt x="2358" y="3177"/>
                  </a:lnTo>
                  <a:lnTo>
                    <a:pt x="2072" y="1794"/>
                  </a:lnTo>
                  <a:cubicBezTo>
                    <a:pt x="2046" y="1671"/>
                    <a:pt x="2022" y="1548"/>
                    <a:pt x="2002" y="1423"/>
                  </a:cubicBezTo>
                  <a:cubicBezTo>
                    <a:pt x="1981" y="1298"/>
                    <a:pt x="1963" y="1175"/>
                    <a:pt x="1948" y="1055"/>
                  </a:cubicBezTo>
                  <a:lnTo>
                    <a:pt x="1926" y="1055"/>
                  </a:lnTo>
                  <a:cubicBezTo>
                    <a:pt x="1907" y="1175"/>
                    <a:pt x="1888" y="1298"/>
                    <a:pt x="1868" y="1423"/>
                  </a:cubicBezTo>
                  <a:cubicBezTo>
                    <a:pt x="1847" y="1548"/>
                    <a:pt x="1826" y="1671"/>
                    <a:pt x="1802" y="1794"/>
                  </a:cubicBezTo>
                  <a:lnTo>
                    <a:pt x="1525" y="3177"/>
                  </a:lnTo>
                  <a:lnTo>
                    <a:pt x="581" y="3177"/>
                  </a:lnTo>
                  <a:lnTo>
                    <a:pt x="0" y="0"/>
                  </a:lnTo>
                  <a:close/>
                </a:path>
              </a:pathLst>
            </a:custGeom>
            <a:solidFill>
              <a:schemeClr val="accent2"/>
            </a:solidFill>
            <a:ln w="12700">
              <a:gradFill>
                <a:gsLst>
                  <a:gs pos="0">
                    <a:schemeClr val="accent1">
                      <a:lumMod val="5000"/>
                      <a:lumOff val="95000"/>
                      <a:alpha val="0"/>
                    </a:schemeClr>
                  </a:gs>
                  <a:gs pos="100000">
                    <a:schemeClr val="bg1">
                      <a:alpha val="65000"/>
                    </a:schemeClr>
                  </a:gs>
                </a:gsLst>
                <a:lin ang="5400000" scaled="1"/>
              </a:gradFill>
              <a:prstDash val="solid"/>
              <a:round/>
              <a:headEnd/>
              <a:tailEnd/>
            </a:ln>
            <a:effectLst/>
            <a:scene3d>
              <a:camera prst="isometricTopUp">
                <a:rot lat="19632132" lon="19192754" rev="3436055"/>
              </a:camera>
              <a:lightRig rig="threePt" dir="t"/>
            </a:scene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2" name="矩形 381"/>
            <p:cNvSpPr/>
            <p:nvPr/>
          </p:nvSpPr>
          <p:spPr>
            <a:xfrm>
              <a:off x="3664874" y="4424478"/>
              <a:ext cx="2328344" cy="1254318"/>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a:t>
              </a:r>
              <a:r>
                <a:rPr lang="zh-CN" altLang="en-US" sz="1600" dirty="0" smtClean="0">
                  <a:solidFill>
                    <a:schemeClr val="tx1">
                      <a:lumMod val="75000"/>
                      <a:lumOff val="25000"/>
                    </a:schemeClr>
                  </a:solidFill>
                  <a:latin typeface="+mn-ea"/>
                </a:rPr>
                <a:t>你聚焦</a:t>
              </a:r>
              <a:r>
                <a:rPr lang="zh-CN" altLang="en-US" sz="1600" dirty="0">
                  <a:solidFill>
                    <a:schemeClr val="tx1">
                      <a:lumMod val="75000"/>
                      <a:lumOff val="25000"/>
                    </a:schemeClr>
                  </a:solidFill>
                  <a:latin typeface="+mn-ea"/>
                </a:rPr>
                <a:t>商业</a:t>
              </a:r>
              <a:r>
                <a:rPr lang="zh-CN" altLang="en-US" sz="1600" dirty="0" smtClean="0">
                  <a:solidFill>
                    <a:schemeClr val="tx1">
                      <a:lumMod val="75000"/>
                      <a:lumOff val="25000"/>
                    </a:schemeClr>
                  </a:solidFill>
                  <a:latin typeface="+mn-ea"/>
                </a:rPr>
                <a:t>设计。</a:t>
              </a:r>
              <a:endParaRPr lang="zh-CN" altLang="en-US" sz="1600" dirty="0">
                <a:solidFill>
                  <a:schemeClr val="tx1">
                    <a:lumMod val="75000"/>
                    <a:lumOff val="25000"/>
                  </a:schemeClr>
                </a:solidFill>
                <a:latin typeface="+mn-ea"/>
              </a:endParaRPr>
            </a:p>
          </p:txBody>
        </p:sp>
        <p:sp>
          <p:nvSpPr>
            <p:cNvPr id="383" name="文本框 382"/>
            <p:cNvSpPr txBox="1"/>
            <p:nvPr/>
          </p:nvSpPr>
          <p:spPr>
            <a:xfrm>
              <a:off x="3664874" y="4019420"/>
              <a:ext cx="1723549" cy="461665"/>
            </a:xfrm>
            <a:prstGeom prst="rect">
              <a:avLst/>
            </a:prstGeom>
            <a:noFill/>
          </p:spPr>
          <p:txBody>
            <a:bodyPr wrap="none" rtlCol="0">
              <a:spAutoFit/>
            </a:bodyPr>
            <a:lstStyle/>
            <a:p>
              <a:r>
                <a:rPr lang="zh-CN" altLang="en-US" sz="2400" dirty="0" smtClean="0">
                  <a:solidFill>
                    <a:schemeClr val="tx1">
                      <a:lumMod val="85000"/>
                      <a:lumOff val="15000"/>
                    </a:schemeClr>
                  </a:solidFill>
                  <a:latin typeface="+mj-ea"/>
                  <a:ea typeface="+mj-ea"/>
                </a:rPr>
                <a:t>输入小标题</a:t>
              </a:r>
              <a:endParaRPr lang="zh-CN" altLang="en-US" sz="2400" dirty="0">
                <a:solidFill>
                  <a:schemeClr val="tx1">
                    <a:lumMod val="85000"/>
                    <a:lumOff val="15000"/>
                  </a:schemeClr>
                </a:solidFill>
                <a:latin typeface="+mj-ea"/>
                <a:ea typeface="+mj-ea"/>
              </a:endParaRPr>
            </a:p>
          </p:txBody>
        </p:sp>
      </p:grpSp>
      <p:grpSp>
        <p:nvGrpSpPr>
          <p:cNvPr id="405" name="组合 404"/>
          <p:cNvGrpSpPr/>
          <p:nvPr/>
        </p:nvGrpSpPr>
        <p:grpSpPr>
          <a:xfrm>
            <a:off x="6440105" y="1185907"/>
            <a:ext cx="2328344" cy="4340489"/>
            <a:chOff x="6440105" y="1338307"/>
            <a:chExt cx="2328344" cy="4340489"/>
          </a:xfrm>
        </p:grpSpPr>
        <p:grpSp>
          <p:nvGrpSpPr>
            <p:cNvPr id="376" name="组合 375"/>
            <p:cNvGrpSpPr/>
            <p:nvPr/>
          </p:nvGrpSpPr>
          <p:grpSpPr>
            <a:xfrm>
              <a:off x="6820163" y="1386055"/>
              <a:ext cx="1822917" cy="3236235"/>
              <a:chOff x="6719003" y="1909620"/>
              <a:chExt cx="1822917" cy="3236235"/>
            </a:xfrm>
          </p:grpSpPr>
          <p:sp>
            <p:nvSpPr>
              <p:cNvPr id="33" name="Freeform 15"/>
              <p:cNvSpPr/>
              <p:nvPr/>
            </p:nvSpPr>
            <p:spPr bwMode="auto">
              <a:xfrm>
                <a:off x="6719003" y="3085270"/>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chemeClr val="bg1"/>
              </a:solidFill>
              <a:ln w="0">
                <a:noFill/>
                <a:prstDash val="solid"/>
                <a:round/>
                <a:headEnd/>
                <a:tailEnd/>
              </a:ln>
              <a:scene3d>
                <a:camera prst="isometricTopUp">
                  <a:rot lat="19632132" lon="19192754" rev="3436055"/>
                </a:camera>
                <a:lightRig rig="threePt" dir="t"/>
              </a:scene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3" name="Freeform 15"/>
              <p:cNvSpPr/>
              <p:nvPr/>
            </p:nvSpPr>
            <p:spPr bwMode="auto">
              <a:xfrm>
                <a:off x="6719003" y="3056596"/>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FCFEFD"/>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94" name="Freeform 15"/>
              <p:cNvSpPr/>
              <p:nvPr/>
            </p:nvSpPr>
            <p:spPr bwMode="auto">
              <a:xfrm>
                <a:off x="6719003" y="3027921"/>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FAFDFB"/>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95" name="Freeform 15"/>
              <p:cNvSpPr/>
              <p:nvPr/>
            </p:nvSpPr>
            <p:spPr bwMode="auto">
              <a:xfrm>
                <a:off x="6719003" y="2999247"/>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F8FCFA"/>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96" name="Freeform 15"/>
              <p:cNvSpPr/>
              <p:nvPr/>
            </p:nvSpPr>
            <p:spPr bwMode="auto">
              <a:xfrm>
                <a:off x="6719003" y="2970572"/>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F5FCF8"/>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97" name="Freeform 15"/>
              <p:cNvSpPr/>
              <p:nvPr/>
            </p:nvSpPr>
            <p:spPr bwMode="auto">
              <a:xfrm>
                <a:off x="6719003" y="2941898"/>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F3FBF7"/>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98" name="Freeform 15"/>
              <p:cNvSpPr/>
              <p:nvPr/>
            </p:nvSpPr>
            <p:spPr bwMode="auto">
              <a:xfrm>
                <a:off x="6719003" y="2913224"/>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F1FAF5"/>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299" name="Freeform 15"/>
              <p:cNvSpPr/>
              <p:nvPr/>
            </p:nvSpPr>
            <p:spPr bwMode="auto">
              <a:xfrm>
                <a:off x="6719003" y="2884549"/>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EFFAF3"/>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00" name="Freeform 15"/>
              <p:cNvSpPr/>
              <p:nvPr/>
            </p:nvSpPr>
            <p:spPr bwMode="auto">
              <a:xfrm>
                <a:off x="6719003" y="2855875"/>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ECF9F2"/>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01" name="Freeform 15"/>
              <p:cNvSpPr/>
              <p:nvPr/>
            </p:nvSpPr>
            <p:spPr bwMode="auto">
              <a:xfrm>
                <a:off x="6719003" y="2827200"/>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EAF8F0"/>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02" name="Freeform 15"/>
              <p:cNvSpPr/>
              <p:nvPr/>
            </p:nvSpPr>
            <p:spPr bwMode="auto">
              <a:xfrm>
                <a:off x="6719003" y="2798526"/>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E8F8EF"/>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03" name="Freeform 15"/>
              <p:cNvSpPr/>
              <p:nvPr/>
            </p:nvSpPr>
            <p:spPr bwMode="auto">
              <a:xfrm>
                <a:off x="6719003" y="2769852"/>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E6F7ED"/>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04" name="Freeform 15"/>
              <p:cNvSpPr/>
              <p:nvPr/>
            </p:nvSpPr>
            <p:spPr bwMode="auto">
              <a:xfrm>
                <a:off x="6719003" y="2741177"/>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E3F6EB"/>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05" name="Freeform 15"/>
              <p:cNvSpPr/>
              <p:nvPr/>
            </p:nvSpPr>
            <p:spPr bwMode="auto">
              <a:xfrm>
                <a:off x="6719003" y="2712503"/>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E1F6EA"/>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06" name="Freeform 15"/>
              <p:cNvSpPr/>
              <p:nvPr/>
            </p:nvSpPr>
            <p:spPr bwMode="auto">
              <a:xfrm>
                <a:off x="6719003" y="2683829"/>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DFF5E8"/>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07" name="Freeform 15"/>
              <p:cNvSpPr/>
              <p:nvPr/>
            </p:nvSpPr>
            <p:spPr bwMode="auto">
              <a:xfrm>
                <a:off x="6719003" y="2655154"/>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DCF4E7"/>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08" name="Freeform 15"/>
              <p:cNvSpPr/>
              <p:nvPr/>
            </p:nvSpPr>
            <p:spPr bwMode="auto">
              <a:xfrm>
                <a:off x="6719003" y="2626480"/>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DAF4E5"/>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09" name="Freeform 15"/>
              <p:cNvSpPr/>
              <p:nvPr/>
            </p:nvSpPr>
            <p:spPr bwMode="auto">
              <a:xfrm>
                <a:off x="6719003" y="2597805"/>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D8F3E4"/>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10" name="Freeform 15"/>
              <p:cNvSpPr/>
              <p:nvPr/>
            </p:nvSpPr>
            <p:spPr bwMode="auto">
              <a:xfrm>
                <a:off x="6719003" y="2569131"/>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D6F2E2"/>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11" name="Freeform 15"/>
              <p:cNvSpPr/>
              <p:nvPr/>
            </p:nvSpPr>
            <p:spPr bwMode="auto">
              <a:xfrm>
                <a:off x="6719003" y="2540457"/>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D3F2E0"/>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12" name="Freeform 15"/>
              <p:cNvSpPr/>
              <p:nvPr/>
            </p:nvSpPr>
            <p:spPr bwMode="auto">
              <a:xfrm>
                <a:off x="6719003" y="2511782"/>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D1F1DF"/>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13" name="Freeform 15"/>
              <p:cNvSpPr/>
              <p:nvPr/>
            </p:nvSpPr>
            <p:spPr bwMode="auto">
              <a:xfrm>
                <a:off x="6719003" y="2483108"/>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CFF0DD"/>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14" name="Freeform 15"/>
              <p:cNvSpPr/>
              <p:nvPr/>
            </p:nvSpPr>
            <p:spPr bwMode="auto">
              <a:xfrm>
                <a:off x="6719003" y="2454434"/>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CDEFDC"/>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15" name="Freeform 15"/>
              <p:cNvSpPr/>
              <p:nvPr/>
            </p:nvSpPr>
            <p:spPr bwMode="auto">
              <a:xfrm>
                <a:off x="6719003" y="2425759"/>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CAEFDA"/>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16" name="Freeform 15"/>
              <p:cNvSpPr/>
              <p:nvPr/>
            </p:nvSpPr>
            <p:spPr bwMode="auto">
              <a:xfrm>
                <a:off x="6719003" y="2397085"/>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C8EED8"/>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17" name="Freeform 15"/>
              <p:cNvSpPr/>
              <p:nvPr/>
            </p:nvSpPr>
            <p:spPr bwMode="auto">
              <a:xfrm>
                <a:off x="6719003" y="2368410"/>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C6EDD7"/>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18" name="Freeform 15"/>
              <p:cNvSpPr/>
              <p:nvPr/>
            </p:nvSpPr>
            <p:spPr bwMode="auto">
              <a:xfrm>
                <a:off x="6719003" y="2339736"/>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C4EDD5"/>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19" name="Freeform 15"/>
              <p:cNvSpPr/>
              <p:nvPr/>
            </p:nvSpPr>
            <p:spPr bwMode="auto">
              <a:xfrm>
                <a:off x="6719003" y="2311061"/>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C1ECD4"/>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20" name="Freeform 15"/>
              <p:cNvSpPr/>
              <p:nvPr/>
            </p:nvSpPr>
            <p:spPr bwMode="auto">
              <a:xfrm>
                <a:off x="6719003" y="2282387"/>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BFEBD2"/>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21" name="Freeform 15"/>
              <p:cNvSpPr/>
              <p:nvPr/>
            </p:nvSpPr>
            <p:spPr bwMode="auto">
              <a:xfrm>
                <a:off x="6719003" y="2253713"/>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BDEBD1"/>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22" name="Freeform 15"/>
              <p:cNvSpPr/>
              <p:nvPr/>
            </p:nvSpPr>
            <p:spPr bwMode="auto">
              <a:xfrm>
                <a:off x="6719003" y="2225038"/>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BAEACF"/>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23" name="Freeform 15"/>
              <p:cNvSpPr/>
              <p:nvPr/>
            </p:nvSpPr>
            <p:spPr bwMode="auto">
              <a:xfrm>
                <a:off x="6719003" y="2196364"/>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B8E9CD"/>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24" name="Freeform 15"/>
              <p:cNvSpPr/>
              <p:nvPr/>
            </p:nvSpPr>
            <p:spPr bwMode="auto">
              <a:xfrm>
                <a:off x="6719003" y="2167690"/>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B6E9CC"/>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25" name="Freeform 15"/>
              <p:cNvSpPr/>
              <p:nvPr/>
            </p:nvSpPr>
            <p:spPr bwMode="auto">
              <a:xfrm>
                <a:off x="6719003" y="2139015"/>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B4E8CA"/>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26" name="Freeform 15"/>
              <p:cNvSpPr/>
              <p:nvPr/>
            </p:nvSpPr>
            <p:spPr bwMode="auto">
              <a:xfrm>
                <a:off x="6719003" y="2110341"/>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B1E7C9"/>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27" name="Freeform 15"/>
              <p:cNvSpPr/>
              <p:nvPr/>
            </p:nvSpPr>
            <p:spPr bwMode="auto">
              <a:xfrm>
                <a:off x="6719003" y="2081666"/>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AFE7C7"/>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28" name="Freeform 15"/>
              <p:cNvSpPr/>
              <p:nvPr/>
            </p:nvSpPr>
            <p:spPr bwMode="auto">
              <a:xfrm>
                <a:off x="6719003" y="2052992"/>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ADE6C5"/>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29" name="Freeform 15"/>
              <p:cNvSpPr/>
              <p:nvPr/>
            </p:nvSpPr>
            <p:spPr bwMode="auto">
              <a:xfrm>
                <a:off x="6719003" y="2024318"/>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ABE5C4"/>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30" name="Freeform 15"/>
              <p:cNvSpPr/>
              <p:nvPr/>
            </p:nvSpPr>
            <p:spPr bwMode="auto">
              <a:xfrm>
                <a:off x="6719003" y="1995643"/>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A8E5C2"/>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31" name="Freeform 15"/>
              <p:cNvSpPr/>
              <p:nvPr/>
            </p:nvSpPr>
            <p:spPr bwMode="auto">
              <a:xfrm>
                <a:off x="6719003" y="1966969"/>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A6E4C1"/>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32" name="Freeform 15"/>
              <p:cNvSpPr/>
              <p:nvPr/>
            </p:nvSpPr>
            <p:spPr bwMode="auto">
              <a:xfrm>
                <a:off x="6719003" y="1938294"/>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rgbClr val="A4E3BF"/>
              </a:solidFill>
              <a:ln w="0">
                <a:noFill/>
                <a:prstDash val="solid"/>
                <a:round/>
                <a:headEnd/>
                <a:tailEnd/>
              </a:ln>
              <a:effectLst/>
              <a:scene3d>
                <a:camera prst="isometricTopUp">
                  <a:rot lat="19632132" lon="19192754" rev="3436055"/>
                </a:camera>
                <a:lightRig rig="threePt" dir="t">
                  <a:rot lat="0" lon="0" rev="0"/>
                </a:lightRig>
              </a:scene3d>
              <a:sp3d>
                <a:bevelT w="0" h="0"/>
                <a:bevelB w="0" h="0"/>
                <a:contourClr>
                  <a:srgbClr val="000000"/>
                </a:contourClr>
              </a:sp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44" name="Freeform 15"/>
              <p:cNvSpPr/>
              <p:nvPr/>
            </p:nvSpPr>
            <p:spPr bwMode="auto">
              <a:xfrm>
                <a:off x="6719003" y="1909620"/>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chemeClr val="accent1">
                  <a:lumMod val="60000"/>
                  <a:lumOff val="40000"/>
                </a:schemeClr>
              </a:solidFill>
              <a:ln w="0">
                <a:noFill/>
                <a:prstDash val="solid"/>
                <a:round/>
                <a:headEnd/>
                <a:tailEnd/>
              </a:ln>
              <a:scene3d>
                <a:camera prst="isometricTopUp">
                  <a:rot lat="19632132" lon="19192754" rev="3436055"/>
                </a:camera>
                <a:lightRig rig="threePt" dir="t"/>
              </a:scene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1" name="Freeform 15"/>
            <p:cNvSpPr/>
            <p:nvPr/>
          </p:nvSpPr>
          <p:spPr bwMode="auto">
            <a:xfrm>
              <a:off x="6813715" y="1338307"/>
              <a:ext cx="1822917" cy="2060585"/>
            </a:xfrm>
            <a:custGeom>
              <a:avLst/>
              <a:gdLst>
                <a:gd name="T0" fmla="*/ 1527 w 3054"/>
                <a:gd name="T1" fmla="*/ 685 h 3458"/>
                <a:gd name="T2" fmla="*/ 1008 w 3054"/>
                <a:gd name="T3" fmla="*/ 956 h 3458"/>
                <a:gd name="T4" fmla="*/ 819 w 3054"/>
                <a:gd name="T5" fmla="*/ 1711 h 3458"/>
                <a:gd name="T6" fmla="*/ 1008 w 3054"/>
                <a:gd name="T7" fmla="*/ 2483 h 3458"/>
                <a:gd name="T8" fmla="*/ 1527 w 3054"/>
                <a:gd name="T9" fmla="*/ 2768 h 3458"/>
                <a:gd name="T10" fmla="*/ 2048 w 3054"/>
                <a:gd name="T11" fmla="*/ 2483 h 3458"/>
                <a:gd name="T12" fmla="*/ 2240 w 3054"/>
                <a:gd name="T13" fmla="*/ 1711 h 3458"/>
                <a:gd name="T14" fmla="*/ 2048 w 3054"/>
                <a:gd name="T15" fmla="*/ 956 h 3458"/>
                <a:gd name="T16" fmla="*/ 1527 w 3054"/>
                <a:gd name="T17" fmla="*/ 685 h 3458"/>
                <a:gd name="T18" fmla="*/ 1527 w 3054"/>
                <a:gd name="T19" fmla="*/ 0 h 3458"/>
                <a:gd name="T20" fmla="*/ 2632 w 3054"/>
                <a:gd name="T21" fmla="*/ 447 h 3458"/>
                <a:gd name="T22" fmla="*/ 3054 w 3054"/>
                <a:gd name="T23" fmla="*/ 1711 h 3458"/>
                <a:gd name="T24" fmla="*/ 2632 w 3054"/>
                <a:gd name="T25" fmla="*/ 2994 h 3458"/>
                <a:gd name="T26" fmla="*/ 1527 w 3054"/>
                <a:gd name="T27" fmla="*/ 3458 h 3458"/>
                <a:gd name="T28" fmla="*/ 422 w 3054"/>
                <a:gd name="T29" fmla="*/ 2994 h 3458"/>
                <a:gd name="T30" fmla="*/ 0 w 3054"/>
                <a:gd name="T31" fmla="*/ 1711 h 3458"/>
                <a:gd name="T32" fmla="*/ 422 w 3054"/>
                <a:gd name="T33" fmla="*/ 445 h 3458"/>
                <a:gd name="T34" fmla="*/ 1527 w 3054"/>
                <a:gd name="T35" fmla="*/ 0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4" h="3458">
                  <a:moveTo>
                    <a:pt x="1527" y="685"/>
                  </a:moveTo>
                  <a:cubicBezTo>
                    <a:pt x="1305" y="687"/>
                    <a:pt x="1132" y="778"/>
                    <a:pt x="1008" y="956"/>
                  </a:cubicBezTo>
                  <a:cubicBezTo>
                    <a:pt x="884" y="1134"/>
                    <a:pt x="821" y="1386"/>
                    <a:pt x="819" y="1711"/>
                  </a:cubicBezTo>
                  <a:cubicBezTo>
                    <a:pt x="821" y="2039"/>
                    <a:pt x="884" y="2297"/>
                    <a:pt x="1008" y="2483"/>
                  </a:cubicBezTo>
                  <a:cubicBezTo>
                    <a:pt x="1132" y="2670"/>
                    <a:pt x="1305" y="2765"/>
                    <a:pt x="1527" y="2768"/>
                  </a:cubicBezTo>
                  <a:cubicBezTo>
                    <a:pt x="1749" y="2765"/>
                    <a:pt x="1922" y="2670"/>
                    <a:pt x="2048" y="2483"/>
                  </a:cubicBezTo>
                  <a:cubicBezTo>
                    <a:pt x="2173" y="2297"/>
                    <a:pt x="2237" y="2039"/>
                    <a:pt x="2240" y="1711"/>
                  </a:cubicBezTo>
                  <a:cubicBezTo>
                    <a:pt x="2237" y="1386"/>
                    <a:pt x="2173" y="1134"/>
                    <a:pt x="2048" y="956"/>
                  </a:cubicBezTo>
                  <a:cubicBezTo>
                    <a:pt x="1922" y="778"/>
                    <a:pt x="1749" y="687"/>
                    <a:pt x="1527" y="685"/>
                  </a:cubicBezTo>
                  <a:close/>
                  <a:moveTo>
                    <a:pt x="1527" y="0"/>
                  </a:moveTo>
                  <a:cubicBezTo>
                    <a:pt x="1989" y="3"/>
                    <a:pt x="2357" y="152"/>
                    <a:pt x="2632" y="447"/>
                  </a:cubicBezTo>
                  <a:cubicBezTo>
                    <a:pt x="2907" y="742"/>
                    <a:pt x="3048" y="1163"/>
                    <a:pt x="3054" y="1711"/>
                  </a:cubicBezTo>
                  <a:cubicBezTo>
                    <a:pt x="3048" y="2262"/>
                    <a:pt x="2907" y="2690"/>
                    <a:pt x="2632" y="2994"/>
                  </a:cubicBezTo>
                  <a:cubicBezTo>
                    <a:pt x="2357" y="3299"/>
                    <a:pt x="1989" y="3453"/>
                    <a:pt x="1527" y="3458"/>
                  </a:cubicBezTo>
                  <a:cubicBezTo>
                    <a:pt x="1065" y="3453"/>
                    <a:pt x="697" y="3299"/>
                    <a:pt x="422" y="2994"/>
                  </a:cubicBezTo>
                  <a:cubicBezTo>
                    <a:pt x="147" y="2690"/>
                    <a:pt x="6" y="2262"/>
                    <a:pt x="0" y="1711"/>
                  </a:cubicBezTo>
                  <a:cubicBezTo>
                    <a:pt x="6" y="1161"/>
                    <a:pt x="147" y="739"/>
                    <a:pt x="422" y="445"/>
                  </a:cubicBezTo>
                  <a:cubicBezTo>
                    <a:pt x="697" y="151"/>
                    <a:pt x="1065" y="3"/>
                    <a:pt x="1527" y="0"/>
                  </a:cubicBezTo>
                  <a:close/>
                </a:path>
              </a:pathLst>
            </a:custGeom>
            <a:solidFill>
              <a:schemeClr val="accent1"/>
            </a:solidFill>
            <a:ln w="12700">
              <a:gradFill>
                <a:gsLst>
                  <a:gs pos="0">
                    <a:schemeClr val="accent1">
                      <a:lumMod val="5000"/>
                      <a:lumOff val="95000"/>
                      <a:alpha val="0"/>
                    </a:schemeClr>
                  </a:gs>
                  <a:gs pos="100000">
                    <a:schemeClr val="bg1">
                      <a:alpha val="65000"/>
                    </a:schemeClr>
                  </a:gs>
                </a:gsLst>
                <a:lin ang="5400000" scaled="1"/>
              </a:gradFill>
              <a:prstDash val="solid"/>
              <a:round/>
              <a:headEnd/>
              <a:tailEnd/>
            </a:ln>
            <a:effectLst/>
            <a:scene3d>
              <a:camera prst="isometricTopUp">
                <a:rot lat="19632132" lon="19192754" rev="3436055"/>
              </a:camera>
              <a:lightRig rig="threePt" dir="t"/>
            </a:scene3d>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385" name="矩形 384"/>
            <p:cNvSpPr/>
            <p:nvPr/>
          </p:nvSpPr>
          <p:spPr>
            <a:xfrm>
              <a:off x="6440105" y="4424478"/>
              <a:ext cx="2328344" cy="1254318"/>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a:t>
              </a:r>
              <a:r>
                <a:rPr lang="zh-CN" altLang="en-US" sz="1600" dirty="0" smtClean="0">
                  <a:solidFill>
                    <a:schemeClr val="tx1">
                      <a:lumMod val="75000"/>
                      <a:lumOff val="25000"/>
                    </a:schemeClr>
                  </a:solidFill>
                  <a:latin typeface="+mn-ea"/>
                </a:rPr>
                <a:t>你聚焦</a:t>
              </a:r>
              <a:r>
                <a:rPr lang="zh-CN" altLang="en-US" sz="1600" dirty="0">
                  <a:solidFill>
                    <a:schemeClr val="tx1">
                      <a:lumMod val="75000"/>
                      <a:lumOff val="25000"/>
                    </a:schemeClr>
                  </a:solidFill>
                  <a:latin typeface="+mn-ea"/>
                </a:rPr>
                <a:t>商业</a:t>
              </a:r>
              <a:r>
                <a:rPr lang="zh-CN" altLang="en-US" sz="1600" dirty="0" smtClean="0">
                  <a:solidFill>
                    <a:schemeClr val="tx1">
                      <a:lumMod val="75000"/>
                      <a:lumOff val="25000"/>
                    </a:schemeClr>
                  </a:solidFill>
                  <a:latin typeface="+mn-ea"/>
                </a:rPr>
                <a:t>设计。</a:t>
              </a:r>
              <a:endParaRPr lang="zh-CN" altLang="en-US" sz="1600" dirty="0">
                <a:solidFill>
                  <a:schemeClr val="tx1">
                    <a:lumMod val="75000"/>
                    <a:lumOff val="25000"/>
                  </a:schemeClr>
                </a:solidFill>
                <a:latin typeface="+mn-ea"/>
              </a:endParaRPr>
            </a:p>
          </p:txBody>
        </p:sp>
        <p:sp>
          <p:nvSpPr>
            <p:cNvPr id="386" name="文本框 385"/>
            <p:cNvSpPr txBox="1"/>
            <p:nvPr/>
          </p:nvSpPr>
          <p:spPr>
            <a:xfrm>
              <a:off x="6440105" y="4019420"/>
              <a:ext cx="1723549" cy="461665"/>
            </a:xfrm>
            <a:prstGeom prst="rect">
              <a:avLst/>
            </a:prstGeom>
            <a:noFill/>
          </p:spPr>
          <p:txBody>
            <a:bodyPr wrap="none" rtlCol="0">
              <a:spAutoFit/>
            </a:bodyPr>
            <a:lstStyle/>
            <a:p>
              <a:r>
                <a:rPr lang="zh-CN" altLang="en-US" sz="2400" dirty="0" smtClean="0">
                  <a:solidFill>
                    <a:schemeClr val="tx1">
                      <a:lumMod val="85000"/>
                      <a:lumOff val="15000"/>
                    </a:schemeClr>
                  </a:solidFill>
                  <a:latin typeface="+mj-ea"/>
                  <a:ea typeface="+mj-ea"/>
                </a:rPr>
                <a:t>输入小标题</a:t>
              </a:r>
              <a:endParaRPr lang="zh-CN" altLang="en-US" sz="2400" dirty="0">
                <a:solidFill>
                  <a:schemeClr val="tx1">
                    <a:lumMod val="85000"/>
                    <a:lumOff val="15000"/>
                  </a:schemeClr>
                </a:solidFill>
                <a:latin typeface="+mj-ea"/>
                <a:ea typeface="+mj-ea"/>
              </a:endParaRPr>
            </a:p>
          </p:txBody>
        </p:sp>
      </p:grpSp>
      <p:grpSp>
        <p:nvGrpSpPr>
          <p:cNvPr id="406" name="组合 405"/>
          <p:cNvGrpSpPr/>
          <p:nvPr/>
        </p:nvGrpSpPr>
        <p:grpSpPr>
          <a:xfrm>
            <a:off x="9215336" y="1869250"/>
            <a:ext cx="2328344" cy="4266746"/>
            <a:chOff x="9215336" y="1412050"/>
            <a:chExt cx="2328344" cy="4266746"/>
          </a:xfrm>
        </p:grpSpPr>
        <p:grpSp>
          <p:nvGrpSpPr>
            <p:cNvPr id="377" name="组合 376"/>
            <p:cNvGrpSpPr/>
            <p:nvPr/>
          </p:nvGrpSpPr>
          <p:grpSpPr>
            <a:xfrm>
              <a:off x="9742402" y="1420068"/>
              <a:ext cx="1562089" cy="3168208"/>
              <a:chOff x="9178715" y="1948382"/>
              <a:chExt cx="1562089" cy="3168208"/>
            </a:xfrm>
          </p:grpSpPr>
          <p:sp>
            <p:nvSpPr>
              <p:cNvPr id="40" name="Freeform 20"/>
              <p:cNvSpPr/>
              <p:nvPr/>
            </p:nvSpPr>
            <p:spPr bwMode="auto">
              <a:xfrm>
                <a:off x="9178715" y="3124032"/>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chemeClr val="bg1"/>
              </a:solidFill>
              <a:ln>
                <a:noFill/>
              </a:ln>
              <a:scene3d>
                <a:camera prst="isometricTopUp">
                  <a:rot lat="19632132" lon="19192754" rev="3436055"/>
                </a:camera>
                <a:lightRig rig="threePt" dir="t"/>
              </a:scene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3" name="Freeform 20"/>
              <p:cNvSpPr/>
              <p:nvPr/>
            </p:nvSpPr>
            <p:spPr bwMode="auto">
              <a:xfrm>
                <a:off x="9178715" y="3095358"/>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FBFCFE"/>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34" name="Freeform 20"/>
              <p:cNvSpPr/>
              <p:nvPr/>
            </p:nvSpPr>
            <p:spPr bwMode="auto">
              <a:xfrm>
                <a:off x="9178715" y="3066683"/>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F8F9FE"/>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35" name="Freeform 20"/>
              <p:cNvSpPr/>
              <p:nvPr/>
            </p:nvSpPr>
            <p:spPr bwMode="auto">
              <a:xfrm>
                <a:off x="9178715" y="3038009"/>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F5F7FD"/>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36" name="Freeform 20"/>
              <p:cNvSpPr/>
              <p:nvPr/>
            </p:nvSpPr>
            <p:spPr bwMode="auto">
              <a:xfrm>
                <a:off x="9178715" y="3009334"/>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F2F4FD"/>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37" name="Freeform 20"/>
              <p:cNvSpPr/>
              <p:nvPr/>
            </p:nvSpPr>
            <p:spPr bwMode="auto">
              <a:xfrm>
                <a:off x="9178715" y="2980660"/>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EFF1FC"/>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38" name="Freeform 20"/>
              <p:cNvSpPr/>
              <p:nvPr/>
            </p:nvSpPr>
            <p:spPr bwMode="auto">
              <a:xfrm>
                <a:off x="9178715" y="2951986"/>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ECEFFC"/>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39" name="Freeform 20"/>
              <p:cNvSpPr/>
              <p:nvPr/>
            </p:nvSpPr>
            <p:spPr bwMode="auto">
              <a:xfrm>
                <a:off x="9178715" y="2923311"/>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E8ECFB"/>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40" name="Freeform 20"/>
              <p:cNvSpPr/>
              <p:nvPr/>
            </p:nvSpPr>
            <p:spPr bwMode="auto">
              <a:xfrm>
                <a:off x="9178715" y="2894637"/>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E5E9FB"/>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41" name="Freeform 20"/>
              <p:cNvSpPr/>
              <p:nvPr/>
            </p:nvSpPr>
            <p:spPr bwMode="auto">
              <a:xfrm>
                <a:off x="9178715" y="2865962"/>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E2E7FA"/>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42" name="Freeform 20"/>
              <p:cNvSpPr/>
              <p:nvPr/>
            </p:nvSpPr>
            <p:spPr bwMode="auto">
              <a:xfrm>
                <a:off x="9178715" y="2837288"/>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DFE4FA"/>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43" name="Freeform 20"/>
              <p:cNvSpPr/>
              <p:nvPr/>
            </p:nvSpPr>
            <p:spPr bwMode="auto">
              <a:xfrm>
                <a:off x="9178715" y="2808614"/>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DCE2F9"/>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44" name="Freeform 20"/>
              <p:cNvSpPr/>
              <p:nvPr/>
            </p:nvSpPr>
            <p:spPr bwMode="auto">
              <a:xfrm>
                <a:off x="9178715" y="2779939"/>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D9DFF9"/>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45" name="Freeform 20"/>
              <p:cNvSpPr/>
              <p:nvPr/>
            </p:nvSpPr>
            <p:spPr bwMode="auto">
              <a:xfrm>
                <a:off x="9178715" y="2751265"/>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D6DCF8"/>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46" name="Freeform 20"/>
              <p:cNvSpPr/>
              <p:nvPr/>
            </p:nvSpPr>
            <p:spPr bwMode="auto">
              <a:xfrm>
                <a:off x="9178715" y="2722591"/>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D2DAF8"/>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47" name="Freeform 20"/>
              <p:cNvSpPr/>
              <p:nvPr/>
            </p:nvSpPr>
            <p:spPr bwMode="auto">
              <a:xfrm>
                <a:off x="9178715" y="2693916"/>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CFD7F7"/>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48" name="Freeform 20"/>
              <p:cNvSpPr/>
              <p:nvPr/>
            </p:nvSpPr>
            <p:spPr bwMode="auto">
              <a:xfrm>
                <a:off x="9178715" y="2665242"/>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CCD4F7"/>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49" name="Freeform 20"/>
              <p:cNvSpPr/>
              <p:nvPr/>
            </p:nvSpPr>
            <p:spPr bwMode="auto">
              <a:xfrm>
                <a:off x="9178715" y="2636567"/>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C9D2F6"/>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50" name="Freeform 20"/>
              <p:cNvSpPr/>
              <p:nvPr/>
            </p:nvSpPr>
            <p:spPr bwMode="auto">
              <a:xfrm>
                <a:off x="9178715" y="2607893"/>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C6CFF6"/>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51" name="Freeform 20"/>
              <p:cNvSpPr/>
              <p:nvPr/>
            </p:nvSpPr>
            <p:spPr bwMode="auto">
              <a:xfrm>
                <a:off x="9178715" y="2579219"/>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C3CCF5"/>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52" name="Freeform 20"/>
              <p:cNvSpPr/>
              <p:nvPr/>
            </p:nvSpPr>
            <p:spPr bwMode="auto">
              <a:xfrm>
                <a:off x="9178715" y="2550544"/>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C0CAF5"/>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53" name="Freeform 20"/>
              <p:cNvSpPr/>
              <p:nvPr/>
            </p:nvSpPr>
            <p:spPr bwMode="auto">
              <a:xfrm>
                <a:off x="9178715" y="2521870"/>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BCC7F4"/>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54" name="Freeform 20"/>
              <p:cNvSpPr/>
              <p:nvPr/>
            </p:nvSpPr>
            <p:spPr bwMode="auto">
              <a:xfrm>
                <a:off x="9178715" y="2493195"/>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B9C5F4"/>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55" name="Freeform 20"/>
              <p:cNvSpPr/>
              <p:nvPr/>
            </p:nvSpPr>
            <p:spPr bwMode="auto">
              <a:xfrm>
                <a:off x="9178715" y="2464521"/>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B6C2F3"/>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56" name="Freeform 20"/>
              <p:cNvSpPr/>
              <p:nvPr/>
            </p:nvSpPr>
            <p:spPr bwMode="auto">
              <a:xfrm>
                <a:off x="9178715" y="2435847"/>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B3BFF3"/>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57" name="Freeform 20"/>
              <p:cNvSpPr/>
              <p:nvPr/>
            </p:nvSpPr>
            <p:spPr bwMode="auto">
              <a:xfrm>
                <a:off x="9178715" y="2407172"/>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B0BDF2"/>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58" name="Freeform 20"/>
              <p:cNvSpPr/>
              <p:nvPr/>
            </p:nvSpPr>
            <p:spPr bwMode="auto">
              <a:xfrm>
                <a:off x="9178715" y="2378498"/>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ADBAF2"/>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59" name="Freeform 20"/>
              <p:cNvSpPr/>
              <p:nvPr/>
            </p:nvSpPr>
            <p:spPr bwMode="auto">
              <a:xfrm>
                <a:off x="9178715" y="2349823"/>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AAB7F1"/>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60" name="Freeform 20"/>
              <p:cNvSpPr/>
              <p:nvPr/>
            </p:nvSpPr>
            <p:spPr bwMode="auto">
              <a:xfrm>
                <a:off x="9178715" y="2321149"/>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A6B5F1"/>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61" name="Freeform 20"/>
              <p:cNvSpPr/>
              <p:nvPr/>
            </p:nvSpPr>
            <p:spPr bwMode="auto">
              <a:xfrm>
                <a:off x="9178715" y="2292475"/>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A3B2F0"/>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62" name="Freeform 20"/>
              <p:cNvSpPr/>
              <p:nvPr/>
            </p:nvSpPr>
            <p:spPr bwMode="auto">
              <a:xfrm>
                <a:off x="9178715" y="2263800"/>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A0AFF0"/>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63" name="Freeform 20"/>
              <p:cNvSpPr/>
              <p:nvPr/>
            </p:nvSpPr>
            <p:spPr bwMode="auto">
              <a:xfrm>
                <a:off x="9178715" y="2235126"/>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9DADEF"/>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64" name="Freeform 20"/>
              <p:cNvSpPr/>
              <p:nvPr/>
            </p:nvSpPr>
            <p:spPr bwMode="auto">
              <a:xfrm>
                <a:off x="9178715" y="2206452"/>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9AAAEF"/>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65" name="Freeform 20"/>
              <p:cNvSpPr/>
              <p:nvPr/>
            </p:nvSpPr>
            <p:spPr bwMode="auto">
              <a:xfrm>
                <a:off x="9178715" y="2177777"/>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97A8EE"/>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66" name="Freeform 20"/>
              <p:cNvSpPr/>
              <p:nvPr/>
            </p:nvSpPr>
            <p:spPr bwMode="auto">
              <a:xfrm>
                <a:off x="9178715" y="2149103"/>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94A5EE"/>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67" name="Freeform 20"/>
              <p:cNvSpPr/>
              <p:nvPr/>
            </p:nvSpPr>
            <p:spPr bwMode="auto">
              <a:xfrm>
                <a:off x="9178715" y="2120428"/>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90A2ED"/>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68" name="Freeform 20"/>
              <p:cNvSpPr/>
              <p:nvPr/>
            </p:nvSpPr>
            <p:spPr bwMode="auto">
              <a:xfrm>
                <a:off x="9178715" y="2091754"/>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8DA0ED"/>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69" name="Freeform 20"/>
              <p:cNvSpPr/>
              <p:nvPr/>
            </p:nvSpPr>
            <p:spPr bwMode="auto">
              <a:xfrm>
                <a:off x="9178715" y="2063080"/>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8A9DEC"/>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70" name="Freeform 20"/>
              <p:cNvSpPr/>
              <p:nvPr/>
            </p:nvSpPr>
            <p:spPr bwMode="auto">
              <a:xfrm>
                <a:off x="9178715" y="2034405"/>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879AEC"/>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71" name="Freeform 20"/>
              <p:cNvSpPr/>
              <p:nvPr/>
            </p:nvSpPr>
            <p:spPr bwMode="auto">
              <a:xfrm>
                <a:off x="9178715" y="2005731"/>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8498EB"/>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372" name="Freeform 20"/>
              <p:cNvSpPr/>
              <p:nvPr/>
            </p:nvSpPr>
            <p:spPr bwMode="auto">
              <a:xfrm>
                <a:off x="9178715" y="1977056"/>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rgbClr val="8195EB"/>
              </a:solidFill>
              <a:ln>
                <a:noFill/>
              </a:ln>
              <a:effectLst/>
              <a:scene3d>
                <a:camera prst="isometricTopUp">
                  <a:rot lat="19632132" lon="19192754" rev="3436055"/>
                </a:camera>
                <a:lightRig rig="threePt" dir="t">
                  <a:rot lat="0" lon="0" rev="0"/>
                </a:lightRig>
              </a:scene3d>
              <a:sp3d>
                <a:bevelT w="0" h="0"/>
                <a:bevelB w="0" h="0"/>
                <a:contourClr>
                  <a:srgbClr val="000000"/>
                </a:contourClr>
              </a:sp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100000"/>
                    </a:schemeClr>
                  </a:solidFill>
                </a:endParaRPr>
              </a:p>
            </p:txBody>
          </p:sp>
          <p:sp>
            <p:nvSpPr>
              <p:cNvPr id="45" name="Freeform 20"/>
              <p:cNvSpPr/>
              <p:nvPr/>
            </p:nvSpPr>
            <p:spPr bwMode="auto">
              <a:xfrm>
                <a:off x="9178715" y="1948382"/>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chemeClr val="accent2">
                  <a:lumMod val="60000"/>
                  <a:lumOff val="40000"/>
                </a:schemeClr>
              </a:solidFill>
              <a:ln>
                <a:noFill/>
              </a:ln>
              <a:scene3d>
                <a:camera prst="isometricTopUp">
                  <a:rot lat="19632132" lon="19192754" rev="3436055"/>
                </a:camera>
                <a:lightRig rig="threePt" dir="t"/>
              </a:scene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2" name="Freeform 20"/>
            <p:cNvSpPr/>
            <p:nvPr/>
          </p:nvSpPr>
          <p:spPr bwMode="auto">
            <a:xfrm>
              <a:off x="9742401" y="1412050"/>
              <a:ext cx="1562089" cy="1992558"/>
            </a:xfrm>
            <a:custGeom>
              <a:avLst/>
              <a:gdLst>
                <a:gd name="T0" fmla="*/ 0 w 1310"/>
                <a:gd name="T1" fmla="*/ 0 h 1671"/>
                <a:gd name="T2" fmla="*/ 1310 w 1310"/>
                <a:gd name="T3" fmla="*/ 0 h 1671"/>
                <a:gd name="T4" fmla="*/ 1310 w 1310"/>
                <a:gd name="T5" fmla="*/ 332 h 1671"/>
                <a:gd name="T6" fmla="*/ 855 w 1310"/>
                <a:gd name="T7" fmla="*/ 332 h 1671"/>
                <a:gd name="T8" fmla="*/ 855 w 1310"/>
                <a:gd name="T9" fmla="*/ 1671 h 1671"/>
                <a:gd name="T10" fmla="*/ 452 w 1310"/>
                <a:gd name="T11" fmla="*/ 1671 h 1671"/>
                <a:gd name="T12" fmla="*/ 452 w 1310"/>
                <a:gd name="T13" fmla="*/ 332 h 1671"/>
                <a:gd name="T14" fmla="*/ 0 w 1310"/>
                <a:gd name="T15" fmla="*/ 332 h 1671"/>
                <a:gd name="T16" fmla="*/ 0 w 1310"/>
                <a:gd name="T17" fmla="*/ 0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0" h="1671">
                  <a:moveTo>
                    <a:pt x="0" y="0"/>
                  </a:moveTo>
                  <a:lnTo>
                    <a:pt x="1310" y="0"/>
                  </a:lnTo>
                  <a:lnTo>
                    <a:pt x="1310" y="332"/>
                  </a:lnTo>
                  <a:lnTo>
                    <a:pt x="855" y="332"/>
                  </a:lnTo>
                  <a:lnTo>
                    <a:pt x="855" y="1671"/>
                  </a:lnTo>
                  <a:lnTo>
                    <a:pt x="452" y="1671"/>
                  </a:lnTo>
                  <a:lnTo>
                    <a:pt x="452" y="332"/>
                  </a:lnTo>
                  <a:lnTo>
                    <a:pt x="0" y="332"/>
                  </a:lnTo>
                  <a:lnTo>
                    <a:pt x="0" y="0"/>
                  </a:lnTo>
                  <a:close/>
                </a:path>
              </a:pathLst>
            </a:custGeom>
            <a:solidFill>
              <a:schemeClr val="accent2"/>
            </a:solidFill>
            <a:ln w="12700">
              <a:gradFill>
                <a:gsLst>
                  <a:gs pos="0">
                    <a:schemeClr val="accent1">
                      <a:lumMod val="5000"/>
                      <a:lumOff val="95000"/>
                      <a:alpha val="0"/>
                    </a:schemeClr>
                  </a:gs>
                  <a:gs pos="100000">
                    <a:schemeClr val="bg1">
                      <a:alpha val="65000"/>
                    </a:schemeClr>
                  </a:gs>
                </a:gsLst>
                <a:lin ang="5400000" scaled="1"/>
              </a:gradFill>
            </a:ln>
            <a:effectLst/>
            <a:scene3d>
              <a:camera prst="isometricTopUp">
                <a:rot lat="19632132" lon="19192754" rev="3436055"/>
              </a:camera>
              <a:lightRig rig="threePt" dir="t"/>
            </a:scene3d>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8" name="矩形 387"/>
            <p:cNvSpPr/>
            <p:nvPr/>
          </p:nvSpPr>
          <p:spPr>
            <a:xfrm>
              <a:off x="9215336" y="4424478"/>
              <a:ext cx="2328344" cy="1254318"/>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a:t>
              </a:r>
              <a:r>
                <a:rPr lang="zh-CN" altLang="en-US" sz="1600" dirty="0" smtClean="0">
                  <a:solidFill>
                    <a:schemeClr val="tx1">
                      <a:lumMod val="75000"/>
                      <a:lumOff val="25000"/>
                    </a:schemeClr>
                  </a:solidFill>
                  <a:latin typeface="+mn-ea"/>
                </a:rPr>
                <a:t>你聚焦</a:t>
              </a:r>
              <a:r>
                <a:rPr lang="zh-CN" altLang="en-US" sz="1600" dirty="0">
                  <a:solidFill>
                    <a:schemeClr val="tx1">
                      <a:lumMod val="75000"/>
                      <a:lumOff val="25000"/>
                    </a:schemeClr>
                  </a:solidFill>
                  <a:latin typeface="+mn-ea"/>
                </a:rPr>
                <a:t>商业</a:t>
              </a:r>
              <a:r>
                <a:rPr lang="zh-CN" altLang="en-US" sz="1600" dirty="0" smtClean="0">
                  <a:solidFill>
                    <a:schemeClr val="tx1">
                      <a:lumMod val="75000"/>
                      <a:lumOff val="25000"/>
                    </a:schemeClr>
                  </a:solidFill>
                  <a:latin typeface="+mn-ea"/>
                </a:rPr>
                <a:t>设计。</a:t>
              </a:r>
              <a:endParaRPr lang="zh-CN" altLang="en-US" sz="1600" dirty="0">
                <a:solidFill>
                  <a:schemeClr val="tx1">
                    <a:lumMod val="75000"/>
                    <a:lumOff val="25000"/>
                  </a:schemeClr>
                </a:solidFill>
                <a:latin typeface="+mn-ea"/>
              </a:endParaRPr>
            </a:p>
          </p:txBody>
        </p:sp>
        <p:sp>
          <p:nvSpPr>
            <p:cNvPr id="389" name="文本框 388"/>
            <p:cNvSpPr txBox="1"/>
            <p:nvPr/>
          </p:nvSpPr>
          <p:spPr>
            <a:xfrm>
              <a:off x="9215336" y="4019420"/>
              <a:ext cx="1723549" cy="461665"/>
            </a:xfrm>
            <a:prstGeom prst="rect">
              <a:avLst/>
            </a:prstGeom>
            <a:noFill/>
          </p:spPr>
          <p:txBody>
            <a:bodyPr wrap="none" rtlCol="0">
              <a:spAutoFit/>
            </a:bodyPr>
            <a:lstStyle/>
            <a:p>
              <a:r>
                <a:rPr lang="zh-CN" altLang="en-US" sz="2400" dirty="0" smtClean="0">
                  <a:solidFill>
                    <a:schemeClr val="tx1">
                      <a:lumMod val="85000"/>
                      <a:lumOff val="15000"/>
                    </a:schemeClr>
                  </a:solidFill>
                  <a:latin typeface="+mj-ea"/>
                  <a:ea typeface="+mj-ea"/>
                </a:rPr>
                <a:t>输入小标题</a:t>
              </a:r>
              <a:endParaRPr lang="zh-CN" altLang="en-US" sz="2400" dirty="0">
                <a:solidFill>
                  <a:schemeClr val="tx1">
                    <a:lumMod val="85000"/>
                    <a:lumOff val="15000"/>
                  </a:schemeClr>
                </a:solidFill>
                <a:latin typeface="+mj-ea"/>
                <a:ea typeface="+mj-ea"/>
              </a:endParaRPr>
            </a:p>
          </p:txBody>
        </p:sp>
      </p:grpSp>
      <p:grpSp>
        <p:nvGrpSpPr>
          <p:cNvPr id="415" name="组合 414"/>
          <p:cNvGrpSpPr/>
          <p:nvPr/>
        </p:nvGrpSpPr>
        <p:grpSpPr>
          <a:xfrm>
            <a:off x="4193593" y="819559"/>
            <a:ext cx="6480000" cy="0"/>
            <a:chOff x="3873932" y="-105711"/>
            <a:chExt cx="6911832" cy="0"/>
          </a:xfrm>
        </p:grpSpPr>
        <p:cxnSp>
          <p:nvCxnSpPr>
            <p:cNvPr id="412" name="直接连接符 411"/>
            <p:cNvCxnSpPr/>
            <p:nvPr/>
          </p:nvCxnSpPr>
          <p:spPr>
            <a:xfrm>
              <a:off x="3873932" y="-105711"/>
              <a:ext cx="6911832" cy="0"/>
            </a:xfrm>
            <a:prstGeom prst="line">
              <a:avLst/>
            </a:prstGeom>
            <a:ln>
              <a:gradFill flip="none" rotWithShape="1">
                <a:gsLst>
                  <a:gs pos="0">
                    <a:schemeClr val="accent1">
                      <a:alpha val="0"/>
                    </a:schemeClr>
                  </a:gs>
                  <a:gs pos="100000">
                    <a:schemeClr val="accent1">
                      <a:alpha val="6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13" name="直接连接符 412"/>
            <p:cNvCxnSpPr/>
            <p:nvPr/>
          </p:nvCxnSpPr>
          <p:spPr>
            <a:xfrm>
              <a:off x="10494818" y="-105711"/>
              <a:ext cx="290946"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239596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a:off x="0" y="0"/>
            <a:ext cx="12192000" cy="6858000"/>
          </a:xfrm>
          <a:prstGeom prst="rect">
            <a:avLst/>
          </a:pr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stretch>
            <a:fillRect/>
          </a:stretch>
        </p:blipFill>
        <p:spPr>
          <a:xfrm>
            <a:off x="11113991" y="588904"/>
            <a:ext cx="417449" cy="476840"/>
          </a:xfrm>
          <a:prstGeom prst="rect">
            <a:avLst/>
          </a:prstGeom>
        </p:spPr>
      </p:pic>
      <p:sp>
        <p:nvSpPr>
          <p:cNvPr id="3" name="矩形 2"/>
          <p:cNvSpPr/>
          <p:nvPr/>
        </p:nvSpPr>
        <p:spPr>
          <a:xfrm>
            <a:off x="1044628" y="565041"/>
            <a:ext cx="7155036" cy="584775"/>
          </a:xfrm>
          <a:prstGeom prst="rect">
            <a:avLst/>
          </a:prstGeom>
        </p:spPr>
        <p:txBody>
          <a:bodyPr wrap="square">
            <a:spAutoFit/>
          </a:bodyPr>
          <a:lstStyle/>
          <a:p>
            <a:r>
              <a:rPr lang="zh-CN" altLang="en-US" sz="3200" dirty="0" smtClean="0">
                <a:solidFill>
                  <a:schemeClr val="tx1">
                    <a:lumMod val="75000"/>
                    <a:lumOff val="25000"/>
                  </a:schemeClr>
                </a:solidFill>
                <a:latin typeface="+mj-ea"/>
                <a:ea typeface="+mj-ea"/>
              </a:rPr>
              <a:t>四项</a:t>
            </a:r>
            <a:r>
              <a:rPr lang="zh-CN" altLang="en-US" sz="3200" dirty="0">
                <a:solidFill>
                  <a:schemeClr val="tx1">
                    <a:lumMod val="75000"/>
                    <a:lumOff val="25000"/>
                  </a:schemeClr>
                </a:solidFill>
                <a:latin typeface="+mj-ea"/>
                <a:ea typeface="+mj-ea"/>
              </a:rPr>
              <a:t>并列</a:t>
            </a:r>
            <a:r>
              <a:rPr lang="zh-CN" altLang="en-US" sz="3200" dirty="0" smtClean="0">
                <a:solidFill>
                  <a:schemeClr val="tx1">
                    <a:lumMod val="75000"/>
                    <a:lumOff val="25000"/>
                  </a:schemeClr>
                </a:solidFill>
                <a:latin typeface="+mj-ea"/>
                <a:ea typeface="+mj-ea"/>
              </a:rPr>
              <a:t>页面</a:t>
            </a:r>
            <a:endParaRPr lang="zh-CN" altLang="en-US" sz="3200" dirty="0">
              <a:solidFill>
                <a:schemeClr val="tx1">
                  <a:lumMod val="75000"/>
                  <a:lumOff val="25000"/>
                </a:schemeClr>
              </a:solidFill>
              <a:latin typeface="+mj-ea"/>
              <a:ea typeface="+mj-ea"/>
            </a:endParaRPr>
          </a:p>
        </p:txBody>
      </p:sp>
      <p:grpSp>
        <p:nvGrpSpPr>
          <p:cNvPr id="4" name="组合 3"/>
          <p:cNvGrpSpPr/>
          <p:nvPr/>
        </p:nvGrpSpPr>
        <p:grpSpPr>
          <a:xfrm>
            <a:off x="660400" y="659306"/>
            <a:ext cx="288000" cy="329202"/>
            <a:chOff x="660400" y="659306"/>
            <a:chExt cx="396000" cy="329202"/>
          </a:xfrm>
          <a:effectLst>
            <a:outerShdw blurRad="76200" dist="25400" dir="2700000" algn="tl" rotWithShape="0">
              <a:prstClr val="black">
                <a:alpha val="10000"/>
              </a:prstClr>
            </a:outerShdw>
          </a:effectLst>
        </p:grpSpPr>
        <p:sp>
          <p:nvSpPr>
            <p:cNvPr id="5" name="圆角矩形 4"/>
            <p:cNvSpPr/>
            <p:nvPr/>
          </p:nvSpPr>
          <p:spPr>
            <a:xfrm>
              <a:off x="660400" y="659306"/>
              <a:ext cx="396000" cy="7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660400" y="787907"/>
              <a:ext cx="396000" cy="7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60400" y="916508"/>
              <a:ext cx="396000" cy="7200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4193593" y="819559"/>
            <a:ext cx="6480000" cy="0"/>
            <a:chOff x="3873932" y="-105711"/>
            <a:chExt cx="6911832" cy="0"/>
          </a:xfrm>
        </p:grpSpPr>
        <p:cxnSp>
          <p:nvCxnSpPr>
            <p:cNvPr id="63" name="直接连接符 62"/>
            <p:cNvCxnSpPr/>
            <p:nvPr/>
          </p:nvCxnSpPr>
          <p:spPr>
            <a:xfrm>
              <a:off x="3873932" y="-105711"/>
              <a:ext cx="6911832" cy="0"/>
            </a:xfrm>
            <a:prstGeom prst="line">
              <a:avLst/>
            </a:prstGeom>
            <a:ln>
              <a:gradFill flip="none" rotWithShape="1">
                <a:gsLst>
                  <a:gs pos="0">
                    <a:schemeClr val="accent1">
                      <a:alpha val="0"/>
                    </a:schemeClr>
                  </a:gs>
                  <a:gs pos="100000">
                    <a:schemeClr val="accent1">
                      <a:alpha val="6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0494818" y="-105711"/>
              <a:ext cx="290946"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pic>
        <p:nvPicPr>
          <p:cNvPr id="68" name="图片 67"/>
          <p:cNvPicPr>
            <a:picLocks noChangeAspect="1"/>
          </p:cNvPicPr>
          <p:nvPr/>
        </p:nvPicPr>
        <p:blipFill>
          <a:blip r:embed="rId5" cstate="print">
            <a:extLst>
              <a:ext uri="{28A0092B-C50C-407E-A947-70E740481C1C}">
                <a14:useLocalDpi xmlns:a14="http://schemas.microsoft.com/office/drawing/2010/main" val="0"/>
              </a:ext>
            </a:extLst>
          </a:blip>
          <a:srcRect l="2158" r="4369" b="66227"/>
          <a:stretch>
            <a:fillRect/>
          </a:stretch>
        </p:blipFill>
        <p:spPr>
          <a:xfrm>
            <a:off x="0" y="3921274"/>
            <a:ext cx="12192000" cy="2936726"/>
          </a:xfrm>
          <a:custGeom>
            <a:avLst/>
            <a:gdLst>
              <a:gd name="connsiteX0" fmla="*/ 0 w 12192000"/>
              <a:gd name="connsiteY0" fmla="*/ 0 h 2936726"/>
              <a:gd name="connsiteX1" fmla="*/ 12192000 w 12192000"/>
              <a:gd name="connsiteY1" fmla="*/ 0 h 2936726"/>
              <a:gd name="connsiteX2" fmla="*/ 12192000 w 12192000"/>
              <a:gd name="connsiteY2" fmla="*/ 2936726 h 2936726"/>
              <a:gd name="connsiteX3" fmla="*/ 0 w 12192000"/>
              <a:gd name="connsiteY3" fmla="*/ 2936726 h 2936726"/>
            </a:gdLst>
            <a:ahLst/>
            <a:cxnLst>
              <a:cxn ang="0">
                <a:pos x="connsiteX0" y="connsiteY0"/>
              </a:cxn>
              <a:cxn ang="0">
                <a:pos x="connsiteX1" y="connsiteY1"/>
              </a:cxn>
              <a:cxn ang="0">
                <a:pos x="connsiteX2" y="connsiteY2"/>
              </a:cxn>
              <a:cxn ang="0">
                <a:pos x="connsiteX3" y="connsiteY3"/>
              </a:cxn>
            </a:cxnLst>
            <a:rect l="l" t="t" r="r" b="b"/>
            <a:pathLst>
              <a:path w="12192000" h="2936726">
                <a:moveTo>
                  <a:pt x="0" y="0"/>
                </a:moveTo>
                <a:lnTo>
                  <a:pt x="12192000" y="0"/>
                </a:lnTo>
                <a:lnTo>
                  <a:pt x="12192000" y="2936726"/>
                </a:lnTo>
                <a:lnTo>
                  <a:pt x="0" y="2936726"/>
                </a:lnTo>
                <a:close/>
              </a:path>
            </a:pathLst>
          </a:custGeom>
        </p:spPr>
      </p:pic>
      <p:grpSp>
        <p:nvGrpSpPr>
          <p:cNvPr id="10" name="组合 9"/>
          <p:cNvGrpSpPr/>
          <p:nvPr/>
        </p:nvGrpSpPr>
        <p:grpSpPr>
          <a:xfrm>
            <a:off x="660401" y="2036941"/>
            <a:ext cx="2540000" cy="3936810"/>
            <a:chOff x="660401" y="2036941"/>
            <a:chExt cx="2540000" cy="3936810"/>
          </a:xfrm>
        </p:grpSpPr>
        <p:sp>
          <p:nvSpPr>
            <p:cNvPr id="42" name="剪去单角的矩形 41"/>
            <p:cNvSpPr/>
            <p:nvPr/>
          </p:nvSpPr>
          <p:spPr>
            <a:xfrm>
              <a:off x="660401" y="2036941"/>
              <a:ext cx="2540000" cy="3936810"/>
            </a:xfrm>
            <a:prstGeom prst="snip1Rect">
              <a:avLst>
                <a:gd name="adj" fmla="val 15301"/>
              </a:avLst>
            </a:prstGeom>
            <a:solidFill>
              <a:schemeClr val="bg1"/>
            </a:solidFill>
            <a:ln>
              <a:noFill/>
            </a:ln>
            <a:effectLst>
              <a:outerShdw blurRad="342900" dist="139700" algn="l" rotWithShape="0">
                <a:schemeClr val="accent2">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969119" y="2078761"/>
              <a:ext cx="1181734" cy="1107996"/>
            </a:xfrm>
            <a:prstGeom prst="rect">
              <a:avLst/>
            </a:prstGeom>
            <a:noFill/>
          </p:spPr>
          <p:txBody>
            <a:bodyPr wrap="none" rtlCol="0">
              <a:spAutoFit/>
            </a:bodyPr>
            <a:lstStyle/>
            <a:p>
              <a:r>
                <a:rPr lang="en-US" altLang="zh-CN" sz="6600" dirty="0" smtClean="0">
                  <a:solidFill>
                    <a:schemeClr val="bg1">
                      <a:lumMod val="85000"/>
                    </a:schemeClr>
                  </a:solidFill>
                  <a:latin typeface="+mj-ea"/>
                  <a:ea typeface="+mj-ea"/>
                </a:rPr>
                <a:t>01</a:t>
              </a:r>
              <a:endParaRPr lang="zh-CN" altLang="en-US" sz="6600" dirty="0">
                <a:solidFill>
                  <a:schemeClr val="bg1">
                    <a:lumMod val="85000"/>
                  </a:schemeClr>
                </a:solidFill>
                <a:latin typeface="+mj-ea"/>
                <a:ea typeface="+mj-ea"/>
              </a:endParaRPr>
            </a:p>
          </p:txBody>
        </p:sp>
        <p:sp>
          <p:nvSpPr>
            <p:cNvPr id="8" name="剪去单角的矩形 7"/>
            <p:cNvSpPr/>
            <p:nvPr/>
          </p:nvSpPr>
          <p:spPr>
            <a:xfrm>
              <a:off x="660401" y="2036941"/>
              <a:ext cx="2540000" cy="3652471"/>
            </a:xfrm>
            <a:prstGeom prst="snip1Rect">
              <a:avLst>
                <a:gd name="adj" fmla="val 50000"/>
              </a:avLst>
            </a:prstGeom>
            <a:solidFill>
              <a:schemeClr val="bg1"/>
            </a:solidFill>
            <a:ln>
              <a:noFill/>
            </a:ln>
            <a:effectLst>
              <a:outerShdw blurRad="342900" dist="139700" algn="l" rotWithShape="0">
                <a:schemeClr val="accent2">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945658" y="3351096"/>
              <a:ext cx="1723549" cy="461665"/>
            </a:xfrm>
            <a:prstGeom prst="rect">
              <a:avLst/>
            </a:prstGeom>
            <a:noFill/>
          </p:spPr>
          <p:txBody>
            <a:bodyPr wrap="none" rtlCol="0">
              <a:spAutoFit/>
            </a:bodyPr>
            <a:lstStyle/>
            <a:p>
              <a:r>
                <a:rPr lang="zh-CN" altLang="en-US" sz="2400" dirty="0" smtClean="0">
                  <a:solidFill>
                    <a:schemeClr val="accent2"/>
                  </a:solidFill>
                  <a:latin typeface="+mj-ea"/>
                  <a:ea typeface="+mj-ea"/>
                </a:rPr>
                <a:t>输入</a:t>
              </a:r>
              <a:r>
                <a:rPr lang="zh-CN" altLang="en-US" sz="2400" dirty="0">
                  <a:solidFill>
                    <a:schemeClr val="accent2"/>
                  </a:solidFill>
                  <a:latin typeface="+mj-ea"/>
                  <a:ea typeface="+mj-ea"/>
                </a:rPr>
                <a:t>小</a:t>
              </a:r>
              <a:r>
                <a:rPr lang="zh-CN" altLang="en-US" sz="2400" dirty="0" smtClean="0">
                  <a:solidFill>
                    <a:schemeClr val="accent2"/>
                  </a:solidFill>
                  <a:latin typeface="+mj-ea"/>
                  <a:ea typeface="+mj-ea"/>
                </a:rPr>
                <a:t>标题</a:t>
              </a:r>
              <a:endParaRPr lang="zh-CN" altLang="en-US" sz="2400" dirty="0">
                <a:solidFill>
                  <a:schemeClr val="accent2"/>
                </a:solidFill>
                <a:latin typeface="+mj-ea"/>
                <a:ea typeface="+mj-ea"/>
              </a:endParaRPr>
            </a:p>
          </p:txBody>
        </p:sp>
        <p:sp>
          <p:nvSpPr>
            <p:cNvPr id="45" name="矩形 44"/>
            <p:cNvSpPr/>
            <p:nvPr/>
          </p:nvSpPr>
          <p:spPr>
            <a:xfrm>
              <a:off x="945658" y="3784108"/>
              <a:ext cx="1887215" cy="1274195"/>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a:t>
              </a:r>
              <a:r>
                <a:rPr lang="zh-CN" altLang="en-US" sz="1600" dirty="0" smtClean="0">
                  <a:solidFill>
                    <a:schemeClr val="tx1">
                      <a:lumMod val="75000"/>
                      <a:lumOff val="25000"/>
                    </a:schemeClr>
                  </a:solidFill>
                  <a:latin typeface="+mn-ea"/>
                </a:rPr>
                <a:t>你</a:t>
              </a:r>
              <a:endParaRPr lang="zh-CN" altLang="en-US" sz="1600" dirty="0">
                <a:solidFill>
                  <a:schemeClr val="tx1">
                    <a:lumMod val="75000"/>
                    <a:lumOff val="25000"/>
                  </a:schemeClr>
                </a:solidFill>
                <a:latin typeface="+mn-ea"/>
              </a:endParaRPr>
            </a:p>
          </p:txBody>
        </p:sp>
        <p:sp>
          <p:nvSpPr>
            <p:cNvPr id="46" name="椭圆 45"/>
            <p:cNvSpPr/>
            <p:nvPr/>
          </p:nvSpPr>
          <p:spPr>
            <a:xfrm>
              <a:off x="815994" y="5424600"/>
              <a:ext cx="264812" cy="264812"/>
            </a:xfrm>
            <a:prstGeom prst="ellipse">
              <a:avLst/>
            </a:prstGeom>
            <a:gradFill flip="none" rotWithShape="1">
              <a:gsLst>
                <a:gs pos="35000">
                  <a:schemeClr val="accent1"/>
                </a:gs>
                <a:gs pos="100000">
                  <a:schemeClr val="accent1">
                    <a:lumMod val="50000"/>
                  </a:schemeClr>
                </a:gs>
              </a:gsLst>
              <a:lin ang="2700000" scaled="1"/>
              <a:tileRect/>
            </a:gradFill>
            <a:ln>
              <a:noFill/>
            </a:ln>
            <a:effectLst>
              <a:outerShdw blurRad="203200" dist="190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3413355" y="2036941"/>
            <a:ext cx="2540000" cy="3936810"/>
            <a:chOff x="660401" y="2036941"/>
            <a:chExt cx="2540000" cy="3936810"/>
          </a:xfrm>
        </p:grpSpPr>
        <p:sp>
          <p:nvSpPr>
            <p:cNvPr id="49" name="剪去单角的矩形 48"/>
            <p:cNvSpPr/>
            <p:nvPr/>
          </p:nvSpPr>
          <p:spPr>
            <a:xfrm>
              <a:off x="660401" y="2036941"/>
              <a:ext cx="2540000" cy="3936810"/>
            </a:xfrm>
            <a:prstGeom prst="snip1Rect">
              <a:avLst>
                <a:gd name="adj" fmla="val 15301"/>
              </a:avLst>
            </a:prstGeom>
            <a:solidFill>
              <a:schemeClr val="bg1"/>
            </a:solidFill>
            <a:ln>
              <a:noFill/>
            </a:ln>
            <a:effectLst>
              <a:outerShdw blurRad="342900" dist="139700" algn="l" rotWithShape="0">
                <a:schemeClr val="accent2">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1914527" y="2078761"/>
              <a:ext cx="1181734" cy="1107996"/>
            </a:xfrm>
            <a:prstGeom prst="rect">
              <a:avLst/>
            </a:prstGeom>
            <a:noFill/>
          </p:spPr>
          <p:txBody>
            <a:bodyPr wrap="none" rtlCol="0">
              <a:spAutoFit/>
            </a:bodyPr>
            <a:lstStyle/>
            <a:p>
              <a:r>
                <a:rPr lang="en-US" altLang="zh-CN" sz="6600" dirty="0" smtClean="0">
                  <a:solidFill>
                    <a:schemeClr val="bg1">
                      <a:lumMod val="85000"/>
                    </a:schemeClr>
                  </a:solidFill>
                  <a:latin typeface="+mj-ea"/>
                  <a:ea typeface="+mj-ea"/>
                </a:rPr>
                <a:t>02</a:t>
              </a:r>
              <a:endParaRPr lang="zh-CN" altLang="en-US" sz="6600" dirty="0">
                <a:solidFill>
                  <a:schemeClr val="bg1">
                    <a:lumMod val="85000"/>
                  </a:schemeClr>
                </a:solidFill>
                <a:latin typeface="+mj-ea"/>
                <a:ea typeface="+mj-ea"/>
              </a:endParaRPr>
            </a:p>
          </p:txBody>
        </p:sp>
        <p:sp>
          <p:nvSpPr>
            <p:cNvPr id="51" name="剪去单角的矩形 50"/>
            <p:cNvSpPr/>
            <p:nvPr/>
          </p:nvSpPr>
          <p:spPr>
            <a:xfrm>
              <a:off x="660401" y="2036941"/>
              <a:ext cx="2540000" cy="3652471"/>
            </a:xfrm>
            <a:prstGeom prst="snip1Rect">
              <a:avLst>
                <a:gd name="adj" fmla="val 50000"/>
              </a:avLst>
            </a:prstGeom>
            <a:solidFill>
              <a:schemeClr val="bg1"/>
            </a:solidFill>
            <a:ln>
              <a:noFill/>
            </a:ln>
            <a:effectLst>
              <a:outerShdw blurRad="342900" dist="139700" algn="l" rotWithShape="0">
                <a:schemeClr val="accent2">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945658" y="3351096"/>
              <a:ext cx="1723549" cy="461665"/>
            </a:xfrm>
            <a:prstGeom prst="rect">
              <a:avLst/>
            </a:prstGeom>
            <a:noFill/>
          </p:spPr>
          <p:txBody>
            <a:bodyPr wrap="none" rtlCol="0">
              <a:spAutoFit/>
            </a:bodyPr>
            <a:lstStyle/>
            <a:p>
              <a:r>
                <a:rPr lang="zh-CN" altLang="en-US" sz="2400" dirty="0" smtClean="0">
                  <a:solidFill>
                    <a:schemeClr val="accent2"/>
                  </a:solidFill>
                  <a:latin typeface="+mj-ea"/>
                  <a:ea typeface="+mj-ea"/>
                </a:rPr>
                <a:t>输入</a:t>
              </a:r>
              <a:r>
                <a:rPr lang="zh-CN" altLang="en-US" sz="2400" dirty="0">
                  <a:solidFill>
                    <a:schemeClr val="accent2"/>
                  </a:solidFill>
                  <a:latin typeface="+mj-ea"/>
                  <a:ea typeface="+mj-ea"/>
                </a:rPr>
                <a:t>小</a:t>
              </a:r>
              <a:r>
                <a:rPr lang="zh-CN" altLang="en-US" sz="2400" dirty="0" smtClean="0">
                  <a:solidFill>
                    <a:schemeClr val="accent2"/>
                  </a:solidFill>
                  <a:latin typeface="+mj-ea"/>
                  <a:ea typeface="+mj-ea"/>
                </a:rPr>
                <a:t>标题</a:t>
              </a:r>
              <a:endParaRPr lang="zh-CN" altLang="en-US" sz="2400" dirty="0">
                <a:solidFill>
                  <a:schemeClr val="accent2"/>
                </a:solidFill>
                <a:latin typeface="+mj-ea"/>
                <a:ea typeface="+mj-ea"/>
              </a:endParaRPr>
            </a:p>
          </p:txBody>
        </p:sp>
        <p:sp>
          <p:nvSpPr>
            <p:cNvPr id="53" name="矩形 52"/>
            <p:cNvSpPr/>
            <p:nvPr/>
          </p:nvSpPr>
          <p:spPr>
            <a:xfrm>
              <a:off x="945658" y="3784108"/>
              <a:ext cx="1887215" cy="1274195"/>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a:t>
              </a:r>
              <a:r>
                <a:rPr lang="zh-CN" altLang="en-US" sz="1600" dirty="0" smtClean="0">
                  <a:solidFill>
                    <a:schemeClr val="tx1">
                      <a:lumMod val="75000"/>
                      <a:lumOff val="25000"/>
                    </a:schemeClr>
                  </a:solidFill>
                  <a:latin typeface="+mn-ea"/>
                </a:rPr>
                <a:t>你</a:t>
              </a:r>
              <a:endParaRPr lang="zh-CN" altLang="en-US" sz="1600" dirty="0">
                <a:solidFill>
                  <a:schemeClr val="tx1">
                    <a:lumMod val="75000"/>
                    <a:lumOff val="25000"/>
                  </a:schemeClr>
                </a:solidFill>
                <a:latin typeface="+mn-ea"/>
              </a:endParaRPr>
            </a:p>
          </p:txBody>
        </p:sp>
        <p:sp>
          <p:nvSpPr>
            <p:cNvPr id="54" name="椭圆 53"/>
            <p:cNvSpPr/>
            <p:nvPr/>
          </p:nvSpPr>
          <p:spPr>
            <a:xfrm>
              <a:off x="815994" y="5424600"/>
              <a:ext cx="264812" cy="264812"/>
            </a:xfrm>
            <a:prstGeom prst="ellipse">
              <a:avLst/>
            </a:prstGeom>
            <a:gradFill flip="none" rotWithShape="1">
              <a:gsLst>
                <a:gs pos="35000">
                  <a:schemeClr val="accent1"/>
                </a:gs>
                <a:gs pos="100000">
                  <a:schemeClr val="accent1">
                    <a:lumMod val="50000"/>
                  </a:schemeClr>
                </a:gs>
              </a:gsLst>
              <a:lin ang="2700000" scaled="1"/>
              <a:tileRect/>
            </a:gradFill>
            <a:ln>
              <a:noFill/>
            </a:ln>
            <a:effectLst>
              <a:outerShdw blurRad="203200" dist="190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6166309" y="2036941"/>
            <a:ext cx="2540000" cy="3936810"/>
            <a:chOff x="660401" y="2036941"/>
            <a:chExt cx="2540000" cy="3936810"/>
          </a:xfrm>
        </p:grpSpPr>
        <p:sp>
          <p:nvSpPr>
            <p:cNvPr id="56" name="剪去单角的矩形 55"/>
            <p:cNvSpPr/>
            <p:nvPr/>
          </p:nvSpPr>
          <p:spPr>
            <a:xfrm>
              <a:off x="660401" y="2036941"/>
              <a:ext cx="2540000" cy="3936810"/>
            </a:xfrm>
            <a:prstGeom prst="snip1Rect">
              <a:avLst>
                <a:gd name="adj" fmla="val 15301"/>
              </a:avLst>
            </a:prstGeom>
            <a:solidFill>
              <a:schemeClr val="bg1"/>
            </a:solidFill>
            <a:ln>
              <a:noFill/>
            </a:ln>
            <a:effectLst>
              <a:outerShdw blurRad="342900" dist="139700" algn="l" rotWithShape="0">
                <a:schemeClr val="accent2">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1832639" y="2078761"/>
              <a:ext cx="1181734" cy="1107996"/>
            </a:xfrm>
            <a:prstGeom prst="rect">
              <a:avLst/>
            </a:prstGeom>
            <a:noFill/>
          </p:spPr>
          <p:txBody>
            <a:bodyPr wrap="none" rtlCol="0">
              <a:spAutoFit/>
            </a:bodyPr>
            <a:lstStyle/>
            <a:p>
              <a:r>
                <a:rPr lang="en-US" altLang="zh-CN" sz="6600" dirty="0" smtClean="0">
                  <a:solidFill>
                    <a:schemeClr val="bg1">
                      <a:lumMod val="85000"/>
                    </a:schemeClr>
                  </a:solidFill>
                  <a:latin typeface="+mj-ea"/>
                  <a:ea typeface="+mj-ea"/>
                </a:rPr>
                <a:t>03</a:t>
              </a:r>
              <a:endParaRPr lang="zh-CN" altLang="en-US" sz="6600" dirty="0">
                <a:solidFill>
                  <a:schemeClr val="bg1">
                    <a:lumMod val="85000"/>
                  </a:schemeClr>
                </a:solidFill>
                <a:latin typeface="+mj-ea"/>
                <a:ea typeface="+mj-ea"/>
              </a:endParaRPr>
            </a:p>
          </p:txBody>
        </p:sp>
        <p:sp>
          <p:nvSpPr>
            <p:cNvPr id="58" name="剪去单角的矩形 57"/>
            <p:cNvSpPr/>
            <p:nvPr/>
          </p:nvSpPr>
          <p:spPr>
            <a:xfrm>
              <a:off x="660401" y="2036941"/>
              <a:ext cx="2540000" cy="3652471"/>
            </a:xfrm>
            <a:prstGeom prst="snip1Rect">
              <a:avLst>
                <a:gd name="adj" fmla="val 50000"/>
              </a:avLst>
            </a:prstGeom>
            <a:solidFill>
              <a:schemeClr val="bg1"/>
            </a:solidFill>
            <a:ln>
              <a:noFill/>
            </a:ln>
            <a:effectLst>
              <a:outerShdw blurRad="342900" dist="139700" algn="l" rotWithShape="0">
                <a:schemeClr val="accent2">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945658" y="3351096"/>
              <a:ext cx="1723549" cy="461665"/>
            </a:xfrm>
            <a:prstGeom prst="rect">
              <a:avLst/>
            </a:prstGeom>
            <a:noFill/>
          </p:spPr>
          <p:txBody>
            <a:bodyPr wrap="none" rtlCol="0">
              <a:spAutoFit/>
            </a:bodyPr>
            <a:lstStyle/>
            <a:p>
              <a:r>
                <a:rPr lang="zh-CN" altLang="en-US" sz="2400" dirty="0" smtClean="0">
                  <a:solidFill>
                    <a:schemeClr val="accent1"/>
                  </a:solidFill>
                  <a:latin typeface="+mj-ea"/>
                  <a:ea typeface="+mj-ea"/>
                </a:rPr>
                <a:t>输入</a:t>
              </a:r>
              <a:r>
                <a:rPr lang="zh-CN" altLang="en-US" sz="2400" dirty="0">
                  <a:solidFill>
                    <a:schemeClr val="accent1"/>
                  </a:solidFill>
                  <a:latin typeface="+mj-ea"/>
                  <a:ea typeface="+mj-ea"/>
                </a:rPr>
                <a:t>小</a:t>
              </a:r>
              <a:r>
                <a:rPr lang="zh-CN" altLang="en-US" sz="2400" dirty="0" smtClean="0">
                  <a:solidFill>
                    <a:schemeClr val="accent1"/>
                  </a:solidFill>
                  <a:latin typeface="+mj-ea"/>
                  <a:ea typeface="+mj-ea"/>
                </a:rPr>
                <a:t>标题</a:t>
              </a:r>
              <a:endParaRPr lang="zh-CN" altLang="en-US" sz="2400" dirty="0">
                <a:solidFill>
                  <a:schemeClr val="accent1"/>
                </a:solidFill>
                <a:latin typeface="+mj-ea"/>
                <a:ea typeface="+mj-ea"/>
              </a:endParaRPr>
            </a:p>
          </p:txBody>
        </p:sp>
        <p:sp>
          <p:nvSpPr>
            <p:cNvPr id="60" name="矩形 59"/>
            <p:cNvSpPr/>
            <p:nvPr/>
          </p:nvSpPr>
          <p:spPr>
            <a:xfrm>
              <a:off x="945658" y="3784108"/>
              <a:ext cx="1887215" cy="1274195"/>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a:t>
              </a:r>
              <a:r>
                <a:rPr lang="zh-CN" altLang="en-US" sz="1600" dirty="0" smtClean="0">
                  <a:solidFill>
                    <a:schemeClr val="tx1">
                      <a:lumMod val="75000"/>
                      <a:lumOff val="25000"/>
                    </a:schemeClr>
                  </a:solidFill>
                  <a:latin typeface="+mn-ea"/>
                </a:rPr>
                <a:t>你</a:t>
              </a:r>
              <a:endParaRPr lang="zh-CN" altLang="en-US" sz="1600" dirty="0">
                <a:solidFill>
                  <a:schemeClr val="tx1">
                    <a:lumMod val="75000"/>
                    <a:lumOff val="25000"/>
                  </a:schemeClr>
                </a:solidFill>
                <a:latin typeface="+mn-ea"/>
              </a:endParaRPr>
            </a:p>
          </p:txBody>
        </p:sp>
        <p:sp>
          <p:nvSpPr>
            <p:cNvPr id="61" name="椭圆 60"/>
            <p:cNvSpPr/>
            <p:nvPr/>
          </p:nvSpPr>
          <p:spPr>
            <a:xfrm>
              <a:off x="815994" y="5424600"/>
              <a:ext cx="264812" cy="264812"/>
            </a:xfrm>
            <a:prstGeom prst="ellipse">
              <a:avLst/>
            </a:prstGeom>
            <a:gradFill flip="none" rotWithShape="1">
              <a:gsLst>
                <a:gs pos="35000">
                  <a:schemeClr val="accent1"/>
                </a:gs>
                <a:gs pos="100000">
                  <a:schemeClr val="accent1">
                    <a:lumMod val="50000"/>
                  </a:schemeClr>
                </a:gs>
              </a:gsLst>
              <a:lin ang="2700000" scaled="1"/>
              <a:tileRect/>
            </a:gradFill>
            <a:ln>
              <a:noFill/>
            </a:ln>
            <a:effectLst>
              <a:outerShdw blurRad="203200" dist="190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8919264" y="2036941"/>
            <a:ext cx="2540000" cy="3936810"/>
            <a:chOff x="660401" y="2036941"/>
            <a:chExt cx="2540000" cy="3936810"/>
          </a:xfrm>
        </p:grpSpPr>
        <p:sp>
          <p:nvSpPr>
            <p:cNvPr id="67" name="剪去单角的矩形 66"/>
            <p:cNvSpPr/>
            <p:nvPr/>
          </p:nvSpPr>
          <p:spPr>
            <a:xfrm>
              <a:off x="660401" y="2036941"/>
              <a:ext cx="2540000" cy="3936810"/>
            </a:xfrm>
            <a:prstGeom prst="snip1Rect">
              <a:avLst>
                <a:gd name="adj" fmla="val 15301"/>
              </a:avLst>
            </a:prstGeom>
            <a:solidFill>
              <a:schemeClr val="bg1"/>
            </a:solidFill>
            <a:ln>
              <a:noFill/>
            </a:ln>
            <a:effectLst>
              <a:outerShdw blurRad="342900" dist="139700" algn="l" rotWithShape="0">
                <a:schemeClr val="accent2">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p:cNvSpPr txBox="1"/>
            <p:nvPr/>
          </p:nvSpPr>
          <p:spPr>
            <a:xfrm>
              <a:off x="1873584" y="2078761"/>
              <a:ext cx="1181734" cy="1107996"/>
            </a:xfrm>
            <a:prstGeom prst="rect">
              <a:avLst/>
            </a:prstGeom>
            <a:noFill/>
          </p:spPr>
          <p:txBody>
            <a:bodyPr wrap="none" rtlCol="0">
              <a:spAutoFit/>
            </a:bodyPr>
            <a:lstStyle/>
            <a:p>
              <a:r>
                <a:rPr lang="en-US" altLang="zh-CN" sz="6600" dirty="0" smtClean="0">
                  <a:solidFill>
                    <a:schemeClr val="bg1">
                      <a:lumMod val="85000"/>
                    </a:schemeClr>
                  </a:solidFill>
                  <a:latin typeface="+mj-ea"/>
                  <a:ea typeface="+mj-ea"/>
                </a:rPr>
                <a:t>04</a:t>
              </a:r>
              <a:endParaRPr lang="zh-CN" altLang="en-US" sz="6600" dirty="0">
                <a:solidFill>
                  <a:schemeClr val="bg1">
                    <a:lumMod val="85000"/>
                  </a:schemeClr>
                </a:solidFill>
                <a:latin typeface="+mj-ea"/>
                <a:ea typeface="+mj-ea"/>
              </a:endParaRPr>
            </a:p>
          </p:txBody>
        </p:sp>
        <p:sp>
          <p:nvSpPr>
            <p:cNvPr id="70" name="剪去单角的矩形 69"/>
            <p:cNvSpPr/>
            <p:nvPr/>
          </p:nvSpPr>
          <p:spPr>
            <a:xfrm>
              <a:off x="660401" y="2036941"/>
              <a:ext cx="2540000" cy="3652471"/>
            </a:xfrm>
            <a:prstGeom prst="snip1Rect">
              <a:avLst>
                <a:gd name="adj" fmla="val 50000"/>
              </a:avLst>
            </a:prstGeom>
            <a:solidFill>
              <a:schemeClr val="bg1"/>
            </a:solidFill>
            <a:ln>
              <a:noFill/>
            </a:ln>
            <a:effectLst>
              <a:outerShdw blurRad="342900" dist="139700" algn="l" rotWithShape="0">
                <a:schemeClr val="accent2">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nvSpPr>
          <p:spPr>
            <a:xfrm>
              <a:off x="945658" y="3351096"/>
              <a:ext cx="1723549" cy="461665"/>
            </a:xfrm>
            <a:prstGeom prst="rect">
              <a:avLst/>
            </a:prstGeom>
            <a:noFill/>
          </p:spPr>
          <p:txBody>
            <a:bodyPr wrap="none" rtlCol="0">
              <a:spAutoFit/>
            </a:bodyPr>
            <a:lstStyle/>
            <a:p>
              <a:r>
                <a:rPr lang="zh-CN" altLang="en-US" sz="2400" dirty="0" smtClean="0">
                  <a:solidFill>
                    <a:schemeClr val="accent2"/>
                  </a:solidFill>
                  <a:latin typeface="+mj-ea"/>
                  <a:ea typeface="+mj-ea"/>
                </a:rPr>
                <a:t>输入</a:t>
              </a:r>
              <a:r>
                <a:rPr lang="zh-CN" altLang="en-US" sz="2400" dirty="0">
                  <a:solidFill>
                    <a:schemeClr val="accent2"/>
                  </a:solidFill>
                  <a:latin typeface="+mj-ea"/>
                  <a:ea typeface="+mj-ea"/>
                </a:rPr>
                <a:t>小</a:t>
              </a:r>
              <a:r>
                <a:rPr lang="zh-CN" altLang="en-US" sz="2400" dirty="0" smtClean="0">
                  <a:solidFill>
                    <a:schemeClr val="accent2"/>
                  </a:solidFill>
                  <a:latin typeface="+mj-ea"/>
                  <a:ea typeface="+mj-ea"/>
                </a:rPr>
                <a:t>标题</a:t>
              </a:r>
              <a:endParaRPr lang="zh-CN" altLang="en-US" sz="2400" dirty="0">
                <a:solidFill>
                  <a:schemeClr val="accent2"/>
                </a:solidFill>
                <a:latin typeface="+mj-ea"/>
                <a:ea typeface="+mj-ea"/>
              </a:endParaRPr>
            </a:p>
          </p:txBody>
        </p:sp>
        <p:sp>
          <p:nvSpPr>
            <p:cNvPr id="72" name="矩形 71"/>
            <p:cNvSpPr/>
            <p:nvPr/>
          </p:nvSpPr>
          <p:spPr>
            <a:xfrm>
              <a:off x="945658" y="3784108"/>
              <a:ext cx="1887215" cy="1274195"/>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a:t>
              </a:r>
              <a:r>
                <a:rPr lang="zh-CN" altLang="en-US" sz="1600" dirty="0" smtClean="0">
                  <a:solidFill>
                    <a:schemeClr val="tx1">
                      <a:lumMod val="75000"/>
                      <a:lumOff val="25000"/>
                    </a:schemeClr>
                  </a:solidFill>
                  <a:latin typeface="+mn-ea"/>
                </a:rPr>
                <a:t>你</a:t>
              </a:r>
              <a:endParaRPr lang="zh-CN" altLang="en-US" sz="1600" dirty="0">
                <a:solidFill>
                  <a:schemeClr val="tx1">
                    <a:lumMod val="75000"/>
                    <a:lumOff val="25000"/>
                  </a:schemeClr>
                </a:solidFill>
                <a:latin typeface="+mn-ea"/>
              </a:endParaRPr>
            </a:p>
          </p:txBody>
        </p:sp>
        <p:sp>
          <p:nvSpPr>
            <p:cNvPr id="73" name="椭圆 72"/>
            <p:cNvSpPr/>
            <p:nvPr/>
          </p:nvSpPr>
          <p:spPr>
            <a:xfrm>
              <a:off x="815994" y="5424600"/>
              <a:ext cx="264812" cy="264812"/>
            </a:xfrm>
            <a:prstGeom prst="ellipse">
              <a:avLst/>
            </a:prstGeom>
            <a:gradFill flip="none" rotWithShape="1">
              <a:gsLst>
                <a:gs pos="35000">
                  <a:schemeClr val="accent1"/>
                </a:gs>
                <a:gs pos="100000">
                  <a:schemeClr val="accent1">
                    <a:lumMod val="50000"/>
                  </a:schemeClr>
                </a:gs>
              </a:gsLst>
              <a:lin ang="2700000" scaled="1"/>
              <a:tileRect/>
            </a:gradFill>
            <a:ln>
              <a:noFill/>
            </a:ln>
            <a:effectLst>
              <a:outerShdw blurRad="203200" dist="190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265186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a:off x="0" y="0"/>
            <a:ext cx="12192000" cy="6858000"/>
          </a:xfrm>
          <a:prstGeom prst="rect">
            <a:avLst/>
          </a:pr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stretch>
            <a:fillRect/>
          </a:stretch>
        </p:blipFill>
        <p:spPr>
          <a:xfrm>
            <a:off x="11113991" y="588904"/>
            <a:ext cx="417449" cy="476840"/>
          </a:xfrm>
          <a:prstGeom prst="rect">
            <a:avLst/>
          </a:prstGeom>
        </p:spPr>
      </p:pic>
      <p:sp>
        <p:nvSpPr>
          <p:cNvPr id="3" name="矩形 2"/>
          <p:cNvSpPr/>
          <p:nvPr/>
        </p:nvSpPr>
        <p:spPr>
          <a:xfrm>
            <a:off x="1044628" y="565041"/>
            <a:ext cx="7155036" cy="584775"/>
          </a:xfrm>
          <a:prstGeom prst="rect">
            <a:avLst/>
          </a:prstGeom>
        </p:spPr>
        <p:txBody>
          <a:bodyPr wrap="square">
            <a:spAutoFit/>
          </a:bodyPr>
          <a:lstStyle/>
          <a:p>
            <a:r>
              <a:rPr lang="zh-CN" altLang="en-US" sz="3200" dirty="0" smtClean="0">
                <a:solidFill>
                  <a:schemeClr val="tx1">
                    <a:lumMod val="75000"/>
                    <a:lumOff val="25000"/>
                  </a:schemeClr>
                </a:solidFill>
                <a:latin typeface="+mj-ea"/>
                <a:ea typeface="+mj-ea"/>
              </a:rPr>
              <a:t>五项并列页面</a:t>
            </a:r>
            <a:endParaRPr lang="zh-CN" altLang="en-US" sz="3200" dirty="0">
              <a:solidFill>
                <a:schemeClr val="tx1">
                  <a:lumMod val="75000"/>
                  <a:lumOff val="25000"/>
                </a:schemeClr>
              </a:solidFill>
              <a:latin typeface="+mj-ea"/>
              <a:ea typeface="+mj-ea"/>
            </a:endParaRPr>
          </a:p>
        </p:txBody>
      </p:sp>
      <p:grpSp>
        <p:nvGrpSpPr>
          <p:cNvPr id="4" name="组合 3"/>
          <p:cNvGrpSpPr/>
          <p:nvPr/>
        </p:nvGrpSpPr>
        <p:grpSpPr>
          <a:xfrm>
            <a:off x="660400" y="659306"/>
            <a:ext cx="288000" cy="329202"/>
            <a:chOff x="660400" y="659306"/>
            <a:chExt cx="396000" cy="329202"/>
          </a:xfrm>
          <a:effectLst>
            <a:outerShdw blurRad="76200" dist="25400" dir="2700000" algn="tl" rotWithShape="0">
              <a:prstClr val="black">
                <a:alpha val="10000"/>
              </a:prstClr>
            </a:outerShdw>
          </a:effectLst>
        </p:grpSpPr>
        <p:sp>
          <p:nvSpPr>
            <p:cNvPr id="5" name="圆角矩形 4"/>
            <p:cNvSpPr/>
            <p:nvPr/>
          </p:nvSpPr>
          <p:spPr>
            <a:xfrm>
              <a:off x="660400" y="659306"/>
              <a:ext cx="396000" cy="7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660400" y="787907"/>
              <a:ext cx="396000" cy="7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60400" y="916508"/>
              <a:ext cx="396000" cy="7200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4193593" y="819559"/>
            <a:ext cx="6480000" cy="0"/>
            <a:chOff x="3873932" y="-105711"/>
            <a:chExt cx="6911832" cy="0"/>
          </a:xfrm>
        </p:grpSpPr>
        <p:cxnSp>
          <p:nvCxnSpPr>
            <p:cNvPr id="63" name="直接连接符 62"/>
            <p:cNvCxnSpPr/>
            <p:nvPr/>
          </p:nvCxnSpPr>
          <p:spPr>
            <a:xfrm>
              <a:off x="3873932" y="-105711"/>
              <a:ext cx="6911832" cy="0"/>
            </a:xfrm>
            <a:prstGeom prst="line">
              <a:avLst/>
            </a:prstGeom>
            <a:ln>
              <a:gradFill flip="none" rotWithShape="1">
                <a:gsLst>
                  <a:gs pos="0">
                    <a:schemeClr val="accent1">
                      <a:alpha val="0"/>
                    </a:schemeClr>
                  </a:gs>
                  <a:gs pos="100000">
                    <a:schemeClr val="accent1">
                      <a:alpha val="6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0494818" y="-105711"/>
              <a:ext cx="290946"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5067021" y="1639119"/>
            <a:ext cx="2057958" cy="2057958"/>
            <a:chOff x="5030509" y="2400021"/>
            <a:chExt cx="2057958" cy="2057958"/>
          </a:xfrm>
        </p:grpSpPr>
        <p:grpSp>
          <p:nvGrpSpPr>
            <p:cNvPr id="50" name="组合 49"/>
            <p:cNvGrpSpPr/>
            <p:nvPr/>
          </p:nvGrpSpPr>
          <p:grpSpPr>
            <a:xfrm>
              <a:off x="5030509" y="2400021"/>
              <a:ext cx="2057958" cy="2057958"/>
              <a:chOff x="3314486" y="6380368"/>
              <a:chExt cx="2103120" cy="2103120"/>
            </a:xfrm>
            <a:effectLst>
              <a:outerShdw blurRad="1270000" dist="88900" dir="2700000" sx="130000" sy="130000" algn="tl" rotWithShape="0">
                <a:schemeClr val="accent2">
                  <a:lumMod val="75000"/>
                  <a:alpha val="20000"/>
                </a:schemeClr>
              </a:outerShdw>
            </a:effectLst>
          </p:grpSpPr>
          <p:sp>
            <p:nvSpPr>
              <p:cNvPr id="54" name="椭圆 53"/>
              <p:cNvSpPr/>
              <p:nvPr/>
            </p:nvSpPr>
            <p:spPr>
              <a:xfrm>
                <a:off x="3314486" y="6380368"/>
                <a:ext cx="2103120" cy="2103120"/>
              </a:xfrm>
              <a:prstGeom prst="ellipse">
                <a:avLst/>
              </a:prstGeom>
              <a:gradFill flip="none" rotWithShape="1">
                <a:gsLst>
                  <a:gs pos="28000">
                    <a:schemeClr val="accent2">
                      <a:lumMod val="40000"/>
                      <a:lumOff val="60000"/>
                    </a:schemeClr>
                  </a:gs>
                  <a:gs pos="78000">
                    <a:schemeClr val="accent2">
                      <a:lumMod val="60000"/>
                      <a:lumOff val="4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3314486" y="6380368"/>
                <a:ext cx="2103120" cy="2103120"/>
              </a:xfrm>
              <a:prstGeom prst="ellipse">
                <a:avLst/>
              </a:prstGeom>
              <a:gradFill flip="none" rotWithShape="1">
                <a:gsLst>
                  <a:gs pos="71000">
                    <a:schemeClr val="accent2">
                      <a:lumMod val="20000"/>
                      <a:lumOff val="80000"/>
                      <a:alpha val="0"/>
                    </a:schemeClr>
                  </a:gs>
                  <a:gs pos="86000">
                    <a:schemeClr val="accent2">
                      <a:lumMod val="20000"/>
                      <a:lumOff val="8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3314486" y="6380368"/>
                <a:ext cx="2103120" cy="2103120"/>
              </a:xfrm>
              <a:prstGeom prst="ellipse">
                <a:avLst/>
              </a:prstGeom>
              <a:gradFill flip="none" rotWithShape="1">
                <a:gsLst>
                  <a:gs pos="0">
                    <a:schemeClr val="accent2">
                      <a:lumMod val="40000"/>
                      <a:lumOff val="60000"/>
                    </a:schemeClr>
                  </a:gs>
                  <a:gs pos="45000">
                    <a:srgbClr val="A9B7F2">
                      <a:alpha val="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5634531" y="2634394"/>
              <a:ext cx="912637" cy="1446550"/>
            </a:xfrm>
            <a:prstGeom prst="rect">
              <a:avLst/>
            </a:prstGeom>
            <a:noFill/>
          </p:spPr>
          <p:txBody>
            <a:bodyPr wrap="square" rtlCol="0">
              <a:spAutoFit/>
            </a:bodyPr>
            <a:lstStyle/>
            <a:p>
              <a:r>
                <a:rPr lang="en-US" altLang="zh-CN" sz="8800" dirty="0">
                  <a:solidFill>
                    <a:schemeClr val="bg1"/>
                  </a:solidFill>
                  <a:latin typeface="+mj-ea"/>
                  <a:ea typeface="+mj-ea"/>
                </a:rPr>
                <a:t>5</a:t>
              </a:r>
              <a:endParaRPr lang="zh-CN" altLang="en-US" sz="8800" dirty="0">
                <a:solidFill>
                  <a:schemeClr val="bg1"/>
                </a:solidFill>
                <a:latin typeface="+mj-ea"/>
                <a:ea typeface="+mj-ea"/>
              </a:endParaRPr>
            </a:p>
          </p:txBody>
        </p:sp>
        <p:sp>
          <p:nvSpPr>
            <p:cNvPr id="10" name="文本框 9"/>
            <p:cNvSpPr txBox="1"/>
            <p:nvPr/>
          </p:nvSpPr>
          <p:spPr>
            <a:xfrm>
              <a:off x="5551920" y="3626987"/>
              <a:ext cx="1208921" cy="461665"/>
            </a:xfrm>
            <a:prstGeom prst="rect">
              <a:avLst/>
            </a:prstGeom>
            <a:noFill/>
          </p:spPr>
          <p:txBody>
            <a:bodyPr wrap="none" rtlCol="0">
              <a:spAutoFit/>
            </a:bodyPr>
            <a:lstStyle/>
            <a:p>
              <a:r>
                <a:rPr lang="en-US" altLang="zh-CN" sz="2400" spc="600" dirty="0" smtClean="0">
                  <a:gradFill flip="none" rotWithShape="1">
                    <a:gsLst>
                      <a:gs pos="0">
                        <a:schemeClr val="bg1"/>
                      </a:gs>
                      <a:gs pos="100000">
                        <a:schemeClr val="bg1">
                          <a:alpha val="0"/>
                        </a:schemeClr>
                      </a:gs>
                    </a:gsLst>
                    <a:lin ang="16200000" scaled="1"/>
                    <a:tileRect/>
                  </a:gradFill>
                </a:rPr>
                <a:t>PART</a:t>
              </a:r>
              <a:endParaRPr lang="zh-CN" altLang="en-US" sz="2400" spc="600" dirty="0">
                <a:gradFill flip="none" rotWithShape="1">
                  <a:gsLst>
                    <a:gs pos="0">
                      <a:schemeClr val="bg1"/>
                    </a:gs>
                    <a:gs pos="100000">
                      <a:schemeClr val="bg1">
                        <a:alpha val="0"/>
                      </a:schemeClr>
                    </a:gs>
                  </a:gsLst>
                  <a:lin ang="16200000" scaled="1"/>
                  <a:tileRect/>
                </a:gradFill>
              </a:endParaRPr>
            </a:p>
          </p:txBody>
        </p:sp>
      </p:grpSp>
      <p:sp>
        <p:nvSpPr>
          <p:cNvPr id="15" name="同心圆 14"/>
          <p:cNvSpPr/>
          <p:nvPr/>
        </p:nvSpPr>
        <p:spPr>
          <a:xfrm>
            <a:off x="2489867" y="-836940"/>
            <a:ext cx="7406050" cy="7406050"/>
          </a:xfrm>
          <a:prstGeom prst="donut">
            <a:avLst>
              <a:gd name="adj" fmla="val 19586"/>
            </a:avLst>
          </a:prstGeom>
          <a:gradFill>
            <a:gsLst>
              <a:gs pos="9000">
                <a:schemeClr val="bg1"/>
              </a:gs>
              <a:gs pos="81000">
                <a:schemeClr val="bg1">
                  <a:alpha val="0"/>
                </a:schemeClr>
              </a:gs>
            </a:gsLst>
            <a:lin ang="16200000" scaled="1"/>
          </a:gradFill>
          <a:ln w="19050">
            <a:noFill/>
          </a:ln>
          <a:scene3d>
            <a:camera prst="perspectiveRelaxed">
              <a:rot lat="168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同心圆 86"/>
          <p:cNvSpPr/>
          <p:nvPr/>
        </p:nvSpPr>
        <p:spPr>
          <a:xfrm>
            <a:off x="1093714" y="-1581139"/>
            <a:ext cx="10020277" cy="10020277"/>
          </a:xfrm>
          <a:prstGeom prst="donut">
            <a:avLst>
              <a:gd name="adj" fmla="val 19586"/>
            </a:avLst>
          </a:prstGeom>
          <a:gradFill>
            <a:gsLst>
              <a:gs pos="9000">
                <a:schemeClr val="accent1">
                  <a:alpha val="28000"/>
                </a:schemeClr>
              </a:gs>
              <a:gs pos="60000">
                <a:schemeClr val="accent1">
                  <a:alpha val="0"/>
                </a:schemeClr>
              </a:gs>
            </a:gsLst>
            <a:lin ang="16200000" scaled="1"/>
          </a:gradFill>
          <a:ln w="19050">
            <a:noFill/>
          </a:ln>
          <a:scene3d>
            <a:camera prst="perspectiveRelaxed">
              <a:rot lat="168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 name="组合 7"/>
          <p:cNvGrpSpPr/>
          <p:nvPr/>
        </p:nvGrpSpPr>
        <p:grpSpPr>
          <a:xfrm>
            <a:off x="738789" y="2773752"/>
            <a:ext cx="1845205" cy="1907655"/>
            <a:chOff x="738789" y="2773752"/>
            <a:chExt cx="1845205" cy="1907655"/>
          </a:xfrm>
        </p:grpSpPr>
        <p:sp>
          <p:nvSpPr>
            <p:cNvPr id="109" name="文本框 108"/>
            <p:cNvSpPr txBox="1"/>
            <p:nvPr/>
          </p:nvSpPr>
          <p:spPr>
            <a:xfrm>
              <a:off x="1107393" y="3392467"/>
              <a:ext cx="1107996" cy="461665"/>
            </a:xfrm>
            <a:prstGeom prst="rect">
              <a:avLst/>
            </a:prstGeom>
            <a:noFill/>
          </p:spPr>
          <p:txBody>
            <a:bodyPr wrap="none" rtlCol="0">
              <a:spAutoFit/>
            </a:bodyPr>
            <a:lstStyle/>
            <a:p>
              <a:pPr algn="ctr"/>
              <a:r>
                <a:rPr lang="zh-CN" altLang="en-US" sz="2400" dirty="0" smtClean="0">
                  <a:solidFill>
                    <a:schemeClr val="tx1">
                      <a:lumMod val="75000"/>
                      <a:lumOff val="25000"/>
                    </a:schemeClr>
                  </a:solidFill>
                  <a:latin typeface="+mj-ea"/>
                  <a:ea typeface="+mj-ea"/>
                </a:rPr>
                <a:t>小标题</a:t>
              </a:r>
              <a:endParaRPr lang="zh-CN" altLang="en-US" sz="2400" dirty="0">
                <a:solidFill>
                  <a:schemeClr val="tx1">
                    <a:lumMod val="75000"/>
                    <a:lumOff val="25000"/>
                  </a:schemeClr>
                </a:solidFill>
                <a:latin typeface="+mj-ea"/>
                <a:ea typeface="+mj-ea"/>
              </a:endParaRPr>
            </a:p>
          </p:txBody>
        </p:sp>
        <p:sp>
          <p:nvSpPr>
            <p:cNvPr id="110" name="矩形 109"/>
            <p:cNvSpPr/>
            <p:nvPr/>
          </p:nvSpPr>
          <p:spPr>
            <a:xfrm>
              <a:off x="738789" y="3702678"/>
              <a:ext cx="1845205" cy="978729"/>
            </a:xfrm>
            <a:prstGeom prst="rect">
              <a:avLst/>
            </a:prstGeom>
          </p:spPr>
          <p:txBody>
            <a:bodyPr wrap="square">
              <a:spAutoFit/>
            </a:bodyPr>
            <a:lstStyle/>
            <a:p>
              <a:pPr algn="ctr">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a:t>
              </a:r>
              <a:r>
                <a:rPr lang="zh-CN" altLang="en-US" sz="1600" dirty="0" smtClean="0">
                  <a:solidFill>
                    <a:schemeClr val="tx1">
                      <a:lumMod val="75000"/>
                      <a:lumOff val="25000"/>
                    </a:schemeClr>
                  </a:solidFill>
                  <a:latin typeface="+mn-ea"/>
                </a:rPr>
                <a:t>更新上千</a:t>
              </a:r>
              <a:r>
                <a:rPr lang="zh-CN" altLang="en-US" sz="1600" dirty="0">
                  <a:solidFill>
                    <a:schemeClr val="tx1">
                      <a:lumMod val="75000"/>
                      <a:lumOff val="25000"/>
                    </a:schemeClr>
                  </a:solidFill>
                  <a:latin typeface="+mn-ea"/>
                </a:rPr>
                <a:t>款</a:t>
              </a:r>
              <a:r>
                <a:rPr lang="zh-CN" altLang="en-US" sz="1600" dirty="0" smtClean="0">
                  <a:solidFill>
                    <a:schemeClr val="tx1">
                      <a:lumMod val="75000"/>
                      <a:lumOff val="25000"/>
                    </a:schemeClr>
                  </a:solidFill>
                  <a:latin typeface="+mn-ea"/>
                </a:rPr>
                <a:t>模板选择</a:t>
              </a:r>
              <a:endParaRPr lang="zh-CN" altLang="en-US" sz="1600" dirty="0">
                <a:solidFill>
                  <a:schemeClr val="tx1">
                    <a:lumMod val="75000"/>
                    <a:lumOff val="25000"/>
                  </a:schemeClr>
                </a:solidFill>
                <a:latin typeface="+mn-ea"/>
              </a:endParaRPr>
            </a:p>
          </p:txBody>
        </p:sp>
        <p:sp>
          <p:nvSpPr>
            <p:cNvPr id="17" name="文本框 16"/>
            <p:cNvSpPr txBox="1"/>
            <p:nvPr/>
          </p:nvSpPr>
          <p:spPr>
            <a:xfrm>
              <a:off x="1117011" y="2773752"/>
              <a:ext cx="1088760" cy="1107996"/>
            </a:xfrm>
            <a:prstGeom prst="rect">
              <a:avLst/>
            </a:prstGeom>
            <a:noFill/>
          </p:spPr>
          <p:txBody>
            <a:bodyPr wrap="none" rtlCol="0">
              <a:spAutoFit/>
            </a:bodyPr>
            <a:lstStyle/>
            <a:p>
              <a:pPr algn="ctr"/>
              <a:r>
                <a:rPr lang="en-US" altLang="zh-CN" sz="6600" dirty="0" smtClean="0">
                  <a:gradFill flip="none" rotWithShape="1">
                    <a:gsLst>
                      <a:gs pos="0">
                        <a:schemeClr val="accent2">
                          <a:alpha val="12000"/>
                        </a:schemeClr>
                      </a:gs>
                      <a:gs pos="71000">
                        <a:schemeClr val="accent2">
                          <a:alpha val="0"/>
                        </a:schemeClr>
                      </a:gs>
                    </a:gsLst>
                    <a:lin ang="5400000" scaled="1"/>
                    <a:tileRect/>
                  </a:gradFill>
                </a:rPr>
                <a:t>01</a:t>
              </a:r>
              <a:endParaRPr lang="zh-CN" altLang="en-US" sz="6600" dirty="0">
                <a:gradFill flip="none" rotWithShape="1">
                  <a:gsLst>
                    <a:gs pos="0">
                      <a:schemeClr val="accent2">
                        <a:alpha val="12000"/>
                      </a:schemeClr>
                    </a:gs>
                    <a:gs pos="71000">
                      <a:schemeClr val="accent2">
                        <a:alpha val="0"/>
                      </a:schemeClr>
                    </a:gs>
                  </a:gsLst>
                  <a:lin ang="5400000" scaled="1"/>
                  <a:tileRect/>
                </a:gradFill>
              </a:endParaRPr>
            </a:p>
          </p:txBody>
        </p:sp>
      </p:grpSp>
      <p:sp>
        <p:nvSpPr>
          <p:cNvPr id="131" name="椭圆 130"/>
          <p:cNvSpPr/>
          <p:nvPr/>
        </p:nvSpPr>
        <p:spPr>
          <a:xfrm>
            <a:off x="2721815" y="2434489"/>
            <a:ext cx="467218" cy="467218"/>
          </a:xfrm>
          <a:prstGeom prst="ellipse">
            <a:avLst/>
          </a:prstGeom>
          <a:gradFill flip="none" rotWithShape="1">
            <a:gsLst>
              <a:gs pos="48000">
                <a:schemeClr val="accent1"/>
              </a:gs>
              <a:gs pos="100000">
                <a:schemeClr val="accent1">
                  <a:lumMod val="50000"/>
                </a:schemeClr>
              </a:gs>
            </a:gsLst>
            <a:lin ang="2700000" scaled="1"/>
            <a:tileRect/>
          </a:gradFill>
          <a:ln>
            <a:noFill/>
          </a:ln>
          <a:effectLst>
            <a:outerShdw blurRad="203200" dist="190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a:off x="7579351" y="5669605"/>
            <a:ext cx="437428" cy="437428"/>
          </a:xfrm>
          <a:prstGeom prst="ellipse">
            <a:avLst/>
          </a:prstGeom>
          <a:gradFill flip="none" rotWithShape="1">
            <a:gsLst>
              <a:gs pos="35000">
                <a:schemeClr val="accent1"/>
              </a:gs>
              <a:gs pos="100000">
                <a:schemeClr val="accent1">
                  <a:lumMod val="50000"/>
                </a:schemeClr>
              </a:gs>
            </a:gsLst>
            <a:lin ang="2700000" scaled="1"/>
            <a:tileRect/>
          </a:gradFill>
          <a:ln>
            <a:noFill/>
          </a:ln>
          <a:effectLst>
            <a:outerShdw blurRad="203200" dist="190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p:nvPr/>
        </p:nvSpPr>
        <p:spPr>
          <a:xfrm>
            <a:off x="8246448" y="971438"/>
            <a:ext cx="264812" cy="264812"/>
          </a:xfrm>
          <a:prstGeom prst="ellipse">
            <a:avLst/>
          </a:prstGeom>
          <a:gradFill flip="none" rotWithShape="1">
            <a:gsLst>
              <a:gs pos="35000">
                <a:schemeClr val="accent1"/>
              </a:gs>
              <a:gs pos="100000">
                <a:schemeClr val="accent1">
                  <a:lumMod val="50000"/>
                </a:schemeClr>
              </a:gs>
            </a:gsLst>
            <a:lin ang="2700000" scaled="1"/>
            <a:tileRect/>
          </a:gradFill>
          <a:ln>
            <a:noFill/>
          </a:ln>
          <a:effectLst>
            <a:outerShdw blurRad="203200" dist="190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2801322" y="3781581"/>
            <a:ext cx="1845205" cy="1907655"/>
            <a:chOff x="738789" y="2773752"/>
            <a:chExt cx="1845205" cy="1907655"/>
          </a:xfrm>
        </p:grpSpPr>
        <p:sp>
          <p:nvSpPr>
            <p:cNvPr id="48" name="文本框 47"/>
            <p:cNvSpPr txBox="1"/>
            <p:nvPr/>
          </p:nvSpPr>
          <p:spPr>
            <a:xfrm>
              <a:off x="1107393" y="3392467"/>
              <a:ext cx="1107996" cy="461665"/>
            </a:xfrm>
            <a:prstGeom prst="rect">
              <a:avLst/>
            </a:prstGeom>
            <a:noFill/>
          </p:spPr>
          <p:txBody>
            <a:bodyPr wrap="none" rtlCol="0">
              <a:spAutoFit/>
            </a:bodyPr>
            <a:lstStyle/>
            <a:p>
              <a:pPr algn="ctr"/>
              <a:r>
                <a:rPr lang="zh-CN" altLang="en-US" sz="2400" dirty="0" smtClean="0">
                  <a:solidFill>
                    <a:schemeClr val="tx1">
                      <a:lumMod val="75000"/>
                      <a:lumOff val="25000"/>
                    </a:schemeClr>
                  </a:solidFill>
                  <a:latin typeface="+mj-ea"/>
                  <a:ea typeface="+mj-ea"/>
                </a:rPr>
                <a:t>小标题</a:t>
              </a:r>
              <a:endParaRPr lang="zh-CN" altLang="en-US" sz="2400" dirty="0">
                <a:solidFill>
                  <a:schemeClr val="tx1">
                    <a:lumMod val="75000"/>
                    <a:lumOff val="25000"/>
                  </a:schemeClr>
                </a:solidFill>
                <a:latin typeface="+mj-ea"/>
                <a:ea typeface="+mj-ea"/>
              </a:endParaRPr>
            </a:p>
          </p:txBody>
        </p:sp>
        <p:sp>
          <p:nvSpPr>
            <p:cNvPr id="49" name="矩形 48"/>
            <p:cNvSpPr/>
            <p:nvPr/>
          </p:nvSpPr>
          <p:spPr>
            <a:xfrm>
              <a:off x="738789" y="3702678"/>
              <a:ext cx="1845205" cy="978729"/>
            </a:xfrm>
            <a:prstGeom prst="rect">
              <a:avLst/>
            </a:prstGeom>
          </p:spPr>
          <p:txBody>
            <a:bodyPr wrap="square">
              <a:spAutoFit/>
            </a:bodyPr>
            <a:lstStyle/>
            <a:p>
              <a:pPr algn="ctr">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a:t>
              </a:r>
              <a:r>
                <a:rPr lang="zh-CN" altLang="en-US" sz="1600" dirty="0" smtClean="0">
                  <a:solidFill>
                    <a:schemeClr val="tx1">
                      <a:lumMod val="75000"/>
                      <a:lumOff val="25000"/>
                    </a:schemeClr>
                  </a:solidFill>
                  <a:latin typeface="+mn-ea"/>
                </a:rPr>
                <a:t>更新上千</a:t>
              </a:r>
              <a:r>
                <a:rPr lang="zh-CN" altLang="en-US" sz="1600" dirty="0">
                  <a:solidFill>
                    <a:schemeClr val="tx1">
                      <a:lumMod val="75000"/>
                      <a:lumOff val="25000"/>
                    </a:schemeClr>
                  </a:solidFill>
                  <a:latin typeface="+mn-ea"/>
                </a:rPr>
                <a:t>款</a:t>
              </a:r>
              <a:r>
                <a:rPr lang="zh-CN" altLang="en-US" sz="1600" dirty="0" smtClean="0">
                  <a:solidFill>
                    <a:schemeClr val="tx1">
                      <a:lumMod val="75000"/>
                      <a:lumOff val="25000"/>
                    </a:schemeClr>
                  </a:solidFill>
                  <a:latin typeface="+mn-ea"/>
                </a:rPr>
                <a:t>模板选择</a:t>
              </a:r>
              <a:endParaRPr lang="zh-CN" altLang="en-US" sz="1600" dirty="0">
                <a:solidFill>
                  <a:schemeClr val="tx1">
                    <a:lumMod val="75000"/>
                    <a:lumOff val="25000"/>
                  </a:schemeClr>
                </a:solidFill>
                <a:latin typeface="+mn-ea"/>
              </a:endParaRPr>
            </a:p>
          </p:txBody>
        </p:sp>
        <p:sp>
          <p:nvSpPr>
            <p:cNvPr id="51" name="文本框 50"/>
            <p:cNvSpPr txBox="1"/>
            <p:nvPr/>
          </p:nvSpPr>
          <p:spPr>
            <a:xfrm>
              <a:off x="1117010" y="2773752"/>
              <a:ext cx="1088761" cy="1107996"/>
            </a:xfrm>
            <a:prstGeom prst="rect">
              <a:avLst/>
            </a:prstGeom>
            <a:noFill/>
          </p:spPr>
          <p:txBody>
            <a:bodyPr wrap="none" rtlCol="0">
              <a:spAutoFit/>
            </a:bodyPr>
            <a:lstStyle/>
            <a:p>
              <a:pPr algn="ctr"/>
              <a:r>
                <a:rPr lang="en-US" altLang="zh-CN" sz="6600" dirty="0" smtClean="0">
                  <a:gradFill flip="none" rotWithShape="1">
                    <a:gsLst>
                      <a:gs pos="0">
                        <a:schemeClr val="accent2">
                          <a:alpha val="12000"/>
                        </a:schemeClr>
                      </a:gs>
                      <a:gs pos="71000">
                        <a:schemeClr val="accent2">
                          <a:alpha val="0"/>
                        </a:schemeClr>
                      </a:gs>
                    </a:gsLst>
                    <a:lin ang="5400000" scaled="1"/>
                    <a:tileRect/>
                  </a:gradFill>
                </a:rPr>
                <a:t>02</a:t>
              </a:r>
              <a:endParaRPr lang="zh-CN" altLang="en-US" sz="6600" dirty="0">
                <a:gradFill flip="none" rotWithShape="1">
                  <a:gsLst>
                    <a:gs pos="0">
                      <a:schemeClr val="accent2">
                        <a:alpha val="12000"/>
                      </a:schemeClr>
                    </a:gs>
                    <a:gs pos="71000">
                      <a:schemeClr val="accent2">
                        <a:alpha val="0"/>
                      </a:schemeClr>
                    </a:gs>
                  </a:gsLst>
                  <a:lin ang="5400000" scaled="1"/>
                  <a:tileRect/>
                </a:gradFill>
              </a:endParaRPr>
            </a:p>
          </p:txBody>
        </p:sp>
      </p:grpSp>
      <p:grpSp>
        <p:nvGrpSpPr>
          <p:cNvPr id="52" name="组合 51"/>
          <p:cNvGrpSpPr/>
          <p:nvPr/>
        </p:nvGrpSpPr>
        <p:grpSpPr>
          <a:xfrm>
            <a:off x="5123598" y="4200681"/>
            <a:ext cx="1845205" cy="1907655"/>
            <a:chOff x="738789" y="2773752"/>
            <a:chExt cx="1845205" cy="1907655"/>
          </a:xfrm>
        </p:grpSpPr>
        <p:sp>
          <p:nvSpPr>
            <p:cNvPr id="53" name="文本框 52"/>
            <p:cNvSpPr txBox="1"/>
            <p:nvPr/>
          </p:nvSpPr>
          <p:spPr>
            <a:xfrm>
              <a:off x="1107393" y="3392467"/>
              <a:ext cx="1107996" cy="461665"/>
            </a:xfrm>
            <a:prstGeom prst="rect">
              <a:avLst/>
            </a:prstGeom>
            <a:noFill/>
          </p:spPr>
          <p:txBody>
            <a:bodyPr wrap="none" rtlCol="0">
              <a:spAutoFit/>
            </a:bodyPr>
            <a:lstStyle/>
            <a:p>
              <a:pPr algn="ctr"/>
              <a:r>
                <a:rPr lang="zh-CN" altLang="en-US" sz="2400" dirty="0" smtClean="0">
                  <a:solidFill>
                    <a:schemeClr val="tx1">
                      <a:lumMod val="75000"/>
                      <a:lumOff val="25000"/>
                    </a:schemeClr>
                  </a:solidFill>
                  <a:latin typeface="+mj-ea"/>
                  <a:ea typeface="+mj-ea"/>
                </a:rPr>
                <a:t>小标题</a:t>
              </a:r>
              <a:endParaRPr lang="zh-CN" altLang="en-US" sz="2400" dirty="0">
                <a:solidFill>
                  <a:schemeClr val="tx1">
                    <a:lumMod val="75000"/>
                    <a:lumOff val="25000"/>
                  </a:schemeClr>
                </a:solidFill>
                <a:latin typeface="+mj-ea"/>
                <a:ea typeface="+mj-ea"/>
              </a:endParaRPr>
            </a:p>
          </p:txBody>
        </p:sp>
        <p:sp>
          <p:nvSpPr>
            <p:cNvPr id="59" name="矩形 58"/>
            <p:cNvSpPr/>
            <p:nvPr/>
          </p:nvSpPr>
          <p:spPr>
            <a:xfrm>
              <a:off x="738789" y="3702678"/>
              <a:ext cx="1845205" cy="978729"/>
            </a:xfrm>
            <a:prstGeom prst="rect">
              <a:avLst/>
            </a:prstGeom>
          </p:spPr>
          <p:txBody>
            <a:bodyPr wrap="square">
              <a:spAutoFit/>
            </a:bodyPr>
            <a:lstStyle/>
            <a:p>
              <a:pPr algn="ctr">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a:t>
              </a:r>
              <a:r>
                <a:rPr lang="zh-CN" altLang="en-US" sz="1600" dirty="0" smtClean="0">
                  <a:solidFill>
                    <a:schemeClr val="tx1">
                      <a:lumMod val="75000"/>
                      <a:lumOff val="25000"/>
                    </a:schemeClr>
                  </a:solidFill>
                  <a:latin typeface="+mn-ea"/>
                </a:rPr>
                <a:t>更新上千</a:t>
              </a:r>
              <a:r>
                <a:rPr lang="zh-CN" altLang="en-US" sz="1600" dirty="0">
                  <a:solidFill>
                    <a:schemeClr val="tx1">
                      <a:lumMod val="75000"/>
                      <a:lumOff val="25000"/>
                    </a:schemeClr>
                  </a:solidFill>
                  <a:latin typeface="+mn-ea"/>
                </a:rPr>
                <a:t>款</a:t>
              </a:r>
              <a:r>
                <a:rPr lang="zh-CN" altLang="en-US" sz="1600" dirty="0" smtClean="0">
                  <a:solidFill>
                    <a:schemeClr val="tx1">
                      <a:lumMod val="75000"/>
                      <a:lumOff val="25000"/>
                    </a:schemeClr>
                  </a:solidFill>
                  <a:latin typeface="+mn-ea"/>
                </a:rPr>
                <a:t>模板选择</a:t>
              </a:r>
              <a:endParaRPr lang="zh-CN" altLang="en-US" sz="1600" dirty="0">
                <a:solidFill>
                  <a:schemeClr val="tx1">
                    <a:lumMod val="75000"/>
                    <a:lumOff val="25000"/>
                  </a:schemeClr>
                </a:solidFill>
                <a:latin typeface="+mn-ea"/>
              </a:endParaRPr>
            </a:p>
          </p:txBody>
        </p:sp>
        <p:sp>
          <p:nvSpPr>
            <p:cNvPr id="60" name="文本框 59"/>
            <p:cNvSpPr txBox="1"/>
            <p:nvPr/>
          </p:nvSpPr>
          <p:spPr>
            <a:xfrm>
              <a:off x="1117010" y="2773752"/>
              <a:ext cx="1088761" cy="1107996"/>
            </a:xfrm>
            <a:prstGeom prst="rect">
              <a:avLst/>
            </a:prstGeom>
            <a:noFill/>
          </p:spPr>
          <p:txBody>
            <a:bodyPr wrap="none" rtlCol="0">
              <a:spAutoFit/>
            </a:bodyPr>
            <a:lstStyle/>
            <a:p>
              <a:pPr algn="ctr"/>
              <a:r>
                <a:rPr lang="en-US" altLang="zh-CN" sz="6600" dirty="0" smtClean="0">
                  <a:gradFill flip="none" rotWithShape="1">
                    <a:gsLst>
                      <a:gs pos="0">
                        <a:schemeClr val="accent2">
                          <a:alpha val="12000"/>
                        </a:schemeClr>
                      </a:gs>
                      <a:gs pos="71000">
                        <a:schemeClr val="accent2">
                          <a:alpha val="0"/>
                        </a:schemeClr>
                      </a:gs>
                    </a:gsLst>
                    <a:lin ang="5400000" scaled="1"/>
                    <a:tileRect/>
                  </a:gradFill>
                </a:rPr>
                <a:t>03</a:t>
              </a:r>
              <a:endParaRPr lang="zh-CN" altLang="en-US" sz="6600" dirty="0">
                <a:gradFill flip="none" rotWithShape="1">
                  <a:gsLst>
                    <a:gs pos="0">
                      <a:schemeClr val="accent2">
                        <a:alpha val="12000"/>
                      </a:schemeClr>
                    </a:gs>
                    <a:gs pos="71000">
                      <a:schemeClr val="accent2">
                        <a:alpha val="0"/>
                      </a:schemeClr>
                    </a:gs>
                  </a:gsLst>
                  <a:lin ang="5400000" scaled="1"/>
                  <a:tileRect/>
                </a:gradFill>
              </a:endParaRPr>
            </a:p>
          </p:txBody>
        </p:sp>
      </p:grpSp>
      <p:grpSp>
        <p:nvGrpSpPr>
          <p:cNvPr id="61" name="组合 60"/>
          <p:cNvGrpSpPr/>
          <p:nvPr/>
        </p:nvGrpSpPr>
        <p:grpSpPr>
          <a:xfrm>
            <a:off x="7658061" y="3781581"/>
            <a:ext cx="1845205" cy="1907655"/>
            <a:chOff x="738789" y="2773752"/>
            <a:chExt cx="1845205" cy="1907655"/>
          </a:xfrm>
        </p:grpSpPr>
        <p:sp>
          <p:nvSpPr>
            <p:cNvPr id="65" name="文本框 64"/>
            <p:cNvSpPr txBox="1"/>
            <p:nvPr/>
          </p:nvSpPr>
          <p:spPr>
            <a:xfrm>
              <a:off x="1107393" y="3392467"/>
              <a:ext cx="1107996" cy="461665"/>
            </a:xfrm>
            <a:prstGeom prst="rect">
              <a:avLst/>
            </a:prstGeom>
            <a:noFill/>
          </p:spPr>
          <p:txBody>
            <a:bodyPr wrap="none" rtlCol="0">
              <a:spAutoFit/>
            </a:bodyPr>
            <a:lstStyle/>
            <a:p>
              <a:pPr algn="ctr"/>
              <a:r>
                <a:rPr lang="zh-CN" altLang="en-US" sz="2400" dirty="0" smtClean="0">
                  <a:solidFill>
                    <a:schemeClr val="tx1">
                      <a:lumMod val="75000"/>
                      <a:lumOff val="25000"/>
                    </a:schemeClr>
                  </a:solidFill>
                  <a:latin typeface="+mj-ea"/>
                  <a:ea typeface="+mj-ea"/>
                </a:rPr>
                <a:t>小标题</a:t>
              </a:r>
              <a:endParaRPr lang="zh-CN" altLang="en-US" sz="2400" dirty="0">
                <a:solidFill>
                  <a:schemeClr val="tx1">
                    <a:lumMod val="75000"/>
                    <a:lumOff val="25000"/>
                  </a:schemeClr>
                </a:solidFill>
                <a:latin typeface="+mj-ea"/>
                <a:ea typeface="+mj-ea"/>
              </a:endParaRPr>
            </a:p>
          </p:txBody>
        </p:sp>
        <p:sp>
          <p:nvSpPr>
            <p:cNvPr id="67" name="矩形 66"/>
            <p:cNvSpPr/>
            <p:nvPr/>
          </p:nvSpPr>
          <p:spPr>
            <a:xfrm>
              <a:off x="738789" y="3702678"/>
              <a:ext cx="1845205" cy="978729"/>
            </a:xfrm>
            <a:prstGeom prst="rect">
              <a:avLst/>
            </a:prstGeom>
          </p:spPr>
          <p:txBody>
            <a:bodyPr wrap="square">
              <a:spAutoFit/>
            </a:bodyPr>
            <a:lstStyle/>
            <a:p>
              <a:pPr algn="ctr">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a:t>
              </a:r>
              <a:r>
                <a:rPr lang="zh-CN" altLang="en-US" sz="1600" dirty="0" smtClean="0">
                  <a:solidFill>
                    <a:schemeClr val="tx1">
                      <a:lumMod val="75000"/>
                      <a:lumOff val="25000"/>
                    </a:schemeClr>
                  </a:solidFill>
                  <a:latin typeface="+mn-ea"/>
                </a:rPr>
                <a:t>更新上千</a:t>
              </a:r>
              <a:r>
                <a:rPr lang="zh-CN" altLang="en-US" sz="1600" dirty="0">
                  <a:solidFill>
                    <a:schemeClr val="tx1">
                      <a:lumMod val="75000"/>
                      <a:lumOff val="25000"/>
                    </a:schemeClr>
                  </a:solidFill>
                  <a:latin typeface="+mn-ea"/>
                </a:rPr>
                <a:t>款</a:t>
              </a:r>
              <a:r>
                <a:rPr lang="zh-CN" altLang="en-US" sz="1600" dirty="0" smtClean="0">
                  <a:solidFill>
                    <a:schemeClr val="tx1">
                      <a:lumMod val="75000"/>
                      <a:lumOff val="25000"/>
                    </a:schemeClr>
                  </a:solidFill>
                  <a:latin typeface="+mn-ea"/>
                </a:rPr>
                <a:t>模板选择</a:t>
              </a:r>
              <a:endParaRPr lang="zh-CN" altLang="en-US" sz="1600" dirty="0">
                <a:solidFill>
                  <a:schemeClr val="tx1">
                    <a:lumMod val="75000"/>
                    <a:lumOff val="25000"/>
                  </a:schemeClr>
                </a:solidFill>
                <a:latin typeface="+mn-ea"/>
              </a:endParaRPr>
            </a:p>
          </p:txBody>
        </p:sp>
        <p:sp>
          <p:nvSpPr>
            <p:cNvPr id="68" name="文本框 67"/>
            <p:cNvSpPr txBox="1"/>
            <p:nvPr/>
          </p:nvSpPr>
          <p:spPr>
            <a:xfrm>
              <a:off x="1117010" y="2773752"/>
              <a:ext cx="1088761" cy="1107996"/>
            </a:xfrm>
            <a:prstGeom prst="rect">
              <a:avLst/>
            </a:prstGeom>
            <a:noFill/>
          </p:spPr>
          <p:txBody>
            <a:bodyPr wrap="none" rtlCol="0">
              <a:spAutoFit/>
            </a:bodyPr>
            <a:lstStyle/>
            <a:p>
              <a:pPr algn="ctr"/>
              <a:r>
                <a:rPr lang="en-US" altLang="zh-CN" sz="6600" dirty="0" smtClean="0">
                  <a:gradFill flip="none" rotWithShape="1">
                    <a:gsLst>
                      <a:gs pos="0">
                        <a:schemeClr val="accent2">
                          <a:alpha val="12000"/>
                        </a:schemeClr>
                      </a:gs>
                      <a:gs pos="71000">
                        <a:schemeClr val="accent2">
                          <a:alpha val="0"/>
                        </a:schemeClr>
                      </a:gs>
                    </a:gsLst>
                    <a:lin ang="5400000" scaled="1"/>
                    <a:tileRect/>
                  </a:gradFill>
                </a:rPr>
                <a:t>04</a:t>
              </a:r>
              <a:endParaRPr lang="zh-CN" altLang="en-US" sz="6600" dirty="0">
                <a:gradFill flip="none" rotWithShape="1">
                  <a:gsLst>
                    <a:gs pos="0">
                      <a:schemeClr val="accent2">
                        <a:alpha val="12000"/>
                      </a:schemeClr>
                    </a:gs>
                    <a:gs pos="71000">
                      <a:schemeClr val="accent2">
                        <a:alpha val="0"/>
                      </a:schemeClr>
                    </a:gs>
                  </a:gsLst>
                  <a:lin ang="5400000" scaled="1"/>
                  <a:tileRect/>
                </a:gradFill>
              </a:endParaRPr>
            </a:p>
          </p:txBody>
        </p:sp>
      </p:grpSp>
      <p:grpSp>
        <p:nvGrpSpPr>
          <p:cNvPr id="69" name="组合 68"/>
          <p:cNvGrpSpPr/>
          <p:nvPr/>
        </p:nvGrpSpPr>
        <p:grpSpPr>
          <a:xfrm>
            <a:off x="9658743" y="2773752"/>
            <a:ext cx="1845205" cy="1907655"/>
            <a:chOff x="738789" y="2773752"/>
            <a:chExt cx="1845205" cy="1907655"/>
          </a:xfrm>
        </p:grpSpPr>
        <p:sp>
          <p:nvSpPr>
            <p:cNvPr id="70" name="文本框 69"/>
            <p:cNvSpPr txBox="1"/>
            <p:nvPr/>
          </p:nvSpPr>
          <p:spPr>
            <a:xfrm>
              <a:off x="1107393" y="3392467"/>
              <a:ext cx="1107996" cy="461665"/>
            </a:xfrm>
            <a:prstGeom prst="rect">
              <a:avLst/>
            </a:prstGeom>
            <a:noFill/>
          </p:spPr>
          <p:txBody>
            <a:bodyPr wrap="none" rtlCol="0">
              <a:spAutoFit/>
            </a:bodyPr>
            <a:lstStyle/>
            <a:p>
              <a:pPr algn="ctr"/>
              <a:r>
                <a:rPr lang="zh-CN" altLang="en-US" sz="2400" dirty="0" smtClean="0">
                  <a:solidFill>
                    <a:schemeClr val="tx1">
                      <a:lumMod val="75000"/>
                      <a:lumOff val="25000"/>
                    </a:schemeClr>
                  </a:solidFill>
                  <a:latin typeface="+mj-ea"/>
                  <a:ea typeface="+mj-ea"/>
                </a:rPr>
                <a:t>小标题</a:t>
              </a:r>
              <a:endParaRPr lang="zh-CN" altLang="en-US" sz="2400" dirty="0">
                <a:solidFill>
                  <a:schemeClr val="tx1">
                    <a:lumMod val="75000"/>
                    <a:lumOff val="25000"/>
                  </a:schemeClr>
                </a:solidFill>
                <a:latin typeface="+mj-ea"/>
                <a:ea typeface="+mj-ea"/>
              </a:endParaRPr>
            </a:p>
          </p:txBody>
        </p:sp>
        <p:sp>
          <p:nvSpPr>
            <p:cNvPr id="71" name="矩形 70"/>
            <p:cNvSpPr/>
            <p:nvPr/>
          </p:nvSpPr>
          <p:spPr>
            <a:xfrm>
              <a:off x="738789" y="3702678"/>
              <a:ext cx="1845205" cy="978729"/>
            </a:xfrm>
            <a:prstGeom prst="rect">
              <a:avLst/>
            </a:prstGeom>
          </p:spPr>
          <p:txBody>
            <a:bodyPr wrap="square">
              <a:spAutoFit/>
            </a:bodyPr>
            <a:lstStyle/>
            <a:p>
              <a:pPr algn="ctr">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a:t>
              </a:r>
              <a:r>
                <a:rPr lang="zh-CN" altLang="en-US" sz="1600" dirty="0" smtClean="0">
                  <a:solidFill>
                    <a:schemeClr val="tx1">
                      <a:lumMod val="75000"/>
                      <a:lumOff val="25000"/>
                    </a:schemeClr>
                  </a:solidFill>
                  <a:latin typeface="+mn-ea"/>
                </a:rPr>
                <a:t>更新上千</a:t>
              </a:r>
              <a:r>
                <a:rPr lang="zh-CN" altLang="en-US" sz="1600" dirty="0">
                  <a:solidFill>
                    <a:schemeClr val="tx1">
                      <a:lumMod val="75000"/>
                      <a:lumOff val="25000"/>
                    </a:schemeClr>
                  </a:solidFill>
                  <a:latin typeface="+mn-ea"/>
                </a:rPr>
                <a:t>款</a:t>
              </a:r>
              <a:r>
                <a:rPr lang="zh-CN" altLang="en-US" sz="1600" dirty="0" smtClean="0">
                  <a:solidFill>
                    <a:schemeClr val="tx1">
                      <a:lumMod val="75000"/>
                      <a:lumOff val="25000"/>
                    </a:schemeClr>
                  </a:solidFill>
                  <a:latin typeface="+mn-ea"/>
                </a:rPr>
                <a:t>模板选择</a:t>
              </a:r>
              <a:endParaRPr lang="zh-CN" altLang="en-US" sz="1600" dirty="0">
                <a:solidFill>
                  <a:schemeClr val="tx1">
                    <a:lumMod val="75000"/>
                    <a:lumOff val="25000"/>
                  </a:schemeClr>
                </a:solidFill>
                <a:latin typeface="+mn-ea"/>
              </a:endParaRPr>
            </a:p>
          </p:txBody>
        </p:sp>
        <p:sp>
          <p:nvSpPr>
            <p:cNvPr id="72" name="文本框 71"/>
            <p:cNvSpPr txBox="1"/>
            <p:nvPr/>
          </p:nvSpPr>
          <p:spPr>
            <a:xfrm>
              <a:off x="1117010" y="2773752"/>
              <a:ext cx="1088761" cy="1107996"/>
            </a:xfrm>
            <a:prstGeom prst="rect">
              <a:avLst/>
            </a:prstGeom>
            <a:noFill/>
          </p:spPr>
          <p:txBody>
            <a:bodyPr wrap="none" rtlCol="0">
              <a:spAutoFit/>
            </a:bodyPr>
            <a:lstStyle/>
            <a:p>
              <a:pPr algn="ctr"/>
              <a:r>
                <a:rPr lang="en-US" altLang="zh-CN" sz="6600" dirty="0" smtClean="0">
                  <a:gradFill flip="none" rotWithShape="1">
                    <a:gsLst>
                      <a:gs pos="0">
                        <a:schemeClr val="accent2">
                          <a:alpha val="12000"/>
                        </a:schemeClr>
                      </a:gs>
                      <a:gs pos="71000">
                        <a:schemeClr val="accent2">
                          <a:alpha val="0"/>
                        </a:schemeClr>
                      </a:gs>
                    </a:gsLst>
                    <a:lin ang="5400000" scaled="1"/>
                    <a:tileRect/>
                  </a:gradFill>
                </a:rPr>
                <a:t>05</a:t>
              </a:r>
              <a:endParaRPr lang="zh-CN" altLang="en-US" sz="6600" dirty="0">
                <a:gradFill flip="none" rotWithShape="1">
                  <a:gsLst>
                    <a:gs pos="0">
                      <a:schemeClr val="accent2">
                        <a:alpha val="12000"/>
                      </a:schemeClr>
                    </a:gs>
                    <a:gs pos="71000">
                      <a:schemeClr val="accent2">
                        <a:alpha val="0"/>
                      </a:schemeClr>
                    </a:gs>
                  </a:gsLst>
                  <a:lin ang="5400000" scaled="1"/>
                  <a:tileRect/>
                </a:gradFill>
              </a:endParaRPr>
            </a:p>
          </p:txBody>
        </p:sp>
      </p:grpSp>
    </p:spTree>
    <p:extLst>
      <p:ext uri="{BB962C8B-B14F-4D97-AF65-F5344CB8AC3E}">
        <p14:creationId xmlns:p14="http://schemas.microsoft.com/office/powerpoint/2010/main" val="18957659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a:off x="0" y="0"/>
            <a:ext cx="12192000" cy="6858000"/>
          </a:xfrm>
          <a:prstGeom prst="rect">
            <a:avLst/>
          </a:pr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stretch>
            <a:fillRect/>
          </a:stretch>
        </p:blipFill>
        <p:spPr>
          <a:xfrm>
            <a:off x="11113991" y="588904"/>
            <a:ext cx="417449" cy="476840"/>
          </a:xfrm>
          <a:prstGeom prst="rect">
            <a:avLst/>
          </a:prstGeom>
        </p:spPr>
      </p:pic>
      <p:sp>
        <p:nvSpPr>
          <p:cNvPr id="3" name="矩形 2"/>
          <p:cNvSpPr/>
          <p:nvPr/>
        </p:nvSpPr>
        <p:spPr>
          <a:xfrm>
            <a:off x="1044628" y="565041"/>
            <a:ext cx="7155036" cy="584775"/>
          </a:xfrm>
          <a:prstGeom prst="rect">
            <a:avLst/>
          </a:prstGeom>
        </p:spPr>
        <p:txBody>
          <a:bodyPr wrap="square">
            <a:spAutoFit/>
          </a:bodyPr>
          <a:lstStyle/>
          <a:p>
            <a:r>
              <a:rPr lang="zh-CN" altLang="en-US" sz="3200" dirty="0" smtClean="0">
                <a:solidFill>
                  <a:schemeClr val="tx1">
                    <a:lumMod val="75000"/>
                    <a:lumOff val="25000"/>
                  </a:schemeClr>
                </a:solidFill>
                <a:latin typeface="+mj-ea"/>
                <a:ea typeface="+mj-ea"/>
              </a:rPr>
              <a:t>样机展示页面</a:t>
            </a:r>
            <a:endParaRPr lang="zh-CN" altLang="en-US" sz="3200" dirty="0">
              <a:solidFill>
                <a:schemeClr val="tx1">
                  <a:lumMod val="75000"/>
                  <a:lumOff val="25000"/>
                </a:schemeClr>
              </a:solidFill>
              <a:latin typeface="+mj-ea"/>
              <a:ea typeface="+mj-ea"/>
            </a:endParaRPr>
          </a:p>
        </p:txBody>
      </p:sp>
      <p:grpSp>
        <p:nvGrpSpPr>
          <p:cNvPr id="4" name="组合 3"/>
          <p:cNvGrpSpPr/>
          <p:nvPr/>
        </p:nvGrpSpPr>
        <p:grpSpPr>
          <a:xfrm>
            <a:off x="660400" y="659306"/>
            <a:ext cx="288000" cy="329202"/>
            <a:chOff x="660400" y="659306"/>
            <a:chExt cx="396000" cy="329202"/>
          </a:xfrm>
          <a:effectLst>
            <a:outerShdw blurRad="76200" dist="25400" dir="2700000" algn="tl" rotWithShape="0">
              <a:prstClr val="black">
                <a:alpha val="10000"/>
              </a:prstClr>
            </a:outerShdw>
          </a:effectLst>
        </p:grpSpPr>
        <p:sp>
          <p:nvSpPr>
            <p:cNvPr id="5" name="圆角矩形 4"/>
            <p:cNvSpPr/>
            <p:nvPr/>
          </p:nvSpPr>
          <p:spPr>
            <a:xfrm>
              <a:off x="660400" y="659306"/>
              <a:ext cx="396000" cy="7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660400" y="787907"/>
              <a:ext cx="396000" cy="7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60400" y="916508"/>
              <a:ext cx="396000" cy="7200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4193593" y="819559"/>
            <a:ext cx="6480000" cy="0"/>
            <a:chOff x="3873932" y="-105711"/>
            <a:chExt cx="6911832" cy="0"/>
          </a:xfrm>
        </p:grpSpPr>
        <p:cxnSp>
          <p:nvCxnSpPr>
            <p:cNvPr id="63" name="直接连接符 62"/>
            <p:cNvCxnSpPr/>
            <p:nvPr/>
          </p:nvCxnSpPr>
          <p:spPr>
            <a:xfrm>
              <a:off x="3873932" y="-105711"/>
              <a:ext cx="6911832" cy="0"/>
            </a:xfrm>
            <a:prstGeom prst="line">
              <a:avLst/>
            </a:prstGeom>
            <a:ln>
              <a:gradFill flip="none" rotWithShape="1">
                <a:gsLst>
                  <a:gs pos="0">
                    <a:schemeClr val="accent1">
                      <a:alpha val="0"/>
                    </a:schemeClr>
                  </a:gs>
                  <a:gs pos="100000">
                    <a:schemeClr val="accent1">
                      <a:alpha val="6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0494818" y="-105711"/>
              <a:ext cx="290946"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sp>
        <p:nvSpPr>
          <p:cNvPr id="13" name="椭圆 12"/>
          <p:cNvSpPr/>
          <p:nvPr/>
        </p:nvSpPr>
        <p:spPr>
          <a:xfrm>
            <a:off x="4658021" y="5527888"/>
            <a:ext cx="8203214" cy="839278"/>
          </a:xfrm>
          <a:prstGeom prst="ellipse">
            <a:avLst/>
          </a:prstGeom>
          <a:solidFill>
            <a:schemeClr val="tx1">
              <a:alpha val="10000"/>
            </a:schemeClr>
          </a:solidFill>
          <a:ln>
            <a:no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图片 51"/>
          <p:cNvPicPr>
            <a:picLocks noChangeAspect="1"/>
          </p:cNvPicPr>
          <p:nvPr/>
        </p:nvPicPr>
        <p:blipFill>
          <a:blip r:embed="rId5"/>
          <a:srcRect r="20176"/>
          <a:stretch>
            <a:fillRect/>
          </a:stretch>
        </p:blipFill>
        <p:spPr>
          <a:xfrm>
            <a:off x="5602775" y="1320262"/>
            <a:ext cx="6589225" cy="4627265"/>
          </a:xfrm>
          <a:custGeom>
            <a:avLst/>
            <a:gdLst>
              <a:gd name="connsiteX0" fmla="*/ 0 w 6589225"/>
              <a:gd name="connsiteY0" fmla="*/ 0 h 4627265"/>
              <a:gd name="connsiteX1" fmla="*/ 6589225 w 6589225"/>
              <a:gd name="connsiteY1" fmla="*/ 0 h 4627265"/>
              <a:gd name="connsiteX2" fmla="*/ 6589225 w 6589225"/>
              <a:gd name="connsiteY2" fmla="*/ 4627265 h 4627265"/>
              <a:gd name="connsiteX3" fmla="*/ 0 w 6589225"/>
              <a:gd name="connsiteY3" fmla="*/ 4627265 h 4627265"/>
            </a:gdLst>
            <a:ahLst/>
            <a:cxnLst>
              <a:cxn ang="0">
                <a:pos x="connsiteX0" y="connsiteY0"/>
              </a:cxn>
              <a:cxn ang="0">
                <a:pos x="connsiteX1" y="connsiteY1"/>
              </a:cxn>
              <a:cxn ang="0">
                <a:pos x="connsiteX2" y="connsiteY2"/>
              </a:cxn>
              <a:cxn ang="0">
                <a:pos x="connsiteX3" y="connsiteY3"/>
              </a:cxn>
            </a:cxnLst>
            <a:rect l="l" t="t" r="r" b="b"/>
            <a:pathLst>
              <a:path w="6589225" h="4627265">
                <a:moveTo>
                  <a:pt x="0" y="0"/>
                </a:moveTo>
                <a:lnTo>
                  <a:pt x="6589225" y="0"/>
                </a:lnTo>
                <a:lnTo>
                  <a:pt x="6589225" y="4627265"/>
                </a:lnTo>
                <a:lnTo>
                  <a:pt x="0" y="4627265"/>
                </a:lnTo>
                <a:close/>
              </a:path>
            </a:pathLst>
          </a:custGeom>
        </p:spPr>
      </p:pic>
      <p:sp>
        <p:nvSpPr>
          <p:cNvPr id="53" name="任意多边形 52"/>
          <p:cNvSpPr/>
          <p:nvPr/>
        </p:nvSpPr>
        <p:spPr>
          <a:xfrm>
            <a:off x="6970553" y="1740843"/>
            <a:ext cx="5221447" cy="3613510"/>
          </a:xfrm>
          <a:custGeom>
            <a:avLst/>
            <a:gdLst>
              <a:gd name="connsiteX0" fmla="*/ 0 w 5221447"/>
              <a:gd name="connsiteY0" fmla="*/ 0 h 3613510"/>
              <a:gd name="connsiteX1" fmla="*/ 5221447 w 5221447"/>
              <a:gd name="connsiteY1" fmla="*/ 0 h 3613510"/>
              <a:gd name="connsiteX2" fmla="*/ 5221447 w 5221447"/>
              <a:gd name="connsiteY2" fmla="*/ 3613510 h 3613510"/>
              <a:gd name="connsiteX3" fmla="*/ 0 w 5221447"/>
              <a:gd name="connsiteY3" fmla="*/ 3613510 h 3613510"/>
            </a:gdLst>
            <a:ahLst/>
            <a:cxnLst>
              <a:cxn ang="0">
                <a:pos x="connsiteX0" y="connsiteY0"/>
              </a:cxn>
              <a:cxn ang="0">
                <a:pos x="connsiteX1" y="connsiteY1"/>
              </a:cxn>
              <a:cxn ang="0">
                <a:pos x="connsiteX2" y="connsiteY2"/>
              </a:cxn>
              <a:cxn ang="0">
                <a:pos x="connsiteX3" y="connsiteY3"/>
              </a:cxn>
            </a:cxnLst>
            <a:rect l="l" t="t" r="r" b="b"/>
            <a:pathLst>
              <a:path w="5221447" h="3613510">
                <a:moveTo>
                  <a:pt x="0" y="0"/>
                </a:moveTo>
                <a:lnTo>
                  <a:pt x="5221447" y="0"/>
                </a:lnTo>
                <a:lnTo>
                  <a:pt x="5221447" y="3613510"/>
                </a:lnTo>
                <a:lnTo>
                  <a:pt x="0" y="3613510"/>
                </a:lnTo>
                <a:close/>
              </a:path>
            </a:pathLst>
          </a:custGeom>
          <a:blipFill>
            <a:blip r:embed="rId6"/>
            <a:stretch>
              <a:fillRect/>
            </a:stretch>
          </a:bli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grpSp>
        <p:nvGrpSpPr>
          <p:cNvPr id="8" name="组合 7"/>
          <p:cNvGrpSpPr/>
          <p:nvPr/>
        </p:nvGrpSpPr>
        <p:grpSpPr>
          <a:xfrm>
            <a:off x="1055258" y="2405272"/>
            <a:ext cx="1012081" cy="463092"/>
            <a:chOff x="1055258" y="2166730"/>
            <a:chExt cx="1814980" cy="830470"/>
          </a:xfrm>
        </p:grpSpPr>
        <p:sp>
          <p:nvSpPr>
            <p:cNvPr id="14" name="圆角矩形 13"/>
            <p:cNvSpPr/>
            <p:nvPr/>
          </p:nvSpPr>
          <p:spPr>
            <a:xfrm>
              <a:off x="1055258" y="2166730"/>
              <a:ext cx="830470" cy="830470"/>
            </a:xfrm>
            <a:prstGeom prst="roundRect">
              <a:avLst>
                <a:gd name="adj" fmla="val 11880"/>
              </a:avLst>
            </a:prstGeom>
            <a:gradFill flip="none" rotWithShape="1">
              <a:gsLst>
                <a:gs pos="0">
                  <a:schemeClr val="accent2"/>
                </a:gs>
                <a:gs pos="100000">
                  <a:schemeClr val="accent2">
                    <a:lumMod val="75000"/>
                  </a:schemeClr>
                </a:gs>
              </a:gsLst>
              <a:path path="circle">
                <a:fillToRect r="100000" b="100000"/>
              </a:path>
              <a:tileRect l="-100000" t="-100000"/>
            </a:gradFill>
            <a:ln>
              <a:noFill/>
            </a:ln>
            <a:effectLst>
              <a:outerShdw blurRad="215900" dist="101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4" name="图片 53"/>
            <p:cNvPicPr>
              <a:picLocks noChangeAspect="1"/>
            </p:cNvPicPr>
            <p:nvPr/>
          </p:nvPicPr>
          <p:blipFill>
            <a:blip r:embed="rId7"/>
            <a:stretch>
              <a:fillRect/>
            </a:stretch>
          </p:blipFill>
          <p:spPr>
            <a:xfrm>
              <a:off x="1154041" y="2345485"/>
              <a:ext cx="610645" cy="489795"/>
            </a:xfrm>
            <a:prstGeom prst="rect">
              <a:avLst/>
            </a:prstGeom>
          </p:spPr>
        </p:pic>
        <p:sp>
          <p:nvSpPr>
            <p:cNvPr id="55" name="圆角矩形 54"/>
            <p:cNvSpPr/>
            <p:nvPr/>
          </p:nvSpPr>
          <p:spPr>
            <a:xfrm>
              <a:off x="2039768" y="2166730"/>
              <a:ext cx="830470" cy="830470"/>
            </a:xfrm>
            <a:prstGeom prst="roundRect">
              <a:avLst>
                <a:gd name="adj" fmla="val 11880"/>
              </a:avLst>
            </a:prstGeom>
            <a:solidFill>
              <a:schemeClr val="accent2">
                <a:lumMod val="20000"/>
                <a:lumOff val="80000"/>
              </a:schemeClr>
            </a:solidFill>
            <a:ln>
              <a:noFill/>
            </a:ln>
            <a:effectLst>
              <a:innerShdw blurRad="88900" dist="38100" dir="135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55"/>
          <p:cNvSpPr txBox="1"/>
          <p:nvPr/>
        </p:nvSpPr>
        <p:spPr>
          <a:xfrm>
            <a:off x="984660" y="3412378"/>
            <a:ext cx="3306338" cy="535531"/>
          </a:xfrm>
          <a:prstGeom prst="rect">
            <a:avLst/>
          </a:prstGeom>
          <a:noFill/>
        </p:spPr>
        <p:txBody>
          <a:bodyPr wrap="square" rtlCol="0">
            <a:spAutoFit/>
          </a:bodyPr>
          <a:lstStyle/>
          <a:p>
            <a:pPr>
              <a:lnSpc>
                <a:spcPct val="120000"/>
              </a:lnSpc>
            </a:pPr>
            <a:r>
              <a:rPr lang="zh-CN" altLang="en-US" sz="2400" dirty="0" smtClean="0">
                <a:solidFill>
                  <a:schemeClr val="accent2"/>
                </a:solidFill>
                <a:latin typeface="+mj-ea"/>
                <a:ea typeface="+mj-ea"/>
              </a:rPr>
              <a:t>在此处输你的标题</a:t>
            </a:r>
            <a:endParaRPr lang="en-US" altLang="zh-CN" sz="2400" dirty="0" smtClean="0">
              <a:solidFill>
                <a:schemeClr val="accent2"/>
              </a:solidFill>
              <a:latin typeface="+mj-ea"/>
              <a:ea typeface="+mj-ea"/>
            </a:endParaRPr>
          </a:p>
        </p:txBody>
      </p:sp>
      <p:sp>
        <p:nvSpPr>
          <p:cNvPr id="57" name="矩形 56"/>
          <p:cNvSpPr/>
          <p:nvPr/>
        </p:nvSpPr>
        <p:spPr>
          <a:xfrm>
            <a:off x="984660" y="3947909"/>
            <a:ext cx="4677938" cy="1274195"/>
          </a:xfrm>
          <a:prstGeom prst="rect">
            <a:avLst/>
          </a:prstGeom>
        </p:spPr>
        <p:txBody>
          <a:bodyPr wrap="square">
            <a:spAutoFit/>
          </a:bodyPr>
          <a:lstStyle/>
          <a:p>
            <a:pPr lvl="0" algn="just" defTabSz="913765">
              <a:lnSpc>
                <a:spcPct val="120000"/>
              </a:lnSpc>
              <a:buSzPct val="25000"/>
              <a:defRPr/>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a:t>
            </a:r>
            <a:r>
              <a:rPr lang="zh-CN" altLang="en-US" sz="1600" dirty="0" smtClean="0">
                <a:solidFill>
                  <a:schemeClr val="tx1">
                    <a:lumMod val="75000"/>
                    <a:lumOff val="25000"/>
                  </a:schemeClr>
                </a:solidFill>
                <a:latin typeface="+mn-ea"/>
              </a:rPr>
              <a:t>模板选择总</a:t>
            </a:r>
            <a:r>
              <a:rPr lang="zh-CN" altLang="en-US" sz="1600" dirty="0">
                <a:solidFill>
                  <a:schemeClr val="tx1">
                    <a:lumMod val="75000"/>
                    <a:lumOff val="25000"/>
                  </a:schemeClr>
                </a:solidFill>
                <a:latin typeface="+mn-ea"/>
              </a:rPr>
              <a:t>有一款适合你稿定设计是一个聚焦商业设计的多场景在线设计平台，我们打破了软硬件间的技术限制，汇集创意内容与设计工具于</a:t>
            </a:r>
            <a:r>
              <a:rPr lang="zh-CN" altLang="en-US" sz="1600" dirty="0" smtClean="0">
                <a:solidFill>
                  <a:schemeClr val="tx1">
                    <a:lumMod val="75000"/>
                    <a:lumOff val="25000"/>
                  </a:schemeClr>
                </a:solidFill>
                <a:latin typeface="+mn-ea"/>
              </a:rPr>
              <a:t>一体。</a:t>
            </a:r>
            <a:endParaRPr lang="en-US" altLang="zh-CN" sz="1600" dirty="0">
              <a:solidFill>
                <a:schemeClr val="tx1">
                  <a:lumMod val="75000"/>
                  <a:lumOff val="25000"/>
                </a:schemeClr>
              </a:solidFill>
              <a:latin typeface="+mn-ea"/>
            </a:endParaRPr>
          </a:p>
        </p:txBody>
      </p:sp>
      <p:cxnSp>
        <p:nvCxnSpPr>
          <p:cNvPr id="16" name="直接连接符 15"/>
          <p:cNvCxnSpPr/>
          <p:nvPr/>
        </p:nvCxnSpPr>
        <p:spPr>
          <a:xfrm>
            <a:off x="1055258" y="5527888"/>
            <a:ext cx="415235"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8295129" y="2910619"/>
            <a:ext cx="2877464" cy="1446550"/>
          </a:xfrm>
          <a:prstGeom prst="rect">
            <a:avLst/>
          </a:prstGeom>
          <a:noFill/>
        </p:spPr>
        <p:txBody>
          <a:bodyPr wrap="square" rtlCol="0">
            <a:spAutoFit/>
          </a:bodyPr>
          <a:lstStyle/>
          <a:p>
            <a:pPr algn="ctr"/>
            <a:r>
              <a:rPr lang="en-US" altLang="zh-CN" sz="8800" b="1" dirty="0" smtClean="0">
                <a:solidFill>
                  <a:schemeClr val="bg1"/>
                </a:solidFill>
                <a:latin typeface="+mn-ea"/>
              </a:rPr>
              <a:t>96</a:t>
            </a:r>
            <a:r>
              <a:rPr lang="en-US" altLang="zh-CN" sz="4000" b="1" dirty="0" smtClean="0">
                <a:solidFill>
                  <a:schemeClr val="bg1"/>
                </a:solidFill>
                <a:latin typeface="+mj-ea"/>
                <a:ea typeface="+mj-ea"/>
              </a:rPr>
              <a:t>%</a:t>
            </a:r>
            <a:endParaRPr lang="zh-CN" altLang="en-US" sz="8800" b="1" dirty="0">
              <a:solidFill>
                <a:schemeClr val="bg1"/>
              </a:solidFill>
              <a:latin typeface="+mj-ea"/>
              <a:ea typeface="+mj-ea"/>
            </a:endParaRPr>
          </a:p>
        </p:txBody>
      </p:sp>
      <p:sp>
        <p:nvSpPr>
          <p:cNvPr id="18" name="弧形 17"/>
          <p:cNvSpPr/>
          <p:nvPr/>
        </p:nvSpPr>
        <p:spPr>
          <a:xfrm>
            <a:off x="8229937" y="2257367"/>
            <a:ext cx="2753054" cy="2753054"/>
          </a:xfrm>
          <a:prstGeom prst="arc">
            <a:avLst>
              <a:gd name="adj1" fmla="val 18931825"/>
              <a:gd name="adj2" fmla="val 17773509"/>
            </a:avLst>
          </a:prstGeom>
          <a:ln w="152400" cap="rnd">
            <a:gradFill>
              <a:gsLst>
                <a:gs pos="0">
                  <a:schemeClr val="accent1">
                    <a:lumMod val="5000"/>
                    <a:lumOff val="95000"/>
                  </a:schemeClr>
                </a:gs>
                <a:gs pos="99000">
                  <a:schemeClr val="bg1">
                    <a:alpha val="7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6319750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a:off x="0" y="0"/>
            <a:ext cx="12192000" cy="6858000"/>
          </a:xfrm>
          <a:prstGeom prst="rect">
            <a:avLst/>
          </a:pr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stretch>
            <a:fillRect/>
          </a:stretch>
        </p:blipFill>
        <p:spPr>
          <a:xfrm>
            <a:off x="11113991" y="588904"/>
            <a:ext cx="417449" cy="476840"/>
          </a:xfrm>
          <a:prstGeom prst="rect">
            <a:avLst/>
          </a:prstGeom>
        </p:spPr>
      </p:pic>
      <p:sp>
        <p:nvSpPr>
          <p:cNvPr id="3" name="矩形 2"/>
          <p:cNvSpPr/>
          <p:nvPr/>
        </p:nvSpPr>
        <p:spPr>
          <a:xfrm>
            <a:off x="1044628" y="565041"/>
            <a:ext cx="7155036" cy="584775"/>
          </a:xfrm>
          <a:prstGeom prst="rect">
            <a:avLst/>
          </a:prstGeom>
        </p:spPr>
        <p:txBody>
          <a:bodyPr wrap="square">
            <a:spAutoFit/>
          </a:bodyPr>
          <a:lstStyle/>
          <a:p>
            <a:r>
              <a:rPr lang="zh-CN" altLang="en-US" sz="3200" dirty="0">
                <a:solidFill>
                  <a:schemeClr val="tx1">
                    <a:lumMod val="75000"/>
                    <a:lumOff val="25000"/>
                  </a:schemeClr>
                </a:solidFill>
                <a:latin typeface="+mj-ea"/>
                <a:ea typeface="+mj-ea"/>
              </a:rPr>
              <a:t>金字塔</a:t>
            </a:r>
            <a:r>
              <a:rPr lang="zh-CN" altLang="en-US" sz="3200" dirty="0" smtClean="0">
                <a:solidFill>
                  <a:schemeClr val="tx1">
                    <a:lumMod val="75000"/>
                    <a:lumOff val="25000"/>
                  </a:schemeClr>
                </a:solidFill>
                <a:latin typeface="+mj-ea"/>
                <a:ea typeface="+mj-ea"/>
              </a:rPr>
              <a:t>页面</a:t>
            </a:r>
            <a:endParaRPr lang="zh-CN" altLang="en-US" sz="3200" dirty="0">
              <a:solidFill>
                <a:schemeClr val="tx1">
                  <a:lumMod val="75000"/>
                  <a:lumOff val="25000"/>
                </a:schemeClr>
              </a:solidFill>
              <a:latin typeface="+mj-ea"/>
              <a:ea typeface="+mj-ea"/>
            </a:endParaRPr>
          </a:p>
        </p:txBody>
      </p:sp>
      <p:grpSp>
        <p:nvGrpSpPr>
          <p:cNvPr id="4" name="组合 3"/>
          <p:cNvGrpSpPr/>
          <p:nvPr/>
        </p:nvGrpSpPr>
        <p:grpSpPr>
          <a:xfrm>
            <a:off x="660400" y="659306"/>
            <a:ext cx="288000" cy="329202"/>
            <a:chOff x="660400" y="659306"/>
            <a:chExt cx="396000" cy="329202"/>
          </a:xfrm>
          <a:effectLst>
            <a:outerShdw blurRad="76200" dist="25400" dir="2700000" algn="tl" rotWithShape="0">
              <a:prstClr val="black">
                <a:alpha val="10000"/>
              </a:prstClr>
            </a:outerShdw>
          </a:effectLst>
        </p:grpSpPr>
        <p:sp>
          <p:nvSpPr>
            <p:cNvPr id="5" name="圆角矩形 4"/>
            <p:cNvSpPr/>
            <p:nvPr/>
          </p:nvSpPr>
          <p:spPr>
            <a:xfrm>
              <a:off x="660400" y="659306"/>
              <a:ext cx="396000" cy="7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660400" y="787907"/>
              <a:ext cx="396000" cy="7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60400" y="916508"/>
              <a:ext cx="396000" cy="7200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任意多边形 50"/>
          <p:cNvSpPr/>
          <p:nvPr/>
        </p:nvSpPr>
        <p:spPr>
          <a:xfrm>
            <a:off x="3283526" y="889997"/>
            <a:ext cx="8908474" cy="5921661"/>
          </a:xfrm>
          <a:custGeom>
            <a:avLst/>
            <a:gdLst>
              <a:gd name="connsiteX0" fmla="*/ 8908474 w 8908474"/>
              <a:gd name="connsiteY0" fmla="*/ 0 h 5921661"/>
              <a:gd name="connsiteX1" fmla="*/ 8908474 w 8908474"/>
              <a:gd name="connsiteY1" fmla="*/ 5921661 h 5921661"/>
              <a:gd name="connsiteX2" fmla="*/ 8814750 w 8908474"/>
              <a:gd name="connsiteY2" fmla="*/ 5876525 h 5921661"/>
              <a:gd name="connsiteX3" fmla="*/ 0 w 8908474"/>
              <a:gd name="connsiteY3" fmla="*/ 5344548 h 5921661"/>
              <a:gd name="connsiteX4" fmla="*/ 21007 w 8908474"/>
              <a:gd name="connsiteY4" fmla="*/ 660868 h 5921661"/>
              <a:gd name="connsiteX5" fmla="*/ 8432143 w 8908474"/>
              <a:gd name="connsiteY5" fmla="*/ 123413 h 592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08474" h="5921661">
                <a:moveTo>
                  <a:pt x="8908474" y="0"/>
                </a:moveTo>
                <a:lnTo>
                  <a:pt x="8908474" y="5921661"/>
                </a:lnTo>
                <a:lnTo>
                  <a:pt x="8814750" y="5876525"/>
                </a:lnTo>
                <a:cubicBezTo>
                  <a:pt x="7736453" y="5429787"/>
                  <a:pt x="4734334" y="5149719"/>
                  <a:pt x="0" y="5344548"/>
                </a:cubicBezTo>
                <a:cubicBezTo>
                  <a:pt x="7002" y="3755612"/>
                  <a:pt x="14005" y="2249804"/>
                  <a:pt x="21007" y="660868"/>
                </a:cubicBezTo>
                <a:cubicBezTo>
                  <a:pt x="1883129" y="680351"/>
                  <a:pt x="5517655" y="809426"/>
                  <a:pt x="8432143" y="123413"/>
                </a:cubicBezTo>
                <a:close/>
              </a:path>
            </a:pathLst>
          </a:custGeom>
          <a:gradFill flip="none" rotWithShape="1">
            <a:gsLst>
              <a:gs pos="10000">
                <a:schemeClr val="bg1">
                  <a:alpha val="0"/>
                </a:schemeClr>
              </a:gs>
              <a:gs pos="100000">
                <a:schemeClr val="bg1"/>
              </a:gs>
            </a:gsLst>
            <a:lin ang="0" scaled="1"/>
            <a:tileRect/>
          </a:gradFill>
          <a:ln>
            <a:gradFill flip="none" rotWithShape="1">
              <a:gsLst>
                <a:gs pos="34000">
                  <a:schemeClr val="accent1">
                    <a:alpha val="0"/>
                  </a:schemeClr>
                </a:gs>
                <a:gs pos="98540">
                  <a:schemeClr val="accent1">
                    <a:alpha val="0"/>
                  </a:schemeClr>
                </a:gs>
                <a:gs pos="71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p:cNvGrpSpPr/>
          <p:nvPr/>
        </p:nvGrpSpPr>
        <p:grpSpPr>
          <a:xfrm>
            <a:off x="4193593" y="819559"/>
            <a:ext cx="6480000" cy="0"/>
            <a:chOff x="3873932" y="-105711"/>
            <a:chExt cx="6911832" cy="0"/>
          </a:xfrm>
        </p:grpSpPr>
        <p:cxnSp>
          <p:nvCxnSpPr>
            <p:cNvPr id="63" name="直接连接符 62"/>
            <p:cNvCxnSpPr/>
            <p:nvPr/>
          </p:nvCxnSpPr>
          <p:spPr>
            <a:xfrm>
              <a:off x="3873932" y="-105711"/>
              <a:ext cx="6911832" cy="0"/>
            </a:xfrm>
            <a:prstGeom prst="line">
              <a:avLst/>
            </a:prstGeom>
            <a:ln>
              <a:gradFill flip="none" rotWithShape="1">
                <a:gsLst>
                  <a:gs pos="0">
                    <a:schemeClr val="accent1">
                      <a:alpha val="0"/>
                    </a:schemeClr>
                  </a:gs>
                  <a:gs pos="100000">
                    <a:schemeClr val="accent1">
                      <a:alpha val="6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0494818" y="-105711"/>
              <a:ext cx="290946"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782144" y="1550865"/>
            <a:ext cx="4683473" cy="4711861"/>
            <a:chOff x="660400" y="1293349"/>
            <a:chExt cx="4971473" cy="5001607"/>
          </a:xfrm>
        </p:grpSpPr>
        <p:grpSp>
          <p:nvGrpSpPr>
            <p:cNvPr id="36" name="组合 35"/>
            <p:cNvGrpSpPr/>
            <p:nvPr/>
          </p:nvGrpSpPr>
          <p:grpSpPr>
            <a:xfrm>
              <a:off x="660400" y="1700281"/>
              <a:ext cx="4971473" cy="4594675"/>
              <a:chOff x="1387421" y="1308585"/>
              <a:chExt cx="5295280" cy="5549415"/>
            </a:xfrm>
            <a:gradFill flip="none" rotWithShape="1">
              <a:gsLst>
                <a:gs pos="0">
                  <a:schemeClr val="accent2">
                    <a:alpha val="27000"/>
                  </a:schemeClr>
                </a:gs>
                <a:gs pos="100000">
                  <a:schemeClr val="accent2">
                    <a:alpha val="70000"/>
                  </a:schemeClr>
                </a:gs>
              </a:gsLst>
              <a:lin ang="10800000" scaled="1"/>
              <a:tileRect/>
            </a:gradFill>
          </p:grpSpPr>
          <p:sp>
            <p:nvSpPr>
              <p:cNvPr id="42" name="任意多边形 41"/>
              <p:cNvSpPr/>
              <p:nvPr/>
            </p:nvSpPr>
            <p:spPr>
              <a:xfrm flipV="1">
                <a:off x="1387421" y="1308585"/>
                <a:ext cx="5295280" cy="1573763"/>
              </a:xfrm>
              <a:custGeom>
                <a:avLst/>
                <a:gdLst>
                  <a:gd name="connsiteX0" fmla="*/ 0 w 5295280"/>
                  <a:gd name="connsiteY0" fmla="*/ 1573763 h 1573763"/>
                  <a:gd name="connsiteX1" fmla="*/ 30938 w 5295280"/>
                  <a:gd name="connsiteY1" fmla="*/ 1549676 h 1573763"/>
                  <a:gd name="connsiteX2" fmla="*/ 2666432 w 5295280"/>
                  <a:gd name="connsiteY2" fmla="*/ 1166584 h 1573763"/>
                  <a:gd name="connsiteX3" fmla="*/ 5224981 w 5295280"/>
                  <a:gd name="connsiteY3" fmla="*/ 1506199 h 1573763"/>
                  <a:gd name="connsiteX4" fmla="*/ 5295280 w 5295280"/>
                  <a:gd name="connsiteY4" fmla="*/ 1545921 h 1573763"/>
                  <a:gd name="connsiteX5" fmla="*/ 4724707 w 5295280"/>
                  <a:gd name="connsiteY5" fmla="*/ 436543 h 1573763"/>
                  <a:gd name="connsiteX6" fmla="*/ 4660816 w 5295280"/>
                  <a:gd name="connsiteY6" fmla="*/ 312318 h 1573763"/>
                  <a:gd name="connsiteX7" fmla="*/ 4626951 w 5295280"/>
                  <a:gd name="connsiteY7" fmla="*/ 285952 h 1573763"/>
                  <a:gd name="connsiteX8" fmla="*/ 2659731 w 5295280"/>
                  <a:gd name="connsiteY8" fmla="*/ 0 h 1573763"/>
                  <a:gd name="connsiteX9" fmla="*/ 649294 w 5295280"/>
                  <a:gd name="connsiteY9" fmla="*/ 319599 h 1573763"/>
                  <a:gd name="connsiteX10" fmla="*/ 628279 w 5295280"/>
                  <a:gd name="connsiteY10" fmla="*/ 360262 h 1573763"/>
                  <a:gd name="connsiteX11" fmla="*/ 624125 w 5295280"/>
                  <a:gd name="connsiteY11" fmla="*/ 360262 h 1573763"/>
                  <a:gd name="connsiteX12" fmla="*/ 584893 w 5295280"/>
                  <a:gd name="connsiteY12" fmla="*/ 436543 h 1573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95280" h="1573763">
                    <a:moveTo>
                      <a:pt x="0" y="1573763"/>
                    </a:moveTo>
                    <a:lnTo>
                      <a:pt x="30938" y="1549676"/>
                    </a:lnTo>
                    <a:cubicBezTo>
                      <a:pt x="368816" y="1328139"/>
                      <a:pt x="1420897" y="1166584"/>
                      <a:pt x="2666432" y="1166584"/>
                    </a:cubicBezTo>
                    <a:cubicBezTo>
                      <a:pt x="3828932" y="1166584"/>
                      <a:pt x="4822911" y="1307317"/>
                      <a:pt x="5224981" y="1506199"/>
                    </a:cubicBezTo>
                    <a:lnTo>
                      <a:pt x="5295280" y="1545921"/>
                    </a:lnTo>
                    <a:lnTo>
                      <a:pt x="4724707" y="436543"/>
                    </a:lnTo>
                    <a:lnTo>
                      <a:pt x="4660816" y="312318"/>
                    </a:lnTo>
                    <a:lnTo>
                      <a:pt x="4626951" y="285952"/>
                    </a:lnTo>
                    <a:cubicBezTo>
                      <a:pt x="4374749" y="120590"/>
                      <a:pt x="3589441" y="0"/>
                      <a:pt x="2659731" y="0"/>
                    </a:cubicBezTo>
                    <a:cubicBezTo>
                      <a:pt x="1668042" y="0"/>
                      <a:pt x="840648" y="137204"/>
                      <a:pt x="649294" y="319599"/>
                    </a:cubicBezTo>
                    <a:lnTo>
                      <a:pt x="628279" y="360262"/>
                    </a:lnTo>
                    <a:lnTo>
                      <a:pt x="624125" y="360262"/>
                    </a:lnTo>
                    <a:lnTo>
                      <a:pt x="584893" y="4365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flipV="1">
                <a:off x="2016716" y="2651453"/>
                <a:ext cx="4036691" cy="1462085"/>
              </a:xfrm>
              <a:custGeom>
                <a:avLst/>
                <a:gdLst>
                  <a:gd name="connsiteX0" fmla="*/ 2043465 w 4036691"/>
                  <a:gd name="connsiteY0" fmla="*/ 555171 h 1462085"/>
                  <a:gd name="connsiteX1" fmla="*/ 3437702 w 4036691"/>
                  <a:gd name="connsiteY1" fmla="*/ 333529 h 1462085"/>
                  <a:gd name="connsiteX2" fmla="*/ 3453613 w 4036691"/>
                  <a:gd name="connsiteY2" fmla="*/ 302742 h 1462085"/>
                  <a:gd name="connsiteX3" fmla="*/ 3465080 w 4036691"/>
                  <a:gd name="connsiteY3" fmla="*/ 302742 h 1462085"/>
                  <a:gd name="connsiteX4" fmla="*/ 3413796 w 4036691"/>
                  <a:gd name="connsiteY4" fmla="*/ 203030 h 1462085"/>
                  <a:gd name="connsiteX5" fmla="*/ 3407731 w 4036691"/>
                  <a:gd name="connsiteY5" fmla="*/ 198308 h 1462085"/>
                  <a:gd name="connsiteX6" fmla="*/ 2043465 w 4036691"/>
                  <a:gd name="connsiteY6" fmla="*/ 0 h 1462085"/>
                  <a:gd name="connsiteX7" fmla="*/ 649228 w 4036691"/>
                  <a:gd name="connsiteY7" fmla="*/ 221642 h 1462085"/>
                  <a:gd name="connsiteX8" fmla="*/ 634654 w 4036691"/>
                  <a:gd name="connsiteY8" fmla="*/ 249842 h 1462085"/>
                  <a:gd name="connsiteX9" fmla="*/ 623478 w 4036691"/>
                  <a:gd name="connsiteY9" fmla="*/ 249842 h 1462085"/>
                  <a:gd name="connsiteX10" fmla="*/ 596270 w 4036691"/>
                  <a:gd name="connsiteY10" fmla="*/ 302742 h 1462085"/>
                  <a:gd name="connsiteX11" fmla="*/ 633317 w 4036691"/>
                  <a:gd name="connsiteY11" fmla="*/ 302742 h 1462085"/>
                  <a:gd name="connsiteX12" fmla="*/ 649228 w 4036691"/>
                  <a:gd name="connsiteY12" fmla="*/ 333529 h 1462085"/>
                  <a:gd name="connsiteX13" fmla="*/ 2043465 w 4036691"/>
                  <a:gd name="connsiteY13" fmla="*/ 555171 h 1462085"/>
                  <a:gd name="connsiteX14" fmla="*/ 0 w 4036691"/>
                  <a:gd name="connsiteY14" fmla="*/ 1462085 h 1462085"/>
                  <a:gd name="connsiteX15" fmla="*/ 4154 w 4036691"/>
                  <a:gd name="connsiteY15" fmla="*/ 1462085 h 1462085"/>
                  <a:gd name="connsiteX16" fmla="*/ 25169 w 4036691"/>
                  <a:gd name="connsiteY16" fmla="*/ 1421422 h 1462085"/>
                  <a:gd name="connsiteX17" fmla="*/ 2035606 w 4036691"/>
                  <a:gd name="connsiteY17" fmla="*/ 1101823 h 1462085"/>
                  <a:gd name="connsiteX18" fmla="*/ 4002826 w 4036691"/>
                  <a:gd name="connsiteY18" fmla="*/ 1387775 h 1462085"/>
                  <a:gd name="connsiteX19" fmla="*/ 4036691 w 4036691"/>
                  <a:gd name="connsiteY19" fmla="*/ 1414141 h 1462085"/>
                  <a:gd name="connsiteX20" fmla="*/ 3465080 w 4036691"/>
                  <a:gd name="connsiteY20" fmla="*/ 302743 h 1462085"/>
                  <a:gd name="connsiteX21" fmla="*/ 3453613 w 4036691"/>
                  <a:gd name="connsiteY21" fmla="*/ 302743 h 1462085"/>
                  <a:gd name="connsiteX22" fmla="*/ 3437702 w 4036691"/>
                  <a:gd name="connsiteY22" fmla="*/ 333530 h 1462085"/>
                  <a:gd name="connsiteX23" fmla="*/ 2043465 w 4036691"/>
                  <a:gd name="connsiteY23" fmla="*/ 555172 h 1462085"/>
                  <a:gd name="connsiteX24" fmla="*/ 649228 w 4036691"/>
                  <a:gd name="connsiteY24" fmla="*/ 333530 h 1462085"/>
                  <a:gd name="connsiteX25" fmla="*/ 633317 w 4036691"/>
                  <a:gd name="connsiteY25" fmla="*/ 302743 h 1462085"/>
                  <a:gd name="connsiteX26" fmla="*/ 596270 w 4036691"/>
                  <a:gd name="connsiteY26" fmla="*/ 302743 h 146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36691" h="1462085">
                    <a:moveTo>
                      <a:pt x="2043465" y="555171"/>
                    </a:moveTo>
                    <a:cubicBezTo>
                      <a:pt x="2731201" y="555171"/>
                      <a:pt x="3304999" y="460020"/>
                      <a:pt x="3437702" y="333529"/>
                    </a:cubicBezTo>
                    <a:lnTo>
                      <a:pt x="3453613" y="302742"/>
                    </a:lnTo>
                    <a:lnTo>
                      <a:pt x="3465080" y="302742"/>
                    </a:lnTo>
                    <a:lnTo>
                      <a:pt x="3413796" y="203030"/>
                    </a:lnTo>
                    <a:lnTo>
                      <a:pt x="3407731" y="198308"/>
                    </a:lnTo>
                    <a:cubicBezTo>
                      <a:pt x="3232829" y="83629"/>
                      <a:pt x="2688218" y="0"/>
                      <a:pt x="2043465" y="0"/>
                    </a:cubicBezTo>
                    <a:cubicBezTo>
                      <a:pt x="1355729" y="0"/>
                      <a:pt x="781932" y="95151"/>
                      <a:pt x="649228" y="221642"/>
                    </a:cubicBezTo>
                    <a:lnTo>
                      <a:pt x="634654" y="249842"/>
                    </a:lnTo>
                    <a:lnTo>
                      <a:pt x="623478" y="249842"/>
                    </a:lnTo>
                    <a:lnTo>
                      <a:pt x="596270" y="302742"/>
                    </a:lnTo>
                    <a:lnTo>
                      <a:pt x="633317" y="302742"/>
                    </a:lnTo>
                    <a:lnTo>
                      <a:pt x="649228" y="333529"/>
                    </a:lnTo>
                    <a:cubicBezTo>
                      <a:pt x="781932" y="460020"/>
                      <a:pt x="1355729" y="555171"/>
                      <a:pt x="2043465" y="555171"/>
                    </a:cubicBezTo>
                    <a:close/>
                    <a:moveTo>
                      <a:pt x="0" y="1462085"/>
                    </a:moveTo>
                    <a:lnTo>
                      <a:pt x="4154" y="1462085"/>
                    </a:lnTo>
                    <a:lnTo>
                      <a:pt x="25169" y="1421422"/>
                    </a:lnTo>
                    <a:cubicBezTo>
                      <a:pt x="216523" y="1239027"/>
                      <a:pt x="1043917" y="1101823"/>
                      <a:pt x="2035606" y="1101823"/>
                    </a:cubicBezTo>
                    <a:cubicBezTo>
                      <a:pt x="2965316" y="1101823"/>
                      <a:pt x="3750624" y="1222413"/>
                      <a:pt x="4002826" y="1387775"/>
                    </a:cubicBezTo>
                    <a:lnTo>
                      <a:pt x="4036691" y="1414141"/>
                    </a:lnTo>
                    <a:lnTo>
                      <a:pt x="3465080" y="302743"/>
                    </a:lnTo>
                    <a:lnTo>
                      <a:pt x="3453613" y="302743"/>
                    </a:lnTo>
                    <a:lnTo>
                      <a:pt x="3437702" y="333530"/>
                    </a:lnTo>
                    <a:cubicBezTo>
                      <a:pt x="3304999" y="460021"/>
                      <a:pt x="2731201" y="555172"/>
                      <a:pt x="2043465" y="555172"/>
                    </a:cubicBezTo>
                    <a:cubicBezTo>
                      <a:pt x="1355729" y="555172"/>
                      <a:pt x="781932" y="460021"/>
                      <a:pt x="649228" y="333530"/>
                    </a:cubicBezTo>
                    <a:lnTo>
                      <a:pt x="633317" y="302743"/>
                    </a:lnTo>
                    <a:lnTo>
                      <a:pt x="596270" y="3027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flipV="1">
                <a:off x="2639902" y="3996943"/>
                <a:ext cx="2790318" cy="1318385"/>
              </a:xfrm>
              <a:custGeom>
                <a:avLst/>
                <a:gdLst>
                  <a:gd name="connsiteX0" fmla="*/ 0 w 2790318"/>
                  <a:gd name="connsiteY0" fmla="*/ 1318385 h 1318385"/>
                  <a:gd name="connsiteX1" fmla="*/ 11176 w 2790318"/>
                  <a:gd name="connsiteY1" fmla="*/ 1318385 h 1318385"/>
                  <a:gd name="connsiteX2" fmla="*/ 25750 w 2790318"/>
                  <a:gd name="connsiteY2" fmla="*/ 1290185 h 1318385"/>
                  <a:gd name="connsiteX3" fmla="*/ 1419987 w 2790318"/>
                  <a:gd name="connsiteY3" fmla="*/ 1068543 h 1318385"/>
                  <a:gd name="connsiteX4" fmla="*/ 2784253 w 2790318"/>
                  <a:gd name="connsiteY4" fmla="*/ 1266851 h 1318385"/>
                  <a:gd name="connsiteX5" fmla="*/ 2790318 w 2790318"/>
                  <a:gd name="connsiteY5" fmla="*/ 1271573 h 1318385"/>
                  <a:gd name="connsiteX6" fmla="*/ 2227939 w 2790318"/>
                  <a:gd name="connsiteY6" fmla="*/ 178126 h 1318385"/>
                  <a:gd name="connsiteX7" fmla="*/ 2201802 w 2790318"/>
                  <a:gd name="connsiteY7" fmla="*/ 127307 h 1318385"/>
                  <a:gd name="connsiteX8" fmla="*/ 2165456 w 2790318"/>
                  <a:gd name="connsiteY8" fmla="*/ 103437 h 1318385"/>
                  <a:gd name="connsiteX9" fmla="*/ 1386192 w 2790318"/>
                  <a:gd name="connsiteY9" fmla="*/ 0 h 1318385"/>
                  <a:gd name="connsiteX10" fmla="*/ 670071 w 2790318"/>
                  <a:gd name="connsiteY10" fmla="*/ 78635 h 1318385"/>
                  <a:gd name="connsiteX11" fmla="*/ 629412 w 2790318"/>
                  <a:gd name="connsiteY11" fmla="*/ 94606 h 1318385"/>
                  <a:gd name="connsiteX12" fmla="*/ 574291 w 2790318"/>
                  <a:gd name="connsiteY12" fmla="*/ 201778 h 1318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90318" h="1318385">
                    <a:moveTo>
                      <a:pt x="0" y="1318385"/>
                    </a:moveTo>
                    <a:lnTo>
                      <a:pt x="11176" y="1318385"/>
                    </a:lnTo>
                    <a:lnTo>
                      <a:pt x="25750" y="1290185"/>
                    </a:lnTo>
                    <a:cubicBezTo>
                      <a:pt x="158454" y="1163694"/>
                      <a:pt x="732251" y="1068543"/>
                      <a:pt x="1419987" y="1068543"/>
                    </a:cubicBezTo>
                    <a:cubicBezTo>
                      <a:pt x="2064740" y="1068543"/>
                      <a:pt x="2609351" y="1152172"/>
                      <a:pt x="2784253" y="1266851"/>
                    </a:cubicBezTo>
                    <a:lnTo>
                      <a:pt x="2790318" y="1271573"/>
                    </a:lnTo>
                    <a:lnTo>
                      <a:pt x="2227939" y="178126"/>
                    </a:lnTo>
                    <a:lnTo>
                      <a:pt x="2201802" y="127307"/>
                    </a:lnTo>
                    <a:lnTo>
                      <a:pt x="2165456" y="103437"/>
                    </a:lnTo>
                    <a:cubicBezTo>
                      <a:pt x="2042997" y="42863"/>
                      <a:pt x="1740257" y="0"/>
                      <a:pt x="1386192" y="0"/>
                    </a:cubicBezTo>
                    <a:cubicBezTo>
                      <a:pt x="1082707" y="0"/>
                      <a:pt x="816931" y="31491"/>
                      <a:pt x="670071" y="78635"/>
                    </a:cubicBezTo>
                    <a:lnTo>
                      <a:pt x="629412" y="94606"/>
                    </a:lnTo>
                    <a:lnTo>
                      <a:pt x="574291" y="20177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flipV="1">
                <a:off x="3248866" y="5313032"/>
                <a:ext cx="1572390" cy="1544968"/>
              </a:xfrm>
              <a:custGeom>
                <a:avLst/>
                <a:gdLst>
                  <a:gd name="connsiteX0" fmla="*/ 1572390 w 1572390"/>
                  <a:gd name="connsiteY0" fmla="*/ 1544968 h 1544968"/>
                  <a:gd name="connsiteX1" fmla="*/ 777785 w 1572390"/>
                  <a:gd name="connsiteY1" fmla="*/ 0 h 1544968"/>
                  <a:gd name="connsiteX2" fmla="*/ 0 w 1572390"/>
                  <a:gd name="connsiteY2" fmla="*/ 1512267 h 1544968"/>
                  <a:gd name="connsiteX3" fmla="*/ 40659 w 1572390"/>
                  <a:gd name="connsiteY3" fmla="*/ 1496296 h 1544968"/>
                  <a:gd name="connsiteX4" fmla="*/ 756780 w 1572390"/>
                  <a:gd name="connsiteY4" fmla="*/ 1417661 h 1544968"/>
                  <a:gd name="connsiteX5" fmla="*/ 1536044 w 1572390"/>
                  <a:gd name="connsiteY5" fmla="*/ 1521098 h 1544968"/>
                  <a:gd name="connsiteX6" fmla="*/ 1572390 w 1572390"/>
                  <a:gd name="connsiteY6" fmla="*/ 1544968 h 1544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2390" h="1544968">
                    <a:moveTo>
                      <a:pt x="1572390" y="1544968"/>
                    </a:moveTo>
                    <a:lnTo>
                      <a:pt x="777785" y="0"/>
                    </a:lnTo>
                    <a:lnTo>
                      <a:pt x="0" y="1512267"/>
                    </a:lnTo>
                    <a:lnTo>
                      <a:pt x="40659" y="1496296"/>
                    </a:lnTo>
                    <a:cubicBezTo>
                      <a:pt x="187519" y="1449152"/>
                      <a:pt x="453295" y="1417661"/>
                      <a:pt x="756780" y="1417661"/>
                    </a:cubicBezTo>
                    <a:cubicBezTo>
                      <a:pt x="1110845" y="1417661"/>
                      <a:pt x="1413585" y="1460524"/>
                      <a:pt x="1536044" y="1521098"/>
                    </a:cubicBezTo>
                    <a:lnTo>
                      <a:pt x="1572390" y="15449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660400" y="1293349"/>
              <a:ext cx="4971473" cy="3833629"/>
              <a:chOff x="1387421" y="817095"/>
              <a:chExt cx="5295280" cy="4630230"/>
            </a:xfrm>
          </p:grpSpPr>
          <p:sp>
            <p:nvSpPr>
              <p:cNvPr id="38" name="椭圆 37"/>
              <p:cNvSpPr/>
              <p:nvPr/>
            </p:nvSpPr>
            <p:spPr>
              <a:xfrm>
                <a:off x="1387421" y="817095"/>
                <a:ext cx="5295280" cy="897405"/>
              </a:xfrm>
              <a:prstGeom prst="ellipse">
                <a:avLst/>
              </a:prstGeom>
              <a:gradFill>
                <a:gsLst>
                  <a:gs pos="0">
                    <a:schemeClr val="accent2">
                      <a:alpha val="0"/>
                    </a:schemeClr>
                  </a:gs>
                  <a:gs pos="100000">
                    <a:schemeClr val="accent2">
                      <a:alpha val="77000"/>
                    </a:schemeClr>
                  </a:gs>
                </a:gsLst>
                <a:lin ang="0" scaled="1"/>
              </a:gradFill>
              <a:ln w="50800">
                <a:gradFill flip="none" rotWithShape="1">
                  <a:gsLst>
                    <a:gs pos="0">
                      <a:schemeClr val="bg1">
                        <a:alpha val="0"/>
                      </a:schemeClr>
                    </a:gs>
                    <a:gs pos="100000">
                      <a:schemeClr val="bg1"/>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016716" y="2328056"/>
                <a:ext cx="4042772" cy="685139"/>
              </a:xfrm>
              <a:prstGeom prst="ellipse">
                <a:avLst/>
              </a:prstGeom>
              <a:gradFill>
                <a:gsLst>
                  <a:gs pos="1000">
                    <a:schemeClr val="accent2">
                      <a:alpha val="28000"/>
                    </a:schemeClr>
                  </a:gs>
                  <a:gs pos="100000">
                    <a:schemeClr val="accent2">
                      <a:alpha val="77000"/>
                    </a:schemeClr>
                  </a:gs>
                </a:gsLst>
                <a:lin ang="0" scaled="1"/>
              </a:gradFill>
              <a:ln w="50800">
                <a:gradFill flip="none" rotWithShape="1">
                  <a:gsLst>
                    <a:gs pos="0">
                      <a:schemeClr val="bg1">
                        <a:alpha val="0"/>
                      </a:schemeClr>
                    </a:gs>
                    <a:gs pos="100000">
                      <a:schemeClr val="bg1"/>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2639903" y="3770360"/>
                <a:ext cx="2790318" cy="472883"/>
              </a:xfrm>
              <a:prstGeom prst="ellipse">
                <a:avLst/>
              </a:prstGeom>
              <a:gradFill>
                <a:gsLst>
                  <a:gs pos="1000">
                    <a:schemeClr val="accent2">
                      <a:alpha val="28000"/>
                    </a:schemeClr>
                  </a:gs>
                  <a:gs pos="100000">
                    <a:schemeClr val="accent2">
                      <a:alpha val="77000"/>
                    </a:schemeClr>
                  </a:gs>
                </a:gsLst>
                <a:lin ang="0" scaled="1"/>
              </a:gradFill>
              <a:ln w="50800">
                <a:gradFill flip="none" rotWithShape="1">
                  <a:gsLst>
                    <a:gs pos="0">
                      <a:schemeClr val="bg1">
                        <a:alpha val="0"/>
                      </a:schemeClr>
                    </a:gs>
                    <a:gs pos="100000">
                      <a:schemeClr val="bg1"/>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3264365" y="5188727"/>
                <a:ext cx="1525895" cy="258598"/>
              </a:xfrm>
              <a:prstGeom prst="ellipse">
                <a:avLst/>
              </a:prstGeom>
              <a:gradFill>
                <a:gsLst>
                  <a:gs pos="1000">
                    <a:schemeClr val="accent2">
                      <a:alpha val="28000"/>
                    </a:schemeClr>
                  </a:gs>
                  <a:gs pos="100000">
                    <a:schemeClr val="accent2">
                      <a:alpha val="77000"/>
                    </a:schemeClr>
                  </a:gs>
                </a:gsLst>
                <a:lin ang="0" scaled="1"/>
              </a:gradFill>
              <a:ln w="50800">
                <a:gradFill flip="none" rotWithShape="1">
                  <a:gsLst>
                    <a:gs pos="0">
                      <a:schemeClr val="bg1">
                        <a:alpha val="0"/>
                      </a:schemeClr>
                    </a:gs>
                    <a:gs pos="100000">
                      <a:schemeClr val="bg1"/>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 name="文本框 10"/>
          <p:cNvSpPr txBox="1"/>
          <p:nvPr/>
        </p:nvSpPr>
        <p:spPr>
          <a:xfrm>
            <a:off x="2563029" y="2511533"/>
            <a:ext cx="1132041" cy="461665"/>
          </a:xfrm>
          <a:prstGeom prst="rect">
            <a:avLst/>
          </a:prstGeom>
          <a:noFill/>
        </p:spPr>
        <p:txBody>
          <a:bodyPr wrap="none" rtlCol="0">
            <a:spAutoFit/>
          </a:bodyPr>
          <a:lstStyle/>
          <a:p>
            <a:r>
              <a:rPr lang="zh-CN" altLang="en-US" sz="2400" dirty="0">
                <a:solidFill>
                  <a:schemeClr val="bg1"/>
                </a:solidFill>
                <a:latin typeface="+mj-ea"/>
                <a:ea typeface="+mj-ea"/>
              </a:rPr>
              <a:t>关键词</a:t>
            </a:r>
          </a:p>
        </p:txBody>
      </p:sp>
      <p:sp>
        <p:nvSpPr>
          <p:cNvPr id="47" name="文本框 46"/>
          <p:cNvSpPr txBox="1"/>
          <p:nvPr/>
        </p:nvSpPr>
        <p:spPr>
          <a:xfrm>
            <a:off x="2563029" y="3427233"/>
            <a:ext cx="1132041" cy="461665"/>
          </a:xfrm>
          <a:prstGeom prst="rect">
            <a:avLst/>
          </a:prstGeom>
          <a:noFill/>
        </p:spPr>
        <p:txBody>
          <a:bodyPr wrap="none" rtlCol="0">
            <a:spAutoFit/>
          </a:bodyPr>
          <a:lstStyle/>
          <a:p>
            <a:r>
              <a:rPr lang="zh-CN" altLang="en-US" sz="2400" dirty="0">
                <a:solidFill>
                  <a:schemeClr val="bg1"/>
                </a:solidFill>
                <a:latin typeface="+mj-ea"/>
                <a:ea typeface="+mj-ea"/>
              </a:rPr>
              <a:t>关键词</a:t>
            </a:r>
          </a:p>
        </p:txBody>
      </p:sp>
      <p:sp>
        <p:nvSpPr>
          <p:cNvPr id="48" name="文本框 47"/>
          <p:cNvSpPr txBox="1"/>
          <p:nvPr/>
        </p:nvSpPr>
        <p:spPr>
          <a:xfrm>
            <a:off x="2563029" y="4427718"/>
            <a:ext cx="1132041" cy="461665"/>
          </a:xfrm>
          <a:prstGeom prst="rect">
            <a:avLst/>
          </a:prstGeom>
          <a:noFill/>
        </p:spPr>
        <p:txBody>
          <a:bodyPr wrap="none" rtlCol="0">
            <a:spAutoFit/>
          </a:bodyPr>
          <a:lstStyle/>
          <a:p>
            <a:r>
              <a:rPr lang="zh-CN" altLang="en-US" sz="2400" dirty="0">
                <a:solidFill>
                  <a:schemeClr val="bg1"/>
                </a:solidFill>
                <a:latin typeface="+mj-ea"/>
                <a:ea typeface="+mj-ea"/>
              </a:rPr>
              <a:t>关键词</a:t>
            </a:r>
          </a:p>
        </p:txBody>
      </p:sp>
      <p:grpSp>
        <p:nvGrpSpPr>
          <p:cNvPr id="70" name="组合 69"/>
          <p:cNvGrpSpPr/>
          <p:nvPr/>
        </p:nvGrpSpPr>
        <p:grpSpPr>
          <a:xfrm>
            <a:off x="5660013" y="1771947"/>
            <a:ext cx="5605925" cy="1179497"/>
            <a:chOff x="5784705" y="1639119"/>
            <a:chExt cx="5605925" cy="1179497"/>
          </a:xfrm>
        </p:grpSpPr>
        <p:sp>
          <p:nvSpPr>
            <p:cNvPr id="71" name="文本框 70"/>
            <p:cNvSpPr txBox="1"/>
            <p:nvPr/>
          </p:nvSpPr>
          <p:spPr>
            <a:xfrm>
              <a:off x="6559824" y="1693168"/>
              <a:ext cx="1723549" cy="461665"/>
            </a:xfrm>
            <a:prstGeom prst="rect">
              <a:avLst/>
            </a:prstGeom>
            <a:noFill/>
          </p:spPr>
          <p:txBody>
            <a:bodyPr wrap="none" rtlCol="0">
              <a:spAutoFit/>
            </a:bodyPr>
            <a:lstStyle/>
            <a:p>
              <a:r>
                <a:rPr lang="zh-CN" altLang="en-US" sz="2400" dirty="0" smtClean="0">
                  <a:solidFill>
                    <a:schemeClr val="tx1">
                      <a:lumMod val="75000"/>
                      <a:lumOff val="25000"/>
                    </a:schemeClr>
                  </a:solidFill>
                  <a:latin typeface="+mj-ea"/>
                  <a:ea typeface="+mj-ea"/>
                </a:rPr>
                <a:t>输入</a:t>
              </a:r>
              <a:r>
                <a:rPr lang="zh-CN" altLang="en-US" sz="2400" dirty="0">
                  <a:solidFill>
                    <a:schemeClr val="tx1">
                      <a:lumMod val="75000"/>
                      <a:lumOff val="25000"/>
                    </a:schemeClr>
                  </a:solidFill>
                  <a:latin typeface="+mj-ea"/>
                  <a:ea typeface="+mj-ea"/>
                </a:rPr>
                <a:t>小</a:t>
              </a:r>
              <a:r>
                <a:rPr lang="zh-CN" altLang="en-US" sz="2400" dirty="0" smtClean="0">
                  <a:solidFill>
                    <a:schemeClr val="tx1">
                      <a:lumMod val="75000"/>
                      <a:lumOff val="25000"/>
                    </a:schemeClr>
                  </a:solidFill>
                  <a:latin typeface="+mj-ea"/>
                  <a:ea typeface="+mj-ea"/>
                </a:rPr>
                <a:t>标题</a:t>
              </a:r>
              <a:endParaRPr lang="zh-CN" altLang="en-US" sz="2400" dirty="0">
                <a:solidFill>
                  <a:schemeClr val="tx1">
                    <a:lumMod val="75000"/>
                    <a:lumOff val="25000"/>
                  </a:schemeClr>
                </a:solidFill>
                <a:latin typeface="+mj-ea"/>
                <a:ea typeface="+mj-ea"/>
              </a:endParaRPr>
            </a:p>
          </p:txBody>
        </p:sp>
        <p:sp>
          <p:nvSpPr>
            <p:cNvPr id="72" name="矩形 71"/>
            <p:cNvSpPr/>
            <p:nvPr/>
          </p:nvSpPr>
          <p:spPr>
            <a:xfrm>
              <a:off x="6559824" y="2135352"/>
              <a:ext cx="4830806" cy="683264"/>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，海量素材持续更新，上千款模板选择，总有一款适合你稿定设计是一个聚焦商业</a:t>
              </a:r>
              <a:r>
                <a:rPr lang="zh-CN" altLang="en-US" sz="1600" dirty="0" smtClean="0">
                  <a:solidFill>
                    <a:schemeClr val="tx1">
                      <a:lumMod val="75000"/>
                      <a:lumOff val="25000"/>
                    </a:schemeClr>
                  </a:solidFill>
                  <a:latin typeface="+mn-ea"/>
                </a:rPr>
                <a:t>设计。</a:t>
              </a:r>
              <a:endParaRPr lang="zh-CN" altLang="en-US" sz="1600" dirty="0">
                <a:solidFill>
                  <a:schemeClr val="tx1">
                    <a:lumMod val="75000"/>
                    <a:lumOff val="25000"/>
                  </a:schemeClr>
                </a:solidFill>
                <a:latin typeface="+mn-ea"/>
              </a:endParaRPr>
            </a:p>
          </p:txBody>
        </p:sp>
        <p:sp>
          <p:nvSpPr>
            <p:cNvPr id="73" name="文本框 72"/>
            <p:cNvSpPr txBox="1"/>
            <p:nvPr/>
          </p:nvSpPr>
          <p:spPr>
            <a:xfrm>
              <a:off x="5784705" y="1639119"/>
              <a:ext cx="801823" cy="584775"/>
            </a:xfrm>
            <a:prstGeom prst="rect">
              <a:avLst/>
            </a:prstGeom>
            <a:noFill/>
          </p:spPr>
          <p:txBody>
            <a:bodyPr wrap="none" rtlCol="0">
              <a:spAutoFit/>
            </a:bodyPr>
            <a:lstStyle/>
            <a:p>
              <a:r>
                <a:rPr lang="en-US" altLang="zh-CN" sz="3200" dirty="0" smtClean="0">
                  <a:solidFill>
                    <a:schemeClr val="accent2"/>
                  </a:solidFill>
                  <a:latin typeface="+mj-ea"/>
                  <a:ea typeface="+mj-ea"/>
                </a:rPr>
                <a:t>01.</a:t>
              </a:r>
              <a:endParaRPr lang="zh-CN" altLang="en-US" sz="3200" dirty="0">
                <a:solidFill>
                  <a:schemeClr val="accent2"/>
                </a:solidFill>
                <a:latin typeface="+mj-ea"/>
                <a:ea typeface="+mj-ea"/>
              </a:endParaRPr>
            </a:p>
          </p:txBody>
        </p:sp>
      </p:grpSp>
      <p:grpSp>
        <p:nvGrpSpPr>
          <p:cNvPr id="74" name="组合 73"/>
          <p:cNvGrpSpPr/>
          <p:nvPr/>
        </p:nvGrpSpPr>
        <p:grpSpPr>
          <a:xfrm>
            <a:off x="5660013" y="3252516"/>
            <a:ext cx="5605925" cy="1179497"/>
            <a:chOff x="5784705" y="1639119"/>
            <a:chExt cx="5605925" cy="1179497"/>
          </a:xfrm>
        </p:grpSpPr>
        <p:sp>
          <p:nvSpPr>
            <p:cNvPr id="75" name="文本框 74"/>
            <p:cNvSpPr txBox="1"/>
            <p:nvPr/>
          </p:nvSpPr>
          <p:spPr>
            <a:xfrm>
              <a:off x="6559824" y="1693168"/>
              <a:ext cx="1723549" cy="461665"/>
            </a:xfrm>
            <a:prstGeom prst="rect">
              <a:avLst/>
            </a:prstGeom>
            <a:noFill/>
          </p:spPr>
          <p:txBody>
            <a:bodyPr wrap="none" rtlCol="0">
              <a:spAutoFit/>
            </a:bodyPr>
            <a:lstStyle/>
            <a:p>
              <a:r>
                <a:rPr lang="zh-CN" altLang="en-US" sz="2400" dirty="0" smtClean="0">
                  <a:solidFill>
                    <a:schemeClr val="tx1">
                      <a:lumMod val="75000"/>
                      <a:lumOff val="25000"/>
                    </a:schemeClr>
                  </a:solidFill>
                  <a:latin typeface="+mj-ea"/>
                  <a:ea typeface="+mj-ea"/>
                </a:rPr>
                <a:t>输入</a:t>
              </a:r>
              <a:r>
                <a:rPr lang="zh-CN" altLang="en-US" sz="2400" dirty="0">
                  <a:solidFill>
                    <a:schemeClr val="tx1">
                      <a:lumMod val="75000"/>
                      <a:lumOff val="25000"/>
                    </a:schemeClr>
                  </a:solidFill>
                  <a:latin typeface="+mj-ea"/>
                  <a:ea typeface="+mj-ea"/>
                </a:rPr>
                <a:t>小</a:t>
              </a:r>
              <a:r>
                <a:rPr lang="zh-CN" altLang="en-US" sz="2400" dirty="0" smtClean="0">
                  <a:solidFill>
                    <a:schemeClr val="tx1">
                      <a:lumMod val="75000"/>
                      <a:lumOff val="25000"/>
                    </a:schemeClr>
                  </a:solidFill>
                  <a:latin typeface="+mj-ea"/>
                  <a:ea typeface="+mj-ea"/>
                </a:rPr>
                <a:t>标题</a:t>
              </a:r>
              <a:endParaRPr lang="zh-CN" altLang="en-US" sz="2400" dirty="0">
                <a:solidFill>
                  <a:schemeClr val="tx1">
                    <a:lumMod val="75000"/>
                    <a:lumOff val="25000"/>
                  </a:schemeClr>
                </a:solidFill>
                <a:latin typeface="+mj-ea"/>
                <a:ea typeface="+mj-ea"/>
              </a:endParaRPr>
            </a:p>
          </p:txBody>
        </p:sp>
        <p:sp>
          <p:nvSpPr>
            <p:cNvPr id="76" name="矩形 75"/>
            <p:cNvSpPr/>
            <p:nvPr/>
          </p:nvSpPr>
          <p:spPr>
            <a:xfrm>
              <a:off x="6559824" y="2135352"/>
              <a:ext cx="4830806" cy="683264"/>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，海量素材持续更新，上千款模板选择，总有一款适合你稿定设计是一个聚焦商业</a:t>
              </a:r>
              <a:r>
                <a:rPr lang="zh-CN" altLang="en-US" sz="1600" dirty="0" smtClean="0">
                  <a:solidFill>
                    <a:schemeClr val="tx1">
                      <a:lumMod val="75000"/>
                      <a:lumOff val="25000"/>
                    </a:schemeClr>
                  </a:solidFill>
                  <a:latin typeface="+mn-ea"/>
                </a:rPr>
                <a:t>设计。</a:t>
              </a:r>
              <a:endParaRPr lang="zh-CN" altLang="en-US" sz="1600" dirty="0">
                <a:solidFill>
                  <a:schemeClr val="tx1">
                    <a:lumMod val="75000"/>
                    <a:lumOff val="25000"/>
                  </a:schemeClr>
                </a:solidFill>
                <a:latin typeface="+mn-ea"/>
              </a:endParaRPr>
            </a:p>
          </p:txBody>
        </p:sp>
        <p:sp>
          <p:nvSpPr>
            <p:cNvPr id="77" name="文本框 76"/>
            <p:cNvSpPr txBox="1"/>
            <p:nvPr/>
          </p:nvSpPr>
          <p:spPr>
            <a:xfrm>
              <a:off x="5784705" y="1639119"/>
              <a:ext cx="801823" cy="584775"/>
            </a:xfrm>
            <a:prstGeom prst="rect">
              <a:avLst/>
            </a:prstGeom>
            <a:noFill/>
          </p:spPr>
          <p:txBody>
            <a:bodyPr wrap="none" rtlCol="0">
              <a:spAutoFit/>
            </a:bodyPr>
            <a:lstStyle/>
            <a:p>
              <a:r>
                <a:rPr lang="en-US" altLang="zh-CN" sz="3200" dirty="0" smtClean="0">
                  <a:solidFill>
                    <a:schemeClr val="accent2"/>
                  </a:solidFill>
                  <a:latin typeface="+mj-ea"/>
                  <a:ea typeface="+mj-ea"/>
                </a:rPr>
                <a:t>02.</a:t>
              </a:r>
              <a:endParaRPr lang="zh-CN" altLang="en-US" sz="3200" dirty="0">
                <a:solidFill>
                  <a:schemeClr val="accent2"/>
                </a:solidFill>
                <a:latin typeface="+mj-ea"/>
                <a:ea typeface="+mj-ea"/>
              </a:endParaRPr>
            </a:p>
          </p:txBody>
        </p:sp>
      </p:grpSp>
      <p:grpSp>
        <p:nvGrpSpPr>
          <p:cNvPr id="78" name="组合 77"/>
          <p:cNvGrpSpPr/>
          <p:nvPr/>
        </p:nvGrpSpPr>
        <p:grpSpPr>
          <a:xfrm>
            <a:off x="5660013" y="4733085"/>
            <a:ext cx="5605925" cy="1179497"/>
            <a:chOff x="5784705" y="1639119"/>
            <a:chExt cx="5605925" cy="1179497"/>
          </a:xfrm>
        </p:grpSpPr>
        <p:sp>
          <p:nvSpPr>
            <p:cNvPr id="79" name="文本框 78"/>
            <p:cNvSpPr txBox="1"/>
            <p:nvPr/>
          </p:nvSpPr>
          <p:spPr>
            <a:xfrm>
              <a:off x="6559824" y="1693168"/>
              <a:ext cx="1723549" cy="461665"/>
            </a:xfrm>
            <a:prstGeom prst="rect">
              <a:avLst/>
            </a:prstGeom>
            <a:noFill/>
          </p:spPr>
          <p:txBody>
            <a:bodyPr wrap="none" rtlCol="0">
              <a:spAutoFit/>
            </a:bodyPr>
            <a:lstStyle/>
            <a:p>
              <a:r>
                <a:rPr lang="zh-CN" altLang="en-US" sz="2400" dirty="0" smtClean="0">
                  <a:solidFill>
                    <a:schemeClr val="tx1">
                      <a:lumMod val="75000"/>
                      <a:lumOff val="25000"/>
                    </a:schemeClr>
                  </a:solidFill>
                  <a:latin typeface="+mj-ea"/>
                  <a:ea typeface="+mj-ea"/>
                </a:rPr>
                <a:t>输入</a:t>
              </a:r>
              <a:r>
                <a:rPr lang="zh-CN" altLang="en-US" sz="2400" dirty="0">
                  <a:solidFill>
                    <a:schemeClr val="tx1">
                      <a:lumMod val="75000"/>
                      <a:lumOff val="25000"/>
                    </a:schemeClr>
                  </a:solidFill>
                  <a:latin typeface="+mj-ea"/>
                  <a:ea typeface="+mj-ea"/>
                </a:rPr>
                <a:t>小</a:t>
              </a:r>
              <a:r>
                <a:rPr lang="zh-CN" altLang="en-US" sz="2400" dirty="0" smtClean="0">
                  <a:solidFill>
                    <a:schemeClr val="tx1">
                      <a:lumMod val="75000"/>
                      <a:lumOff val="25000"/>
                    </a:schemeClr>
                  </a:solidFill>
                  <a:latin typeface="+mj-ea"/>
                  <a:ea typeface="+mj-ea"/>
                </a:rPr>
                <a:t>标题</a:t>
              </a:r>
              <a:endParaRPr lang="zh-CN" altLang="en-US" sz="2400" dirty="0">
                <a:solidFill>
                  <a:schemeClr val="tx1">
                    <a:lumMod val="75000"/>
                    <a:lumOff val="25000"/>
                  </a:schemeClr>
                </a:solidFill>
                <a:latin typeface="+mj-ea"/>
                <a:ea typeface="+mj-ea"/>
              </a:endParaRPr>
            </a:p>
          </p:txBody>
        </p:sp>
        <p:sp>
          <p:nvSpPr>
            <p:cNvPr id="80" name="矩形 79"/>
            <p:cNvSpPr/>
            <p:nvPr/>
          </p:nvSpPr>
          <p:spPr>
            <a:xfrm>
              <a:off x="6559824" y="2135352"/>
              <a:ext cx="4830806" cy="683264"/>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，海量素材持续更新，上千款模板选择，总有一款适合你稿定设计是一个聚焦商业</a:t>
              </a:r>
              <a:r>
                <a:rPr lang="zh-CN" altLang="en-US" sz="1600" dirty="0" smtClean="0">
                  <a:solidFill>
                    <a:schemeClr val="tx1">
                      <a:lumMod val="75000"/>
                      <a:lumOff val="25000"/>
                    </a:schemeClr>
                  </a:solidFill>
                  <a:latin typeface="+mn-ea"/>
                </a:rPr>
                <a:t>设计。</a:t>
              </a:r>
              <a:endParaRPr lang="zh-CN" altLang="en-US" sz="1600" dirty="0">
                <a:solidFill>
                  <a:schemeClr val="tx1">
                    <a:lumMod val="75000"/>
                    <a:lumOff val="25000"/>
                  </a:schemeClr>
                </a:solidFill>
                <a:latin typeface="+mn-ea"/>
              </a:endParaRPr>
            </a:p>
          </p:txBody>
        </p:sp>
        <p:sp>
          <p:nvSpPr>
            <p:cNvPr id="81" name="文本框 80"/>
            <p:cNvSpPr txBox="1"/>
            <p:nvPr/>
          </p:nvSpPr>
          <p:spPr>
            <a:xfrm>
              <a:off x="5784705" y="1639119"/>
              <a:ext cx="801823" cy="584775"/>
            </a:xfrm>
            <a:prstGeom prst="rect">
              <a:avLst/>
            </a:prstGeom>
            <a:noFill/>
          </p:spPr>
          <p:txBody>
            <a:bodyPr wrap="none" rtlCol="0">
              <a:spAutoFit/>
            </a:bodyPr>
            <a:lstStyle/>
            <a:p>
              <a:r>
                <a:rPr lang="en-US" altLang="zh-CN" sz="3200" dirty="0" smtClean="0">
                  <a:solidFill>
                    <a:schemeClr val="accent2"/>
                  </a:solidFill>
                  <a:latin typeface="+mj-ea"/>
                  <a:ea typeface="+mj-ea"/>
                </a:rPr>
                <a:t>03.</a:t>
              </a:r>
              <a:endParaRPr lang="zh-CN" altLang="en-US" sz="3200" dirty="0">
                <a:solidFill>
                  <a:schemeClr val="accent2"/>
                </a:solidFill>
                <a:latin typeface="+mj-ea"/>
                <a:ea typeface="+mj-ea"/>
              </a:endParaRPr>
            </a:p>
          </p:txBody>
        </p:sp>
      </p:grpSp>
      <p:sp>
        <p:nvSpPr>
          <p:cNvPr id="82" name="椭圆 81"/>
          <p:cNvSpPr/>
          <p:nvPr/>
        </p:nvSpPr>
        <p:spPr>
          <a:xfrm>
            <a:off x="1174545" y="4254569"/>
            <a:ext cx="715370" cy="715370"/>
          </a:xfrm>
          <a:prstGeom prst="ellipse">
            <a:avLst/>
          </a:prstGeom>
          <a:gradFill flip="none" rotWithShape="1">
            <a:gsLst>
              <a:gs pos="48000">
                <a:schemeClr val="accent1"/>
              </a:gs>
              <a:gs pos="100000">
                <a:schemeClr val="accent1">
                  <a:lumMod val="50000"/>
                </a:schemeClr>
              </a:gs>
            </a:gsLst>
            <a:lin ang="2700000" scaled="1"/>
            <a:tileRect/>
          </a:gradFill>
          <a:ln>
            <a:noFill/>
          </a:ln>
          <a:effectLst>
            <a:outerShdw blurRad="203200" dist="190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7939967" y="5994961"/>
            <a:ext cx="437428" cy="437428"/>
          </a:xfrm>
          <a:prstGeom prst="ellipse">
            <a:avLst/>
          </a:prstGeom>
          <a:gradFill flip="none" rotWithShape="1">
            <a:gsLst>
              <a:gs pos="35000">
                <a:schemeClr val="accent1"/>
              </a:gs>
              <a:gs pos="100000">
                <a:schemeClr val="accent1">
                  <a:lumMod val="50000"/>
                </a:schemeClr>
              </a:gs>
            </a:gsLst>
            <a:lin ang="2700000" scaled="1"/>
            <a:tileRect/>
          </a:gradFill>
          <a:ln>
            <a:noFill/>
          </a:ln>
          <a:effectLst>
            <a:outerShdw blurRad="203200" dist="190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0400824" y="1191986"/>
            <a:ext cx="264812" cy="264812"/>
          </a:xfrm>
          <a:prstGeom prst="ellipse">
            <a:avLst/>
          </a:prstGeom>
          <a:gradFill flip="none" rotWithShape="1">
            <a:gsLst>
              <a:gs pos="35000">
                <a:schemeClr val="accent1"/>
              </a:gs>
              <a:gs pos="100000">
                <a:schemeClr val="accent1">
                  <a:lumMod val="50000"/>
                </a:schemeClr>
              </a:gs>
            </a:gsLst>
            <a:lin ang="2700000" scaled="1"/>
            <a:tileRect/>
          </a:gradFill>
          <a:ln>
            <a:noFill/>
          </a:ln>
          <a:effectLst>
            <a:outerShdw blurRad="203200" dist="190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flipH="1">
            <a:off x="0" y="4515804"/>
            <a:ext cx="2487712" cy="2342196"/>
          </a:xfrm>
          <a:prstGeom prst="rect">
            <a:avLst/>
          </a:prstGeom>
          <a:blipFill dpi="0" rotWithShape="1">
            <a:blip r:embed="rId5">
              <a:alphaModFix amt="50000"/>
              <a:biLevel thresh="25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906470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a:off x="0" y="0"/>
            <a:ext cx="12192000" cy="6858000"/>
          </a:xfrm>
          <a:prstGeom prst="rect">
            <a:avLst/>
          </a:pr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stretch>
            <a:fillRect/>
          </a:stretch>
        </p:blipFill>
        <p:spPr>
          <a:xfrm>
            <a:off x="11113991" y="588904"/>
            <a:ext cx="417449" cy="476840"/>
          </a:xfrm>
          <a:prstGeom prst="rect">
            <a:avLst/>
          </a:prstGeom>
        </p:spPr>
      </p:pic>
      <p:sp>
        <p:nvSpPr>
          <p:cNvPr id="3" name="矩形 2"/>
          <p:cNvSpPr/>
          <p:nvPr/>
        </p:nvSpPr>
        <p:spPr>
          <a:xfrm>
            <a:off x="1044628" y="565041"/>
            <a:ext cx="7155036" cy="584775"/>
          </a:xfrm>
          <a:prstGeom prst="rect">
            <a:avLst/>
          </a:prstGeom>
        </p:spPr>
        <p:txBody>
          <a:bodyPr wrap="square">
            <a:spAutoFit/>
          </a:bodyPr>
          <a:lstStyle/>
          <a:p>
            <a:r>
              <a:rPr lang="zh-CN" altLang="en-US" sz="3200" dirty="0" smtClean="0">
                <a:solidFill>
                  <a:schemeClr val="tx1">
                    <a:lumMod val="75000"/>
                    <a:lumOff val="25000"/>
                  </a:schemeClr>
                </a:solidFill>
                <a:latin typeface="+mj-ea"/>
                <a:ea typeface="+mj-ea"/>
              </a:rPr>
              <a:t>时间流程页面</a:t>
            </a:r>
            <a:endParaRPr lang="zh-CN" altLang="en-US" sz="3200" dirty="0">
              <a:solidFill>
                <a:schemeClr val="tx1">
                  <a:lumMod val="75000"/>
                  <a:lumOff val="25000"/>
                </a:schemeClr>
              </a:solidFill>
              <a:latin typeface="+mj-ea"/>
              <a:ea typeface="+mj-ea"/>
            </a:endParaRPr>
          </a:p>
        </p:txBody>
      </p:sp>
      <p:grpSp>
        <p:nvGrpSpPr>
          <p:cNvPr id="4" name="组合 3"/>
          <p:cNvGrpSpPr/>
          <p:nvPr/>
        </p:nvGrpSpPr>
        <p:grpSpPr>
          <a:xfrm>
            <a:off x="660400" y="659306"/>
            <a:ext cx="288000" cy="329202"/>
            <a:chOff x="660400" y="659306"/>
            <a:chExt cx="396000" cy="329202"/>
          </a:xfrm>
          <a:effectLst>
            <a:outerShdw blurRad="76200" dist="25400" dir="2700000" algn="tl" rotWithShape="0">
              <a:prstClr val="black">
                <a:alpha val="10000"/>
              </a:prstClr>
            </a:outerShdw>
          </a:effectLst>
        </p:grpSpPr>
        <p:sp>
          <p:nvSpPr>
            <p:cNvPr id="5" name="圆角矩形 4"/>
            <p:cNvSpPr/>
            <p:nvPr/>
          </p:nvSpPr>
          <p:spPr>
            <a:xfrm>
              <a:off x="660400" y="659306"/>
              <a:ext cx="396000" cy="7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660400" y="787907"/>
              <a:ext cx="396000" cy="7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60400" y="916508"/>
              <a:ext cx="396000" cy="7200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4193593" y="819559"/>
            <a:ext cx="6480000" cy="0"/>
            <a:chOff x="3873932" y="-105711"/>
            <a:chExt cx="6911832" cy="0"/>
          </a:xfrm>
        </p:grpSpPr>
        <p:cxnSp>
          <p:nvCxnSpPr>
            <p:cNvPr id="63" name="直接连接符 62"/>
            <p:cNvCxnSpPr/>
            <p:nvPr/>
          </p:nvCxnSpPr>
          <p:spPr>
            <a:xfrm>
              <a:off x="3873932" y="-105711"/>
              <a:ext cx="6911832" cy="0"/>
            </a:xfrm>
            <a:prstGeom prst="line">
              <a:avLst/>
            </a:prstGeom>
            <a:ln>
              <a:gradFill flip="none" rotWithShape="1">
                <a:gsLst>
                  <a:gs pos="0">
                    <a:schemeClr val="accent1">
                      <a:alpha val="0"/>
                    </a:schemeClr>
                  </a:gs>
                  <a:gs pos="100000">
                    <a:schemeClr val="accent1">
                      <a:alpha val="6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0494818" y="-105711"/>
              <a:ext cx="290946"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730258" y="2418311"/>
            <a:ext cx="2258673" cy="3364663"/>
            <a:chOff x="762670" y="1747785"/>
            <a:chExt cx="2258673" cy="3364663"/>
          </a:xfrm>
        </p:grpSpPr>
        <p:sp>
          <p:nvSpPr>
            <p:cNvPr id="15" name="矩形 14"/>
            <p:cNvSpPr/>
            <p:nvPr/>
          </p:nvSpPr>
          <p:spPr>
            <a:xfrm>
              <a:off x="762670" y="1747785"/>
              <a:ext cx="2258673" cy="3364663"/>
            </a:xfrm>
            <a:prstGeom prst="rect">
              <a:avLst/>
            </a:prstGeom>
            <a:gradFill flip="none" rotWithShape="1">
              <a:gsLst>
                <a:gs pos="35000">
                  <a:schemeClr val="bg1"/>
                </a:gs>
                <a:gs pos="99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p:cNvSpPr txBox="1"/>
            <p:nvPr/>
          </p:nvSpPr>
          <p:spPr>
            <a:xfrm>
              <a:off x="948400" y="1884111"/>
              <a:ext cx="1556836" cy="769441"/>
            </a:xfrm>
            <a:prstGeom prst="rect">
              <a:avLst/>
            </a:prstGeom>
            <a:noFill/>
          </p:spPr>
          <p:txBody>
            <a:bodyPr wrap="none" rtlCol="0">
              <a:spAutoFit/>
            </a:bodyPr>
            <a:lstStyle/>
            <a:p>
              <a:r>
                <a:rPr lang="en-US" altLang="zh-CN" sz="4400" dirty="0" smtClean="0">
                  <a:solidFill>
                    <a:schemeClr val="bg1">
                      <a:lumMod val="95000"/>
                    </a:schemeClr>
                  </a:solidFill>
                  <a:latin typeface="+mj-ea"/>
                  <a:ea typeface="+mj-ea"/>
                </a:rPr>
                <a:t>20XX</a:t>
              </a:r>
              <a:endParaRPr lang="zh-CN" altLang="en-US" sz="4400" dirty="0">
                <a:solidFill>
                  <a:schemeClr val="bg1">
                    <a:lumMod val="95000"/>
                  </a:schemeClr>
                </a:solidFill>
                <a:latin typeface="+mj-ea"/>
                <a:ea typeface="+mj-ea"/>
              </a:endParaRPr>
            </a:p>
          </p:txBody>
        </p:sp>
        <p:sp>
          <p:nvSpPr>
            <p:cNvPr id="67" name="文本框 66"/>
            <p:cNvSpPr txBox="1"/>
            <p:nvPr/>
          </p:nvSpPr>
          <p:spPr>
            <a:xfrm>
              <a:off x="948400" y="2279378"/>
              <a:ext cx="1107996" cy="461665"/>
            </a:xfrm>
            <a:prstGeom prst="rect">
              <a:avLst/>
            </a:prstGeom>
            <a:noFill/>
          </p:spPr>
          <p:txBody>
            <a:bodyPr wrap="none" rtlCol="0">
              <a:spAutoFit/>
            </a:bodyPr>
            <a:lstStyle/>
            <a:p>
              <a:r>
                <a:rPr lang="zh-CN" altLang="en-US" sz="2400" dirty="0" smtClean="0">
                  <a:solidFill>
                    <a:schemeClr val="accent2"/>
                  </a:solidFill>
                  <a:latin typeface="+mj-ea"/>
                  <a:ea typeface="+mj-ea"/>
                </a:rPr>
                <a:t>时间点</a:t>
              </a:r>
              <a:endParaRPr lang="zh-CN" altLang="en-US" sz="2400" dirty="0">
                <a:solidFill>
                  <a:schemeClr val="accent2"/>
                </a:solidFill>
                <a:latin typeface="+mj-ea"/>
                <a:ea typeface="+mj-ea"/>
              </a:endParaRPr>
            </a:p>
          </p:txBody>
        </p:sp>
        <p:sp>
          <p:nvSpPr>
            <p:cNvPr id="68" name="矩形 67"/>
            <p:cNvSpPr/>
            <p:nvPr/>
          </p:nvSpPr>
          <p:spPr>
            <a:xfrm>
              <a:off x="948400" y="2742474"/>
              <a:ext cx="1887215" cy="1274195"/>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a:t>
              </a:r>
              <a:r>
                <a:rPr lang="zh-CN" altLang="en-US" sz="1600" dirty="0" smtClean="0">
                  <a:solidFill>
                    <a:schemeClr val="tx1">
                      <a:lumMod val="75000"/>
                      <a:lumOff val="25000"/>
                    </a:schemeClr>
                  </a:solidFill>
                  <a:latin typeface="+mn-ea"/>
                </a:rPr>
                <a:t>你</a:t>
              </a:r>
              <a:endParaRPr lang="zh-CN" altLang="en-US" sz="1600" dirty="0">
                <a:solidFill>
                  <a:schemeClr val="tx1">
                    <a:lumMod val="75000"/>
                    <a:lumOff val="25000"/>
                  </a:schemeClr>
                </a:solidFill>
                <a:latin typeface="+mn-ea"/>
              </a:endParaRPr>
            </a:p>
          </p:txBody>
        </p:sp>
        <p:sp>
          <p:nvSpPr>
            <p:cNvPr id="16" name="矩形 15"/>
            <p:cNvSpPr/>
            <p:nvPr/>
          </p:nvSpPr>
          <p:spPr>
            <a:xfrm>
              <a:off x="762670" y="1747785"/>
              <a:ext cx="2258673" cy="61337"/>
            </a:xfrm>
            <a:prstGeom prst="rect">
              <a:avLst/>
            </a:prstGeom>
            <a:solidFill>
              <a:schemeClr val="accent2"/>
            </a:solidFill>
            <a:ln>
              <a:noFill/>
            </a:ln>
            <a:effectLst>
              <a:outerShdw blurRad="241300" dist="50800" dir="5400000" algn="t"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85"/>
          <p:cNvGrpSpPr/>
          <p:nvPr/>
        </p:nvGrpSpPr>
        <p:grpSpPr>
          <a:xfrm>
            <a:off x="3573581" y="1586598"/>
            <a:ext cx="2258673" cy="3364663"/>
            <a:chOff x="762670" y="1747785"/>
            <a:chExt cx="2258673" cy="3364663"/>
          </a:xfrm>
        </p:grpSpPr>
        <p:sp>
          <p:nvSpPr>
            <p:cNvPr id="87" name="矩形 86"/>
            <p:cNvSpPr/>
            <p:nvPr/>
          </p:nvSpPr>
          <p:spPr>
            <a:xfrm>
              <a:off x="762670" y="1747785"/>
              <a:ext cx="2258673" cy="3364663"/>
            </a:xfrm>
            <a:prstGeom prst="rect">
              <a:avLst/>
            </a:prstGeom>
            <a:gradFill flip="none" rotWithShape="1">
              <a:gsLst>
                <a:gs pos="35000">
                  <a:schemeClr val="bg1"/>
                </a:gs>
                <a:gs pos="99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p:cNvSpPr txBox="1"/>
            <p:nvPr/>
          </p:nvSpPr>
          <p:spPr>
            <a:xfrm>
              <a:off x="948400" y="1884111"/>
              <a:ext cx="1556836" cy="769441"/>
            </a:xfrm>
            <a:prstGeom prst="rect">
              <a:avLst/>
            </a:prstGeom>
            <a:noFill/>
          </p:spPr>
          <p:txBody>
            <a:bodyPr wrap="none" rtlCol="0">
              <a:spAutoFit/>
            </a:bodyPr>
            <a:lstStyle/>
            <a:p>
              <a:r>
                <a:rPr lang="en-US" altLang="zh-CN" sz="4400" dirty="0" smtClean="0">
                  <a:solidFill>
                    <a:schemeClr val="bg1">
                      <a:lumMod val="95000"/>
                    </a:schemeClr>
                  </a:solidFill>
                  <a:latin typeface="+mj-ea"/>
                  <a:ea typeface="+mj-ea"/>
                </a:rPr>
                <a:t>20XX</a:t>
              </a:r>
              <a:endParaRPr lang="zh-CN" altLang="en-US" sz="4400" dirty="0">
                <a:solidFill>
                  <a:schemeClr val="bg1">
                    <a:lumMod val="95000"/>
                  </a:schemeClr>
                </a:solidFill>
                <a:latin typeface="+mj-ea"/>
                <a:ea typeface="+mj-ea"/>
              </a:endParaRPr>
            </a:p>
          </p:txBody>
        </p:sp>
        <p:sp>
          <p:nvSpPr>
            <p:cNvPr id="89" name="文本框 88"/>
            <p:cNvSpPr txBox="1"/>
            <p:nvPr/>
          </p:nvSpPr>
          <p:spPr>
            <a:xfrm>
              <a:off x="948400" y="2279378"/>
              <a:ext cx="1107996" cy="461665"/>
            </a:xfrm>
            <a:prstGeom prst="rect">
              <a:avLst/>
            </a:prstGeom>
            <a:noFill/>
          </p:spPr>
          <p:txBody>
            <a:bodyPr wrap="none" rtlCol="0">
              <a:spAutoFit/>
            </a:bodyPr>
            <a:lstStyle/>
            <a:p>
              <a:r>
                <a:rPr lang="zh-CN" altLang="en-US" sz="2400" dirty="0" smtClean="0">
                  <a:solidFill>
                    <a:schemeClr val="accent2"/>
                  </a:solidFill>
                  <a:latin typeface="+mj-ea"/>
                  <a:ea typeface="+mj-ea"/>
                </a:rPr>
                <a:t>时间点</a:t>
              </a:r>
              <a:endParaRPr lang="zh-CN" altLang="en-US" sz="2400" dirty="0">
                <a:solidFill>
                  <a:schemeClr val="accent2"/>
                </a:solidFill>
                <a:latin typeface="+mj-ea"/>
                <a:ea typeface="+mj-ea"/>
              </a:endParaRPr>
            </a:p>
          </p:txBody>
        </p:sp>
        <p:sp>
          <p:nvSpPr>
            <p:cNvPr id="90" name="矩形 89"/>
            <p:cNvSpPr/>
            <p:nvPr/>
          </p:nvSpPr>
          <p:spPr>
            <a:xfrm>
              <a:off x="948400" y="2742474"/>
              <a:ext cx="1887215" cy="1274195"/>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a:t>
              </a:r>
              <a:r>
                <a:rPr lang="zh-CN" altLang="en-US" sz="1600" dirty="0" smtClean="0">
                  <a:solidFill>
                    <a:schemeClr val="tx1">
                      <a:lumMod val="75000"/>
                      <a:lumOff val="25000"/>
                    </a:schemeClr>
                  </a:solidFill>
                  <a:latin typeface="+mn-ea"/>
                </a:rPr>
                <a:t>你</a:t>
              </a:r>
              <a:endParaRPr lang="zh-CN" altLang="en-US" sz="1600" dirty="0">
                <a:solidFill>
                  <a:schemeClr val="tx1">
                    <a:lumMod val="75000"/>
                    <a:lumOff val="25000"/>
                  </a:schemeClr>
                </a:solidFill>
                <a:latin typeface="+mn-ea"/>
              </a:endParaRPr>
            </a:p>
          </p:txBody>
        </p:sp>
        <p:sp>
          <p:nvSpPr>
            <p:cNvPr id="91" name="矩形 90"/>
            <p:cNvSpPr/>
            <p:nvPr/>
          </p:nvSpPr>
          <p:spPr>
            <a:xfrm>
              <a:off x="762670" y="1747785"/>
              <a:ext cx="2258673" cy="61337"/>
            </a:xfrm>
            <a:prstGeom prst="rect">
              <a:avLst/>
            </a:prstGeom>
            <a:solidFill>
              <a:schemeClr val="accent2"/>
            </a:solidFill>
            <a:ln>
              <a:noFill/>
            </a:ln>
            <a:effectLst>
              <a:outerShdw blurRad="241300" dist="50800" dir="5400000" algn="t"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组合 91"/>
          <p:cNvGrpSpPr/>
          <p:nvPr/>
        </p:nvGrpSpPr>
        <p:grpSpPr>
          <a:xfrm>
            <a:off x="6416904" y="2418311"/>
            <a:ext cx="2258673" cy="3364663"/>
            <a:chOff x="762670" y="1747785"/>
            <a:chExt cx="2258673" cy="3364663"/>
          </a:xfrm>
        </p:grpSpPr>
        <p:sp>
          <p:nvSpPr>
            <p:cNvPr id="93" name="矩形 92"/>
            <p:cNvSpPr/>
            <p:nvPr/>
          </p:nvSpPr>
          <p:spPr>
            <a:xfrm>
              <a:off x="762670" y="1747785"/>
              <a:ext cx="2258673" cy="3364663"/>
            </a:xfrm>
            <a:prstGeom prst="rect">
              <a:avLst/>
            </a:prstGeom>
            <a:gradFill flip="none" rotWithShape="1">
              <a:gsLst>
                <a:gs pos="35000">
                  <a:schemeClr val="bg1"/>
                </a:gs>
                <a:gs pos="99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948400" y="1884111"/>
              <a:ext cx="1556836" cy="769441"/>
            </a:xfrm>
            <a:prstGeom prst="rect">
              <a:avLst/>
            </a:prstGeom>
            <a:noFill/>
          </p:spPr>
          <p:txBody>
            <a:bodyPr wrap="none" rtlCol="0">
              <a:spAutoFit/>
            </a:bodyPr>
            <a:lstStyle/>
            <a:p>
              <a:r>
                <a:rPr lang="en-US" altLang="zh-CN" sz="4400" dirty="0" smtClean="0">
                  <a:solidFill>
                    <a:schemeClr val="bg1">
                      <a:lumMod val="95000"/>
                    </a:schemeClr>
                  </a:solidFill>
                  <a:latin typeface="+mj-ea"/>
                  <a:ea typeface="+mj-ea"/>
                </a:rPr>
                <a:t>20XX</a:t>
              </a:r>
              <a:endParaRPr lang="zh-CN" altLang="en-US" sz="4400" dirty="0">
                <a:solidFill>
                  <a:schemeClr val="bg1">
                    <a:lumMod val="95000"/>
                  </a:schemeClr>
                </a:solidFill>
                <a:latin typeface="+mj-ea"/>
                <a:ea typeface="+mj-ea"/>
              </a:endParaRPr>
            </a:p>
          </p:txBody>
        </p:sp>
        <p:sp>
          <p:nvSpPr>
            <p:cNvPr id="95" name="文本框 94"/>
            <p:cNvSpPr txBox="1"/>
            <p:nvPr/>
          </p:nvSpPr>
          <p:spPr>
            <a:xfrm>
              <a:off x="948400" y="2279378"/>
              <a:ext cx="1107996" cy="461665"/>
            </a:xfrm>
            <a:prstGeom prst="rect">
              <a:avLst/>
            </a:prstGeom>
            <a:noFill/>
          </p:spPr>
          <p:txBody>
            <a:bodyPr wrap="none" rtlCol="0">
              <a:spAutoFit/>
            </a:bodyPr>
            <a:lstStyle/>
            <a:p>
              <a:r>
                <a:rPr lang="zh-CN" altLang="en-US" sz="2400" dirty="0" smtClean="0">
                  <a:solidFill>
                    <a:schemeClr val="accent2"/>
                  </a:solidFill>
                  <a:latin typeface="+mj-ea"/>
                  <a:ea typeface="+mj-ea"/>
                </a:rPr>
                <a:t>时间点</a:t>
              </a:r>
              <a:endParaRPr lang="zh-CN" altLang="en-US" sz="2400" dirty="0">
                <a:solidFill>
                  <a:schemeClr val="accent2"/>
                </a:solidFill>
                <a:latin typeface="+mj-ea"/>
                <a:ea typeface="+mj-ea"/>
              </a:endParaRPr>
            </a:p>
          </p:txBody>
        </p:sp>
        <p:sp>
          <p:nvSpPr>
            <p:cNvPr id="96" name="矩形 95"/>
            <p:cNvSpPr/>
            <p:nvPr/>
          </p:nvSpPr>
          <p:spPr>
            <a:xfrm>
              <a:off x="948400" y="2742474"/>
              <a:ext cx="1887215" cy="1274195"/>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a:t>
              </a:r>
              <a:r>
                <a:rPr lang="zh-CN" altLang="en-US" sz="1600" dirty="0" smtClean="0">
                  <a:solidFill>
                    <a:schemeClr val="tx1">
                      <a:lumMod val="75000"/>
                      <a:lumOff val="25000"/>
                    </a:schemeClr>
                  </a:solidFill>
                  <a:latin typeface="+mn-ea"/>
                </a:rPr>
                <a:t>你</a:t>
              </a:r>
              <a:endParaRPr lang="zh-CN" altLang="en-US" sz="1600" dirty="0">
                <a:solidFill>
                  <a:schemeClr val="tx1">
                    <a:lumMod val="75000"/>
                    <a:lumOff val="25000"/>
                  </a:schemeClr>
                </a:solidFill>
                <a:latin typeface="+mn-ea"/>
              </a:endParaRPr>
            </a:p>
          </p:txBody>
        </p:sp>
        <p:sp>
          <p:nvSpPr>
            <p:cNvPr id="97" name="矩形 96"/>
            <p:cNvSpPr/>
            <p:nvPr/>
          </p:nvSpPr>
          <p:spPr>
            <a:xfrm>
              <a:off x="762670" y="1747785"/>
              <a:ext cx="2258673" cy="61337"/>
            </a:xfrm>
            <a:prstGeom prst="rect">
              <a:avLst/>
            </a:prstGeom>
            <a:solidFill>
              <a:schemeClr val="accent2"/>
            </a:solidFill>
            <a:ln>
              <a:noFill/>
            </a:ln>
            <a:effectLst>
              <a:outerShdw blurRad="241300" dist="50800" dir="5400000" algn="t"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p:cNvGrpSpPr/>
          <p:nvPr/>
        </p:nvGrpSpPr>
        <p:grpSpPr>
          <a:xfrm>
            <a:off x="9260227" y="1586598"/>
            <a:ext cx="2258673" cy="3364663"/>
            <a:chOff x="762670" y="1747785"/>
            <a:chExt cx="2258673" cy="3364663"/>
          </a:xfrm>
        </p:grpSpPr>
        <p:sp>
          <p:nvSpPr>
            <p:cNvPr id="99" name="矩形 98"/>
            <p:cNvSpPr/>
            <p:nvPr/>
          </p:nvSpPr>
          <p:spPr>
            <a:xfrm>
              <a:off x="762670" y="1747785"/>
              <a:ext cx="2258673" cy="3364663"/>
            </a:xfrm>
            <a:prstGeom prst="rect">
              <a:avLst/>
            </a:prstGeom>
            <a:gradFill flip="none" rotWithShape="1">
              <a:gsLst>
                <a:gs pos="35000">
                  <a:schemeClr val="bg1"/>
                </a:gs>
                <a:gs pos="99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948400" y="1884111"/>
              <a:ext cx="1556836" cy="769441"/>
            </a:xfrm>
            <a:prstGeom prst="rect">
              <a:avLst/>
            </a:prstGeom>
            <a:noFill/>
          </p:spPr>
          <p:txBody>
            <a:bodyPr wrap="none" rtlCol="0">
              <a:spAutoFit/>
            </a:bodyPr>
            <a:lstStyle/>
            <a:p>
              <a:r>
                <a:rPr lang="en-US" altLang="zh-CN" sz="4400" dirty="0" smtClean="0">
                  <a:solidFill>
                    <a:schemeClr val="bg1">
                      <a:lumMod val="95000"/>
                    </a:schemeClr>
                  </a:solidFill>
                  <a:latin typeface="+mj-ea"/>
                  <a:ea typeface="+mj-ea"/>
                </a:rPr>
                <a:t>20XX</a:t>
              </a:r>
              <a:endParaRPr lang="zh-CN" altLang="en-US" sz="4400" dirty="0">
                <a:solidFill>
                  <a:schemeClr val="bg1">
                    <a:lumMod val="95000"/>
                  </a:schemeClr>
                </a:solidFill>
                <a:latin typeface="+mj-ea"/>
                <a:ea typeface="+mj-ea"/>
              </a:endParaRPr>
            </a:p>
          </p:txBody>
        </p:sp>
        <p:sp>
          <p:nvSpPr>
            <p:cNvPr id="101" name="文本框 100"/>
            <p:cNvSpPr txBox="1"/>
            <p:nvPr/>
          </p:nvSpPr>
          <p:spPr>
            <a:xfrm>
              <a:off x="948400" y="2279378"/>
              <a:ext cx="1107996" cy="461665"/>
            </a:xfrm>
            <a:prstGeom prst="rect">
              <a:avLst/>
            </a:prstGeom>
            <a:noFill/>
          </p:spPr>
          <p:txBody>
            <a:bodyPr wrap="none" rtlCol="0">
              <a:spAutoFit/>
            </a:bodyPr>
            <a:lstStyle/>
            <a:p>
              <a:r>
                <a:rPr lang="zh-CN" altLang="en-US" sz="2400" dirty="0" smtClean="0">
                  <a:solidFill>
                    <a:schemeClr val="accent2"/>
                  </a:solidFill>
                  <a:latin typeface="+mj-ea"/>
                  <a:ea typeface="+mj-ea"/>
                </a:rPr>
                <a:t>时间点</a:t>
              </a:r>
              <a:endParaRPr lang="zh-CN" altLang="en-US" sz="2400" dirty="0">
                <a:solidFill>
                  <a:schemeClr val="accent2"/>
                </a:solidFill>
                <a:latin typeface="+mj-ea"/>
                <a:ea typeface="+mj-ea"/>
              </a:endParaRPr>
            </a:p>
          </p:txBody>
        </p:sp>
        <p:sp>
          <p:nvSpPr>
            <p:cNvPr id="102" name="矩形 101"/>
            <p:cNvSpPr/>
            <p:nvPr/>
          </p:nvSpPr>
          <p:spPr>
            <a:xfrm>
              <a:off x="948400" y="2742474"/>
              <a:ext cx="1887215" cy="1274195"/>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a:t>
              </a:r>
              <a:r>
                <a:rPr lang="zh-CN" altLang="en-US" sz="1600" dirty="0" smtClean="0">
                  <a:solidFill>
                    <a:schemeClr val="tx1">
                      <a:lumMod val="75000"/>
                      <a:lumOff val="25000"/>
                    </a:schemeClr>
                  </a:solidFill>
                  <a:latin typeface="+mn-ea"/>
                </a:rPr>
                <a:t>你</a:t>
              </a:r>
              <a:endParaRPr lang="zh-CN" altLang="en-US" sz="1600" dirty="0">
                <a:solidFill>
                  <a:schemeClr val="tx1">
                    <a:lumMod val="75000"/>
                    <a:lumOff val="25000"/>
                  </a:schemeClr>
                </a:solidFill>
                <a:latin typeface="+mn-ea"/>
              </a:endParaRPr>
            </a:p>
          </p:txBody>
        </p:sp>
        <p:sp>
          <p:nvSpPr>
            <p:cNvPr id="103" name="矩形 102"/>
            <p:cNvSpPr/>
            <p:nvPr/>
          </p:nvSpPr>
          <p:spPr>
            <a:xfrm>
              <a:off x="762670" y="1747785"/>
              <a:ext cx="2258673" cy="61337"/>
            </a:xfrm>
            <a:prstGeom prst="rect">
              <a:avLst/>
            </a:prstGeom>
            <a:solidFill>
              <a:schemeClr val="accent2"/>
            </a:solidFill>
            <a:ln>
              <a:noFill/>
            </a:ln>
            <a:effectLst>
              <a:outerShdw blurRad="241300" dist="50800" dir="5400000" algn="t"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0" y="4782192"/>
            <a:ext cx="12192000" cy="2075808"/>
            <a:chOff x="0" y="2831708"/>
            <a:chExt cx="12192000" cy="2075808"/>
          </a:xfrm>
        </p:grpSpPr>
        <p:sp>
          <p:nvSpPr>
            <p:cNvPr id="52" name="任意多边形 51"/>
            <p:cNvSpPr/>
            <p:nvPr/>
          </p:nvSpPr>
          <p:spPr>
            <a:xfrm flipH="1">
              <a:off x="0" y="2831708"/>
              <a:ext cx="12192000" cy="1897964"/>
            </a:xfrm>
            <a:custGeom>
              <a:avLst/>
              <a:gdLst>
                <a:gd name="connsiteX0" fmla="*/ 0 w 12192000"/>
                <a:gd name="connsiteY0" fmla="*/ 0 h 1897964"/>
                <a:gd name="connsiteX1" fmla="*/ 349495 w 12192000"/>
                <a:gd name="connsiteY1" fmla="*/ 268388 h 1897964"/>
                <a:gd name="connsiteX2" fmla="*/ 2391508 w 12192000"/>
                <a:gd name="connsiteY2" fmla="*/ 1224551 h 1897964"/>
                <a:gd name="connsiteX3" fmla="*/ 7491046 w 12192000"/>
                <a:gd name="connsiteY3" fmla="*/ 134305 h 1897964"/>
                <a:gd name="connsiteX4" fmla="*/ 11043138 w 12192000"/>
                <a:gd name="connsiteY4" fmla="*/ 1083874 h 1897964"/>
                <a:gd name="connsiteX5" fmla="*/ 12002049 w 12192000"/>
                <a:gd name="connsiteY5" fmla="*/ 861594 h 1897964"/>
                <a:gd name="connsiteX6" fmla="*/ 12192000 w 12192000"/>
                <a:gd name="connsiteY6" fmla="*/ 786417 h 1897964"/>
                <a:gd name="connsiteX7" fmla="*/ 12192000 w 12192000"/>
                <a:gd name="connsiteY7" fmla="*/ 1445723 h 1897964"/>
                <a:gd name="connsiteX8" fmla="*/ 12002049 w 12192000"/>
                <a:gd name="connsiteY8" fmla="*/ 1520900 h 1897964"/>
                <a:gd name="connsiteX9" fmla="*/ 11043138 w 12192000"/>
                <a:gd name="connsiteY9" fmla="*/ 1743180 h 1897964"/>
                <a:gd name="connsiteX10" fmla="*/ 7491046 w 12192000"/>
                <a:gd name="connsiteY10" fmla="*/ 793611 h 1897964"/>
                <a:gd name="connsiteX11" fmla="*/ 2391508 w 12192000"/>
                <a:gd name="connsiteY11" fmla="*/ 1883857 h 1897964"/>
                <a:gd name="connsiteX12" fmla="*/ 349495 w 12192000"/>
                <a:gd name="connsiteY12" fmla="*/ 927694 h 1897964"/>
                <a:gd name="connsiteX13" fmla="*/ 0 w 12192000"/>
                <a:gd name="connsiteY13" fmla="*/ 659306 h 1897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1897964">
                  <a:moveTo>
                    <a:pt x="0" y="0"/>
                  </a:moveTo>
                  <a:lnTo>
                    <a:pt x="349495" y="268388"/>
                  </a:lnTo>
                  <a:cubicBezTo>
                    <a:pt x="961293" y="717528"/>
                    <a:pt x="1679331" y="1145420"/>
                    <a:pt x="2391508" y="1224551"/>
                  </a:cubicBezTo>
                  <a:cubicBezTo>
                    <a:pt x="3815862" y="1382813"/>
                    <a:pt x="6049108" y="157751"/>
                    <a:pt x="7491046" y="134305"/>
                  </a:cubicBezTo>
                  <a:cubicBezTo>
                    <a:pt x="8932984" y="110859"/>
                    <a:pt x="9841523" y="1124905"/>
                    <a:pt x="11043138" y="1083874"/>
                  </a:cubicBezTo>
                  <a:cubicBezTo>
                    <a:pt x="11343542" y="1073616"/>
                    <a:pt x="11669223" y="985693"/>
                    <a:pt x="12002049" y="861594"/>
                  </a:cubicBezTo>
                  <a:lnTo>
                    <a:pt x="12192000" y="786417"/>
                  </a:lnTo>
                  <a:lnTo>
                    <a:pt x="12192000" y="1445723"/>
                  </a:lnTo>
                  <a:lnTo>
                    <a:pt x="12002049" y="1520900"/>
                  </a:lnTo>
                  <a:cubicBezTo>
                    <a:pt x="11669223" y="1644999"/>
                    <a:pt x="11343542" y="1732922"/>
                    <a:pt x="11043138" y="1743180"/>
                  </a:cubicBezTo>
                  <a:cubicBezTo>
                    <a:pt x="9841523" y="1784211"/>
                    <a:pt x="8932984" y="770165"/>
                    <a:pt x="7491046" y="793611"/>
                  </a:cubicBezTo>
                  <a:cubicBezTo>
                    <a:pt x="6049108" y="817057"/>
                    <a:pt x="3815862" y="2042119"/>
                    <a:pt x="2391508" y="1883857"/>
                  </a:cubicBezTo>
                  <a:cubicBezTo>
                    <a:pt x="1679331" y="1804726"/>
                    <a:pt x="961293" y="1376834"/>
                    <a:pt x="349495" y="927694"/>
                  </a:cubicBezTo>
                  <a:lnTo>
                    <a:pt x="0" y="659306"/>
                  </a:lnTo>
                  <a:close/>
                </a:path>
              </a:pathLst>
            </a:custGeom>
            <a:solidFill>
              <a:schemeClr val="accent2"/>
            </a:solidFill>
            <a:ln>
              <a:noFill/>
            </a:ln>
            <a:effectLst>
              <a:outerShdw blurRad="228600" dist="38100" dir="2700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0" y="3009552"/>
              <a:ext cx="12192000" cy="1897964"/>
            </a:xfrm>
            <a:custGeom>
              <a:avLst/>
              <a:gdLst>
                <a:gd name="connsiteX0" fmla="*/ 12192000 w 12192000"/>
                <a:gd name="connsiteY0" fmla="*/ 786417 h 1897964"/>
                <a:gd name="connsiteX1" fmla="*/ 12192000 w 12192000"/>
                <a:gd name="connsiteY1" fmla="*/ 1445723 h 1897964"/>
                <a:gd name="connsiteX2" fmla="*/ 12002049 w 12192000"/>
                <a:gd name="connsiteY2" fmla="*/ 1520900 h 1897964"/>
                <a:gd name="connsiteX3" fmla="*/ 11043138 w 12192000"/>
                <a:gd name="connsiteY3" fmla="*/ 1743180 h 1897964"/>
                <a:gd name="connsiteX4" fmla="*/ 10685224 w 12192000"/>
                <a:gd name="connsiteY4" fmla="*/ 1725225 h 1897964"/>
                <a:gd name="connsiteX5" fmla="*/ 10589490 w 12192000"/>
                <a:gd name="connsiteY5" fmla="*/ 1709054 h 1897964"/>
                <a:gd name="connsiteX6" fmla="*/ 10679600 w 12192000"/>
                <a:gd name="connsiteY6" fmla="*/ 1655633 h 1897964"/>
                <a:gd name="connsiteX7" fmla="*/ 11204529 w 12192000"/>
                <a:gd name="connsiteY7" fmla="*/ 1127251 h 1897964"/>
                <a:gd name="connsiteX8" fmla="*/ 11240447 w 12192000"/>
                <a:gd name="connsiteY8" fmla="*/ 1065318 h 1897964"/>
                <a:gd name="connsiteX9" fmla="*/ 11272897 w 12192000"/>
                <a:gd name="connsiteY9" fmla="*/ 1062267 h 1897964"/>
                <a:gd name="connsiteX10" fmla="*/ 12002049 w 12192000"/>
                <a:gd name="connsiteY10" fmla="*/ 861594 h 1897964"/>
                <a:gd name="connsiteX11" fmla="*/ 6944852 w 12192000"/>
                <a:gd name="connsiteY11" fmla="*/ 190302 h 1897964"/>
                <a:gd name="connsiteX12" fmla="*/ 7003835 w 12192000"/>
                <a:gd name="connsiteY12" fmla="*/ 200177 h 1897964"/>
                <a:gd name="connsiteX13" fmla="*/ 7981154 w 12192000"/>
                <a:gd name="connsiteY13" fmla="*/ 770208 h 1897964"/>
                <a:gd name="connsiteX14" fmla="*/ 8028678 w 12192000"/>
                <a:gd name="connsiteY14" fmla="*/ 833264 h 1897964"/>
                <a:gd name="connsiteX15" fmla="*/ 8008384 w 12192000"/>
                <a:gd name="connsiteY15" fmla="*/ 829364 h 1897964"/>
                <a:gd name="connsiteX16" fmla="*/ 7491046 w 12192000"/>
                <a:gd name="connsiteY16" fmla="*/ 793611 h 1897964"/>
                <a:gd name="connsiteX17" fmla="*/ 3586438 w 12192000"/>
                <a:gd name="connsiteY17" fmla="*/ 1783570 h 1897964"/>
                <a:gd name="connsiteX18" fmla="*/ 3512174 w 12192000"/>
                <a:gd name="connsiteY18" fmla="*/ 1797645 h 1897964"/>
                <a:gd name="connsiteX19" fmla="*/ 3411310 w 12192000"/>
                <a:gd name="connsiteY19" fmla="*/ 1802448 h 1897964"/>
                <a:gd name="connsiteX20" fmla="*/ 2059153 w 12192000"/>
                <a:gd name="connsiteY20" fmla="*/ 1166809 h 1897964"/>
                <a:gd name="connsiteX21" fmla="*/ 2053567 w 12192000"/>
                <a:gd name="connsiteY21" fmla="*/ 1159429 h 1897964"/>
                <a:gd name="connsiteX22" fmla="*/ 2124386 w 12192000"/>
                <a:gd name="connsiteY22" fmla="*/ 1179169 h 1897964"/>
                <a:gd name="connsiteX23" fmla="*/ 2391508 w 12192000"/>
                <a:gd name="connsiteY23" fmla="*/ 1224551 h 1897964"/>
                <a:gd name="connsiteX24" fmla="*/ 6916352 w 12192000"/>
                <a:gd name="connsiteY24" fmla="*/ 194374 h 1897964"/>
                <a:gd name="connsiteX25" fmla="*/ 7491046 w 12192000"/>
                <a:gd name="connsiteY25" fmla="*/ 134305 h 1897964"/>
                <a:gd name="connsiteX26" fmla="*/ 11043138 w 12192000"/>
                <a:gd name="connsiteY26" fmla="*/ 1083874 h 1897964"/>
                <a:gd name="connsiteX27" fmla="*/ 11189219 w 12192000"/>
                <a:gd name="connsiteY27" fmla="*/ 1070136 h 1897964"/>
                <a:gd name="connsiteX28" fmla="*/ 11071624 w 12192000"/>
                <a:gd name="connsiteY28" fmla="*/ 1195555 h 1897964"/>
                <a:gd name="connsiteX29" fmla="*/ 10292733 w 12192000"/>
                <a:gd name="connsiteY29" fmla="*/ 1614320 h 1897964"/>
                <a:gd name="connsiteX30" fmla="*/ 10240178 w 12192000"/>
                <a:gd name="connsiteY30" fmla="*/ 1625269 h 1897964"/>
                <a:gd name="connsiteX31" fmla="*/ 10170999 w 12192000"/>
                <a:gd name="connsiteY31" fmla="*/ 1604630 h 1897964"/>
                <a:gd name="connsiteX32" fmla="*/ 8251327 w 12192000"/>
                <a:gd name="connsiteY32" fmla="*/ 876052 h 1897964"/>
                <a:gd name="connsiteX33" fmla="*/ 8103350 w 12192000"/>
                <a:gd name="connsiteY33" fmla="*/ 847614 h 1897964"/>
                <a:gd name="connsiteX34" fmla="*/ 8032506 w 12192000"/>
                <a:gd name="connsiteY34" fmla="*/ 719486 h 1897964"/>
                <a:gd name="connsiteX35" fmla="*/ 7521702 w 12192000"/>
                <a:gd name="connsiteY35" fmla="*/ 181709 h 1897964"/>
                <a:gd name="connsiteX36" fmla="*/ 7450110 w 12192000"/>
                <a:gd name="connsiteY36" fmla="*/ 136921 h 1897964"/>
                <a:gd name="connsiteX37" fmla="*/ 0 w 12192000"/>
                <a:gd name="connsiteY37" fmla="*/ 0 h 1897964"/>
                <a:gd name="connsiteX38" fmla="*/ 349495 w 12192000"/>
                <a:gd name="connsiteY38" fmla="*/ 268388 h 1897964"/>
                <a:gd name="connsiteX39" fmla="*/ 1332860 w 12192000"/>
                <a:gd name="connsiteY39" fmla="*/ 885223 h 1897964"/>
                <a:gd name="connsiteX40" fmla="*/ 1564063 w 12192000"/>
                <a:gd name="connsiteY40" fmla="*/ 991962 h 1897964"/>
                <a:gd name="connsiteX41" fmla="*/ 1575801 w 12192000"/>
                <a:gd name="connsiteY41" fmla="*/ 1016217 h 1897964"/>
                <a:gd name="connsiteX42" fmla="*/ 2609592 w 12192000"/>
                <a:gd name="connsiteY42" fmla="*/ 1858575 h 1897964"/>
                <a:gd name="connsiteX43" fmla="*/ 2748206 w 12192000"/>
                <a:gd name="connsiteY43" fmla="*/ 1893951 h 1897964"/>
                <a:gd name="connsiteX44" fmla="*/ 2667663 w 12192000"/>
                <a:gd name="connsiteY44" fmla="*/ 1897952 h 1897964"/>
                <a:gd name="connsiteX45" fmla="*/ 2391508 w 12192000"/>
                <a:gd name="connsiteY45" fmla="*/ 1883857 h 1897964"/>
                <a:gd name="connsiteX46" fmla="*/ 349495 w 12192000"/>
                <a:gd name="connsiteY46" fmla="*/ 927694 h 1897964"/>
                <a:gd name="connsiteX47" fmla="*/ 0 w 12192000"/>
                <a:gd name="connsiteY47" fmla="*/ 659306 h 1897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192000" h="1897964">
                  <a:moveTo>
                    <a:pt x="12192000" y="786417"/>
                  </a:moveTo>
                  <a:lnTo>
                    <a:pt x="12192000" y="1445723"/>
                  </a:lnTo>
                  <a:lnTo>
                    <a:pt x="12002049" y="1520900"/>
                  </a:lnTo>
                  <a:cubicBezTo>
                    <a:pt x="11669223" y="1644999"/>
                    <a:pt x="11343542" y="1732922"/>
                    <a:pt x="11043138" y="1743180"/>
                  </a:cubicBezTo>
                  <a:cubicBezTo>
                    <a:pt x="10921099" y="1747348"/>
                    <a:pt x="10802083" y="1740632"/>
                    <a:pt x="10685224" y="1725225"/>
                  </a:cubicBezTo>
                  <a:lnTo>
                    <a:pt x="10589490" y="1709054"/>
                  </a:lnTo>
                  <a:lnTo>
                    <a:pt x="10679600" y="1655633"/>
                  </a:lnTo>
                  <a:cubicBezTo>
                    <a:pt x="10887355" y="1520441"/>
                    <a:pt x="11067454" y="1341480"/>
                    <a:pt x="11204529" y="1127251"/>
                  </a:cubicBezTo>
                  <a:lnTo>
                    <a:pt x="11240447" y="1065318"/>
                  </a:lnTo>
                  <a:lnTo>
                    <a:pt x="11272897" y="1062267"/>
                  </a:lnTo>
                  <a:cubicBezTo>
                    <a:pt x="11506829" y="1027394"/>
                    <a:pt x="11752430" y="954668"/>
                    <a:pt x="12002049" y="861594"/>
                  </a:cubicBezTo>
                  <a:close/>
                  <a:moveTo>
                    <a:pt x="6944852" y="190302"/>
                  </a:moveTo>
                  <a:lnTo>
                    <a:pt x="7003835" y="200177"/>
                  </a:lnTo>
                  <a:cubicBezTo>
                    <a:pt x="7384729" y="278541"/>
                    <a:pt x="7728091" y="480915"/>
                    <a:pt x="7981154" y="770208"/>
                  </a:cubicBezTo>
                  <a:lnTo>
                    <a:pt x="8028678" y="833264"/>
                  </a:lnTo>
                  <a:lnTo>
                    <a:pt x="8008384" y="829364"/>
                  </a:lnTo>
                  <a:cubicBezTo>
                    <a:pt x="7843196" y="803960"/>
                    <a:pt x="7671289" y="790680"/>
                    <a:pt x="7491046" y="793611"/>
                  </a:cubicBezTo>
                  <a:cubicBezTo>
                    <a:pt x="6409593" y="811196"/>
                    <a:pt x="4883029" y="1504689"/>
                    <a:pt x="3586438" y="1783570"/>
                  </a:cubicBezTo>
                  <a:lnTo>
                    <a:pt x="3512174" y="1797645"/>
                  </a:lnTo>
                  <a:lnTo>
                    <a:pt x="3411310" y="1802448"/>
                  </a:lnTo>
                  <a:cubicBezTo>
                    <a:pt x="2882010" y="1800963"/>
                    <a:pt x="2388841" y="1560884"/>
                    <a:pt x="2059153" y="1166809"/>
                  </a:cubicBezTo>
                  <a:lnTo>
                    <a:pt x="2053567" y="1159429"/>
                  </a:lnTo>
                  <a:lnTo>
                    <a:pt x="2124386" y="1179169"/>
                  </a:lnTo>
                  <a:cubicBezTo>
                    <a:pt x="2213372" y="1199319"/>
                    <a:pt x="2302486" y="1214660"/>
                    <a:pt x="2391508" y="1224551"/>
                  </a:cubicBezTo>
                  <a:cubicBezTo>
                    <a:pt x="3637818" y="1363031"/>
                    <a:pt x="5503436" y="442402"/>
                    <a:pt x="6916352" y="194374"/>
                  </a:cubicBezTo>
                  <a:close/>
                  <a:moveTo>
                    <a:pt x="7491046" y="134305"/>
                  </a:moveTo>
                  <a:cubicBezTo>
                    <a:pt x="8932984" y="110859"/>
                    <a:pt x="9841523" y="1124905"/>
                    <a:pt x="11043138" y="1083874"/>
                  </a:cubicBezTo>
                  <a:lnTo>
                    <a:pt x="11189219" y="1070136"/>
                  </a:lnTo>
                  <a:lnTo>
                    <a:pt x="11071624" y="1195555"/>
                  </a:lnTo>
                  <a:cubicBezTo>
                    <a:pt x="10851818" y="1398172"/>
                    <a:pt x="10583336" y="1542657"/>
                    <a:pt x="10292733" y="1614320"/>
                  </a:cubicBezTo>
                  <a:lnTo>
                    <a:pt x="10240178" y="1625269"/>
                  </a:lnTo>
                  <a:lnTo>
                    <a:pt x="10170999" y="1604630"/>
                  </a:lnTo>
                  <a:cubicBezTo>
                    <a:pt x="9553156" y="1403623"/>
                    <a:pt x="8961283" y="1039188"/>
                    <a:pt x="8251327" y="876052"/>
                  </a:cubicBezTo>
                  <a:lnTo>
                    <a:pt x="8103350" y="847614"/>
                  </a:lnTo>
                  <a:lnTo>
                    <a:pt x="8032506" y="719486"/>
                  </a:lnTo>
                  <a:cubicBezTo>
                    <a:pt x="7901130" y="504386"/>
                    <a:pt x="7726073" y="321761"/>
                    <a:pt x="7521702" y="181709"/>
                  </a:cubicBezTo>
                  <a:lnTo>
                    <a:pt x="7450110" y="136921"/>
                  </a:lnTo>
                  <a:close/>
                  <a:moveTo>
                    <a:pt x="0" y="0"/>
                  </a:moveTo>
                  <a:lnTo>
                    <a:pt x="349495" y="268388"/>
                  </a:lnTo>
                  <a:cubicBezTo>
                    <a:pt x="655394" y="492958"/>
                    <a:pt x="987853" y="712216"/>
                    <a:pt x="1332860" y="885223"/>
                  </a:cubicBezTo>
                  <a:lnTo>
                    <a:pt x="1564063" y="991962"/>
                  </a:lnTo>
                  <a:lnTo>
                    <a:pt x="1575801" y="1016217"/>
                  </a:lnTo>
                  <a:cubicBezTo>
                    <a:pt x="1798681" y="1423629"/>
                    <a:pt x="2173092" y="1724221"/>
                    <a:pt x="2609592" y="1858575"/>
                  </a:cubicBezTo>
                  <a:lnTo>
                    <a:pt x="2748206" y="1893951"/>
                  </a:lnTo>
                  <a:lnTo>
                    <a:pt x="2667663" y="1897952"/>
                  </a:lnTo>
                  <a:cubicBezTo>
                    <a:pt x="2572712" y="1898236"/>
                    <a:pt x="2480530" y="1893749"/>
                    <a:pt x="2391508" y="1883857"/>
                  </a:cubicBezTo>
                  <a:cubicBezTo>
                    <a:pt x="1679331" y="1804726"/>
                    <a:pt x="961293" y="1376834"/>
                    <a:pt x="349495" y="927694"/>
                  </a:cubicBezTo>
                  <a:lnTo>
                    <a:pt x="0" y="659306"/>
                  </a:lnTo>
                  <a:close/>
                </a:path>
              </a:pathLst>
            </a:custGeom>
            <a:blipFill dpi="0" rotWithShape="1">
              <a:blip r:embed="rId5"/>
              <a:srcRect/>
              <a:tile tx="0" ty="0" sx="100000" sy="100000" flip="none" algn="ctr"/>
            </a:blipFill>
            <a:ln>
              <a:noFill/>
            </a:ln>
            <a:effectLst>
              <a:outerShdw blurRad="444500" dist="127000" dir="2700000" algn="tl"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 name="椭圆 103"/>
          <p:cNvSpPr/>
          <p:nvPr/>
        </p:nvSpPr>
        <p:spPr>
          <a:xfrm>
            <a:off x="2443906" y="4753151"/>
            <a:ext cx="359297" cy="359297"/>
          </a:xfrm>
          <a:prstGeom prst="ellipse">
            <a:avLst/>
          </a:prstGeom>
          <a:gradFill flip="none" rotWithShape="1">
            <a:gsLst>
              <a:gs pos="48000">
                <a:schemeClr val="accent1"/>
              </a:gs>
              <a:gs pos="100000">
                <a:schemeClr val="accent1">
                  <a:lumMod val="50000"/>
                </a:schemeClr>
              </a:gs>
            </a:gsLst>
            <a:lin ang="2700000" scaled="1"/>
            <a:tileRect/>
          </a:gradFill>
          <a:ln>
            <a:noFill/>
          </a:ln>
          <a:effectLst>
            <a:outerShdw blurRad="203200" dist="190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7406554" y="5892020"/>
            <a:ext cx="608152" cy="608152"/>
          </a:xfrm>
          <a:prstGeom prst="ellipse">
            <a:avLst/>
          </a:prstGeom>
          <a:gradFill flip="none" rotWithShape="1">
            <a:gsLst>
              <a:gs pos="35000">
                <a:schemeClr val="accent1"/>
              </a:gs>
              <a:gs pos="100000">
                <a:schemeClr val="accent1">
                  <a:lumMod val="50000"/>
                </a:schemeClr>
              </a:gs>
            </a:gsLst>
            <a:lin ang="2700000" scaled="1"/>
            <a:tileRect/>
          </a:gradFill>
          <a:ln>
            <a:noFill/>
          </a:ln>
          <a:effectLst>
            <a:outerShdw blurRad="203200" dist="190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10257157" y="4402904"/>
            <a:ext cx="264812" cy="264812"/>
          </a:xfrm>
          <a:prstGeom prst="ellipse">
            <a:avLst/>
          </a:prstGeom>
          <a:gradFill flip="none" rotWithShape="1">
            <a:gsLst>
              <a:gs pos="35000">
                <a:schemeClr val="accent1"/>
              </a:gs>
              <a:gs pos="100000">
                <a:schemeClr val="accent1">
                  <a:lumMod val="50000"/>
                </a:schemeClr>
              </a:gs>
            </a:gsLst>
            <a:lin ang="2700000" scaled="1"/>
            <a:tileRect/>
          </a:gradFill>
          <a:ln>
            <a:noFill/>
          </a:ln>
          <a:effectLst>
            <a:outerShdw blurRad="203200" dist="190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5927082" y="1917045"/>
            <a:ext cx="264812" cy="264812"/>
          </a:xfrm>
          <a:prstGeom prst="ellipse">
            <a:avLst/>
          </a:prstGeom>
          <a:gradFill flip="none" rotWithShape="1">
            <a:gsLst>
              <a:gs pos="35000">
                <a:schemeClr val="accent1"/>
              </a:gs>
              <a:gs pos="100000">
                <a:schemeClr val="accent1">
                  <a:lumMod val="50000"/>
                </a:schemeClr>
              </a:gs>
            </a:gsLst>
            <a:lin ang="2700000" scaled="1"/>
            <a:tileRect/>
          </a:gradFill>
          <a:ln>
            <a:noFill/>
          </a:ln>
          <a:effectLst>
            <a:outerShdw blurRad="203200" dist="190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465446" y="1458112"/>
            <a:ext cx="264812" cy="264812"/>
          </a:xfrm>
          <a:prstGeom prst="ellipse">
            <a:avLst/>
          </a:prstGeom>
          <a:gradFill flip="none" rotWithShape="1">
            <a:gsLst>
              <a:gs pos="35000">
                <a:schemeClr val="accent1">
                  <a:alpha val="20000"/>
                </a:schemeClr>
              </a:gs>
              <a:gs pos="100000">
                <a:schemeClr val="accent1">
                  <a:lumMod val="50000"/>
                  <a:alpha val="2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11635724" y="2761886"/>
            <a:ext cx="264812" cy="264812"/>
          </a:xfrm>
          <a:prstGeom prst="ellipse">
            <a:avLst/>
          </a:prstGeom>
          <a:gradFill flip="none" rotWithShape="1">
            <a:gsLst>
              <a:gs pos="35000">
                <a:schemeClr val="accent1">
                  <a:alpha val="10000"/>
                </a:schemeClr>
              </a:gs>
              <a:gs pos="100000">
                <a:schemeClr val="accent1">
                  <a:lumMod val="50000"/>
                  <a:alpha val="1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702783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a:off x="0" y="0"/>
            <a:ext cx="12192000" cy="6858000"/>
          </a:xfrm>
          <a:prstGeom prst="rect">
            <a:avLst/>
          </a:pr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stretch>
            <a:fillRect/>
          </a:stretch>
        </p:blipFill>
        <p:spPr>
          <a:xfrm>
            <a:off x="11113991" y="588904"/>
            <a:ext cx="417449" cy="476840"/>
          </a:xfrm>
          <a:prstGeom prst="rect">
            <a:avLst/>
          </a:prstGeom>
        </p:spPr>
      </p:pic>
      <p:sp>
        <p:nvSpPr>
          <p:cNvPr id="3" name="矩形 2"/>
          <p:cNvSpPr/>
          <p:nvPr/>
        </p:nvSpPr>
        <p:spPr>
          <a:xfrm>
            <a:off x="1044628" y="565041"/>
            <a:ext cx="7155036" cy="584775"/>
          </a:xfrm>
          <a:prstGeom prst="rect">
            <a:avLst/>
          </a:prstGeom>
        </p:spPr>
        <p:txBody>
          <a:bodyPr wrap="square">
            <a:spAutoFit/>
          </a:bodyPr>
          <a:lstStyle/>
          <a:p>
            <a:r>
              <a:rPr lang="zh-CN" altLang="en-US" sz="3200" dirty="0" smtClean="0">
                <a:solidFill>
                  <a:schemeClr val="tx1">
                    <a:lumMod val="75000"/>
                    <a:lumOff val="25000"/>
                  </a:schemeClr>
                </a:solidFill>
                <a:latin typeface="+mj-ea"/>
                <a:ea typeface="+mj-ea"/>
              </a:rPr>
              <a:t>时间流程页面</a:t>
            </a:r>
            <a:endParaRPr lang="zh-CN" altLang="en-US" sz="3200" dirty="0">
              <a:solidFill>
                <a:schemeClr val="tx1">
                  <a:lumMod val="75000"/>
                  <a:lumOff val="25000"/>
                </a:schemeClr>
              </a:solidFill>
              <a:latin typeface="+mj-ea"/>
              <a:ea typeface="+mj-ea"/>
            </a:endParaRPr>
          </a:p>
        </p:txBody>
      </p:sp>
      <p:grpSp>
        <p:nvGrpSpPr>
          <p:cNvPr id="4" name="组合 3"/>
          <p:cNvGrpSpPr/>
          <p:nvPr/>
        </p:nvGrpSpPr>
        <p:grpSpPr>
          <a:xfrm>
            <a:off x="660400" y="659306"/>
            <a:ext cx="288000" cy="329202"/>
            <a:chOff x="660400" y="659306"/>
            <a:chExt cx="396000" cy="329202"/>
          </a:xfrm>
          <a:effectLst>
            <a:outerShdw blurRad="76200" dist="25400" dir="2700000" algn="tl" rotWithShape="0">
              <a:prstClr val="black">
                <a:alpha val="10000"/>
              </a:prstClr>
            </a:outerShdw>
          </a:effectLst>
        </p:grpSpPr>
        <p:sp>
          <p:nvSpPr>
            <p:cNvPr id="5" name="圆角矩形 4"/>
            <p:cNvSpPr/>
            <p:nvPr/>
          </p:nvSpPr>
          <p:spPr>
            <a:xfrm>
              <a:off x="660400" y="659306"/>
              <a:ext cx="396000" cy="7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660400" y="787907"/>
              <a:ext cx="396000" cy="7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60400" y="916508"/>
              <a:ext cx="396000" cy="7200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4193593" y="819559"/>
            <a:ext cx="6480000" cy="0"/>
            <a:chOff x="3873932" y="-105711"/>
            <a:chExt cx="6911832" cy="0"/>
          </a:xfrm>
        </p:grpSpPr>
        <p:cxnSp>
          <p:nvCxnSpPr>
            <p:cNvPr id="63" name="直接连接符 62"/>
            <p:cNvCxnSpPr/>
            <p:nvPr/>
          </p:nvCxnSpPr>
          <p:spPr>
            <a:xfrm>
              <a:off x="3873932" y="-105711"/>
              <a:ext cx="6911832" cy="0"/>
            </a:xfrm>
            <a:prstGeom prst="line">
              <a:avLst/>
            </a:prstGeom>
            <a:ln>
              <a:gradFill flip="none" rotWithShape="1">
                <a:gsLst>
                  <a:gs pos="0">
                    <a:schemeClr val="accent1">
                      <a:alpha val="0"/>
                    </a:schemeClr>
                  </a:gs>
                  <a:gs pos="100000">
                    <a:schemeClr val="accent1">
                      <a:alpha val="6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0494818" y="-105711"/>
              <a:ext cx="290946"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pic>
        <p:nvPicPr>
          <p:cNvPr id="71" name="图片 70"/>
          <p:cNvPicPr>
            <a:picLocks noChangeAspect="1"/>
          </p:cNvPicPr>
          <p:nvPr/>
        </p:nvPicPr>
        <p:blipFill>
          <a:blip r:embed="rId5" cstate="print">
            <a:extLst>
              <a:ext uri="{28A0092B-C50C-407E-A947-70E740481C1C}">
                <a14:useLocalDpi xmlns:a14="http://schemas.microsoft.com/office/drawing/2010/main" val="0"/>
              </a:ext>
            </a:extLst>
          </a:blip>
          <a:srcRect l="21572" t="5275" r="21572" b="66194"/>
          <a:stretch>
            <a:fillRect/>
          </a:stretch>
        </p:blipFill>
        <p:spPr>
          <a:xfrm>
            <a:off x="0" y="1458110"/>
            <a:ext cx="5556738" cy="1858971"/>
          </a:xfrm>
          <a:custGeom>
            <a:avLst/>
            <a:gdLst>
              <a:gd name="connsiteX0" fmla="*/ 0 w 5556738"/>
              <a:gd name="connsiteY0" fmla="*/ 0 h 1858971"/>
              <a:gd name="connsiteX1" fmla="*/ 5556738 w 5556738"/>
              <a:gd name="connsiteY1" fmla="*/ 0 h 1858971"/>
              <a:gd name="connsiteX2" fmla="*/ 5556738 w 5556738"/>
              <a:gd name="connsiteY2" fmla="*/ 1858971 h 1858971"/>
              <a:gd name="connsiteX3" fmla="*/ 0 w 5556738"/>
              <a:gd name="connsiteY3" fmla="*/ 1858971 h 1858971"/>
            </a:gdLst>
            <a:ahLst/>
            <a:cxnLst>
              <a:cxn ang="0">
                <a:pos x="connsiteX0" y="connsiteY0"/>
              </a:cxn>
              <a:cxn ang="0">
                <a:pos x="connsiteX1" y="connsiteY1"/>
              </a:cxn>
              <a:cxn ang="0">
                <a:pos x="connsiteX2" y="connsiteY2"/>
              </a:cxn>
              <a:cxn ang="0">
                <a:pos x="connsiteX3" y="connsiteY3"/>
              </a:cxn>
            </a:cxnLst>
            <a:rect l="l" t="t" r="r" b="b"/>
            <a:pathLst>
              <a:path w="5556738" h="1858971">
                <a:moveTo>
                  <a:pt x="0" y="0"/>
                </a:moveTo>
                <a:lnTo>
                  <a:pt x="5556738" y="0"/>
                </a:lnTo>
                <a:lnTo>
                  <a:pt x="5556738" y="1858971"/>
                </a:lnTo>
                <a:lnTo>
                  <a:pt x="0" y="1858971"/>
                </a:lnTo>
                <a:close/>
              </a:path>
            </a:pathLst>
          </a:custGeom>
        </p:spPr>
      </p:pic>
      <p:sp>
        <p:nvSpPr>
          <p:cNvPr id="9" name="文本框 8"/>
          <p:cNvSpPr txBox="1"/>
          <p:nvPr/>
        </p:nvSpPr>
        <p:spPr>
          <a:xfrm>
            <a:off x="5614572" y="1093880"/>
            <a:ext cx="6589248" cy="2646878"/>
          </a:xfrm>
          <a:prstGeom prst="rect">
            <a:avLst/>
          </a:prstGeom>
          <a:noFill/>
        </p:spPr>
        <p:txBody>
          <a:bodyPr wrap="square" rtlCol="0">
            <a:spAutoFit/>
          </a:bodyPr>
          <a:lstStyle/>
          <a:p>
            <a:pPr algn="dist"/>
            <a:r>
              <a:rPr lang="en-US" altLang="zh-CN" sz="16600" b="1" dirty="0" smtClean="0">
                <a:blipFill>
                  <a:blip r:embed="rId5"/>
                  <a:stretch>
                    <a:fillRect/>
                  </a:stretch>
                </a:blipFill>
                <a:latin typeface="+mj-ea"/>
                <a:ea typeface="+mj-ea"/>
              </a:rPr>
              <a:t>20XX</a:t>
            </a:r>
            <a:endParaRPr lang="zh-CN" altLang="en-US" sz="16600" b="1" dirty="0">
              <a:blipFill>
                <a:blip r:embed="rId5"/>
                <a:stretch>
                  <a:fillRect/>
                </a:stretch>
              </a:blipFill>
              <a:latin typeface="+mj-ea"/>
              <a:ea typeface="+mj-ea"/>
            </a:endParaRPr>
          </a:p>
        </p:txBody>
      </p:sp>
      <p:sp>
        <p:nvSpPr>
          <p:cNvPr id="10" name="圆角矩形 9"/>
          <p:cNvSpPr/>
          <p:nvPr/>
        </p:nvSpPr>
        <p:spPr>
          <a:xfrm>
            <a:off x="903390" y="3727938"/>
            <a:ext cx="4915518" cy="2323618"/>
          </a:xfrm>
          <a:prstGeom prst="roundRect">
            <a:avLst>
              <a:gd name="adj" fmla="val 5829"/>
            </a:avLst>
          </a:prstGeom>
          <a:solidFill>
            <a:schemeClr val="bg1"/>
          </a:solidFill>
          <a:ln>
            <a:noFill/>
          </a:ln>
          <a:effectLst>
            <a:outerShdw blurRad="406400" dist="215900" dir="5400000" algn="t" rotWithShape="0">
              <a:schemeClr val="accent2">
                <a:lumMod val="50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1262864" y="3985085"/>
            <a:ext cx="3306338" cy="535531"/>
          </a:xfrm>
          <a:prstGeom prst="rect">
            <a:avLst/>
          </a:prstGeom>
          <a:noFill/>
        </p:spPr>
        <p:txBody>
          <a:bodyPr wrap="square" rtlCol="0">
            <a:spAutoFit/>
          </a:bodyPr>
          <a:lstStyle/>
          <a:p>
            <a:pPr>
              <a:lnSpc>
                <a:spcPct val="120000"/>
              </a:lnSpc>
            </a:pPr>
            <a:r>
              <a:rPr lang="zh-CN" altLang="en-US" sz="2400" dirty="0" smtClean="0">
                <a:solidFill>
                  <a:schemeClr val="accent2"/>
                </a:solidFill>
                <a:latin typeface="+mj-ea"/>
                <a:ea typeface="+mj-ea"/>
              </a:rPr>
              <a:t>在此处输你的标题</a:t>
            </a:r>
            <a:endParaRPr lang="en-US" altLang="zh-CN" sz="2400" dirty="0" smtClean="0">
              <a:solidFill>
                <a:schemeClr val="accent2"/>
              </a:solidFill>
              <a:latin typeface="+mj-ea"/>
              <a:ea typeface="+mj-ea"/>
            </a:endParaRPr>
          </a:p>
        </p:txBody>
      </p:sp>
      <p:sp>
        <p:nvSpPr>
          <p:cNvPr id="48" name="矩形 47"/>
          <p:cNvSpPr/>
          <p:nvPr/>
        </p:nvSpPr>
        <p:spPr>
          <a:xfrm>
            <a:off x="1262864" y="4520616"/>
            <a:ext cx="4278953" cy="1274195"/>
          </a:xfrm>
          <a:prstGeom prst="rect">
            <a:avLst/>
          </a:prstGeom>
        </p:spPr>
        <p:txBody>
          <a:bodyPr wrap="square">
            <a:spAutoFit/>
          </a:bodyPr>
          <a:lstStyle/>
          <a:p>
            <a:pPr lvl="0" algn="just" defTabSz="913765">
              <a:lnSpc>
                <a:spcPct val="120000"/>
              </a:lnSpc>
              <a:buSzPct val="25000"/>
              <a:defRPr/>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a:t>
            </a:r>
            <a:r>
              <a:rPr lang="zh-CN" altLang="en-US" sz="1600" dirty="0" smtClean="0">
                <a:solidFill>
                  <a:schemeClr val="tx1">
                    <a:lumMod val="75000"/>
                    <a:lumOff val="25000"/>
                  </a:schemeClr>
                </a:solidFill>
                <a:latin typeface="+mn-ea"/>
              </a:rPr>
              <a:t>模板选择总</a:t>
            </a:r>
            <a:r>
              <a:rPr lang="zh-CN" altLang="en-US" sz="1600" dirty="0">
                <a:solidFill>
                  <a:schemeClr val="tx1">
                    <a:lumMod val="75000"/>
                    <a:lumOff val="25000"/>
                  </a:schemeClr>
                </a:solidFill>
                <a:latin typeface="+mn-ea"/>
              </a:rPr>
              <a:t>有一款适合你稿定设计是一个聚焦商业设计的多场景在线设计平台，我们打破了软硬件间的</a:t>
            </a:r>
            <a:r>
              <a:rPr lang="zh-CN" altLang="en-US" sz="1600" dirty="0" smtClean="0">
                <a:solidFill>
                  <a:schemeClr val="tx1">
                    <a:lumMod val="75000"/>
                    <a:lumOff val="25000"/>
                  </a:schemeClr>
                </a:solidFill>
                <a:latin typeface="+mn-ea"/>
              </a:rPr>
              <a:t>技术</a:t>
            </a:r>
            <a:r>
              <a:rPr lang="en-US" altLang="zh-CN" sz="1600" dirty="0" smtClean="0">
                <a:solidFill>
                  <a:schemeClr val="tx1">
                    <a:lumMod val="75000"/>
                    <a:lumOff val="25000"/>
                  </a:schemeClr>
                </a:solidFill>
                <a:latin typeface="+mn-ea"/>
              </a:rPr>
              <a:t>.</a:t>
            </a:r>
            <a:endParaRPr lang="en-US" altLang="zh-CN" sz="1600" dirty="0">
              <a:solidFill>
                <a:schemeClr val="tx1">
                  <a:lumMod val="75000"/>
                  <a:lumOff val="25000"/>
                </a:schemeClr>
              </a:solidFill>
              <a:latin typeface="+mn-ea"/>
            </a:endParaRPr>
          </a:p>
        </p:txBody>
      </p:sp>
      <p:sp>
        <p:nvSpPr>
          <p:cNvPr id="11" name="同侧圆角矩形 10"/>
          <p:cNvSpPr/>
          <p:nvPr/>
        </p:nvSpPr>
        <p:spPr>
          <a:xfrm rot="5400000" flipH="1">
            <a:off x="297180" y="4843627"/>
            <a:ext cx="1260000" cy="72000"/>
          </a:xfrm>
          <a:prstGeom prst="round2SameRect">
            <a:avLst>
              <a:gd name="adj1" fmla="val 50000"/>
              <a:gd name="adj2" fmla="val 0"/>
            </a:avLst>
          </a:prstGeom>
          <a:solidFill>
            <a:schemeClr val="accent1"/>
          </a:solidFill>
          <a:ln>
            <a:noFill/>
          </a:ln>
          <a:effectLst>
            <a:outerShdw blurRad="63500" dist="254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6417500" y="3727938"/>
            <a:ext cx="4915518" cy="2323618"/>
          </a:xfrm>
          <a:prstGeom prst="roundRect">
            <a:avLst>
              <a:gd name="adj" fmla="val 5829"/>
            </a:avLst>
          </a:prstGeom>
          <a:solidFill>
            <a:schemeClr val="bg1"/>
          </a:solidFill>
          <a:ln>
            <a:noFill/>
          </a:ln>
          <a:effectLst>
            <a:outerShdw blurRad="406400" dist="215900" dir="5400000" algn="t" rotWithShape="0">
              <a:schemeClr val="accent2">
                <a:lumMod val="50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6776974" y="3985085"/>
            <a:ext cx="3306338" cy="535531"/>
          </a:xfrm>
          <a:prstGeom prst="rect">
            <a:avLst/>
          </a:prstGeom>
          <a:noFill/>
        </p:spPr>
        <p:txBody>
          <a:bodyPr wrap="square" rtlCol="0">
            <a:spAutoFit/>
          </a:bodyPr>
          <a:lstStyle/>
          <a:p>
            <a:pPr>
              <a:lnSpc>
                <a:spcPct val="120000"/>
              </a:lnSpc>
            </a:pPr>
            <a:r>
              <a:rPr lang="zh-CN" altLang="en-US" sz="2400" dirty="0" smtClean="0">
                <a:solidFill>
                  <a:schemeClr val="accent2"/>
                </a:solidFill>
                <a:latin typeface="+mj-ea"/>
                <a:ea typeface="+mj-ea"/>
              </a:rPr>
              <a:t>在此处输你的标题</a:t>
            </a:r>
            <a:endParaRPr lang="en-US" altLang="zh-CN" sz="2400" dirty="0" smtClean="0">
              <a:solidFill>
                <a:schemeClr val="accent2"/>
              </a:solidFill>
              <a:latin typeface="+mj-ea"/>
              <a:ea typeface="+mj-ea"/>
            </a:endParaRPr>
          </a:p>
        </p:txBody>
      </p:sp>
      <p:sp>
        <p:nvSpPr>
          <p:cNvPr id="61" name="矩形 60"/>
          <p:cNvSpPr/>
          <p:nvPr/>
        </p:nvSpPr>
        <p:spPr>
          <a:xfrm>
            <a:off x="6776974" y="4520616"/>
            <a:ext cx="4278953" cy="1274195"/>
          </a:xfrm>
          <a:prstGeom prst="rect">
            <a:avLst/>
          </a:prstGeom>
        </p:spPr>
        <p:txBody>
          <a:bodyPr wrap="square">
            <a:spAutoFit/>
          </a:bodyPr>
          <a:lstStyle/>
          <a:p>
            <a:pPr lvl="0" algn="just" defTabSz="913765">
              <a:lnSpc>
                <a:spcPct val="120000"/>
              </a:lnSpc>
              <a:buSzPct val="25000"/>
              <a:defRPr/>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a:t>
            </a:r>
            <a:r>
              <a:rPr lang="zh-CN" altLang="en-US" sz="1600" dirty="0" smtClean="0">
                <a:solidFill>
                  <a:schemeClr val="tx1">
                    <a:lumMod val="75000"/>
                    <a:lumOff val="25000"/>
                  </a:schemeClr>
                </a:solidFill>
                <a:latin typeface="+mn-ea"/>
              </a:rPr>
              <a:t>模板选择总</a:t>
            </a:r>
            <a:r>
              <a:rPr lang="zh-CN" altLang="en-US" sz="1600" dirty="0">
                <a:solidFill>
                  <a:schemeClr val="tx1">
                    <a:lumMod val="75000"/>
                    <a:lumOff val="25000"/>
                  </a:schemeClr>
                </a:solidFill>
                <a:latin typeface="+mn-ea"/>
              </a:rPr>
              <a:t>有一款适合你稿定设计是一个聚焦商业设计的多场景在线设计平台，我们打破了软硬件间的</a:t>
            </a:r>
            <a:r>
              <a:rPr lang="zh-CN" altLang="en-US" sz="1600" dirty="0" smtClean="0">
                <a:solidFill>
                  <a:schemeClr val="tx1">
                    <a:lumMod val="75000"/>
                    <a:lumOff val="25000"/>
                  </a:schemeClr>
                </a:solidFill>
                <a:latin typeface="+mn-ea"/>
              </a:rPr>
              <a:t>技术</a:t>
            </a:r>
            <a:r>
              <a:rPr lang="en-US" altLang="zh-CN" sz="1600" dirty="0" smtClean="0">
                <a:solidFill>
                  <a:schemeClr val="tx1">
                    <a:lumMod val="75000"/>
                    <a:lumOff val="25000"/>
                  </a:schemeClr>
                </a:solidFill>
                <a:latin typeface="+mn-ea"/>
              </a:rPr>
              <a:t>.</a:t>
            </a:r>
            <a:endParaRPr lang="en-US" altLang="zh-CN" sz="1600" dirty="0">
              <a:solidFill>
                <a:schemeClr val="tx1">
                  <a:lumMod val="75000"/>
                  <a:lumOff val="25000"/>
                </a:schemeClr>
              </a:solidFill>
              <a:latin typeface="+mn-ea"/>
            </a:endParaRPr>
          </a:p>
        </p:txBody>
      </p:sp>
      <p:sp>
        <p:nvSpPr>
          <p:cNvPr id="70" name="同侧圆角矩形 69"/>
          <p:cNvSpPr/>
          <p:nvPr/>
        </p:nvSpPr>
        <p:spPr>
          <a:xfrm rot="5400000" flipH="1">
            <a:off x="5811290" y="4843627"/>
            <a:ext cx="1260000" cy="72000"/>
          </a:xfrm>
          <a:prstGeom prst="round2SameRect">
            <a:avLst>
              <a:gd name="adj1" fmla="val 50000"/>
              <a:gd name="adj2" fmla="val 0"/>
            </a:avLst>
          </a:prstGeom>
          <a:solidFill>
            <a:schemeClr val="accent1"/>
          </a:solidFill>
          <a:ln>
            <a:noFill/>
          </a:ln>
          <a:effectLst>
            <a:outerShdw blurRad="63500" dist="254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42735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a:off x="0" y="0"/>
            <a:ext cx="12192000" cy="6858000"/>
          </a:xfrm>
          <a:prstGeom prst="rect">
            <a:avLst/>
          </a:pr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stretch>
            <a:fillRect/>
          </a:stretch>
        </p:blipFill>
        <p:spPr>
          <a:xfrm>
            <a:off x="11113991" y="588904"/>
            <a:ext cx="417449" cy="476840"/>
          </a:xfrm>
          <a:prstGeom prst="rect">
            <a:avLst/>
          </a:prstGeom>
        </p:spPr>
      </p:pic>
      <p:sp>
        <p:nvSpPr>
          <p:cNvPr id="41" name="任意多边形 40"/>
          <p:cNvSpPr/>
          <p:nvPr/>
        </p:nvSpPr>
        <p:spPr>
          <a:xfrm>
            <a:off x="1" y="0"/>
            <a:ext cx="7080879" cy="6858000"/>
          </a:xfrm>
          <a:custGeom>
            <a:avLst/>
            <a:gdLst>
              <a:gd name="connsiteX0" fmla="*/ 0 w 7080879"/>
              <a:gd name="connsiteY0" fmla="*/ 0 h 6858000"/>
              <a:gd name="connsiteX1" fmla="*/ 4824460 w 7080879"/>
              <a:gd name="connsiteY1" fmla="*/ 0 h 6858000"/>
              <a:gd name="connsiteX2" fmla="*/ 7080879 w 7080879"/>
              <a:gd name="connsiteY2" fmla="*/ 6858000 h 6858000"/>
              <a:gd name="connsiteX3" fmla="*/ 0 w 708087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080879" h="6858000">
                <a:moveTo>
                  <a:pt x="0" y="0"/>
                </a:moveTo>
                <a:lnTo>
                  <a:pt x="4824460" y="0"/>
                </a:lnTo>
                <a:lnTo>
                  <a:pt x="7080879"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44628" y="565041"/>
            <a:ext cx="7155036" cy="584775"/>
          </a:xfrm>
          <a:prstGeom prst="rect">
            <a:avLst/>
          </a:prstGeom>
          <a:noFill/>
        </p:spPr>
        <p:txBody>
          <a:bodyPr wrap="square">
            <a:spAutoFit/>
          </a:bodyPr>
          <a:lstStyle/>
          <a:p>
            <a:r>
              <a:rPr lang="zh-CN" altLang="en-US" sz="3200" dirty="0" smtClean="0">
                <a:solidFill>
                  <a:schemeClr val="bg1"/>
                </a:solidFill>
                <a:latin typeface="+mj-ea"/>
                <a:ea typeface="+mj-ea"/>
              </a:rPr>
              <a:t>时间流程页面</a:t>
            </a:r>
            <a:endParaRPr lang="zh-CN" altLang="en-US" sz="3200" dirty="0">
              <a:solidFill>
                <a:schemeClr val="bg1"/>
              </a:solidFill>
              <a:latin typeface="+mj-ea"/>
              <a:ea typeface="+mj-ea"/>
            </a:endParaRPr>
          </a:p>
        </p:txBody>
      </p:sp>
      <p:grpSp>
        <p:nvGrpSpPr>
          <p:cNvPr id="4" name="组合 3"/>
          <p:cNvGrpSpPr/>
          <p:nvPr/>
        </p:nvGrpSpPr>
        <p:grpSpPr>
          <a:xfrm>
            <a:off x="660400" y="659306"/>
            <a:ext cx="288000" cy="329202"/>
            <a:chOff x="660400" y="659306"/>
            <a:chExt cx="396000" cy="329202"/>
          </a:xfrm>
          <a:solidFill>
            <a:schemeClr val="bg1"/>
          </a:solidFill>
          <a:effectLst>
            <a:outerShdw blurRad="76200" dist="25400" dir="2700000" algn="tl" rotWithShape="0">
              <a:prstClr val="black">
                <a:alpha val="10000"/>
              </a:prstClr>
            </a:outerShdw>
          </a:effectLst>
        </p:grpSpPr>
        <p:sp>
          <p:nvSpPr>
            <p:cNvPr id="5" name="圆角矩形 4"/>
            <p:cNvSpPr/>
            <p:nvPr/>
          </p:nvSpPr>
          <p:spPr>
            <a:xfrm>
              <a:off x="660400" y="659306"/>
              <a:ext cx="396000" cy="72000"/>
            </a:xfrm>
            <a:prstGeom prst="roundRect">
              <a:avLst>
                <a:gd name="adj" fmla="val 50000"/>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圆角矩形 5"/>
            <p:cNvSpPr/>
            <p:nvPr/>
          </p:nvSpPr>
          <p:spPr>
            <a:xfrm>
              <a:off x="660400" y="787907"/>
              <a:ext cx="396000" cy="72000"/>
            </a:xfrm>
            <a:prstGeom prst="roundRect">
              <a:avLst>
                <a:gd name="adj" fmla="val 50000"/>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圆角矩形 6"/>
            <p:cNvSpPr/>
            <p:nvPr/>
          </p:nvSpPr>
          <p:spPr>
            <a:xfrm>
              <a:off x="660400" y="916508"/>
              <a:ext cx="396000" cy="72000"/>
            </a:xfrm>
            <a:prstGeom prst="roundRect">
              <a:avLst>
                <a:gd name="adj" fmla="val 50000"/>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62" name="组合 61"/>
          <p:cNvGrpSpPr/>
          <p:nvPr/>
        </p:nvGrpSpPr>
        <p:grpSpPr>
          <a:xfrm>
            <a:off x="4193593" y="819559"/>
            <a:ext cx="6480000" cy="0"/>
            <a:chOff x="3873932" y="-105711"/>
            <a:chExt cx="6911832" cy="0"/>
          </a:xfrm>
        </p:grpSpPr>
        <p:cxnSp>
          <p:nvCxnSpPr>
            <p:cNvPr id="63" name="直接连接符 62"/>
            <p:cNvCxnSpPr/>
            <p:nvPr/>
          </p:nvCxnSpPr>
          <p:spPr>
            <a:xfrm>
              <a:off x="3873932" y="-105711"/>
              <a:ext cx="6911832" cy="0"/>
            </a:xfrm>
            <a:prstGeom prst="line">
              <a:avLst/>
            </a:prstGeom>
            <a:ln>
              <a:gradFill flip="none" rotWithShape="1">
                <a:gsLst>
                  <a:gs pos="0">
                    <a:schemeClr val="accent1">
                      <a:alpha val="0"/>
                    </a:schemeClr>
                  </a:gs>
                  <a:gs pos="100000">
                    <a:schemeClr val="accent1">
                      <a:alpha val="6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0494818" y="-105711"/>
              <a:ext cx="290946"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sp>
        <p:nvSpPr>
          <p:cNvPr id="10" name="圆角矩形 9"/>
          <p:cNvSpPr/>
          <p:nvPr/>
        </p:nvSpPr>
        <p:spPr>
          <a:xfrm>
            <a:off x="660400" y="1390613"/>
            <a:ext cx="10858499" cy="4743488"/>
          </a:xfrm>
          <a:prstGeom prst="roundRect">
            <a:avLst>
              <a:gd name="adj" fmla="val 5128"/>
            </a:avLst>
          </a:prstGeom>
          <a:solidFill>
            <a:schemeClr val="bg1"/>
          </a:solidFill>
          <a:ln>
            <a:noFill/>
          </a:ln>
          <a:effectLst>
            <a:outerShdw blurRad="482600" dist="254000" dir="5400000" algn="t"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1933627756"/>
              </p:ext>
            </p:extLst>
          </p:nvPr>
        </p:nvGraphicFramePr>
        <p:xfrm>
          <a:off x="1044630" y="2783678"/>
          <a:ext cx="10069360" cy="2969412"/>
        </p:xfrm>
        <a:graphic>
          <a:graphicData uri="http://schemas.openxmlformats.org/drawingml/2006/table">
            <a:tbl>
              <a:tblPr firstRow="1" bandRow="1">
                <a:tableStyleId>{5C22544A-7EE6-4342-B048-85BDC9FD1C3A}</a:tableStyleId>
              </a:tblPr>
              <a:tblGrid>
                <a:gridCol w="1901150">
                  <a:extLst>
                    <a:ext uri="{9D8B030D-6E8A-4147-A177-3AD203B41FA5}">
                      <a16:colId xmlns:a16="http://schemas.microsoft.com/office/drawing/2014/main" xmlns="" val="2583784885"/>
                    </a:ext>
                  </a:extLst>
                </a:gridCol>
                <a:gridCol w="1633642">
                  <a:extLst>
                    <a:ext uri="{9D8B030D-6E8A-4147-A177-3AD203B41FA5}">
                      <a16:colId xmlns:a16="http://schemas.microsoft.com/office/drawing/2014/main" xmlns="" val="1949989631"/>
                    </a:ext>
                  </a:extLst>
                </a:gridCol>
                <a:gridCol w="1633642">
                  <a:extLst>
                    <a:ext uri="{9D8B030D-6E8A-4147-A177-3AD203B41FA5}">
                      <a16:colId xmlns:a16="http://schemas.microsoft.com/office/drawing/2014/main" xmlns="" val="2320977263"/>
                    </a:ext>
                  </a:extLst>
                </a:gridCol>
                <a:gridCol w="1633642">
                  <a:extLst>
                    <a:ext uri="{9D8B030D-6E8A-4147-A177-3AD203B41FA5}">
                      <a16:colId xmlns:a16="http://schemas.microsoft.com/office/drawing/2014/main" xmlns="" val="3642224978"/>
                    </a:ext>
                  </a:extLst>
                </a:gridCol>
                <a:gridCol w="1633642">
                  <a:extLst>
                    <a:ext uri="{9D8B030D-6E8A-4147-A177-3AD203B41FA5}">
                      <a16:colId xmlns:a16="http://schemas.microsoft.com/office/drawing/2014/main" xmlns="" val="2610549501"/>
                    </a:ext>
                  </a:extLst>
                </a:gridCol>
                <a:gridCol w="1633642">
                  <a:extLst>
                    <a:ext uri="{9D8B030D-6E8A-4147-A177-3AD203B41FA5}">
                      <a16:colId xmlns:a16="http://schemas.microsoft.com/office/drawing/2014/main" xmlns="" val="874967720"/>
                    </a:ext>
                  </a:extLst>
                </a:gridCol>
              </a:tblGrid>
              <a:tr h="494902">
                <a:tc>
                  <a:txBody>
                    <a:bodyPr/>
                    <a:lstStyle/>
                    <a:p>
                      <a:pPr algn="ctr"/>
                      <a:r>
                        <a:rPr lang="en-US" altLang="zh-CN" b="0" dirty="0" smtClean="0">
                          <a:solidFill>
                            <a:schemeClr val="tx1">
                              <a:lumMod val="75000"/>
                              <a:lumOff val="25000"/>
                            </a:schemeClr>
                          </a:solidFill>
                          <a:latin typeface="+mj-ea"/>
                          <a:ea typeface="+mj-ea"/>
                        </a:rPr>
                        <a:t>type</a:t>
                      </a:r>
                      <a:endParaRPr lang="zh-CN" altLang="en-US" b="0" dirty="0">
                        <a:solidFill>
                          <a:schemeClr val="tx1">
                            <a:lumMod val="75000"/>
                            <a:lumOff val="25000"/>
                          </a:schemeClr>
                        </a:solidFill>
                        <a:latin typeface="+mj-ea"/>
                        <a:ea typeface="+mj-ea"/>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altLang="zh-CN" b="0" dirty="0" smtClean="0">
                          <a:solidFill>
                            <a:schemeClr val="tx1">
                              <a:lumMod val="75000"/>
                              <a:lumOff val="25000"/>
                            </a:schemeClr>
                          </a:solidFill>
                          <a:latin typeface="+mj-ea"/>
                          <a:ea typeface="+mj-ea"/>
                        </a:rPr>
                        <a:t>number1</a:t>
                      </a:r>
                      <a:endParaRPr lang="zh-CN" altLang="en-US" b="0" dirty="0">
                        <a:solidFill>
                          <a:schemeClr val="tx1">
                            <a:lumMod val="75000"/>
                            <a:lumOff val="25000"/>
                          </a:schemeClr>
                        </a:solidFill>
                        <a:latin typeface="+mj-ea"/>
                        <a:ea typeface="+mj-ea"/>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altLang="zh-CN" b="0" dirty="0" smtClean="0">
                          <a:solidFill>
                            <a:schemeClr val="tx1">
                              <a:lumMod val="75000"/>
                              <a:lumOff val="25000"/>
                            </a:schemeClr>
                          </a:solidFill>
                          <a:latin typeface="+mj-ea"/>
                          <a:ea typeface="+mj-ea"/>
                        </a:rPr>
                        <a:t>Number2</a:t>
                      </a:r>
                      <a:endParaRPr lang="zh-CN" altLang="en-US" b="0" dirty="0">
                        <a:solidFill>
                          <a:schemeClr val="tx1">
                            <a:lumMod val="75000"/>
                            <a:lumOff val="25000"/>
                          </a:schemeClr>
                        </a:solidFill>
                        <a:latin typeface="+mj-ea"/>
                        <a:ea typeface="+mj-ea"/>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altLang="zh-CN" b="0" dirty="0" smtClean="0">
                          <a:solidFill>
                            <a:schemeClr val="tx1">
                              <a:lumMod val="75000"/>
                              <a:lumOff val="25000"/>
                            </a:schemeClr>
                          </a:solidFill>
                          <a:latin typeface="+mj-ea"/>
                          <a:ea typeface="+mj-ea"/>
                        </a:rPr>
                        <a:t>number3</a:t>
                      </a:r>
                      <a:endParaRPr lang="zh-CN" altLang="en-US" b="0" dirty="0">
                        <a:solidFill>
                          <a:schemeClr val="tx1">
                            <a:lumMod val="75000"/>
                            <a:lumOff val="25000"/>
                          </a:schemeClr>
                        </a:solidFill>
                        <a:latin typeface="+mj-ea"/>
                        <a:ea typeface="+mj-ea"/>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altLang="zh-CN" b="0" dirty="0" smtClean="0">
                          <a:solidFill>
                            <a:schemeClr val="tx1">
                              <a:lumMod val="75000"/>
                              <a:lumOff val="25000"/>
                            </a:schemeClr>
                          </a:solidFill>
                          <a:latin typeface="+mj-ea"/>
                          <a:ea typeface="+mj-ea"/>
                        </a:rPr>
                        <a:t>number4</a:t>
                      </a:r>
                      <a:endParaRPr lang="zh-CN" altLang="en-US" b="0" dirty="0">
                        <a:solidFill>
                          <a:schemeClr val="tx1">
                            <a:lumMod val="75000"/>
                            <a:lumOff val="25000"/>
                          </a:schemeClr>
                        </a:solidFill>
                        <a:latin typeface="+mj-ea"/>
                        <a:ea typeface="+mj-ea"/>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altLang="zh-CN" b="0" dirty="0" smtClean="0">
                          <a:solidFill>
                            <a:schemeClr val="tx1">
                              <a:lumMod val="75000"/>
                              <a:lumOff val="25000"/>
                            </a:schemeClr>
                          </a:solidFill>
                          <a:latin typeface="+mj-ea"/>
                          <a:ea typeface="+mj-ea"/>
                        </a:rPr>
                        <a:t>number5</a:t>
                      </a:r>
                      <a:endParaRPr lang="zh-CN" altLang="en-US" b="0" dirty="0">
                        <a:solidFill>
                          <a:schemeClr val="tx1">
                            <a:lumMod val="75000"/>
                            <a:lumOff val="25000"/>
                          </a:schemeClr>
                        </a:solidFill>
                        <a:latin typeface="+mj-ea"/>
                        <a:ea typeface="+mj-ea"/>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xmlns="" val="284495503"/>
                  </a:ext>
                </a:extLst>
              </a:tr>
              <a:tr h="494902">
                <a:tc>
                  <a:txBody>
                    <a:bodyPr/>
                    <a:lstStyle/>
                    <a:p>
                      <a:pPr algn="ctr"/>
                      <a:r>
                        <a:rPr lang="en-US" altLang="zh-CN" sz="1600" b="0" dirty="0" smtClean="0">
                          <a:solidFill>
                            <a:schemeClr val="tx1">
                              <a:lumMod val="75000"/>
                              <a:lumOff val="25000"/>
                            </a:schemeClr>
                          </a:solidFill>
                        </a:rPr>
                        <a:t>APPLE</a:t>
                      </a:r>
                      <a:endParaRPr lang="zh-CN" altLang="en-US" sz="1600" b="0" dirty="0">
                        <a:solidFill>
                          <a:schemeClr val="tx1">
                            <a:lumMod val="75000"/>
                            <a:lumOff val="25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12</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167</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7</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732</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190</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74709147"/>
                  </a:ext>
                </a:extLst>
              </a:tr>
              <a:tr h="494902">
                <a:tc>
                  <a:txBody>
                    <a:bodyPr/>
                    <a:lstStyle/>
                    <a:p>
                      <a:pPr algn="ctr"/>
                      <a:r>
                        <a:rPr lang="en-US" altLang="zh-CN" sz="1600" b="0" dirty="0" smtClean="0">
                          <a:solidFill>
                            <a:schemeClr val="tx1">
                              <a:lumMod val="75000"/>
                              <a:lumOff val="25000"/>
                            </a:schemeClr>
                          </a:solidFill>
                        </a:rPr>
                        <a:t>BANANA</a:t>
                      </a:r>
                      <a:endParaRPr lang="zh-CN" altLang="en-US" sz="1600" b="0" dirty="0">
                        <a:solidFill>
                          <a:schemeClr val="tx1">
                            <a:lumMod val="75000"/>
                            <a:lumOff val="25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34</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290</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12</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920</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12</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41429792"/>
                  </a:ext>
                </a:extLst>
              </a:tr>
              <a:tr h="494902">
                <a:tc>
                  <a:txBody>
                    <a:bodyPr/>
                    <a:lstStyle/>
                    <a:p>
                      <a:pPr algn="ctr"/>
                      <a:r>
                        <a:rPr lang="en-US" altLang="zh-CN" sz="1600" b="0" dirty="0" smtClean="0">
                          <a:solidFill>
                            <a:schemeClr val="tx1">
                              <a:lumMod val="75000"/>
                              <a:lumOff val="25000"/>
                            </a:schemeClr>
                          </a:solidFill>
                        </a:rPr>
                        <a:t>PEAR</a:t>
                      </a:r>
                      <a:endParaRPr lang="zh-CN" altLang="en-US" sz="1600" b="0" dirty="0">
                        <a:solidFill>
                          <a:schemeClr val="tx1">
                            <a:lumMod val="75000"/>
                            <a:lumOff val="25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13</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359</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8</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591</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57</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784104580"/>
                  </a:ext>
                </a:extLst>
              </a:tr>
              <a:tr h="494902">
                <a:tc>
                  <a:txBody>
                    <a:bodyPr/>
                    <a:lstStyle/>
                    <a:p>
                      <a:pPr algn="ctr"/>
                      <a:r>
                        <a:rPr lang="en-US" altLang="zh-CN" sz="1600" b="0" dirty="0" smtClean="0">
                          <a:solidFill>
                            <a:schemeClr val="tx1">
                              <a:lumMod val="75000"/>
                              <a:lumOff val="25000"/>
                            </a:schemeClr>
                          </a:solidFill>
                        </a:rPr>
                        <a:t>PINE APPLE</a:t>
                      </a:r>
                      <a:endParaRPr lang="zh-CN" altLang="en-US" sz="1600" b="0" dirty="0">
                        <a:solidFill>
                          <a:schemeClr val="tx1">
                            <a:lumMod val="75000"/>
                            <a:lumOff val="25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56</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193</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10</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281</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78</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951142200"/>
                  </a:ext>
                </a:extLst>
              </a:tr>
              <a:tr h="494902">
                <a:tc>
                  <a:txBody>
                    <a:bodyPr/>
                    <a:lstStyle/>
                    <a:p>
                      <a:pPr algn="ctr"/>
                      <a:r>
                        <a:rPr lang="en-US" altLang="zh-CN" sz="1600" b="0" dirty="0" smtClean="0">
                          <a:solidFill>
                            <a:schemeClr val="tx1">
                              <a:lumMod val="75000"/>
                              <a:lumOff val="25000"/>
                            </a:schemeClr>
                          </a:solidFill>
                        </a:rPr>
                        <a:t>TOMATO</a:t>
                      </a:r>
                      <a:endParaRPr lang="zh-CN" altLang="en-US" sz="1600" b="0" dirty="0">
                        <a:solidFill>
                          <a:schemeClr val="tx1">
                            <a:lumMod val="75000"/>
                            <a:lumOff val="25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28</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623</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3</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120</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dirty="0" smtClean="0">
                          <a:solidFill>
                            <a:schemeClr val="tx1">
                              <a:lumMod val="50000"/>
                              <a:lumOff val="50000"/>
                            </a:schemeClr>
                          </a:solidFill>
                        </a:rPr>
                        <a:t>110</a:t>
                      </a:r>
                      <a:endParaRPr lang="zh-CN" altLang="en-US" sz="1600" dirty="0">
                        <a:solidFill>
                          <a:schemeClr val="tx1">
                            <a:lumMod val="50000"/>
                            <a:lumOff val="50000"/>
                          </a:schemeClr>
                        </a:solidFill>
                      </a:endParaRP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111892865"/>
                  </a:ext>
                </a:extLst>
              </a:tr>
            </a:tbl>
          </a:graphicData>
        </a:graphic>
      </p:graphicFrame>
      <p:sp>
        <p:nvSpPr>
          <p:cNvPr id="44" name="文本框 43"/>
          <p:cNvSpPr txBox="1"/>
          <p:nvPr/>
        </p:nvSpPr>
        <p:spPr>
          <a:xfrm>
            <a:off x="997387" y="1701741"/>
            <a:ext cx="3306338" cy="504946"/>
          </a:xfrm>
          <a:prstGeom prst="rect">
            <a:avLst/>
          </a:prstGeom>
          <a:noFill/>
        </p:spPr>
        <p:txBody>
          <a:bodyPr wrap="square" rtlCol="0">
            <a:spAutoFit/>
          </a:bodyPr>
          <a:lstStyle/>
          <a:p>
            <a:pPr>
              <a:lnSpc>
                <a:spcPct val="120000"/>
              </a:lnSpc>
            </a:pPr>
            <a:r>
              <a:rPr lang="zh-CN" altLang="en-US" sz="2400" dirty="0" smtClean="0">
                <a:solidFill>
                  <a:schemeClr val="accent2"/>
                </a:solidFill>
                <a:latin typeface="+mj-ea"/>
                <a:ea typeface="+mj-ea"/>
              </a:rPr>
              <a:t>○ 此处输</a:t>
            </a:r>
            <a:r>
              <a:rPr lang="zh-CN" altLang="en-US" sz="2400" dirty="0">
                <a:solidFill>
                  <a:schemeClr val="accent2"/>
                </a:solidFill>
                <a:latin typeface="+mj-ea"/>
                <a:ea typeface="+mj-ea"/>
              </a:rPr>
              <a:t>表格</a:t>
            </a:r>
            <a:r>
              <a:rPr lang="zh-CN" altLang="en-US" sz="2400" dirty="0" smtClean="0">
                <a:solidFill>
                  <a:schemeClr val="accent2"/>
                </a:solidFill>
                <a:latin typeface="+mj-ea"/>
                <a:ea typeface="+mj-ea"/>
              </a:rPr>
              <a:t>标题</a:t>
            </a:r>
            <a:endParaRPr lang="en-US" altLang="zh-CN" sz="2400" dirty="0" smtClean="0">
              <a:solidFill>
                <a:schemeClr val="accent2"/>
              </a:solidFill>
              <a:latin typeface="+mj-ea"/>
              <a:ea typeface="+mj-ea"/>
            </a:endParaRPr>
          </a:p>
        </p:txBody>
      </p:sp>
      <p:sp>
        <p:nvSpPr>
          <p:cNvPr id="45" name="矩形 44"/>
          <p:cNvSpPr/>
          <p:nvPr/>
        </p:nvSpPr>
        <p:spPr>
          <a:xfrm>
            <a:off x="997387" y="2188284"/>
            <a:ext cx="9725194" cy="387798"/>
          </a:xfrm>
          <a:prstGeom prst="rect">
            <a:avLst/>
          </a:prstGeom>
        </p:spPr>
        <p:txBody>
          <a:bodyPr wrap="square">
            <a:spAutoFit/>
          </a:bodyPr>
          <a:lstStyle/>
          <a:p>
            <a:pPr lvl="0" defTabSz="913765">
              <a:lnSpc>
                <a:spcPct val="120000"/>
              </a:lnSpc>
              <a:buSzPct val="25000"/>
              <a:defRPr/>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a:t>
            </a:r>
            <a:r>
              <a:rPr lang="zh-CN" altLang="en-US" sz="1600" dirty="0" smtClean="0">
                <a:solidFill>
                  <a:schemeClr val="tx1">
                    <a:lumMod val="75000"/>
                    <a:lumOff val="25000"/>
                  </a:schemeClr>
                </a:solidFill>
                <a:latin typeface="+mn-ea"/>
              </a:rPr>
              <a:t>模板选择总</a:t>
            </a:r>
            <a:r>
              <a:rPr lang="zh-CN" altLang="en-US" sz="1600" dirty="0">
                <a:solidFill>
                  <a:schemeClr val="tx1">
                    <a:lumMod val="75000"/>
                    <a:lumOff val="25000"/>
                  </a:schemeClr>
                </a:solidFill>
                <a:latin typeface="+mn-ea"/>
              </a:rPr>
              <a:t>有一款适合</a:t>
            </a:r>
            <a:r>
              <a:rPr lang="zh-CN" altLang="en-US" sz="1600" dirty="0" smtClean="0">
                <a:solidFill>
                  <a:schemeClr val="tx1">
                    <a:lumMod val="75000"/>
                    <a:lumOff val="25000"/>
                  </a:schemeClr>
                </a:solidFill>
                <a:latin typeface="+mn-ea"/>
              </a:rPr>
              <a:t>你</a:t>
            </a:r>
            <a:r>
              <a:rPr lang="en-US" altLang="zh-CN" sz="1600" dirty="0" smtClean="0">
                <a:solidFill>
                  <a:schemeClr val="tx1">
                    <a:lumMod val="75000"/>
                    <a:lumOff val="25000"/>
                  </a:schemeClr>
                </a:solidFill>
                <a:latin typeface="+mn-ea"/>
              </a:rPr>
              <a:t>,</a:t>
            </a:r>
            <a:r>
              <a:rPr lang="zh-CN" altLang="en-US" sz="1600" dirty="0" smtClean="0">
                <a:solidFill>
                  <a:schemeClr val="tx1">
                    <a:lumMod val="75000"/>
                    <a:lumOff val="25000"/>
                  </a:schemeClr>
                </a:solidFill>
                <a:latin typeface="+mn-ea"/>
              </a:rPr>
              <a:t>一</a:t>
            </a:r>
            <a:r>
              <a:rPr lang="zh-CN" altLang="en-US" sz="1600" dirty="0">
                <a:solidFill>
                  <a:schemeClr val="tx1">
                    <a:lumMod val="75000"/>
                    <a:lumOff val="25000"/>
                  </a:schemeClr>
                </a:solidFill>
                <a:latin typeface="+mn-ea"/>
              </a:rPr>
              <a:t>个聚焦商业设计的多场景在线设计</a:t>
            </a:r>
            <a:r>
              <a:rPr lang="zh-CN" altLang="en-US" sz="1600" dirty="0" smtClean="0">
                <a:solidFill>
                  <a:schemeClr val="tx1">
                    <a:lumMod val="75000"/>
                    <a:lumOff val="25000"/>
                  </a:schemeClr>
                </a:solidFill>
                <a:latin typeface="+mn-ea"/>
              </a:rPr>
              <a:t>平台</a:t>
            </a:r>
            <a:endParaRPr lang="en-US" altLang="zh-CN" sz="1600" dirty="0">
              <a:solidFill>
                <a:schemeClr val="tx1">
                  <a:lumMod val="75000"/>
                  <a:lumOff val="25000"/>
                </a:schemeClr>
              </a:solidFill>
              <a:latin typeface="+mn-ea"/>
            </a:endParaRPr>
          </a:p>
        </p:txBody>
      </p:sp>
      <p:sp>
        <p:nvSpPr>
          <p:cNvPr id="12" name="任意多边形 11"/>
          <p:cNvSpPr/>
          <p:nvPr/>
        </p:nvSpPr>
        <p:spPr>
          <a:xfrm>
            <a:off x="6596742" y="4107542"/>
            <a:ext cx="767443" cy="583927"/>
          </a:xfrm>
          <a:custGeom>
            <a:avLst/>
            <a:gdLst>
              <a:gd name="connsiteX0" fmla="*/ 0 w 1224344"/>
              <a:gd name="connsiteY0" fmla="*/ 440871 h 834230"/>
              <a:gd name="connsiteX1" fmla="*/ 1045029 w 1224344"/>
              <a:gd name="connsiteY1" fmla="*/ 228600 h 834230"/>
              <a:gd name="connsiteX2" fmla="*/ 1159329 w 1224344"/>
              <a:gd name="connsiteY2" fmla="*/ 800100 h 834230"/>
              <a:gd name="connsiteX3" fmla="*/ 359229 w 1224344"/>
              <a:gd name="connsiteY3" fmla="*/ 685800 h 834230"/>
              <a:gd name="connsiteX4" fmla="*/ 734786 w 1224344"/>
              <a:gd name="connsiteY4" fmla="*/ 0 h 834230"/>
              <a:gd name="connsiteX0" fmla="*/ 0 w 1274760"/>
              <a:gd name="connsiteY0" fmla="*/ 440871 h 906646"/>
              <a:gd name="connsiteX1" fmla="*/ 1045029 w 1274760"/>
              <a:gd name="connsiteY1" fmla="*/ 228600 h 906646"/>
              <a:gd name="connsiteX2" fmla="*/ 1159329 w 1274760"/>
              <a:gd name="connsiteY2" fmla="*/ 800100 h 906646"/>
              <a:gd name="connsiteX3" fmla="*/ 359229 w 1274760"/>
              <a:gd name="connsiteY3" fmla="*/ 685800 h 906646"/>
              <a:gd name="connsiteX4" fmla="*/ 734786 w 1274760"/>
              <a:gd name="connsiteY4" fmla="*/ 0 h 906646"/>
              <a:gd name="connsiteX0" fmla="*/ 0 w 1323231"/>
              <a:gd name="connsiteY0" fmla="*/ 440871 h 906646"/>
              <a:gd name="connsiteX1" fmla="*/ 1045029 w 1323231"/>
              <a:gd name="connsiteY1" fmla="*/ 228600 h 906646"/>
              <a:gd name="connsiteX2" fmla="*/ 1159329 w 1323231"/>
              <a:gd name="connsiteY2" fmla="*/ 800100 h 906646"/>
              <a:gd name="connsiteX3" fmla="*/ 359229 w 1323231"/>
              <a:gd name="connsiteY3" fmla="*/ 685800 h 906646"/>
              <a:gd name="connsiteX4" fmla="*/ 734786 w 1323231"/>
              <a:gd name="connsiteY4" fmla="*/ 0 h 906646"/>
              <a:gd name="connsiteX0" fmla="*/ 0 w 1323231"/>
              <a:gd name="connsiteY0" fmla="*/ 522514 h 991213"/>
              <a:gd name="connsiteX1" fmla="*/ 1045029 w 1323231"/>
              <a:gd name="connsiteY1" fmla="*/ 310243 h 991213"/>
              <a:gd name="connsiteX2" fmla="*/ 1159329 w 1323231"/>
              <a:gd name="connsiteY2" fmla="*/ 881743 h 991213"/>
              <a:gd name="connsiteX3" fmla="*/ 359229 w 1323231"/>
              <a:gd name="connsiteY3" fmla="*/ 767443 h 991213"/>
              <a:gd name="connsiteX4" fmla="*/ 832757 w 1323231"/>
              <a:gd name="connsiteY4" fmla="*/ 0 h 991213"/>
              <a:gd name="connsiteX0" fmla="*/ 0 w 1323231"/>
              <a:gd name="connsiteY0" fmla="*/ 522514 h 991213"/>
              <a:gd name="connsiteX1" fmla="*/ 1045029 w 1323231"/>
              <a:gd name="connsiteY1" fmla="*/ 310243 h 991213"/>
              <a:gd name="connsiteX2" fmla="*/ 1159329 w 1323231"/>
              <a:gd name="connsiteY2" fmla="*/ 881743 h 991213"/>
              <a:gd name="connsiteX3" fmla="*/ 359229 w 1323231"/>
              <a:gd name="connsiteY3" fmla="*/ 767443 h 991213"/>
              <a:gd name="connsiteX4" fmla="*/ 832757 w 1323231"/>
              <a:gd name="connsiteY4" fmla="*/ 0 h 991213"/>
              <a:gd name="connsiteX0" fmla="*/ 0 w 1323231"/>
              <a:gd name="connsiteY0" fmla="*/ 522514 h 1006810"/>
              <a:gd name="connsiteX1" fmla="*/ 1045029 w 1323231"/>
              <a:gd name="connsiteY1" fmla="*/ 310243 h 1006810"/>
              <a:gd name="connsiteX2" fmla="*/ 1159329 w 1323231"/>
              <a:gd name="connsiteY2" fmla="*/ 881743 h 1006810"/>
              <a:gd name="connsiteX3" fmla="*/ 359229 w 1323231"/>
              <a:gd name="connsiteY3" fmla="*/ 767443 h 1006810"/>
              <a:gd name="connsiteX4" fmla="*/ 832757 w 1323231"/>
              <a:gd name="connsiteY4" fmla="*/ 0 h 1006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3231" h="1006810">
                <a:moveTo>
                  <a:pt x="0" y="522514"/>
                </a:moveTo>
                <a:cubicBezTo>
                  <a:pt x="425904" y="386442"/>
                  <a:pt x="688521" y="250372"/>
                  <a:pt x="1045029" y="310243"/>
                </a:cubicBezTo>
                <a:cubicBezTo>
                  <a:pt x="1401537" y="370114"/>
                  <a:pt x="1387929" y="642257"/>
                  <a:pt x="1159329" y="881743"/>
                </a:cubicBezTo>
                <a:cubicBezTo>
                  <a:pt x="930729" y="1121229"/>
                  <a:pt x="446315" y="979715"/>
                  <a:pt x="359229" y="767443"/>
                </a:cubicBezTo>
                <a:cubicBezTo>
                  <a:pt x="272143" y="555171"/>
                  <a:pt x="364672" y="341539"/>
                  <a:pt x="832757" y="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图片 47"/>
          <p:cNvPicPr>
            <a:picLocks/>
          </p:cNvPicPr>
          <p:nvPr/>
        </p:nvPicPr>
        <p:blipFill>
          <a:blip r:embed="rId5" cstate="print">
            <a:extLst>
              <a:ext uri="{28A0092B-C50C-407E-A947-70E740481C1C}">
                <a14:useLocalDpi xmlns:a14="http://schemas.microsoft.com/office/drawing/2010/main" val="0"/>
              </a:ext>
            </a:extLst>
          </a:blip>
          <a:stretch>
            <a:fillRect/>
          </a:stretch>
        </p:blipFill>
        <p:spPr>
          <a:xfrm flipH="1">
            <a:off x="10817558" y="1379135"/>
            <a:ext cx="296432" cy="766554"/>
          </a:xfrm>
          <a:prstGeom prst="rect">
            <a:avLst/>
          </a:prstGeom>
          <a:effectLst>
            <a:outerShdw blurRad="101600" dist="50800" dir="5400000" algn="t" rotWithShape="0">
              <a:prstClr val="black">
                <a:alpha val="6000"/>
              </a:prstClr>
            </a:outerShdw>
          </a:effectLst>
        </p:spPr>
      </p:pic>
    </p:spTree>
    <p:extLst>
      <p:ext uri="{BB962C8B-B14F-4D97-AF65-F5344CB8AC3E}">
        <p14:creationId xmlns:p14="http://schemas.microsoft.com/office/powerpoint/2010/main" val="40904802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矩形 59"/>
          <p:cNvSpPr/>
          <p:nvPr/>
        </p:nvSpPr>
        <p:spPr>
          <a:xfrm>
            <a:off x="0" y="0"/>
            <a:ext cx="12192000" cy="685800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a:xfrm>
            <a:off x="-1359877" y="-1078133"/>
            <a:ext cx="6911449" cy="8979487"/>
            <a:chOff x="-1359877" y="-1078133"/>
            <a:chExt cx="6849035" cy="8898397"/>
          </a:xfrm>
        </p:grpSpPr>
        <p:sp>
          <p:nvSpPr>
            <p:cNvPr id="26" name="任意多边形 25"/>
            <p:cNvSpPr/>
            <p:nvPr/>
          </p:nvSpPr>
          <p:spPr>
            <a:xfrm rot="8579551" flipH="1">
              <a:off x="-1359877" y="-570305"/>
              <a:ext cx="6849035" cy="8023419"/>
            </a:xfrm>
            <a:custGeom>
              <a:avLst/>
              <a:gdLst>
                <a:gd name="connsiteX0" fmla="*/ 6849034 w 6849035"/>
                <a:gd name="connsiteY0" fmla="*/ 5769339 h 8023419"/>
                <a:gd name="connsiteX1" fmla="*/ 3858582 w 6849035"/>
                <a:gd name="connsiteY1" fmla="*/ 8023419 h 8023419"/>
                <a:gd name="connsiteX2" fmla="*/ 3858558 w 6849035"/>
                <a:gd name="connsiteY2" fmla="*/ 8023419 h 8023419"/>
                <a:gd name="connsiteX3" fmla="*/ 2581835 w 6849035"/>
                <a:gd name="connsiteY3" fmla="*/ 6329610 h 8023419"/>
                <a:gd name="connsiteX4" fmla="*/ 2581835 w 6849035"/>
                <a:gd name="connsiteY4" fmla="*/ 6176689 h 8023419"/>
                <a:gd name="connsiteX5" fmla="*/ 5002305 w 6849035"/>
                <a:gd name="connsiteY5" fmla="*/ 6176690 h 8023419"/>
                <a:gd name="connsiteX6" fmla="*/ 5002305 w 6849035"/>
                <a:gd name="connsiteY6" fmla="*/ 4890254 h 8023419"/>
                <a:gd name="connsiteX7" fmla="*/ 1496908 w 6849035"/>
                <a:gd name="connsiteY7" fmla="*/ 4890254 h 8023419"/>
                <a:gd name="connsiteX8" fmla="*/ 0 w 6849035"/>
                <a:gd name="connsiteY8" fmla="*/ 2904330 h 8023419"/>
                <a:gd name="connsiteX9" fmla="*/ 0 w 6849035"/>
                <a:gd name="connsiteY9" fmla="*/ 2343868 h 8023419"/>
                <a:gd name="connsiteX10" fmla="*/ 3109572 w 6849035"/>
                <a:gd name="connsiteY10" fmla="*/ 0 h 8023419"/>
                <a:gd name="connsiteX11" fmla="*/ 4267199 w 6849035"/>
                <a:gd name="connsiteY11" fmla="*/ 0 h 8023419"/>
                <a:gd name="connsiteX12" fmla="*/ 4267198 w 6849035"/>
                <a:gd name="connsiteY12" fmla="*/ 1846729 h 8023419"/>
                <a:gd name="connsiteX13" fmla="*/ 1846729 w 6849035"/>
                <a:gd name="connsiteY13" fmla="*/ 1846729 h 8023419"/>
                <a:gd name="connsiteX14" fmla="*/ 1846728 w 6849035"/>
                <a:gd name="connsiteY14" fmla="*/ 3043525 h 8023419"/>
                <a:gd name="connsiteX15" fmla="*/ 6849035 w 6849035"/>
                <a:gd name="connsiteY15" fmla="*/ 3043525 h 8023419"/>
                <a:gd name="connsiteX16" fmla="*/ 6849035 w 6849035"/>
                <a:gd name="connsiteY16" fmla="*/ 4890254 h 8023419"/>
                <a:gd name="connsiteX17" fmla="*/ 6849034 w 6849035"/>
                <a:gd name="connsiteY17" fmla="*/ 4890254 h 802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49035" h="8023419">
                  <a:moveTo>
                    <a:pt x="6849034" y="5769339"/>
                  </a:moveTo>
                  <a:lnTo>
                    <a:pt x="3858582" y="8023419"/>
                  </a:lnTo>
                  <a:lnTo>
                    <a:pt x="3858558" y="8023419"/>
                  </a:lnTo>
                  <a:lnTo>
                    <a:pt x="2581835" y="6329610"/>
                  </a:lnTo>
                  <a:lnTo>
                    <a:pt x="2581835" y="6176689"/>
                  </a:lnTo>
                  <a:lnTo>
                    <a:pt x="5002305" y="6176690"/>
                  </a:lnTo>
                  <a:lnTo>
                    <a:pt x="5002305" y="4890254"/>
                  </a:lnTo>
                  <a:lnTo>
                    <a:pt x="1496908" y="4890254"/>
                  </a:lnTo>
                  <a:lnTo>
                    <a:pt x="0" y="2904330"/>
                  </a:lnTo>
                  <a:lnTo>
                    <a:pt x="0" y="2343868"/>
                  </a:lnTo>
                  <a:lnTo>
                    <a:pt x="3109572" y="0"/>
                  </a:lnTo>
                  <a:lnTo>
                    <a:pt x="4267199" y="0"/>
                  </a:lnTo>
                  <a:lnTo>
                    <a:pt x="4267198" y="1846729"/>
                  </a:lnTo>
                  <a:lnTo>
                    <a:pt x="1846729" y="1846729"/>
                  </a:lnTo>
                  <a:lnTo>
                    <a:pt x="1846728" y="3043525"/>
                  </a:lnTo>
                  <a:lnTo>
                    <a:pt x="6849035" y="3043525"/>
                  </a:lnTo>
                  <a:lnTo>
                    <a:pt x="6849035" y="4890254"/>
                  </a:lnTo>
                  <a:lnTo>
                    <a:pt x="6849034" y="4890254"/>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flipH="1">
              <a:off x="-432322" y="-1078133"/>
              <a:ext cx="5263100" cy="8898397"/>
              <a:chOff x="2976858" y="-1046077"/>
              <a:chExt cx="5263100" cy="8898397"/>
            </a:xfrm>
            <a:effectLst>
              <a:outerShdw blurRad="431800" dist="444500" dir="5400000" algn="t" rotWithShape="0">
                <a:prstClr val="black">
                  <a:alpha val="10000"/>
                </a:prstClr>
              </a:outerShdw>
            </a:effectLst>
          </p:grpSpPr>
          <p:sp>
            <p:nvSpPr>
              <p:cNvPr id="35" name="任意多边形 34"/>
              <p:cNvSpPr/>
              <p:nvPr/>
            </p:nvSpPr>
            <p:spPr>
              <a:xfrm rot="13020449">
                <a:off x="3448934" y="3812826"/>
                <a:ext cx="4267200" cy="4039494"/>
              </a:xfrm>
              <a:custGeom>
                <a:avLst/>
                <a:gdLst>
                  <a:gd name="connsiteX0" fmla="*/ 1142438 w 4267200"/>
                  <a:gd name="connsiteY0" fmla="*/ 3847554 h 4039494"/>
                  <a:gd name="connsiteX1" fmla="*/ 968780 w 4267200"/>
                  <a:gd name="connsiteY1" fmla="*/ 3971850 h 4039494"/>
                  <a:gd name="connsiteX2" fmla="*/ 855640 w 4267200"/>
                  <a:gd name="connsiteY2" fmla="*/ 4039494 h 4039494"/>
                  <a:gd name="connsiteX3" fmla="*/ 0 w 4267200"/>
                  <a:gd name="connsiteY3" fmla="*/ 2904330 h 4039494"/>
                  <a:gd name="connsiteX4" fmla="*/ 1 w 4267200"/>
                  <a:gd name="connsiteY4" fmla="*/ 2343868 h 4039494"/>
                  <a:gd name="connsiteX5" fmla="*/ 3109573 w 4267200"/>
                  <a:gd name="connsiteY5" fmla="*/ 0 h 4039494"/>
                  <a:gd name="connsiteX6" fmla="*/ 4267200 w 4267200"/>
                  <a:gd name="connsiteY6" fmla="*/ 0 h 4039494"/>
                  <a:gd name="connsiteX7" fmla="*/ 4267199 w 4267200"/>
                  <a:gd name="connsiteY7" fmla="*/ 753866 h 4039494"/>
                  <a:gd name="connsiteX8" fmla="*/ 4145179 w 4267200"/>
                  <a:gd name="connsiteY8" fmla="*/ 793866 h 4039494"/>
                  <a:gd name="connsiteX9" fmla="*/ 3155801 w 4267200"/>
                  <a:gd name="connsiteY9" fmla="*/ 1234683 h 4039494"/>
                  <a:gd name="connsiteX10" fmla="*/ 2528550 w 4267200"/>
                  <a:gd name="connsiteY10" fmla="*/ 1817941 h 4039494"/>
                  <a:gd name="connsiteX11" fmla="*/ 2507952 w 4267200"/>
                  <a:gd name="connsiteY11" fmla="*/ 1846729 h 4039494"/>
                  <a:gd name="connsiteX12" fmla="*/ 1846730 w 4267200"/>
                  <a:gd name="connsiteY12" fmla="*/ 1846729 h 4039494"/>
                  <a:gd name="connsiteX13" fmla="*/ 1846729 w 4267200"/>
                  <a:gd name="connsiteY13" fmla="*/ 2963945 h 4039494"/>
                  <a:gd name="connsiteX14" fmla="*/ 1788352 w 4267200"/>
                  <a:gd name="connsiteY14" fmla="*/ 3065212 h 4039494"/>
                  <a:gd name="connsiteX15" fmla="*/ 1142438 w 4267200"/>
                  <a:gd name="connsiteY15" fmla="*/ 3847554 h 403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67200" h="4039494">
                    <a:moveTo>
                      <a:pt x="1142438" y="3847554"/>
                    </a:moveTo>
                    <a:cubicBezTo>
                      <a:pt x="1087877" y="3890755"/>
                      <a:pt x="1029821" y="3932116"/>
                      <a:pt x="968780" y="3971850"/>
                    </a:cubicBezTo>
                    <a:lnTo>
                      <a:pt x="855640" y="4039494"/>
                    </a:lnTo>
                    <a:lnTo>
                      <a:pt x="0" y="2904330"/>
                    </a:lnTo>
                    <a:lnTo>
                      <a:pt x="1" y="2343868"/>
                    </a:lnTo>
                    <a:lnTo>
                      <a:pt x="3109573" y="0"/>
                    </a:lnTo>
                    <a:lnTo>
                      <a:pt x="4267200" y="0"/>
                    </a:lnTo>
                    <a:lnTo>
                      <a:pt x="4267199" y="753866"/>
                    </a:lnTo>
                    <a:lnTo>
                      <a:pt x="4145179" y="793866"/>
                    </a:lnTo>
                    <a:cubicBezTo>
                      <a:pt x="3760025" y="926527"/>
                      <a:pt x="3413832" y="1073380"/>
                      <a:pt x="3155801" y="1234683"/>
                    </a:cubicBezTo>
                    <a:cubicBezTo>
                      <a:pt x="2897770" y="1395986"/>
                      <a:pt x="2697481" y="1596741"/>
                      <a:pt x="2528550" y="1817941"/>
                    </a:cubicBezTo>
                    <a:lnTo>
                      <a:pt x="2507952" y="1846729"/>
                    </a:lnTo>
                    <a:lnTo>
                      <a:pt x="1846730" y="1846729"/>
                    </a:lnTo>
                    <a:lnTo>
                      <a:pt x="1846729" y="2963945"/>
                    </a:lnTo>
                    <a:lnTo>
                      <a:pt x="1788352" y="3065212"/>
                    </a:lnTo>
                    <a:cubicBezTo>
                      <a:pt x="1613374" y="3358395"/>
                      <a:pt x="1415247" y="3631551"/>
                      <a:pt x="1142438" y="384755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rot="13020449">
                <a:off x="3386713" y="2654885"/>
                <a:ext cx="4853245" cy="1926311"/>
              </a:xfrm>
              <a:custGeom>
                <a:avLst/>
                <a:gdLst>
                  <a:gd name="connsiteX0" fmla="*/ 4853245 w 4853245"/>
                  <a:gd name="connsiteY0" fmla="*/ 79580 h 1926311"/>
                  <a:gd name="connsiteX1" fmla="*/ 4737818 w 4853245"/>
                  <a:gd name="connsiteY1" fmla="*/ 99022 h 1926311"/>
                  <a:gd name="connsiteX2" fmla="*/ 3979624 w 4853245"/>
                  <a:gd name="connsiteY2" fmla="*/ 303778 h 1926311"/>
                  <a:gd name="connsiteX3" fmla="*/ 2303326 w 4853245"/>
                  <a:gd name="connsiteY3" fmla="*/ 1856444 h 1926311"/>
                  <a:gd name="connsiteX4" fmla="*/ 2239488 w 4853245"/>
                  <a:gd name="connsiteY4" fmla="*/ 1926310 h 1926311"/>
                  <a:gd name="connsiteX5" fmla="*/ 641269 w 4853245"/>
                  <a:gd name="connsiteY5" fmla="*/ 1926311 h 1926311"/>
                  <a:gd name="connsiteX6" fmla="*/ 0 w 4853245"/>
                  <a:gd name="connsiteY6" fmla="*/ 1075549 h 1926311"/>
                  <a:gd name="connsiteX7" fmla="*/ 113140 w 4853245"/>
                  <a:gd name="connsiteY7" fmla="*/ 1007905 h 1926311"/>
                  <a:gd name="connsiteX8" fmla="*/ 286798 w 4853245"/>
                  <a:gd name="connsiteY8" fmla="*/ 883608 h 1926311"/>
                  <a:gd name="connsiteX9" fmla="*/ 932712 w 4853245"/>
                  <a:gd name="connsiteY9" fmla="*/ 101267 h 1926311"/>
                  <a:gd name="connsiteX10" fmla="*/ 991089 w 4853245"/>
                  <a:gd name="connsiteY10" fmla="*/ 0 h 1926311"/>
                  <a:gd name="connsiteX11" fmla="*/ 991089 w 4853245"/>
                  <a:gd name="connsiteY11" fmla="*/ 79580 h 1926311"/>
                  <a:gd name="connsiteX12" fmla="*/ 4853245 w 4853245"/>
                  <a:gd name="connsiteY12" fmla="*/ 79580 h 1926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53245" h="1926311">
                    <a:moveTo>
                      <a:pt x="4853245" y="79580"/>
                    </a:moveTo>
                    <a:lnTo>
                      <a:pt x="4737818" y="99022"/>
                    </a:lnTo>
                    <a:cubicBezTo>
                      <a:pt x="4451382" y="152878"/>
                      <a:pt x="4191853" y="219842"/>
                      <a:pt x="3979624" y="303778"/>
                    </a:cubicBezTo>
                    <a:cubicBezTo>
                      <a:pt x="3201449" y="611544"/>
                      <a:pt x="2798706" y="1291805"/>
                      <a:pt x="2303326" y="1856444"/>
                    </a:cubicBezTo>
                    <a:lnTo>
                      <a:pt x="2239488" y="1926310"/>
                    </a:lnTo>
                    <a:lnTo>
                      <a:pt x="641269" y="1926311"/>
                    </a:lnTo>
                    <a:lnTo>
                      <a:pt x="0" y="1075549"/>
                    </a:lnTo>
                    <a:lnTo>
                      <a:pt x="113140" y="1007905"/>
                    </a:lnTo>
                    <a:cubicBezTo>
                      <a:pt x="174181" y="968171"/>
                      <a:pt x="232237" y="926810"/>
                      <a:pt x="286798" y="883608"/>
                    </a:cubicBezTo>
                    <a:cubicBezTo>
                      <a:pt x="559607" y="667606"/>
                      <a:pt x="757734" y="394450"/>
                      <a:pt x="932712" y="101267"/>
                    </a:cubicBezTo>
                    <a:lnTo>
                      <a:pt x="991089" y="0"/>
                    </a:lnTo>
                    <a:lnTo>
                      <a:pt x="991089" y="79580"/>
                    </a:lnTo>
                    <a:lnTo>
                      <a:pt x="4853245" y="7958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rot="13020449">
                <a:off x="3620196" y="-1046077"/>
                <a:ext cx="4063761" cy="4657320"/>
              </a:xfrm>
              <a:custGeom>
                <a:avLst/>
                <a:gdLst>
                  <a:gd name="connsiteX0" fmla="*/ 1073307 w 4063761"/>
                  <a:gd name="connsiteY0" fmla="*/ 4657320 h 4657320"/>
                  <a:gd name="connsiteX1" fmla="*/ 1073283 w 4063761"/>
                  <a:gd name="connsiteY1" fmla="*/ 4657319 h 4657320"/>
                  <a:gd name="connsiteX2" fmla="*/ 0 w 4063761"/>
                  <a:gd name="connsiteY2" fmla="*/ 3233414 h 4657320"/>
                  <a:gd name="connsiteX3" fmla="*/ 63431 w 4063761"/>
                  <a:gd name="connsiteY3" fmla="*/ 3225881 h 4657320"/>
                  <a:gd name="connsiteX4" fmla="*/ 1710436 w 4063761"/>
                  <a:gd name="connsiteY4" fmla="*/ 2882654 h 4657320"/>
                  <a:gd name="connsiteX5" fmla="*/ 1802512 w 4063761"/>
                  <a:gd name="connsiteY5" fmla="*/ 2810590 h 4657320"/>
                  <a:gd name="connsiteX6" fmla="*/ 2217030 w 4063761"/>
                  <a:gd name="connsiteY6" fmla="*/ 2810590 h 4657320"/>
                  <a:gd name="connsiteX7" fmla="*/ 2217030 w 4063761"/>
                  <a:gd name="connsiteY7" fmla="*/ 2093160 h 4657320"/>
                  <a:gd name="connsiteX8" fmla="*/ 2259365 w 4063761"/>
                  <a:gd name="connsiteY8" fmla="*/ 1967927 h 4657320"/>
                  <a:gd name="connsiteX9" fmla="*/ 2898355 w 4063761"/>
                  <a:gd name="connsiteY9" fmla="*/ 891970 h 4657320"/>
                  <a:gd name="connsiteX10" fmla="*/ 4058916 w 4063761"/>
                  <a:gd name="connsiteY10" fmla="*/ 3185 h 4657320"/>
                  <a:gd name="connsiteX11" fmla="*/ 4063759 w 4063761"/>
                  <a:gd name="connsiteY11" fmla="*/ 0 h 4657320"/>
                  <a:gd name="connsiteX12" fmla="*/ 4063761 w 4063761"/>
                  <a:gd name="connsiteY12" fmla="*/ 1524155 h 4657320"/>
                  <a:gd name="connsiteX13" fmla="*/ 4063759 w 4063761"/>
                  <a:gd name="connsiteY13" fmla="*/ 1524154 h 4657320"/>
                  <a:gd name="connsiteX14" fmla="*/ 4063758 w 4063761"/>
                  <a:gd name="connsiteY14" fmla="*/ 2403239 h 4657320"/>
                  <a:gd name="connsiteX15" fmla="*/ 1073307 w 4063761"/>
                  <a:gd name="connsiteY15" fmla="*/ 4657320 h 4657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63761" h="4657320">
                    <a:moveTo>
                      <a:pt x="1073307" y="4657320"/>
                    </a:moveTo>
                    <a:lnTo>
                      <a:pt x="1073283" y="4657319"/>
                    </a:lnTo>
                    <a:lnTo>
                      <a:pt x="0" y="3233414"/>
                    </a:lnTo>
                    <a:lnTo>
                      <a:pt x="63431" y="3225881"/>
                    </a:lnTo>
                    <a:cubicBezTo>
                      <a:pt x="668424" y="3160502"/>
                      <a:pt x="1339812" y="3134011"/>
                      <a:pt x="1710436" y="2882654"/>
                    </a:cubicBezTo>
                    <a:lnTo>
                      <a:pt x="1802512" y="2810590"/>
                    </a:lnTo>
                    <a:lnTo>
                      <a:pt x="2217030" y="2810590"/>
                    </a:lnTo>
                    <a:lnTo>
                      <a:pt x="2217030" y="2093160"/>
                    </a:lnTo>
                    <a:lnTo>
                      <a:pt x="2259365" y="1967927"/>
                    </a:lnTo>
                    <a:cubicBezTo>
                      <a:pt x="2376614" y="1608842"/>
                      <a:pt x="2508872" y="1222885"/>
                      <a:pt x="2898355" y="891970"/>
                    </a:cubicBezTo>
                    <a:cubicBezTo>
                      <a:pt x="3190467" y="643783"/>
                      <a:pt x="3601850" y="318531"/>
                      <a:pt x="4058916" y="3185"/>
                    </a:cubicBezTo>
                    <a:lnTo>
                      <a:pt x="4063759" y="0"/>
                    </a:lnTo>
                    <a:lnTo>
                      <a:pt x="4063761" y="1524155"/>
                    </a:lnTo>
                    <a:lnTo>
                      <a:pt x="4063759" y="1524154"/>
                    </a:lnTo>
                    <a:lnTo>
                      <a:pt x="4063758" y="2403239"/>
                    </a:lnTo>
                    <a:lnTo>
                      <a:pt x="1073307" y="4657320"/>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rot="13020449">
                <a:off x="3073633" y="263147"/>
                <a:ext cx="4267199" cy="3555989"/>
              </a:xfrm>
              <a:custGeom>
                <a:avLst/>
                <a:gdLst>
                  <a:gd name="connsiteX0" fmla="*/ 2420470 w 4267199"/>
                  <a:gd name="connsiteY0" fmla="*/ 2415735 h 3555989"/>
                  <a:gd name="connsiteX1" fmla="*/ 2420469 w 4267199"/>
                  <a:gd name="connsiteY1" fmla="*/ 1846729 h 3555989"/>
                  <a:gd name="connsiteX2" fmla="*/ 513292 w 4267199"/>
                  <a:gd name="connsiteY2" fmla="*/ 1846730 h 3555989"/>
                  <a:gd name="connsiteX3" fmla="*/ 577130 w 4267199"/>
                  <a:gd name="connsiteY3" fmla="*/ 1776864 h 3555989"/>
                  <a:gd name="connsiteX4" fmla="*/ 2253428 w 4267199"/>
                  <a:gd name="connsiteY4" fmla="*/ 224198 h 3555989"/>
                  <a:gd name="connsiteX5" fmla="*/ 3011622 w 4267199"/>
                  <a:gd name="connsiteY5" fmla="*/ 19443 h 3555989"/>
                  <a:gd name="connsiteX6" fmla="*/ 3127049 w 4267199"/>
                  <a:gd name="connsiteY6" fmla="*/ 0 h 3555989"/>
                  <a:gd name="connsiteX7" fmla="*/ 4267199 w 4267199"/>
                  <a:gd name="connsiteY7" fmla="*/ 0 h 3555989"/>
                  <a:gd name="connsiteX8" fmla="*/ 4267199 w 4267199"/>
                  <a:gd name="connsiteY8" fmla="*/ 322575 h 3555989"/>
                  <a:gd name="connsiteX9" fmla="*/ 4262356 w 4267199"/>
                  <a:gd name="connsiteY9" fmla="*/ 325760 h 3555989"/>
                  <a:gd name="connsiteX10" fmla="*/ 3101795 w 4267199"/>
                  <a:gd name="connsiteY10" fmla="*/ 1214545 h 3555989"/>
                  <a:gd name="connsiteX11" fmla="*/ 2462805 w 4267199"/>
                  <a:gd name="connsiteY11" fmla="*/ 2290501 h 3555989"/>
                  <a:gd name="connsiteX12" fmla="*/ 1913877 w 4267199"/>
                  <a:gd name="connsiteY12" fmla="*/ 3205229 h 3555989"/>
                  <a:gd name="connsiteX13" fmla="*/ 266872 w 4267199"/>
                  <a:gd name="connsiteY13" fmla="*/ 3548456 h 3555989"/>
                  <a:gd name="connsiteX14" fmla="*/ 203441 w 4267199"/>
                  <a:gd name="connsiteY14" fmla="*/ 3555989 h 3555989"/>
                  <a:gd name="connsiteX15" fmla="*/ 0 w 4267199"/>
                  <a:gd name="connsiteY15" fmla="*/ 3286085 h 3555989"/>
                  <a:gd name="connsiteX16" fmla="*/ 0 w 4267199"/>
                  <a:gd name="connsiteY16" fmla="*/ 3133164 h 3555989"/>
                  <a:gd name="connsiteX17" fmla="*/ 2005953 w 4267199"/>
                  <a:gd name="connsiteY17" fmla="*/ 3133165 h 3555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67199" h="3555989">
                    <a:moveTo>
                      <a:pt x="2420470" y="2415735"/>
                    </a:moveTo>
                    <a:lnTo>
                      <a:pt x="2420469" y="1846729"/>
                    </a:lnTo>
                    <a:lnTo>
                      <a:pt x="513292" y="1846730"/>
                    </a:lnTo>
                    <a:lnTo>
                      <a:pt x="577130" y="1776864"/>
                    </a:lnTo>
                    <a:cubicBezTo>
                      <a:pt x="1072510" y="1212224"/>
                      <a:pt x="1475252" y="531964"/>
                      <a:pt x="2253428" y="224198"/>
                    </a:cubicBezTo>
                    <a:cubicBezTo>
                      <a:pt x="2465656" y="140261"/>
                      <a:pt x="2725186" y="73298"/>
                      <a:pt x="3011622" y="19443"/>
                    </a:cubicBezTo>
                    <a:lnTo>
                      <a:pt x="3127049" y="0"/>
                    </a:lnTo>
                    <a:lnTo>
                      <a:pt x="4267199" y="0"/>
                    </a:lnTo>
                    <a:lnTo>
                      <a:pt x="4267199" y="322575"/>
                    </a:lnTo>
                    <a:lnTo>
                      <a:pt x="4262356" y="325760"/>
                    </a:lnTo>
                    <a:cubicBezTo>
                      <a:pt x="3805290" y="641106"/>
                      <a:pt x="3393907" y="966358"/>
                      <a:pt x="3101795" y="1214545"/>
                    </a:cubicBezTo>
                    <a:cubicBezTo>
                      <a:pt x="2712312" y="1545460"/>
                      <a:pt x="2580054" y="1931417"/>
                      <a:pt x="2462805" y="2290501"/>
                    </a:cubicBezTo>
                    <a:close/>
                    <a:moveTo>
                      <a:pt x="1913877" y="3205229"/>
                    </a:moveTo>
                    <a:cubicBezTo>
                      <a:pt x="1543253" y="3456586"/>
                      <a:pt x="871865" y="3483077"/>
                      <a:pt x="266872" y="3548456"/>
                    </a:cubicBezTo>
                    <a:lnTo>
                      <a:pt x="203441" y="3555989"/>
                    </a:lnTo>
                    <a:lnTo>
                      <a:pt x="0" y="3286085"/>
                    </a:lnTo>
                    <a:lnTo>
                      <a:pt x="0" y="3133164"/>
                    </a:lnTo>
                    <a:lnTo>
                      <a:pt x="2005953" y="3133165"/>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13020449">
                <a:off x="3268490" y="5105872"/>
                <a:ext cx="1759247" cy="1092863"/>
              </a:xfrm>
              <a:custGeom>
                <a:avLst/>
                <a:gdLst>
                  <a:gd name="connsiteX0" fmla="*/ 1759247 w 1759247"/>
                  <a:gd name="connsiteY0" fmla="*/ 1092863 h 1092863"/>
                  <a:gd name="connsiteX1" fmla="*/ 0 w 1759247"/>
                  <a:gd name="connsiteY1" fmla="*/ 1092863 h 1092863"/>
                  <a:gd name="connsiteX2" fmla="*/ 20598 w 1759247"/>
                  <a:gd name="connsiteY2" fmla="*/ 1064075 h 1092863"/>
                  <a:gd name="connsiteX3" fmla="*/ 647849 w 1759247"/>
                  <a:gd name="connsiteY3" fmla="*/ 480817 h 1092863"/>
                  <a:gd name="connsiteX4" fmla="*/ 1637227 w 1759247"/>
                  <a:gd name="connsiteY4" fmla="*/ 40000 h 1092863"/>
                  <a:gd name="connsiteX5" fmla="*/ 1759247 w 1759247"/>
                  <a:gd name="connsiteY5" fmla="*/ 0 h 1092863"/>
                  <a:gd name="connsiteX6" fmla="*/ 1759247 w 1759247"/>
                  <a:gd name="connsiteY6" fmla="*/ 1092863 h 1092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59247" h="1092863">
                    <a:moveTo>
                      <a:pt x="1759247" y="1092863"/>
                    </a:moveTo>
                    <a:lnTo>
                      <a:pt x="0" y="1092863"/>
                    </a:lnTo>
                    <a:lnTo>
                      <a:pt x="20598" y="1064075"/>
                    </a:lnTo>
                    <a:cubicBezTo>
                      <a:pt x="189529" y="842875"/>
                      <a:pt x="389818" y="642120"/>
                      <a:pt x="647849" y="480817"/>
                    </a:cubicBezTo>
                    <a:cubicBezTo>
                      <a:pt x="905880" y="319514"/>
                      <a:pt x="1252073" y="172661"/>
                      <a:pt x="1637227" y="40000"/>
                    </a:cubicBezTo>
                    <a:lnTo>
                      <a:pt x="1759247" y="0"/>
                    </a:lnTo>
                    <a:lnTo>
                      <a:pt x="1759247" y="1092863"/>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rot="21220147">
                <a:off x="3109747" y="1398095"/>
                <a:ext cx="2342509" cy="323807"/>
              </a:xfrm>
              <a:custGeom>
                <a:avLst/>
                <a:gdLst>
                  <a:gd name="connsiteX0" fmla="*/ 0 w 1815928"/>
                  <a:gd name="connsiteY0" fmla="*/ 0 h 323807"/>
                  <a:gd name="connsiteX1" fmla="*/ 1815928 w 1815928"/>
                  <a:gd name="connsiteY1" fmla="*/ 0 h 323807"/>
                  <a:gd name="connsiteX2" fmla="*/ 1710888 w 1815928"/>
                  <a:gd name="connsiteY2" fmla="*/ 78548 h 323807"/>
                  <a:gd name="connsiteX3" fmla="*/ 907964 w 1815928"/>
                  <a:gd name="connsiteY3" fmla="*/ 323807 h 323807"/>
                  <a:gd name="connsiteX4" fmla="*/ 105040 w 1815928"/>
                  <a:gd name="connsiteY4" fmla="*/ 78548 h 323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5928" h="323807">
                    <a:moveTo>
                      <a:pt x="0" y="0"/>
                    </a:moveTo>
                    <a:lnTo>
                      <a:pt x="1815928" y="0"/>
                    </a:lnTo>
                    <a:lnTo>
                      <a:pt x="1710888" y="78548"/>
                    </a:lnTo>
                    <a:cubicBezTo>
                      <a:pt x="1481689" y="233392"/>
                      <a:pt x="1205385" y="323807"/>
                      <a:pt x="907964" y="323807"/>
                    </a:cubicBezTo>
                    <a:cubicBezTo>
                      <a:pt x="610543" y="323807"/>
                      <a:pt x="334240" y="233392"/>
                      <a:pt x="105040" y="78548"/>
                    </a:cubicBezTo>
                    <a:close/>
                  </a:path>
                </a:pathLst>
              </a:custGeom>
              <a:gradFill>
                <a:gsLst>
                  <a:gs pos="0">
                    <a:schemeClr val="tx1">
                      <a:alpha val="0"/>
                    </a:schemeClr>
                  </a:gs>
                  <a:gs pos="95000">
                    <a:schemeClr val="tx1">
                      <a:alpha val="1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929231">
                <a:off x="3470121" y="3253774"/>
                <a:ext cx="2342509" cy="323807"/>
              </a:xfrm>
              <a:custGeom>
                <a:avLst/>
                <a:gdLst>
                  <a:gd name="connsiteX0" fmla="*/ 0 w 1815928"/>
                  <a:gd name="connsiteY0" fmla="*/ 0 h 323807"/>
                  <a:gd name="connsiteX1" fmla="*/ 1815928 w 1815928"/>
                  <a:gd name="connsiteY1" fmla="*/ 0 h 323807"/>
                  <a:gd name="connsiteX2" fmla="*/ 1710888 w 1815928"/>
                  <a:gd name="connsiteY2" fmla="*/ 78548 h 323807"/>
                  <a:gd name="connsiteX3" fmla="*/ 907964 w 1815928"/>
                  <a:gd name="connsiteY3" fmla="*/ 323807 h 323807"/>
                  <a:gd name="connsiteX4" fmla="*/ 105040 w 1815928"/>
                  <a:gd name="connsiteY4" fmla="*/ 78548 h 323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5928" h="323807">
                    <a:moveTo>
                      <a:pt x="0" y="0"/>
                    </a:moveTo>
                    <a:lnTo>
                      <a:pt x="1815928" y="0"/>
                    </a:lnTo>
                    <a:lnTo>
                      <a:pt x="1710888" y="78548"/>
                    </a:lnTo>
                    <a:cubicBezTo>
                      <a:pt x="1481689" y="233392"/>
                      <a:pt x="1205385" y="323807"/>
                      <a:pt x="907964" y="323807"/>
                    </a:cubicBezTo>
                    <a:cubicBezTo>
                      <a:pt x="610543" y="323807"/>
                      <a:pt x="334240" y="233392"/>
                      <a:pt x="105040" y="78548"/>
                    </a:cubicBezTo>
                    <a:close/>
                  </a:path>
                </a:pathLst>
              </a:custGeom>
              <a:gradFill>
                <a:gsLst>
                  <a:gs pos="0">
                    <a:schemeClr val="tx1">
                      <a:alpha val="0"/>
                    </a:schemeClr>
                  </a:gs>
                  <a:gs pos="95000">
                    <a:schemeClr val="tx1">
                      <a:alpha val="1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21220147">
                <a:off x="2976858" y="5797584"/>
                <a:ext cx="2342509" cy="323807"/>
              </a:xfrm>
              <a:custGeom>
                <a:avLst/>
                <a:gdLst>
                  <a:gd name="connsiteX0" fmla="*/ 0 w 1815928"/>
                  <a:gd name="connsiteY0" fmla="*/ 0 h 323807"/>
                  <a:gd name="connsiteX1" fmla="*/ 1815928 w 1815928"/>
                  <a:gd name="connsiteY1" fmla="*/ 0 h 323807"/>
                  <a:gd name="connsiteX2" fmla="*/ 1710888 w 1815928"/>
                  <a:gd name="connsiteY2" fmla="*/ 78548 h 323807"/>
                  <a:gd name="connsiteX3" fmla="*/ 907964 w 1815928"/>
                  <a:gd name="connsiteY3" fmla="*/ 323807 h 323807"/>
                  <a:gd name="connsiteX4" fmla="*/ 105040 w 1815928"/>
                  <a:gd name="connsiteY4" fmla="*/ 78548 h 323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5928" h="323807">
                    <a:moveTo>
                      <a:pt x="0" y="0"/>
                    </a:moveTo>
                    <a:lnTo>
                      <a:pt x="1815928" y="0"/>
                    </a:lnTo>
                    <a:lnTo>
                      <a:pt x="1710888" y="78548"/>
                    </a:lnTo>
                    <a:cubicBezTo>
                      <a:pt x="1481689" y="233392"/>
                      <a:pt x="1205385" y="323807"/>
                      <a:pt x="907964" y="323807"/>
                    </a:cubicBezTo>
                    <a:cubicBezTo>
                      <a:pt x="610543" y="323807"/>
                      <a:pt x="334240" y="233392"/>
                      <a:pt x="105040" y="78548"/>
                    </a:cubicBezTo>
                    <a:close/>
                  </a:path>
                </a:pathLst>
              </a:custGeom>
              <a:gradFill>
                <a:gsLst>
                  <a:gs pos="0">
                    <a:schemeClr val="tx1">
                      <a:alpha val="0"/>
                    </a:schemeClr>
                  </a:gs>
                  <a:gs pos="95000">
                    <a:schemeClr val="tx1">
                      <a:alpha val="1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2" name="椭圆 61"/>
          <p:cNvSpPr/>
          <p:nvPr/>
        </p:nvSpPr>
        <p:spPr>
          <a:xfrm>
            <a:off x="4544547" y="3652536"/>
            <a:ext cx="369389" cy="3693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p:cNvSpPr txBox="1"/>
          <p:nvPr/>
        </p:nvSpPr>
        <p:spPr>
          <a:xfrm>
            <a:off x="5647742" y="2246698"/>
            <a:ext cx="4801314" cy="2062103"/>
          </a:xfrm>
          <a:prstGeom prst="rect">
            <a:avLst/>
          </a:prstGeom>
          <a:noFill/>
        </p:spPr>
        <p:txBody>
          <a:bodyPr wrap="none" rtlCol="0">
            <a:spAutoFit/>
          </a:bodyPr>
          <a:lstStyle/>
          <a:p>
            <a:r>
              <a:rPr lang="zh-CN" altLang="en-US" sz="6800" dirty="0" smtClean="0">
                <a:solidFill>
                  <a:schemeClr val="tx1">
                    <a:lumMod val="85000"/>
                    <a:lumOff val="15000"/>
                  </a:schemeClr>
                </a:solidFill>
                <a:latin typeface="+mj-ea"/>
                <a:ea typeface="+mj-ea"/>
              </a:rPr>
              <a:t>年终</a:t>
            </a:r>
            <a:r>
              <a:rPr lang="zh-CN" altLang="en-US" sz="6800" dirty="0" smtClean="0">
                <a:solidFill>
                  <a:schemeClr val="accent2"/>
                </a:solidFill>
                <a:latin typeface="+mj-ea"/>
                <a:ea typeface="+mj-ea"/>
              </a:rPr>
              <a:t>总结</a:t>
            </a:r>
            <a:endParaRPr lang="en-US" altLang="zh-CN" sz="6800" dirty="0" smtClean="0">
              <a:solidFill>
                <a:schemeClr val="accent2"/>
              </a:solidFill>
              <a:latin typeface="+mj-ea"/>
              <a:ea typeface="+mj-ea"/>
            </a:endParaRPr>
          </a:p>
          <a:p>
            <a:r>
              <a:rPr lang="zh-CN" altLang="en-US" sz="60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简约</a:t>
            </a:r>
            <a:r>
              <a:rPr lang="zh-CN" altLang="en-US" sz="6000" dirty="0" smtClean="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通用模板</a:t>
            </a:r>
            <a:endParaRPr lang="zh-CN" altLang="en-US" sz="60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grpSp>
        <p:nvGrpSpPr>
          <p:cNvPr id="2" name="组合 1"/>
          <p:cNvGrpSpPr/>
          <p:nvPr/>
        </p:nvGrpSpPr>
        <p:grpSpPr>
          <a:xfrm>
            <a:off x="5786006" y="1676486"/>
            <a:ext cx="1288473" cy="477409"/>
            <a:chOff x="5786006" y="1676486"/>
            <a:chExt cx="1288473" cy="477409"/>
          </a:xfrm>
        </p:grpSpPr>
        <p:sp>
          <p:nvSpPr>
            <p:cNvPr id="66" name="圆角矩形 65"/>
            <p:cNvSpPr/>
            <p:nvPr/>
          </p:nvSpPr>
          <p:spPr>
            <a:xfrm>
              <a:off x="5786006" y="1676486"/>
              <a:ext cx="1288473" cy="432000"/>
            </a:xfrm>
            <a:prstGeom prst="roundRect">
              <a:avLst>
                <a:gd name="adj" fmla="val 50000"/>
              </a:avLst>
            </a:prstGeom>
            <a:noFill/>
            <a:ln>
              <a:solidFill>
                <a:schemeClr val="tx1">
                  <a:lumMod val="75000"/>
                  <a:lumOff val="25000"/>
                  <a:alpha val="7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5886886" y="1692230"/>
              <a:ext cx="1086713" cy="461665"/>
            </a:xfrm>
            <a:prstGeom prst="rect">
              <a:avLst/>
            </a:prstGeom>
            <a:noFill/>
          </p:spPr>
          <p:txBody>
            <a:bodyPr wrap="square" rtlCol="0">
              <a:spAutoFit/>
            </a:bodyPr>
            <a:lstStyle/>
            <a:p>
              <a:pPr algn="dist"/>
              <a:r>
                <a:rPr lang="en-US" altLang="zh-CN" sz="2400" dirty="0" smtClean="0">
                  <a:latin typeface="思源黑体 CN Regular" panose="020B0500000000000000" pitchFamily="34" charset="-122"/>
                  <a:ea typeface="思源黑体 CN Regular" panose="020B0500000000000000" pitchFamily="34" charset="-122"/>
                </a:rPr>
                <a:t>20XX</a:t>
              </a:r>
              <a:endParaRPr lang="zh-CN" altLang="en-US" sz="2400" dirty="0">
                <a:latin typeface="思源黑体 CN Regular" panose="020B0500000000000000" pitchFamily="34" charset="-122"/>
                <a:ea typeface="思源黑体 CN Regular" panose="020B0500000000000000" pitchFamily="34" charset="-122"/>
              </a:endParaRPr>
            </a:p>
          </p:txBody>
        </p:sp>
      </p:grpSp>
      <p:sp>
        <p:nvSpPr>
          <p:cNvPr id="68" name="文本框 67"/>
          <p:cNvSpPr txBox="1"/>
          <p:nvPr/>
        </p:nvSpPr>
        <p:spPr>
          <a:xfrm>
            <a:off x="5668396" y="4989243"/>
            <a:ext cx="2031325" cy="461665"/>
          </a:xfrm>
          <a:prstGeom prst="rect">
            <a:avLst/>
          </a:prstGeom>
          <a:noFill/>
        </p:spPr>
        <p:txBody>
          <a:bodyPr wrap="none" rtlCol="0">
            <a:spAutoFit/>
          </a:bodyPr>
          <a:lstStyle/>
          <a:p>
            <a:r>
              <a:rPr lang="zh-CN" altLang="en-US" sz="2400" dirty="0" smtClean="0">
                <a:latin typeface="OPPOSans R" panose="00020600040101010101" pitchFamily="18" charset="-122"/>
                <a:ea typeface="OPPOSans R" panose="00020600040101010101" pitchFamily="18" charset="-122"/>
                <a:cs typeface="OPPOSans R" panose="00020600040101010101" pitchFamily="18" charset="-122"/>
              </a:rPr>
              <a:t>凌云演示设计</a:t>
            </a:r>
            <a:endParaRPr lang="zh-CN" altLang="en-US" sz="2400" dirty="0">
              <a:latin typeface="OPPOSans R" panose="00020600040101010101" pitchFamily="18" charset="-122"/>
              <a:ea typeface="OPPOSans R" panose="00020600040101010101" pitchFamily="18" charset="-122"/>
              <a:cs typeface="OPPOSans R" panose="00020600040101010101" pitchFamily="18" charset="-122"/>
            </a:endParaRPr>
          </a:p>
        </p:txBody>
      </p:sp>
      <p:sp>
        <p:nvSpPr>
          <p:cNvPr id="69" name="矩形 68"/>
          <p:cNvSpPr/>
          <p:nvPr/>
        </p:nvSpPr>
        <p:spPr>
          <a:xfrm>
            <a:off x="5793668" y="4878052"/>
            <a:ext cx="396000" cy="36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390146" y="-156450"/>
            <a:ext cx="2648057" cy="2648057"/>
          </a:xfrm>
          <a:prstGeom prst="ellipse">
            <a:avLst/>
          </a:prstGeom>
          <a:solidFill>
            <a:schemeClr val="accent1">
              <a:alpha val="9000"/>
            </a:schemeClr>
          </a:solidFill>
          <a:ln>
            <a:noFill/>
          </a:ln>
          <a:effectLst>
            <a:softEdge rad="914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rot="21082666" flipH="1">
            <a:off x="1241371" y="3675311"/>
            <a:ext cx="2363856" cy="326758"/>
          </a:xfrm>
          <a:custGeom>
            <a:avLst/>
            <a:gdLst>
              <a:gd name="connsiteX0" fmla="*/ 0 w 1815928"/>
              <a:gd name="connsiteY0" fmla="*/ 0 h 323807"/>
              <a:gd name="connsiteX1" fmla="*/ 1815928 w 1815928"/>
              <a:gd name="connsiteY1" fmla="*/ 0 h 323807"/>
              <a:gd name="connsiteX2" fmla="*/ 1710888 w 1815928"/>
              <a:gd name="connsiteY2" fmla="*/ 78548 h 323807"/>
              <a:gd name="connsiteX3" fmla="*/ 907964 w 1815928"/>
              <a:gd name="connsiteY3" fmla="*/ 323807 h 323807"/>
              <a:gd name="connsiteX4" fmla="*/ 105040 w 1815928"/>
              <a:gd name="connsiteY4" fmla="*/ 78548 h 323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5928" h="323807">
                <a:moveTo>
                  <a:pt x="0" y="0"/>
                </a:moveTo>
                <a:lnTo>
                  <a:pt x="1815928" y="0"/>
                </a:lnTo>
                <a:lnTo>
                  <a:pt x="1710888" y="78548"/>
                </a:lnTo>
                <a:cubicBezTo>
                  <a:pt x="1481689" y="233392"/>
                  <a:pt x="1205385" y="323807"/>
                  <a:pt x="907964" y="323807"/>
                </a:cubicBezTo>
                <a:cubicBezTo>
                  <a:pt x="610543" y="323807"/>
                  <a:pt x="334240" y="233392"/>
                  <a:pt x="105040" y="78548"/>
                </a:cubicBezTo>
                <a:close/>
              </a:path>
            </a:pathLst>
          </a:custGeom>
          <a:gradFill>
            <a:gsLst>
              <a:gs pos="0">
                <a:schemeClr val="bg1">
                  <a:alpha val="0"/>
                </a:schemeClr>
              </a:gs>
              <a:gs pos="94000">
                <a:schemeClr val="bg1">
                  <a:alpha val="2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rot="1408009" flipH="1">
            <a:off x="2325931" y="6138441"/>
            <a:ext cx="2363856" cy="326758"/>
          </a:xfrm>
          <a:custGeom>
            <a:avLst/>
            <a:gdLst>
              <a:gd name="connsiteX0" fmla="*/ 0 w 1815928"/>
              <a:gd name="connsiteY0" fmla="*/ 0 h 323807"/>
              <a:gd name="connsiteX1" fmla="*/ 1815928 w 1815928"/>
              <a:gd name="connsiteY1" fmla="*/ 0 h 323807"/>
              <a:gd name="connsiteX2" fmla="*/ 1710888 w 1815928"/>
              <a:gd name="connsiteY2" fmla="*/ 78548 h 323807"/>
              <a:gd name="connsiteX3" fmla="*/ 907964 w 1815928"/>
              <a:gd name="connsiteY3" fmla="*/ 323807 h 323807"/>
              <a:gd name="connsiteX4" fmla="*/ 105040 w 1815928"/>
              <a:gd name="connsiteY4" fmla="*/ 78548 h 323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5928" h="323807">
                <a:moveTo>
                  <a:pt x="0" y="0"/>
                </a:moveTo>
                <a:lnTo>
                  <a:pt x="1815928" y="0"/>
                </a:lnTo>
                <a:lnTo>
                  <a:pt x="1710888" y="78548"/>
                </a:lnTo>
                <a:cubicBezTo>
                  <a:pt x="1481689" y="233392"/>
                  <a:pt x="1205385" y="323807"/>
                  <a:pt x="907964" y="323807"/>
                </a:cubicBezTo>
                <a:cubicBezTo>
                  <a:pt x="610543" y="323807"/>
                  <a:pt x="334240" y="233392"/>
                  <a:pt x="105040" y="78548"/>
                </a:cubicBezTo>
                <a:close/>
              </a:path>
            </a:pathLst>
          </a:custGeom>
          <a:gradFill>
            <a:gsLst>
              <a:gs pos="0">
                <a:schemeClr val="bg1">
                  <a:alpha val="0"/>
                </a:schemeClr>
              </a:gs>
              <a:gs pos="94000">
                <a:schemeClr val="bg1">
                  <a:alpha val="2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rot="1047373" flipH="1">
            <a:off x="2463822" y="1800496"/>
            <a:ext cx="2363856" cy="326758"/>
          </a:xfrm>
          <a:custGeom>
            <a:avLst/>
            <a:gdLst>
              <a:gd name="connsiteX0" fmla="*/ 0 w 1815928"/>
              <a:gd name="connsiteY0" fmla="*/ 0 h 323807"/>
              <a:gd name="connsiteX1" fmla="*/ 1815928 w 1815928"/>
              <a:gd name="connsiteY1" fmla="*/ 0 h 323807"/>
              <a:gd name="connsiteX2" fmla="*/ 1710888 w 1815928"/>
              <a:gd name="connsiteY2" fmla="*/ 78548 h 323807"/>
              <a:gd name="connsiteX3" fmla="*/ 907964 w 1815928"/>
              <a:gd name="connsiteY3" fmla="*/ 323807 h 323807"/>
              <a:gd name="connsiteX4" fmla="*/ 105040 w 1815928"/>
              <a:gd name="connsiteY4" fmla="*/ 78548 h 323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5928" h="323807">
                <a:moveTo>
                  <a:pt x="0" y="0"/>
                </a:moveTo>
                <a:lnTo>
                  <a:pt x="1815928" y="0"/>
                </a:lnTo>
                <a:lnTo>
                  <a:pt x="1710888" y="78548"/>
                </a:lnTo>
                <a:cubicBezTo>
                  <a:pt x="1481689" y="233392"/>
                  <a:pt x="1205385" y="323807"/>
                  <a:pt x="907964" y="323807"/>
                </a:cubicBezTo>
                <a:cubicBezTo>
                  <a:pt x="610543" y="323807"/>
                  <a:pt x="334240" y="233392"/>
                  <a:pt x="105040" y="78548"/>
                </a:cubicBezTo>
                <a:close/>
              </a:path>
            </a:pathLst>
          </a:custGeom>
          <a:gradFill>
            <a:gsLst>
              <a:gs pos="0">
                <a:schemeClr val="bg1">
                  <a:alpha val="0"/>
                </a:schemeClr>
              </a:gs>
              <a:gs pos="94000">
                <a:schemeClr val="bg1">
                  <a:alpha val="2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5670141" y="4225192"/>
            <a:ext cx="4778915" cy="372410"/>
          </a:xfrm>
          <a:prstGeom prst="rect">
            <a:avLst/>
          </a:prstGeom>
        </p:spPr>
        <p:txBody>
          <a:bodyPr wrap="square">
            <a:spAutoFit/>
          </a:bodyPr>
          <a:lstStyle/>
          <a:p>
            <a:pPr algn="dist">
              <a:lnSpc>
                <a:spcPct val="130000"/>
              </a:lnSpc>
            </a:pPr>
            <a:r>
              <a:rPr lang="en-US" altLang="zh-CN" sz="1400" b="0" i="0" dirty="0" smtClean="0">
                <a:solidFill>
                  <a:schemeClr val="tx1">
                    <a:lumMod val="50000"/>
                    <a:lumOff val="50000"/>
                  </a:schemeClr>
                </a:solidFill>
                <a:effectLst/>
                <a:latin typeface="+mn-ea"/>
              </a:rPr>
              <a:t>NIAN ZHONG ZONG JIE JIAN </a:t>
            </a:r>
            <a:r>
              <a:rPr lang="en-US" altLang="zh-CN" sz="1400" b="0" i="0" u="none" strike="noStrike" dirty="0" smtClean="0">
                <a:solidFill>
                  <a:schemeClr val="tx1">
                    <a:lumMod val="50000"/>
                    <a:lumOff val="50000"/>
                  </a:schemeClr>
                </a:solidFill>
                <a:effectLst/>
                <a:latin typeface="+mn-ea"/>
              </a:rPr>
              <a:t>YUE</a:t>
            </a:r>
            <a:r>
              <a:rPr lang="en-US" altLang="zh-CN" sz="1400" b="0" i="0" dirty="0" smtClean="0">
                <a:solidFill>
                  <a:schemeClr val="tx1">
                    <a:lumMod val="50000"/>
                    <a:lumOff val="50000"/>
                  </a:schemeClr>
                </a:solidFill>
                <a:effectLst/>
                <a:latin typeface="+mn-ea"/>
              </a:rPr>
              <a:t> TONG YONG </a:t>
            </a:r>
            <a:r>
              <a:rPr lang="en-US" altLang="zh-CN" sz="1400" b="0" i="0" u="none" strike="noStrike" dirty="0" smtClean="0">
                <a:solidFill>
                  <a:schemeClr val="tx1">
                    <a:lumMod val="50000"/>
                    <a:lumOff val="50000"/>
                  </a:schemeClr>
                </a:solidFill>
                <a:effectLst/>
                <a:latin typeface="+mn-ea"/>
              </a:rPr>
              <a:t>MU</a:t>
            </a:r>
            <a:r>
              <a:rPr lang="en-US" altLang="zh-CN" sz="1400" b="0" i="0" dirty="0" smtClean="0">
                <a:solidFill>
                  <a:schemeClr val="tx1">
                    <a:lumMod val="50000"/>
                    <a:lumOff val="50000"/>
                  </a:schemeClr>
                </a:solidFill>
                <a:effectLst/>
                <a:latin typeface="+mn-ea"/>
              </a:rPr>
              <a:t> BAN</a:t>
            </a:r>
            <a:endParaRPr lang="zh-CN" altLang="en-US" sz="1400" dirty="0">
              <a:solidFill>
                <a:schemeClr val="tx1">
                  <a:lumMod val="50000"/>
                  <a:lumOff val="50000"/>
                </a:schemeClr>
              </a:solidFill>
              <a:latin typeface="+mn-ea"/>
            </a:endParaRPr>
          </a:p>
        </p:txBody>
      </p:sp>
      <p:sp>
        <p:nvSpPr>
          <p:cNvPr id="86" name="矩形 85"/>
          <p:cNvSpPr/>
          <p:nvPr/>
        </p:nvSpPr>
        <p:spPr>
          <a:xfrm>
            <a:off x="9704288" y="4515804"/>
            <a:ext cx="2487712" cy="2342196"/>
          </a:xfrm>
          <a:prstGeom prst="rect">
            <a:avLst/>
          </a:prstGeom>
          <a:blipFill dpi="0" rotWithShape="1">
            <a:blip r:embed="rId2">
              <a:alphaModFix amt="5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7" name="图片 86"/>
          <p:cNvPicPr>
            <a:picLocks noChangeAspect="1"/>
          </p:cNvPicPr>
          <p:nvPr/>
        </p:nvPicPr>
        <p:blipFill>
          <a:blip r:embed="rId3"/>
          <a:stretch>
            <a:fillRect/>
          </a:stretch>
        </p:blipFill>
        <p:spPr>
          <a:xfrm>
            <a:off x="11113991" y="588904"/>
            <a:ext cx="417449" cy="476840"/>
          </a:xfrm>
          <a:prstGeom prst="rect">
            <a:avLst/>
          </a:prstGeom>
        </p:spPr>
      </p:pic>
    </p:spTree>
    <p:extLst>
      <p:ext uri="{BB962C8B-B14F-4D97-AF65-F5344CB8AC3E}">
        <p14:creationId xmlns:p14="http://schemas.microsoft.com/office/powerpoint/2010/main" val="13637661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a:off x="0" y="0"/>
            <a:ext cx="12192000" cy="6858000"/>
          </a:xfrm>
          <a:prstGeom prst="rect">
            <a:avLst/>
          </a:pr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44628" y="565041"/>
            <a:ext cx="7155036" cy="584775"/>
          </a:xfrm>
          <a:prstGeom prst="rect">
            <a:avLst/>
          </a:prstGeom>
        </p:spPr>
        <p:txBody>
          <a:bodyPr wrap="square">
            <a:spAutoFit/>
          </a:bodyPr>
          <a:lstStyle/>
          <a:p>
            <a:r>
              <a:rPr lang="zh-CN" altLang="en-US" sz="3200" dirty="0">
                <a:solidFill>
                  <a:schemeClr val="tx1">
                    <a:lumMod val="75000"/>
                    <a:lumOff val="25000"/>
                  </a:schemeClr>
                </a:solidFill>
                <a:latin typeface="+mj-ea"/>
                <a:ea typeface="+mj-ea"/>
              </a:rPr>
              <a:t>折线图</a:t>
            </a:r>
            <a:r>
              <a:rPr lang="zh-CN" altLang="en-US" sz="3200" dirty="0" smtClean="0">
                <a:solidFill>
                  <a:schemeClr val="tx1">
                    <a:lumMod val="75000"/>
                    <a:lumOff val="25000"/>
                  </a:schemeClr>
                </a:solidFill>
                <a:latin typeface="+mj-ea"/>
                <a:ea typeface="+mj-ea"/>
              </a:rPr>
              <a:t>页面</a:t>
            </a:r>
            <a:endParaRPr lang="zh-CN" altLang="en-US" sz="3200" dirty="0">
              <a:solidFill>
                <a:schemeClr val="tx1">
                  <a:lumMod val="75000"/>
                  <a:lumOff val="25000"/>
                </a:schemeClr>
              </a:solidFill>
              <a:latin typeface="+mj-ea"/>
              <a:ea typeface="+mj-ea"/>
            </a:endParaRPr>
          </a:p>
        </p:txBody>
      </p:sp>
      <p:grpSp>
        <p:nvGrpSpPr>
          <p:cNvPr id="4" name="组合 3"/>
          <p:cNvGrpSpPr/>
          <p:nvPr/>
        </p:nvGrpSpPr>
        <p:grpSpPr>
          <a:xfrm>
            <a:off x="660400" y="659306"/>
            <a:ext cx="288000" cy="329202"/>
            <a:chOff x="660400" y="659306"/>
            <a:chExt cx="396000" cy="329202"/>
          </a:xfrm>
          <a:effectLst>
            <a:outerShdw blurRad="76200" dist="25400" dir="2700000" algn="tl" rotWithShape="0">
              <a:prstClr val="black">
                <a:alpha val="10000"/>
              </a:prstClr>
            </a:outerShdw>
          </a:effectLst>
        </p:grpSpPr>
        <p:sp>
          <p:nvSpPr>
            <p:cNvPr id="5" name="圆角矩形 4"/>
            <p:cNvSpPr/>
            <p:nvPr/>
          </p:nvSpPr>
          <p:spPr>
            <a:xfrm>
              <a:off x="660400" y="659306"/>
              <a:ext cx="396000" cy="7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660400" y="787907"/>
              <a:ext cx="396000" cy="7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60400" y="916508"/>
              <a:ext cx="396000" cy="7200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rcRect t="8931" r="65939" b="8931"/>
          <a:stretch>
            <a:fillRect/>
          </a:stretch>
        </p:blipFill>
        <p:spPr>
          <a:xfrm>
            <a:off x="7926161" y="0"/>
            <a:ext cx="4265839" cy="6858000"/>
          </a:xfrm>
          <a:custGeom>
            <a:avLst/>
            <a:gdLst>
              <a:gd name="connsiteX0" fmla="*/ 0 w 4265839"/>
              <a:gd name="connsiteY0" fmla="*/ 0 h 6858000"/>
              <a:gd name="connsiteX1" fmla="*/ 4265839 w 4265839"/>
              <a:gd name="connsiteY1" fmla="*/ 0 h 6858000"/>
              <a:gd name="connsiteX2" fmla="*/ 4265839 w 4265839"/>
              <a:gd name="connsiteY2" fmla="*/ 6858000 h 6858000"/>
              <a:gd name="connsiteX3" fmla="*/ 0 w 426583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265839" h="6858000">
                <a:moveTo>
                  <a:pt x="0" y="0"/>
                </a:moveTo>
                <a:lnTo>
                  <a:pt x="4265839" y="0"/>
                </a:lnTo>
                <a:lnTo>
                  <a:pt x="4265839" y="6858000"/>
                </a:lnTo>
                <a:lnTo>
                  <a:pt x="0" y="6858000"/>
                </a:lnTo>
                <a:close/>
              </a:path>
            </a:pathLst>
          </a:custGeom>
        </p:spPr>
      </p:pic>
      <p:sp>
        <p:nvSpPr>
          <p:cNvPr id="8" name="圆角矩形 7"/>
          <p:cNvSpPr/>
          <p:nvPr/>
        </p:nvSpPr>
        <p:spPr>
          <a:xfrm>
            <a:off x="4117366" y="1642538"/>
            <a:ext cx="7251263" cy="4169833"/>
          </a:xfrm>
          <a:prstGeom prst="roundRect">
            <a:avLst>
              <a:gd name="adj" fmla="val 3570"/>
            </a:avLst>
          </a:prstGeom>
          <a:solidFill>
            <a:schemeClr val="bg1"/>
          </a:solidFill>
          <a:ln>
            <a:noFill/>
          </a:ln>
          <a:effectLst>
            <a:outerShdw blurRad="482600" dist="254000" dir="5400000" algn="t"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38150" y="2223957"/>
            <a:ext cx="2506344" cy="504946"/>
          </a:xfrm>
          <a:prstGeom prst="rect">
            <a:avLst/>
          </a:prstGeom>
          <a:noFill/>
        </p:spPr>
        <p:txBody>
          <a:bodyPr wrap="square" rtlCol="0">
            <a:spAutoFit/>
          </a:bodyPr>
          <a:lstStyle/>
          <a:p>
            <a:pPr>
              <a:lnSpc>
                <a:spcPct val="120000"/>
              </a:lnSpc>
            </a:pPr>
            <a:r>
              <a:rPr lang="zh-CN" altLang="en-US" sz="2400" dirty="0" smtClean="0">
                <a:solidFill>
                  <a:schemeClr val="tx1">
                    <a:lumMod val="75000"/>
                    <a:lumOff val="25000"/>
                  </a:schemeClr>
                </a:solidFill>
                <a:latin typeface="+mj-ea"/>
                <a:ea typeface="+mj-ea"/>
              </a:rPr>
              <a:t>此处输入标题</a:t>
            </a:r>
            <a:endParaRPr lang="en-US" altLang="zh-CN" sz="2400" dirty="0" smtClean="0">
              <a:solidFill>
                <a:schemeClr val="tx1">
                  <a:lumMod val="75000"/>
                  <a:lumOff val="25000"/>
                </a:schemeClr>
              </a:solidFill>
              <a:latin typeface="+mj-ea"/>
              <a:ea typeface="+mj-ea"/>
            </a:endParaRPr>
          </a:p>
        </p:txBody>
      </p:sp>
      <p:sp>
        <p:nvSpPr>
          <p:cNvPr id="17" name="矩形 16"/>
          <p:cNvSpPr/>
          <p:nvPr/>
        </p:nvSpPr>
        <p:spPr>
          <a:xfrm>
            <a:off x="638150" y="2781632"/>
            <a:ext cx="3024255" cy="1865126"/>
          </a:xfrm>
          <a:prstGeom prst="rect">
            <a:avLst/>
          </a:prstGeom>
        </p:spPr>
        <p:txBody>
          <a:bodyPr wrap="square">
            <a:spAutoFit/>
          </a:bodyPr>
          <a:lstStyle/>
          <a:p>
            <a:pPr lvl="0" algn="just" defTabSz="913765">
              <a:lnSpc>
                <a:spcPct val="120000"/>
              </a:lnSpc>
              <a:buSzPct val="25000"/>
              <a:defRPr/>
            </a:pPr>
            <a:r>
              <a:rPr lang="zh-CN" altLang="en-US" sz="1600" dirty="0">
                <a:solidFill>
                  <a:schemeClr val="tx1">
                    <a:lumMod val="75000"/>
                    <a:lumOff val="25000"/>
                  </a:schemeClr>
                </a:solidFill>
                <a:latin typeface="+mn-ea"/>
              </a:rPr>
              <a:t>稿定</a:t>
            </a:r>
            <a:r>
              <a:rPr lang="en-US" altLang="zh-CN" sz="1600" dirty="0" smtClean="0">
                <a:solidFill>
                  <a:schemeClr val="tx1">
                    <a:lumMod val="75000"/>
                    <a:lumOff val="25000"/>
                  </a:schemeClr>
                </a:solidFill>
                <a:latin typeface="+mn-ea"/>
              </a:rPr>
              <a:t>PPT</a:t>
            </a:r>
            <a:r>
              <a:rPr lang="zh-CN" altLang="en-US" sz="1600" dirty="0" smtClean="0">
                <a:solidFill>
                  <a:schemeClr val="tx1">
                    <a:lumMod val="75000"/>
                    <a:lumOff val="25000"/>
                  </a:schemeClr>
                </a:solidFill>
                <a:latin typeface="+mn-ea"/>
              </a:rPr>
              <a:t>海量</a:t>
            </a:r>
            <a:r>
              <a:rPr lang="zh-CN" altLang="en-US" sz="1600" dirty="0">
                <a:solidFill>
                  <a:schemeClr val="tx1">
                    <a:lumMod val="75000"/>
                    <a:lumOff val="25000"/>
                  </a:schemeClr>
                </a:solidFill>
                <a:latin typeface="+mn-ea"/>
              </a:rPr>
              <a:t>素材持续</a:t>
            </a:r>
            <a:r>
              <a:rPr lang="zh-CN" altLang="en-US" sz="1600" dirty="0" smtClean="0">
                <a:solidFill>
                  <a:schemeClr val="tx1">
                    <a:lumMod val="75000"/>
                    <a:lumOff val="25000"/>
                  </a:schemeClr>
                </a:solidFill>
                <a:latin typeface="+mn-ea"/>
              </a:rPr>
              <a:t>更新上千</a:t>
            </a:r>
            <a:r>
              <a:rPr lang="zh-CN" altLang="en-US" sz="1600" dirty="0">
                <a:solidFill>
                  <a:schemeClr val="tx1">
                    <a:lumMod val="75000"/>
                    <a:lumOff val="25000"/>
                  </a:schemeClr>
                </a:solidFill>
                <a:latin typeface="+mn-ea"/>
              </a:rPr>
              <a:t>款</a:t>
            </a:r>
            <a:r>
              <a:rPr lang="zh-CN" altLang="en-US" sz="1600" dirty="0" smtClean="0">
                <a:solidFill>
                  <a:schemeClr val="tx1">
                    <a:lumMod val="75000"/>
                    <a:lumOff val="25000"/>
                  </a:schemeClr>
                </a:solidFill>
                <a:latin typeface="+mn-ea"/>
              </a:rPr>
              <a:t>模板选择总</a:t>
            </a:r>
            <a:r>
              <a:rPr lang="zh-CN" altLang="en-US" sz="1600" dirty="0">
                <a:solidFill>
                  <a:schemeClr val="tx1">
                    <a:lumMod val="75000"/>
                    <a:lumOff val="25000"/>
                  </a:schemeClr>
                </a:solidFill>
                <a:latin typeface="+mn-ea"/>
              </a:rPr>
              <a:t>有一款适合你稿定设计是一个聚焦商业设计的多场景在线设计平台，我们打破了软硬件间的技术</a:t>
            </a:r>
            <a:r>
              <a:rPr lang="zh-CN" altLang="en-US" sz="1600" dirty="0" smtClean="0">
                <a:solidFill>
                  <a:schemeClr val="tx1">
                    <a:lumMod val="75000"/>
                    <a:lumOff val="25000"/>
                  </a:schemeClr>
                </a:solidFill>
                <a:latin typeface="+mn-ea"/>
              </a:rPr>
              <a:t>限制汇集</a:t>
            </a:r>
            <a:r>
              <a:rPr lang="zh-CN" altLang="en-US" sz="1600" dirty="0">
                <a:solidFill>
                  <a:schemeClr val="tx1">
                    <a:lumMod val="75000"/>
                    <a:lumOff val="25000"/>
                  </a:schemeClr>
                </a:solidFill>
                <a:latin typeface="+mn-ea"/>
              </a:rPr>
              <a:t>创意内容与设计工具于</a:t>
            </a:r>
            <a:r>
              <a:rPr lang="zh-CN" altLang="en-US" sz="1600" dirty="0" smtClean="0">
                <a:solidFill>
                  <a:schemeClr val="tx1">
                    <a:lumMod val="75000"/>
                    <a:lumOff val="25000"/>
                  </a:schemeClr>
                </a:solidFill>
                <a:latin typeface="+mn-ea"/>
              </a:rPr>
              <a:t>一体。</a:t>
            </a:r>
            <a:endParaRPr lang="en-US" altLang="zh-CN" sz="1600" dirty="0">
              <a:solidFill>
                <a:schemeClr val="tx1">
                  <a:lumMod val="75000"/>
                  <a:lumOff val="25000"/>
                </a:schemeClr>
              </a:solidFill>
              <a:latin typeface="+mn-ea"/>
            </a:endParaRPr>
          </a:p>
        </p:txBody>
      </p:sp>
      <p:sp>
        <p:nvSpPr>
          <p:cNvPr id="11" name="圆角矩形 10"/>
          <p:cNvSpPr/>
          <p:nvPr/>
        </p:nvSpPr>
        <p:spPr>
          <a:xfrm>
            <a:off x="743528" y="4842937"/>
            <a:ext cx="1507067" cy="474133"/>
          </a:xfrm>
          <a:prstGeom prst="roundRect">
            <a:avLst>
              <a:gd name="adj" fmla="val 50000"/>
            </a:avLst>
          </a:prstGeom>
          <a:solidFill>
            <a:schemeClr val="accent2"/>
          </a:solidFill>
          <a:ln>
            <a:noFill/>
          </a:ln>
          <a:effectLst>
            <a:outerShdw blurRad="482600" dist="254000" dir="5400000" algn="t"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976817" y="4842937"/>
            <a:ext cx="1273778" cy="436851"/>
          </a:xfrm>
          <a:prstGeom prst="rect">
            <a:avLst/>
          </a:prstGeom>
          <a:noFill/>
        </p:spPr>
        <p:txBody>
          <a:bodyPr wrap="square" rtlCol="0">
            <a:spAutoFit/>
          </a:bodyPr>
          <a:lstStyle/>
          <a:p>
            <a:pPr>
              <a:lnSpc>
                <a:spcPct val="120000"/>
              </a:lnSpc>
            </a:pPr>
            <a:r>
              <a:rPr lang="zh-CN" altLang="en-US" sz="2000" dirty="0">
                <a:solidFill>
                  <a:schemeClr val="bg1"/>
                </a:solidFill>
                <a:latin typeface="思源黑体 CN Regular" panose="020B0500000000000000" pitchFamily="34" charset="-122"/>
                <a:ea typeface="思源黑体 CN Regular" panose="020B0500000000000000" pitchFamily="34" charset="-122"/>
              </a:rPr>
              <a:t>关键词</a:t>
            </a:r>
            <a:endParaRPr lang="en-US" altLang="zh-CN" sz="2000" dirty="0" smtClean="0">
              <a:solidFill>
                <a:schemeClr val="bg1"/>
              </a:solidFill>
              <a:latin typeface="思源黑体 CN Regular" panose="020B0500000000000000" pitchFamily="34" charset="-122"/>
              <a:ea typeface="思源黑体 CN Regular" panose="020B0500000000000000" pitchFamily="34" charset="-122"/>
            </a:endParaRPr>
          </a:p>
        </p:txBody>
      </p:sp>
      <p:graphicFrame>
        <p:nvGraphicFramePr>
          <p:cNvPr id="20" name="图表 19"/>
          <p:cNvGraphicFramePr/>
          <p:nvPr>
            <p:extLst>
              <p:ext uri="{D42A27DB-BD31-4B8C-83A1-F6EECF244321}">
                <p14:modId xmlns:p14="http://schemas.microsoft.com/office/powerpoint/2010/main" val="2241785559"/>
              </p:ext>
            </p:extLst>
          </p:nvPr>
        </p:nvGraphicFramePr>
        <p:xfrm>
          <a:off x="4433817" y="2241447"/>
          <a:ext cx="6772103" cy="3268133"/>
        </p:xfrm>
        <a:graphic>
          <a:graphicData uri="http://schemas.openxmlformats.org/drawingml/2006/chart">
            <c:chart xmlns:c="http://schemas.openxmlformats.org/drawingml/2006/chart" xmlns:r="http://schemas.openxmlformats.org/officeDocument/2006/relationships" r:id="rId5"/>
          </a:graphicData>
        </a:graphic>
      </p:graphicFrame>
      <p:sp>
        <p:nvSpPr>
          <p:cNvPr id="12" name="矩形 11"/>
          <p:cNvSpPr/>
          <p:nvPr/>
        </p:nvSpPr>
        <p:spPr>
          <a:xfrm>
            <a:off x="7713575" y="2252138"/>
            <a:ext cx="1819891" cy="2743200"/>
          </a:xfrm>
          <a:prstGeom prst="rect">
            <a:avLst/>
          </a:prstGeom>
          <a:gradFill flip="none" rotWithShape="1">
            <a:gsLst>
              <a:gs pos="0">
                <a:schemeClr val="accent2">
                  <a:lumMod val="20000"/>
                  <a:lumOff val="80000"/>
                  <a:alpha val="0"/>
                </a:schemeClr>
              </a:gs>
              <a:gs pos="100000">
                <a:schemeClr val="accent2">
                  <a:lumMod val="20000"/>
                  <a:lumOff val="80000"/>
                  <a:alpha val="38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6">
            <a:lum bright="100000" contrast="-70000"/>
          </a:blip>
          <a:stretch>
            <a:fillRect/>
          </a:stretch>
        </p:blipFill>
        <p:spPr>
          <a:xfrm>
            <a:off x="11113991" y="588904"/>
            <a:ext cx="417449" cy="476840"/>
          </a:xfrm>
          <a:prstGeom prst="rect">
            <a:avLst/>
          </a:prstGeom>
        </p:spPr>
      </p:pic>
      <p:sp>
        <p:nvSpPr>
          <p:cNvPr id="29" name="任意多边形 28"/>
          <p:cNvSpPr/>
          <p:nvPr/>
        </p:nvSpPr>
        <p:spPr>
          <a:xfrm flipH="1" flipV="1">
            <a:off x="10857902" y="1642538"/>
            <a:ext cx="510727" cy="510727"/>
          </a:xfrm>
          <a:custGeom>
            <a:avLst/>
            <a:gdLst>
              <a:gd name="connsiteX0" fmla="*/ 510727 w 510727"/>
              <a:gd name="connsiteY0" fmla="*/ 510727 h 510727"/>
              <a:gd name="connsiteX1" fmla="*/ 148863 w 510727"/>
              <a:gd name="connsiteY1" fmla="*/ 510727 h 510727"/>
              <a:gd name="connsiteX2" fmla="*/ 0 w 510727"/>
              <a:gd name="connsiteY2" fmla="*/ 361864 h 510727"/>
              <a:gd name="connsiteX3" fmla="*/ 0 w 510727"/>
              <a:gd name="connsiteY3" fmla="*/ 0 h 510727"/>
            </a:gdLst>
            <a:ahLst/>
            <a:cxnLst>
              <a:cxn ang="0">
                <a:pos x="connsiteX0" y="connsiteY0"/>
              </a:cxn>
              <a:cxn ang="0">
                <a:pos x="connsiteX1" y="connsiteY1"/>
              </a:cxn>
              <a:cxn ang="0">
                <a:pos x="connsiteX2" y="connsiteY2"/>
              </a:cxn>
              <a:cxn ang="0">
                <a:pos x="connsiteX3" y="connsiteY3"/>
              </a:cxn>
            </a:cxnLst>
            <a:rect l="l" t="t" r="r" b="b"/>
            <a:pathLst>
              <a:path w="510727" h="510727">
                <a:moveTo>
                  <a:pt x="510727" y="510727"/>
                </a:moveTo>
                <a:lnTo>
                  <a:pt x="148863" y="510727"/>
                </a:lnTo>
                <a:cubicBezTo>
                  <a:pt x="66648" y="510727"/>
                  <a:pt x="0" y="444079"/>
                  <a:pt x="0" y="361864"/>
                </a:cubicBez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683003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a:off x="0" y="0"/>
            <a:ext cx="12192000" cy="6858000"/>
          </a:xfrm>
          <a:prstGeom prst="rect">
            <a:avLst/>
          </a:pr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701042" y="3120623"/>
            <a:ext cx="2872293" cy="3737377"/>
          </a:xfrm>
          <a:custGeom>
            <a:avLst/>
            <a:gdLst>
              <a:gd name="connsiteX0" fmla="*/ 285133 w 2872293"/>
              <a:gd name="connsiteY0" fmla="*/ 0 h 3737377"/>
              <a:gd name="connsiteX1" fmla="*/ 2587160 w 2872293"/>
              <a:gd name="connsiteY1" fmla="*/ 0 h 3737377"/>
              <a:gd name="connsiteX2" fmla="*/ 2872293 w 2872293"/>
              <a:gd name="connsiteY2" fmla="*/ 285133 h 3737377"/>
              <a:gd name="connsiteX3" fmla="*/ 2872293 w 2872293"/>
              <a:gd name="connsiteY3" fmla="*/ 3737377 h 3737377"/>
              <a:gd name="connsiteX4" fmla="*/ 0 w 2872293"/>
              <a:gd name="connsiteY4" fmla="*/ 3737377 h 3737377"/>
              <a:gd name="connsiteX5" fmla="*/ 0 w 2872293"/>
              <a:gd name="connsiteY5" fmla="*/ 285133 h 3737377"/>
              <a:gd name="connsiteX6" fmla="*/ 285133 w 2872293"/>
              <a:gd name="connsiteY6" fmla="*/ 0 h 3737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72293" h="3737377">
                <a:moveTo>
                  <a:pt x="285133" y="0"/>
                </a:moveTo>
                <a:lnTo>
                  <a:pt x="2587160" y="0"/>
                </a:lnTo>
                <a:cubicBezTo>
                  <a:pt x="2744635" y="0"/>
                  <a:pt x="2872293" y="127658"/>
                  <a:pt x="2872293" y="285133"/>
                </a:cubicBezTo>
                <a:lnTo>
                  <a:pt x="2872293" y="3737377"/>
                </a:lnTo>
                <a:lnTo>
                  <a:pt x="0" y="3737377"/>
                </a:lnTo>
                <a:lnTo>
                  <a:pt x="0" y="285133"/>
                </a:lnTo>
                <a:cubicBezTo>
                  <a:pt x="0" y="127658"/>
                  <a:pt x="127658" y="0"/>
                  <a:pt x="285133" y="0"/>
                </a:cubicBezTo>
                <a:close/>
              </a:path>
            </a:pathLst>
          </a:custGeom>
          <a:solidFill>
            <a:schemeClr val="bg1">
              <a:lumMod val="95000"/>
            </a:schemeClr>
          </a:solidFill>
          <a:ln>
            <a:noFill/>
          </a:ln>
          <a:effectLst>
            <a:outerShdw blurRad="482600" dist="254000" dir="5400000" algn="t"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8719864" y="3120623"/>
            <a:ext cx="2872293" cy="3737377"/>
          </a:xfrm>
          <a:custGeom>
            <a:avLst/>
            <a:gdLst>
              <a:gd name="connsiteX0" fmla="*/ 285133 w 2872293"/>
              <a:gd name="connsiteY0" fmla="*/ 0 h 3737377"/>
              <a:gd name="connsiteX1" fmla="*/ 2587160 w 2872293"/>
              <a:gd name="connsiteY1" fmla="*/ 0 h 3737377"/>
              <a:gd name="connsiteX2" fmla="*/ 2872293 w 2872293"/>
              <a:gd name="connsiteY2" fmla="*/ 285133 h 3737377"/>
              <a:gd name="connsiteX3" fmla="*/ 2872293 w 2872293"/>
              <a:gd name="connsiteY3" fmla="*/ 3737377 h 3737377"/>
              <a:gd name="connsiteX4" fmla="*/ 0 w 2872293"/>
              <a:gd name="connsiteY4" fmla="*/ 3737377 h 3737377"/>
              <a:gd name="connsiteX5" fmla="*/ 0 w 2872293"/>
              <a:gd name="connsiteY5" fmla="*/ 285133 h 3737377"/>
              <a:gd name="connsiteX6" fmla="*/ 285133 w 2872293"/>
              <a:gd name="connsiteY6" fmla="*/ 0 h 3737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72293" h="3737377">
                <a:moveTo>
                  <a:pt x="285133" y="0"/>
                </a:moveTo>
                <a:lnTo>
                  <a:pt x="2587160" y="0"/>
                </a:lnTo>
                <a:cubicBezTo>
                  <a:pt x="2744635" y="0"/>
                  <a:pt x="2872293" y="127658"/>
                  <a:pt x="2872293" y="285133"/>
                </a:cubicBezTo>
                <a:lnTo>
                  <a:pt x="2872293" y="3737377"/>
                </a:lnTo>
                <a:lnTo>
                  <a:pt x="0" y="3737377"/>
                </a:lnTo>
                <a:lnTo>
                  <a:pt x="0" y="285133"/>
                </a:lnTo>
                <a:cubicBezTo>
                  <a:pt x="0" y="127658"/>
                  <a:pt x="127658" y="0"/>
                  <a:pt x="285133" y="0"/>
                </a:cubicBezTo>
                <a:close/>
              </a:path>
            </a:pathLst>
          </a:custGeom>
          <a:solidFill>
            <a:schemeClr val="bg1">
              <a:lumMod val="95000"/>
            </a:schemeClr>
          </a:solidFill>
          <a:ln>
            <a:noFill/>
          </a:ln>
          <a:effectLst>
            <a:outerShdw blurRad="482600" dist="254000" dir="5400000" algn="t"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992931" y="2214067"/>
            <a:ext cx="2872293" cy="4414575"/>
          </a:xfrm>
          <a:prstGeom prst="roundRect">
            <a:avLst>
              <a:gd name="adj" fmla="val 9927"/>
            </a:avLst>
          </a:prstGeom>
          <a:solidFill>
            <a:schemeClr val="accent2">
              <a:lumMod val="20000"/>
              <a:lumOff val="80000"/>
            </a:schemeClr>
          </a:solidFill>
          <a:ln>
            <a:noFill/>
          </a:ln>
          <a:effectLst>
            <a:outerShdw blurRad="482600" dist="254000" dir="5400000" algn="t"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8162941" y="2313540"/>
            <a:ext cx="2872293" cy="4414575"/>
          </a:xfrm>
          <a:prstGeom prst="roundRect">
            <a:avLst>
              <a:gd name="adj" fmla="val 9927"/>
            </a:avLst>
          </a:prstGeom>
          <a:solidFill>
            <a:schemeClr val="accent2">
              <a:lumMod val="20000"/>
              <a:lumOff val="80000"/>
            </a:schemeClr>
          </a:solidFill>
          <a:ln>
            <a:noFill/>
          </a:ln>
          <a:effectLst>
            <a:outerShdw blurRad="482600" dist="254000" dir="5400000" algn="t"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stretch>
            <a:fillRect/>
          </a:stretch>
        </p:blipFill>
        <p:spPr>
          <a:xfrm>
            <a:off x="11113991" y="588904"/>
            <a:ext cx="417449" cy="476840"/>
          </a:xfrm>
          <a:prstGeom prst="rect">
            <a:avLst/>
          </a:prstGeom>
        </p:spPr>
      </p:pic>
      <p:sp>
        <p:nvSpPr>
          <p:cNvPr id="3" name="矩形 2"/>
          <p:cNvSpPr/>
          <p:nvPr/>
        </p:nvSpPr>
        <p:spPr>
          <a:xfrm>
            <a:off x="1044628" y="565041"/>
            <a:ext cx="7155036" cy="584775"/>
          </a:xfrm>
          <a:prstGeom prst="rect">
            <a:avLst/>
          </a:prstGeom>
        </p:spPr>
        <p:txBody>
          <a:bodyPr wrap="square">
            <a:spAutoFit/>
          </a:bodyPr>
          <a:lstStyle/>
          <a:p>
            <a:r>
              <a:rPr lang="zh-CN" altLang="en-US" sz="3200" dirty="0">
                <a:solidFill>
                  <a:schemeClr val="tx1">
                    <a:lumMod val="75000"/>
                    <a:lumOff val="25000"/>
                  </a:schemeClr>
                </a:solidFill>
                <a:latin typeface="+mj-ea"/>
                <a:ea typeface="+mj-ea"/>
              </a:rPr>
              <a:t>饼图</a:t>
            </a:r>
            <a:r>
              <a:rPr lang="zh-CN" altLang="en-US" sz="3200" dirty="0" smtClean="0">
                <a:solidFill>
                  <a:schemeClr val="tx1">
                    <a:lumMod val="75000"/>
                    <a:lumOff val="25000"/>
                  </a:schemeClr>
                </a:solidFill>
                <a:latin typeface="+mj-ea"/>
                <a:ea typeface="+mj-ea"/>
              </a:rPr>
              <a:t>页面</a:t>
            </a:r>
            <a:endParaRPr lang="zh-CN" altLang="en-US" sz="3200" dirty="0">
              <a:solidFill>
                <a:schemeClr val="tx1">
                  <a:lumMod val="75000"/>
                  <a:lumOff val="25000"/>
                </a:schemeClr>
              </a:solidFill>
              <a:latin typeface="+mj-ea"/>
              <a:ea typeface="+mj-ea"/>
            </a:endParaRPr>
          </a:p>
        </p:txBody>
      </p:sp>
      <p:grpSp>
        <p:nvGrpSpPr>
          <p:cNvPr id="4" name="组合 3"/>
          <p:cNvGrpSpPr/>
          <p:nvPr/>
        </p:nvGrpSpPr>
        <p:grpSpPr>
          <a:xfrm>
            <a:off x="660400" y="659306"/>
            <a:ext cx="288000" cy="329202"/>
            <a:chOff x="660400" y="659306"/>
            <a:chExt cx="396000" cy="329202"/>
          </a:xfrm>
          <a:effectLst>
            <a:outerShdw blurRad="76200" dist="25400" dir="2700000" algn="tl" rotWithShape="0">
              <a:prstClr val="black">
                <a:alpha val="10000"/>
              </a:prstClr>
            </a:outerShdw>
          </a:effectLst>
        </p:grpSpPr>
        <p:sp>
          <p:nvSpPr>
            <p:cNvPr id="5" name="圆角矩形 4"/>
            <p:cNvSpPr/>
            <p:nvPr/>
          </p:nvSpPr>
          <p:spPr>
            <a:xfrm>
              <a:off x="660400" y="659306"/>
              <a:ext cx="396000" cy="7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660400" y="787907"/>
              <a:ext cx="396000" cy="7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60400" y="916508"/>
              <a:ext cx="396000" cy="7200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4193593" y="819559"/>
            <a:ext cx="6480000" cy="0"/>
            <a:chOff x="3873932" y="-105711"/>
            <a:chExt cx="6911832" cy="0"/>
          </a:xfrm>
        </p:grpSpPr>
        <p:cxnSp>
          <p:nvCxnSpPr>
            <p:cNvPr id="63" name="直接连接符 62"/>
            <p:cNvCxnSpPr/>
            <p:nvPr/>
          </p:nvCxnSpPr>
          <p:spPr>
            <a:xfrm>
              <a:off x="3873932" y="-105711"/>
              <a:ext cx="6911832" cy="0"/>
            </a:xfrm>
            <a:prstGeom prst="line">
              <a:avLst/>
            </a:prstGeom>
            <a:ln>
              <a:gradFill flip="none" rotWithShape="1">
                <a:gsLst>
                  <a:gs pos="0">
                    <a:schemeClr val="accent1">
                      <a:alpha val="0"/>
                    </a:schemeClr>
                  </a:gs>
                  <a:gs pos="100000">
                    <a:schemeClr val="accent1">
                      <a:alpha val="6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0494818" y="-105711"/>
              <a:ext cx="290946"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7196820" y="1732431"/>
            <a:ext cx="2959191" cy="4781991"/>
            <a:chOff x="4570596" y="1404334"/>
            <a:chExt cx="2959191" cy="4781991"/>
          </a:xfrm>
        </p:grpSpPr>
        <p:sp>
          <p:nvSpPr>
            <p:cNvPr id="22" name="圆角矩形 21"/>
            <p:cNvSpPr/>
            <p:nvPr/>
          </p:nvSpPr>
          <p:spPr>
            <a:xfrm>
              <a:off x="4614045" y="1404334"/>
              <a:ext cx="2872293" cy="4781991"/>
            </a:xfrm>
            <a:prstGeom prst="roundRect">
              <a:avLst>
                <a:gd name="adj" fmla="val 9927"/>
              </a:avLst>
            </a:prstGeom>
            <a:solidFill>
              <a:schemeClr val="bg1"/>
            </a:solidFill>
            <a:ln>
              <a:noFill/>
            </a:ln>
            <a:effectLst>
              <a:outerShdw blurRad="482600" dist="254000" dir="5400000" algn="t"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7" name="图表 26"/>
            <p:cNvGraphicFramePr/>
            <p:nvPr>
              <p:extLst>
                <p:ext uri="{D42A27DB-BD31-4B8C-83A1-F6EECF244321}">
                  <p14:modId xmlns:p14="http://schemas.microsoft.com/office/powerpoint/2010/main" val="3076311801"/>
                </p:ext>
              </p:extLst>
            </p:nvPr>
          </p:nvGraphicFramePr>
          <p:xfrm>
            <a:off x="4570596" y="1845859"/>
            <a:ext cx="2959191" cy="1972794"/>
          </p:xfrm>
          <a:graphic>
            <a:graphicData uri="http://schemas.openxmlformats.org/drawingml/2006/chart">
              <c:chart xmlns:c="http://schemas.openxmlformats.org/drawingml/2006/chart" xmlns:r="http://schemas.openxmlformats.org/officeDocument/2006/relationships" r:id="rId5"/>
            </a:graphicData>
          </a:graphic>
        </p:graphicFrame>
        <p:sp>
          <p:nvSpPr>
            <p:cNvPr id="23" name="文本框 22"/>
            <p:cNvSpPr txBox="1"/>
            <p:nvPr/>
          </p:nvSpPr>
          <p:spPr>
            <a:xfrm>
              <a:off x="5530658" y="2478313"/>
              <a:ext cx="1039067" cy="707886"/>
            </a:xfrm>
            <a:prstGeom prst="rect">
              <a:avLst/>
            </a:prstGeom>
            <a:noFill/>
          </p:spPr>
          <p:txBody>
            <a:bodyPr wrap="none" rtlCol="0">
              <a:spAutoFit/>
            </a:bodyPr>
            <a:lstStyle/>
            <a:p>
              <a:pPr algn="ctr"/>
              <a:r>
                <a:rPr lang="en-US" altLang="zh-CN" sz="40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2</a:t>
              </a:r>
              <a:r>
                <a:rPr lang="en-US" altLang="zh-CN" sz="4000" dirty="0" smtClean="0">
                  <a:solidFill>
                    <a:schemeClr val="tx1">
                      <a:lumMod val="75000"/>
                      <a:lumOff val="25000"/>
                    </a:schemeClr>
                  </a:solidFill>
                  <a:latin typeface="思源黑体 CN Regular" panose="020B0500000000000000" pitchFamily="34" charset="-122"/>
                  <a:ea typeface="思源黑体 CN Regular" panose="020B0500000000000000" pitchFamily="34" charset="-122"/>
                </a:rPr>
                <a:t>8</a:t>
              </a:r>
              <a:r>
                <a:rPr lang="en-US" altLang="zh-CN" sz="2400" dirty="0" smtClean="0">
                  <a:solidFill>
                    <a:schemeClr val="tx1">
                      <a:lumMod val="75000"/>
                      <a:lumOff val="25000"/>
                    </a:schemeClr>
                  </a:solidFill>
                  <a:latin typeface="思源黑体 CN Regular" panose="020B0500000000000000" pitchFamily="34" charset="-122"/>
                  <a:ea typeface="思源黑体 CN Regular" panose="020B0500000000000000" pitchFamily="34" charset="-122"/>
                </a:rPr>
                <a:t>%</a:t>
              </a:r>
              <a:endParaRPr lang="zh-CN" altLang="en-US" sz="40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29" name="矩形 28"/>
            <p:cNvSpPr/>
            <p:nvPr/>
          </p:nvSpPr>
          <p:spPr>
            <a:xfrm>
              <a:off x="5037218" y="4341996"/>
              <a:ext cx="2025946" cy="978729"/>
            </a:xfrm>
            <a:prstGeom prst="rect">
              <a:avLst/>
            </a:prstGeom>
          </p:spPr>
          <p:txBody>
            <a:bodyPr wrap="square">
              <a:spAutoFit/>
            </a:bodyPr>
            <a:lstStyle/>
            <a:p>
              <a:pPr algn="ctr">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a:t>
              </a:r>
              <a:r>
                <a:rPr lang="zh-CN" altLang="en-US" sz="1600" dirty="0" smtClean="0">
                  <a:solidFill>
                    <a:schemeClr val="tx1">
                      <a:lumMod val="75000"/>
                      <a:lumOff val="25000"/>
                    </a:schemeClr>
                  </a:solidFill>
                  <a:latin typeface="+mn-ea"/>
                </a:rPr>
                <a:t>款</a:t>
              </a:r>
              <a:r>
                <a:rPr lang="en-US" altLang="zh-CN" sz="1600" dirty="0" smtClean="0">
                  <a:solidFill>
                    <a:schemeClr val="tx1">
                      <a:lumMod val="75000"/>
                      <a:lumOff val="25000"/>
                    </a:schemeClr>
                  </a:solidFill>
                  <a:latin typeface="+mn-ea"/>
                </a:rPr>
                <a:t>PPT</a:t>
              </a:r>
              <a:r>
                <a:rPr lang="zh-CN" altLang="en-US" sz="1600" dirty="0" smtClean="0">
                  <a:solidFill>
                    <a:schemeClr val="tx1">
                      <a:lumMod val="75000"/>
                      <a:lumOff val="25000"/>
                    </a:schemeClr>
                  </a:solidFill>
                  <a:latin typeface="+mn-ea"/>
                </a:rPr>
                <a:t>模板选择</a:t>
              </a:r>
              <a:endParaRPr lang="zh-CN" altLang="en-US" sz="1600" dirty="0">
                <a:solidFill>
                  <a:schemeClr val="tx1">
                    <a:lumMod val="75000"/>
                    <a:lumOff val="25000"/>
                  </a:schemeClr>
                </a:solidFill>
                <a:latin typeface="+mn-ea"/>
              </a:endParaRPr>
            </a:p>
          </p:txBody>
        </p:sp>
        <p:sp>
          <p:nvSpPr>
            <p:cNvPr id="30" name="文本框 29"/>
            <p:cNvSpPr txBox="1"/>
            <p:nvPr/>
          </p:nvSpPr>
          <p:spPr>
            <a:xfrm>
              <a:off x="5188417" y="3890955"/>
              <a:ext cx="1723549" cy="461665"/>
            </a:xfrm>
            <a:prstGeom prst="rect">
              <a:avLst/>
            </a:prstGeom>
            <a:noFill/>
          </p:spPr>
          <p:txBody>
            <a:bodyPr wrap="none" rtlCol="0">
              <a:spAutoFit/>
            </a:bodyPr>
            <a:lstStyle/>
            <a:p>
              <a:pPr algn="ctr"/>
              <a:r>
                <a:rPr lang="zh-CN" altLang="en-US" sz="2400" dirty="0" smtClean="0">
                  <a:solidFill>
                    <a:schemeClr val="tx1">
                      <a:lumMod val="85000"/>
                      <a:lumOff val="15000"/>
                    </a:schemeClr>
                  </a:solidFill>
                  <a:latin typeface="+mj-ea"/>
                  <a:ea typeface="+mj-ea"/>
                </a:rPr>
                <a:t>输入小标题</a:t>
              </a:r>
              <a:endParaRPr lang="zh-CN" altLang="en-US" sz="2400" dirty="0">
                <a:solidFill>
                  <a:schemeClr val="tx1">
                    <a:lumMod val="85000"/>
                    <a:lumOff val="15000"/>
                  </a:schemeClr>
                </a:solidFill>
                <a:latin typeface="+mj-ea"/>
                <a:ea typeface="+mj-ea"/>
              </a:endParaRPr>
            </a:p>
          </p:txBody>
        </p:sp>
      </p:grpSp>
      <p:grpSp>
        <p:nvGrpSpPr>
          <p:cNvPr id="32" name="组合 31"/>
          <p:cNvGrpSpPr/>
          <p:nvPr/>
        </p:nvGrpSpPr>
        <p:grpSpPr>
          <a:xfrm>
            <a:off x="1766865" y="1732430"/>
            <a:ext cx="2959191" cy="4704067"/>
            <a:chOff x="4570596" y="1404334"/>
            <a:chExt cx="2959191" cy="4704067"/>
          </a:xfrm>
        </p:grpSpPr>
        <p:sp>
          <p:nvSpPr>
            <p:cNvPr id="33" name="圆角矩形 32"/>
            <p:cNvSpPr/>
            <p:nvPr/>
          </p:nvSpPr>
          <p:spPr>
            <a:xfrm>
              <a:off x="4614045" y="1404334"/>
              <a:ext cx="2872293" cy="4704067"/>
            </a:xfrm>
            <a:prstGeom prst="roundRect">
              <a:avLst>
                <a:gd name="adj" fmla="val 9927"/>
              </a:avLst>
            </a:prstGeom>
            <a:solidFill>
              <a:schemeClr val="bg1"/>
            </a:solidFill>
            <a:ln>
              <a:noFill/>
            </a:ln>
            <a:effectLst>
              <a:outerShdw blurRad="482600" dist="254000" dir="5400000" algn="t"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4" name="图表 33"/>
            <p:cNvGraphicFramePr/>
            <p:nvPr>
              <p:extLst>
                <p:ext uri="{D42A27DB-BD31-4B8C-83A1-F6EECF244321}">
                  <p14:modId xmlns:p14="http://schemas.microsoft.com/office/powerpoint/2010/main" val="3076311801"/>
                </p:ext>
              </p:extLst>
            </p:nvPr>
          </p:nvGraphicFramePr>
          <p:xfrm>
            <a:off x="4570596" y="1845859"/>
            <a:ext cx="2959191" cy="1972794"/>
          </p:xfrm>
          <a:graphic>
            <a:graphicData uri="http://schemas.openxmlformats.org/drawingml/2006/chart">
              <c:chart xmlns:c="http://schemas.openxmlformats.org/drawingml/2006/chart" xmlns:r="http://schemas.openxmlformats.org/officeDocument/2006/relationships" r:id="rId6"/>
            </a:graphicData>
          </a:graphic>
        </p:graphicFrame>
        <p:sp>
          <p:nvSpPr>
            <p:cNvPr id="35" name="文本框 34"/>
            <p:cNvSpPr txBox="1"/>
            <p:nvPr/>
          </p:nvSpPr>
          <p:spPr>
            <a:xfrm>
              <a:off x="5530658" y="2478313"/>
              <a:ext cx="1039067" cy="707886"/>
            </a:xfrm>
            <a:prstGeom prst="rect">
              <a:avLst/>
            </a:prstGeom>
            <a:noFill/>
          </p:spPr>
          <p:txBody>
            <a:bodyPr wrap="none" rtlCol="0">
              <a:spAutoFit/>
            </a:bodyPr>
            <a:lstStyle/>
            <a:p>
              <a:pPr algn="ctr"/>
              <a:r>
                <a:rPr lang="en-US" altLang="zh-CN" sz="4000" dirty="0" smtClean="0">
                  <a:solidFill>
                    <a:schemeClr val="tx1">
                      <a:lumMod val="75000"/>
                      <a:lumOff val="25000"/>
                    </a:schemeClr>
                  </a:solidFill>
                  <a:latin typeface="思源黑体 CN Regular" panose="020B0500000000000000" pitchFamily="34" charset="-122"/>
                  <a:ea typeface="思源黑体 CN Regular" panose="020B0500000000000000" pitchFamily="34" charset="-122"/>
                </a:rPr>
                <a:t>54</a:t>
              </a:r>
              <a:r>
                <a:rPr lang="en-US" altLang="zh-CN" sz="2400" dirty="0" smtClean="0">
                  <a:solidFill>
                    <a:schemeClr val="tx1">
                      <a:lumMod val="75000"/>
                      <a:lumOff val="25000"/>
                    </a:schemeClr>
                  </a:solidFill>
                  <a:latin typeface="思源黑体 CN Regular" panose="020B0500000000000000" pitchFamily="34" charset="-122"/>
                  <a:ea typeface="思源黑体 CN Regular" panose="020B0500000000000000" pitchFamily="34" charset="-122"/>
                </a:rPr>
                <a:t>%</a:t>
              </a:r>
              <a:endParaRPr lang="zh-CN" altLang="en-US" sz="40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36" name="矩形 35"/>
            <p:cNvSpPr/>
            <p:nvPr/>
          </p:nvSpPr>
          <p:spPr>
            <a:xfrm>
              <a:off x="5037218" y="4341996"/>
              <a:ext cx="2025946" cy="978729"/>
            </a:xfrm>
            <a:prstGeom prst="rect">
              <a:avLst/>
            </a:prstGeom>
          </p:spPr>
          <p:txBody>
            <a:bodyPr wrap="square">
              <a:spAutoFit/>
            </a:bodyPr>
            <a:lstStyle/>
            <a:p>
              <a:pPr algn="ctr">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a:t>
              </a:r>
              <a:r>
                <a:rPr lang="zh-CN" altLang="en-US" sz="1600" dirty="0" smtClean="0">
                  <a:solidFill>
                    <a:schemeClr val="tx1">
                      <a:lumMod val="75000"/>
                      <a:lumOff val="25000"/>
                    </a:schemeClr>
                  </a:solidFill>
                  <a:latin typeface="+mn-ea"/>
                </a:rPr>
                <a:t>款</a:t>
              </a:r>
              <a:r>
                <a:rPr lang="en-US" altLang="zh-CN" sz="1600" dirty="0" smtClean="0">
                  <a:solidFill>
                    <a:schemeClr val="tx1">
                      <a:lumMod val="75000"/>
                      <a:lumOff val="25000"/>
                    </a:schemeClr>
                  </a:solidFill>
                  <a:latin typeface="+mn-ea"/>
                </a:rPr>
                <a:t>PPT</a:t>
              </a:r>
              <a:r>
                <a:rPr lang="zh-CN" altLang="en-US" sz="1600" dirty="0" smtClean="0">
                  <a:solidFill>
                    <a:schemeClr val="tx1">
                      <a:lumMod val="75000"/>
                      <a:lumOff val="25000"/>
                    </a:schemeClr>
                  </a:solidFill>
                  <a:latin typeface="+mn-ea"/>
                </a:rPr>
                <a:t>模板选择</a:t>
              </a:r>
              <a:endParaRPr lang="zh-CN" altLang="en-US" sz="1600" dirty="0">
                <a:solidFill>
                  <a:schemeClr val="tx1">
                    <a:lumMod val="75000"/>
                    <a:lumOff val="25000"/>
                  </a:schemeClr>
                </a:solidFill>
                <a:latin typeface="+mn-ea"/>
              </a:endParaRPr>
            </a:p>
          </p:txBody>
        </p:sp>
        <p:sp>
          <p:nvSpPr>
            <p:cNvPr id="37" name="文本框 36"/>
            <p:cNvSpPr txBox="1"/>
            <p:nvPr/>
          </p:nvSpPr>
          <p:spPr>
            <a:xfrm>
              <a:off x="5188417" y="3890955"/>
              <a:ext cx="1723549" cy="461665"/>
            </a:xfrm>
            <a:prstGeom prst="rect">
              <a:avLst/>
            </a:prstGeom>
            <a:noFill/>
          </p:spPr>
          <p:txBody>
            <a:bodyPr wrap="none" rtlCol="0">
              <a:spAutoFit/>
            </a:bodyPr>
            <a:lstStyle/>
            <a:p>
              <a:pPr algn="ctr"/>
              <a:r>
                <a:rPr lang="zh-CN" altLang="en-US" sz="2400" dirty="0" smtClean="0">
                  <a:solidFill>
                    <a:schemeClr val="tx1">
                      <a:lumMod val="85000"/>
                      <a:lumOff val="15000"/>
                    </a:schemeClr>
                  </a:solidFill>
                  <a:latin typeface="+mj-ea"/>
                  <a:ea typeface="+mj-ea"/>
                </a:rPr>
                <a:t>输入小标题</a:t>
              </a:r>
              <a:endParaRPr lang="zh-CN" altLang="en-US" sz="2400" dirty="0">
                <a:solidFill>
                  <a:schemeClr val="tx1">
                    <a:lumMod val="85000"/>
                    <a:lumOff val="15000"/>
                  </a:schemeClr>
                </a:solidFill>
                <a:latin typeface="+mj-ea"/>
                <a:ea typeface="+mj-ea"/>
              </a:endParaRPr>
            </a:p>
          </p:txBody>
        </p:sp>
      </p:grpSp>
      <p:grpSp>
        <p:nvGrpSpPr>
          <p:cNvPr id="38" name="组合 37"/>
          <p:cNvGrpSpPr/>
          <p:nvPr/>
        </p:nvGrpSpPr>
        <p:grpSpPr>
          <a:xfrm>
            <a:off x="4504510" y="1358353"/>
            <a:ext cx="2959191" cy="5156069"/>
            <a:chOff x="4570596" y="1404334"/>
            <a:chExt cx="2959191" cy="5156069"/>
          </a:xfrm>
        </p:grpSpPr>
        <p:sp>
          <p:nvSpPr>
            <p:cNvPr id="39" name="圆角矩形 38"/>
            <p:cNvSpPr/>
            <p:nvPr/>
          </p:nvSpPr>
          <p:spPr>
            <a:xfrm>
              <a:off x="4614045" y="1404334"/>
              <a:ext cx="2872293" cy="5156069"/>
            </a:xfrm>
            <a:prstGeom prst="roundRect">
              <a:avLst>
                <a:gd name="adj" fmla="val 9927"/>
              </a:avLst>
            </a:prstGeom>
            <a:solidFill>
              <a:schemeClr val="bg1"/>
            </a:solidFill>
            <a:ln>
              <a:noFill/>
            </a:ln>
            <a:effectLst>
              <a:outerShdw blurRad="482600" dist="254000" dir="5400000" algn="t" rotWithShape="0">
                <a:schemeClr val="accent2">
                  <a:lumMod val="5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0" name="图表 39"/>
            <p:cNvGraphicFramePr/>
            <p:nvPr>
              <p:extLst>
                <p:ext uri="{D42A27DB-BD31-4B8C-83A1-F6EECF244321}">
                  <p14:modId xmlns:p14="http://schemas.microsoft.com/office/powerpoint/2010/main" val="3076311801"/>
                </p:ext>
              </p:extLst>
            </p:nvPr>
          </p:nvGraphicFramePr>
          <p:xfrm>
            <a:off x="4570596" y="1845859"/>
            <a:ext cx="2959191" cy="1972794"/>
          </p:xfrm>
          <a:graphic>
            <a:graphicData uri="http://schemas.openxmlformats.org/drawingml/2006/chart">
              <c:chart xmlns:c="http://schemas.openxmlformats.org/drawingml/2006/chart" xmlns:r="http://schemas.openxmlformats.org/officeDocument/2006/relationships" r:id="rId7"/>
            </a:graphicData>
          </a:graphic>
        </p:graphicFrame>
        <p:sp>
          <p:nvSpPr>
            <p:cNvPr id="41" name="文本框 40"/>
            <p:cNvSpPr txBox="1"/>
            <p:nvPr/>
          </p:nvSpPr>
          <p:spPr>
            <a:xfrm>
              <a:off x="5530658" y="2478313"/>
              <a:ext cx="1039067" cy="707886"/>
            </a:xfrm>
            <a:prstGeom prst="rect">
              <a:avLst/>
            </a:prstGeom>
            <a:noFill/>
          </p:spPr>
          <p:txBody>
            <a:bodyPr wrap="none" rtlCol="0">
              <a:spAutoFit/>
            </a:bodyPr>
            <a:lstStyle/>
            <a:p>
              <a:pPr algn="ctr"/>
              <a:r>
                <a:rPr lang="en-US" altLang="zh-CN" sz="4000" dirty="0" smtClean="0">
                  <a:solidFill>
                    <a:schemeClr val="tx1">
                      <a:lumMod val="75000"/>
                      <a:lumOff val="25000"/>
                    </a:schemeClr>
                  </a:solidFill>
                  <a:latin typeface="思源黑体 CN Regular" panose="020B0500000000000000" pitchFamily="34" charset="-122"/>
                  <a:ea typeface="思源黑体 CN Regular" panose="020B0500000000000000" pitchFamily="34" charset="-122"/>
                </a:rPr>
                <a:t>68</a:t>
              </a:r>
              <a:r>
                <a:rPr lang="en-US" altLang="zh-CN" sz="2400" dirty="0" smtClean="0">
                  <a:solidFill>
                    <a:schemeClr val="tx1">
                      <a:lumMod val="75000"/>
                      <a:lumOff val="25000"/>
                    </a:schemeClr>
                  </a:solidFill>
                  <a:latin typeface="思源黑体 CN Regular" panose="020B0500000000000000" pitchFamily="34" charset="-122"/>
                  <a:ea typeface="思源黑体 CN Regular" panose="020B0500000000000000" pitchFamily="34" charset="-122"/>
                </a:rPr>
                <a:t>%</a:t>
              </a:r>
              <a:endParaRPr lang="zh-CN" altLang="en-US" sz="4000"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42" name="矩形 41"/>
            <p:cNvSpPr/>
            <p:nvPr/>
          </p:nvSpPr>
          <p:spPr>
            <a:xfrm>
              <a:off x="5037218" y="4341996"/>
              <a:ext cx="2025946" cy="978729"/>
            </a:xfrm>
            <a:prstGeom prst="rect">
              <a:avLst/>
            </a:prstGeom>
          </p:spPr>
          <p:txBody>
            <a:bodyPr wrap="square">
              <a:spAutoFit/>
            </a:bodyPr>
            <a:lstStyle/>
            <a:p>
              <a:pPr algn="ctr">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a:t>
              </a:r>
              <a:r>
                <a:rPr lang="zh-CN" altLang="en-US" sz="1600" dirty="0" smtClean="0">
                  <a:solidFill>
                    <a:schemeClr val="tx1">
                      <a:lumMod val="75000"/>
                      <a:lumOff val="25000"/>
                    </a:schemeClr>
                  </a:solidFill>
                  <a:latin typeface="+mn-ea"/>
                </a:rPr>
                <a:t>款</a:t>
              </a:r>
              <a:r>
                <a:rPr lang="en-US" altLang="zh-CN" sz="1600" dirty="0" smtClean="0">
                  <a:solidFill>
                    <a:schemeClr val="tx1">
                      <a:lumMod val="75000"/>
                      <a:lumOff val="25000"/>
                    </a:schemeClr>
                  </a:solidFill>
                  <a:latin typeface="+mn-ea"/>
                </a:rPr>
                <a:t>PPT</a:t>
              </a:r>
              <a:r>
                <a:rPr lang="zh-CN" altLang="en-US" sz="1600" dirty="0" smtClean="0">
                  <a:solidFill>
                    <a:schemeClr val="tx1">
                      <a:lumMod val="75000"/>
                      <a:lumOff val="25000"/>
                    </a:schemeClr>
                  </a:solidFill>
                  <a:latin typeface="+mn-ea"/>
                </a:rPr>
                <a:t>模板选择</a:t>
              </a:r>
              <a:endParaRPr lang="zh-CN" altLang="en-US" sz="1600" dirty="0">
                <a:solidFill>
                  <a:schemeClr val="tx1">
                    <a:lumMod val="75000"/>
                    <a:lumOff val="25000"/>
                  </a:schemeClr>
                </a:solidFill>
                <a:latin typeface="+mn-ea"/>
              </a:endParaRPr>
            </a:p>
          </p:txBody>
        </p:sp>
        <p:sp>
          <p:nvSpPr>
            <p:cNvPr id="43" name="文本框 42"/>
            <p:cNvSpPr txBox="1"/>
            <p:nvPr/>
          </p:nvSpPr>
          <p:spPr>
            <a:xfrm>
              <a:off x="5188417" y="3890955"/>
              <a:ext cx="1723549" cy="461665"/>
            </a:xfrm>
            <a:prstGeom prst="rect">
              <a:avLst/>
            </a:prstGeom>
            <a:noFill/>
          </p:spPr>
          <p:txBody>
            <a:bodyPr wrap="none" rtlCol="0">
              <a:spAutoFit/>
            </a:bodyPr>
            <a:lstStyle/>
            <a:p>
              <a:pPr algn="ctr"/>
              <a:r>
                <a:rPr lang="zh-CN" altLang="en-US" sz="2400" dirty="0" smtClean="0">
                  <a:solidFill>
                    <a:schemeClr val="tx1">
                      <a:lumMod val="85000"/>
                      <a:lumOff val="15000"/>
                    </a:schemeClr>
                  </a:solidFill>
                  <a:latin typeface="+mj-ea"/>
                  <a:ea typeface="+mj-ea"/>
                </a:rPr>
                <a:t>输入小标题</a:t>
              </a:r>
              <a:endParaRPr lang="zh-CN" altLang="en-US" sz="2400" dirty="0">
                <a:solidFill>
                  <a:schemeClr val="tx1">
                    <a:lumMod val="85000"/>
                    <a:lumOff val="15000"/>
                  </a:schemeClr>
                </a:solidFill>
                <a:latin typeface="+mj-ea"/>
                <a:ea typeface="+mj-ea"/>
              </a:endParaRPr>
            </a:p>
          </p:txBody>
        </p:sp>
      </p:grpSp>
      <p:grpSp>
        <p:nvGrpSpPr>
          <p:cNvPr id="46" name="组合 45"/>
          <p:cNvGrpSpPr/>
          <p:nvPr/>
        </p:nvGrpSpPr>
        <p:grpSpPr>
          <a:xfrm>
            <a:off x="-251515" y="5138893"/>
            <a:ext cx="12443515" cy="1887344"/>
            <a:chOff x="-251515" y="5138893"/>
            <a:chExt cx="12443515" cy="1887344"/>
          </a:xfrm>
        </p:grpSpPr>
        <p:sp>
          <p:nvSpPr>
            <p:cNvPr id="47" name="任意多边形 46"/>
            <p:cNvSpPr/>
            <p:nvPr/>
          </p:nvSpPr>
          <p:spPr>
            <a:xfrm>
              <a:off x="0" y="5364606"/>
              <a:ext cx="12192000" cy="1493394"/>
            </a:xfrm>
            <a:custGeom>
              <a:avLst/>
              <a:gdLst>
                <a:gd name="connsiteX0" fmla="*/ 0 w 12192000"/>
                <a:gd name="connsiteY0" fmla="*/ 0 h 1493394"/>
                <a:gd name="connsiteX1" fmla="*/ 3139440 w 12192000"/>
                <a:gd name="connsiteY1" fmla="*/ 1186560 h 1493394"/>
                <a:gd name="connsiteX2" fmla="*/ 4815840 w 12192000"/>
                <a:gd name="connsiteY2" fmla="*/ 211200 h 1493394"/>
                <a:gd name="connsiteX3" fmla="*/ 9022080 w 12192000"/>
                <a:gd name="connsiteY3" fmla="*/ 942720 h 1493394"/>
                <a:gd name="connsiteX4" fmla="*/ 10424160 w 12192000"/>
                <a:gd name="connsiteY4" fmla="*/ 455040 h 1493394"/>
                <a:gd name="connsiteX5" fmla="*/ 12192000 w 12192000"/>
                <a:gd name="connsiteY5" fmla="*/ 851036 h 1493394"/>
                <a:gd name="connsiteX6" fmla="*/ 12192000 w 12192000"/>
                <a:gd name="connsiteY6" fmla="*/ 1493394 h 1493394"/>
                <a:gd name="connsiteX7" fmla="*/ 0 w 12192000"/>
                <a:gd name="connsiteY7" fmla="*/ 1493394 h 1493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493394">
                  <a:moveTo>
                    <a:pt x="0" y="0"/>
                  </a:moveTo>
                  <a:lnTo>
                    <a:pt x="3139440" y="1186560"/>
                  </a:lnTo>
                  <a:lnTo>
                    <a:pt x="4815840" y="211200"/>
                  </a:lnTo>
                  <a:lnTo>
                    <a:pt x="9022080" y="942720"/>
                  </a:lnTo>
                  <a:lnTo>
                    <a:pt x="10424160" y="455040"/>
                  </a:lnTo>
                  <a:lnTo>
                    <a:pt x="12192000" y="851036"/>
                  </a:lnTo>
                  <a:lnTo>
                    <a:pt x="12192000" y="1493394"/>
                  </a:lnTo>
                  <a:lnTo>
                    <a:pt x="0" y="1493394"/>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0" y="6002526"/>
              <a:ext cx="12192000" cy="855474"/>
            </a:xfrm>
            <a:custGeom>
              <a:avLst/>
              <a:gdLst>
                <a:gd name="connsiteX0" fmla="*/ 1889760 w 12192000"/>
                <a:gd name="connsiteY0" fmla="*/ 0 h 855474"/>
                <a:gd name="connsiteX1" fmla="*/ 4693920 w 12192000"/>
                <a:gd name="connsiteY1" fmla="*/ 609600 h 855474"/>
                <a:gd name="connsiteX2" fmla="*/ 8046720 w 12192000"/>
                <a:gd name="connsiteY2" fmla="*/ 0 h 855474"/>
                <a:gd name="connsiteX3" fmla="*/ 10728960 w 12192000"/>
                <a:gd name="connsiteY3" fmla="*/ 670560 h 855474"/>
                <a:gd name="connsiteX4" fmla="*/ 12192000 w 12192000"/>
                <a:gd name="connsiteY4" fmla="*/ 177005 h 855474"/>
                <a:gd name="connsiteX5" fmla="*/ 12192000 w 12192000"/>
                <a:gd name="connsiteY5" fmla="*/ 855474 h 855474"/>
                <a:gd name="connsiteX6" fmla="*/ 0 w 12192000"/>
                <a:gd name="connsiteY6" fmla="*/ 855474 h 855474"/>
                <a:gd name="connsiteX7" fmla="*/ 0 w 12192000"/>
                <a:gd name="connsiteY7" fmla="*/ 724840 h 855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855474">
                  <a:moveTo>
                    <a:pt x="1889760" y="0"/>
                  </a:moveTo>
                  <a:lnTo>
                    <a:pt x="4693920" y="609600"/>
                  </a:lnTo>
                  <a:lnTo>
                    <a:pt x="8046720" y="0"/>
                  </a:lnTo>
                  <a:lnTo>
                    <a:pt x="10728960" y="670560"/>
                  </a:lnTo>
                  <a:lnTo>
                    <a:pt x="12192000" y="177005"/>
                  </a:lnTo>
                  <a:lnTo>
                    <a:pt x="12192000" y="855474"/>
                  </a:lnTo>
                  <a:lnTo>
                    <a:pt x="0" y="855474"/>
                  </a:lnTo>
                  <a:lnTo>
                    <a:pt x="0" y="72484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19381022">
              <a:off x="-251515" y="6156654"/>
              <a:ext cx="2111829"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8664142">
              <a:off x="3031605" y="5780189"/>
              <a:ext cx="1887344"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19471062">
              <a:off x="6121042" y="5989291"/>
              <a:ext cx="1887344"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椭圆 55"/>
          <p:cNvSpPr/>
          <p:nvPr/>
        </p:nvSpPr>
        <p:spPr>
          <a:xfrm>
            <a:off x="923011" y="4538695"/>
            <a:ext cx="359297" cy="359297"/>
          </a:xfrm>
          <a:prstGeom prst="ellipse">
            <a:avLst/>
          </a:prstGeom>
          <a:gradFill flip="none" rotWithShape="1">
            <a:gsLst>
              <a:gs pos="48000">
                <a:schemeClr val="accent1"/>
              </a:gs>
              <a:gs pos="100000">
                <a:schemeClr val="accent1">
                  <a:lumMod val="50000"/>
                </a:schemeClr>
              </a:gs>
            </a:gsLst>
            <a:lin ang="2700000" scaled="1"/>
            <a:tileRect/>
          </a:gradFill>
          <a:ln>
            <a:noFill/>
          </a:ln>
          <a:effectLst>
            <a:outerShdw blurRad="203200" dist="190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469823" y="5994931"/>
            <a:ext cx="550583" cy="550583"/>
          </a:xfrm>
          <a:prstGeom prst="ellipse">
            <a:avLst/>
          </a:prstGeom>
          <a:gradFill flip="none" rotWithShape="1">
            <a:gsLst>
              <a:gs pos="35000">
                <a:schemeClr val="accent1"/>
              </a:gs>
              <a:gs pos="100000">
                <a:schemeClr val="accent1">
                  <a:lumMod val="50000"/>
                </a:schemeClr>
              </a:gs>
            </a:gsLst>
            <a:lin ang="2700000" scaled="1"/>
            <a:tileRect/>
          </a:gradFill>
          <a:ln>
            <a:noFill/>
          </a:ln>
          <a:effectLst>
            <a:outerShdw blurRad="203200" dist="190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0257157" y="4402904"/>
            <a:ext cx="264812" cy="264812"/>
          </a:xfrm>
          <a:prstGeom prst="ellipse">
            <a:avLst/>
          </a:prstGeom>
          <a:gradFill flip="none" rotWithShape="1">
            <a:gsLst>
              <a:gs pos="35000">
                <a:schemeClr val="accent1"/>
              </a:gs>
              <a:gs pos="100000">
                <a:schemeClr val="accent1">
                  <a:lumMod val="50000"/>
                </a:schemeClr>
              </a:gs>
            </a:gsLst>
            <a:lin ang="2700000" scaled="1"/>
            <a:tileRect/>
          </a:gradFill>
          <a:ln>
            <a:noFill/>
          </a:ln>
          <a:effectLst>
            <a:outerShdw blurRad="203200" dist="190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230895" y="1319027"/>
            <a:ext cx="264812" cy="264812"/>
          </a:xfrm>
          <a:prstGeom prst="ellipse">
            <a:avLst/>
          </a:prstGeom>
          <a:gradFill flip="none" rotWithShape="1">
            <a:gsLst>
              <a:gs pos="35000">
                <a:schemeClr val="accent1"/>
              </a:gs>
              <a:gs pos="100000">
                <a:schemeClr val="accent1">
                  <a:lumMod val="50000"/>
                </a:schemeClr>
              </a:gs>
            </a:gsLst>
            <a:lin ang="2700000" scaled="1"/>
            <a:tileRect/>
          </a:gradFill>
          <a:ln>
            <a:noFill/>
          </a:ln>
          <a:effectLst>
            <a:outerShdw blurRad="203200" dist="190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1518900" y="1960777"/>
            <a:ext cx="264812" cy="264812"/>
          </a:xfrm>
          <a:prstGeom prst="ellipse">
            <a:avLst/>
          </a:prstGeom>
          <a:gradFill flip="none" rotWithShape="1">
            <a:gsLst>
              <a:gs pos="35000">
                <a:schemeClr val="accent1">
                  <a:alpha val="10000"/>
                </a:schemeClr>
              </a:gs>
              <a:gs pos="100000">
                <a:schemeClr val="accent1">
                  <a:lumMod val="50000"/>
                  <a:alpha val="1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453661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a:off x="0" y="0"/>
            <a:ext cx="12192000" cy="6858000"/>
          </a:xfrm>
          <a:prstGeom prst="rect">
            <a:avLst/>
          </a:pr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1" name="图片 90"/>
          <p:cNvPicPr>
            <a:picLocks noChangeAspect="1"/>
          </p:cNvPicPr>
          <p:nvPr/>
        </p:nvPicPr>
        <p:blipFill>
          <a:blip r:embed="rId4" cstate="print">
            <a:extLst>
              <a:ext uri="{28A0092B-C50C-407E-A947-70E740481C1C}">
                <a14:useLocalDpi xmlns:a14="http://schemas.microsoft.com/office/drawing/2010/main" val="0"/>
              </a:ext>
            </a:extLst>
          </a:blip>
          <a:srcRect l="4420" r="4796" b="66227"/>
          <a:stretch>
            <a:fillRect/>
          </a:stretch>
        </p:blipFill>
        <p:spPr>
          <a:xfrm>
            <a:off x="12000" y="3840230"/>
            <a:ext cx="12168000" cy="3017770"/>
          </a:xfrm>
          <a:custGeom>
            <a:avLst/>
            <a:gdLst>
              <a:gd name="connsiteX0" fmla="*/ 478047 w 12168000"/>
              <a:gd name="connsiteY0" fmla="*/ 0 h 3017770"/>
              <a:gd name="connsiteX1" fmla="*/ 11689953 w 12168000"/>
              <a:gd name="connsiteY1" fmla="*/ 0 h 3017770"/>
              <a:gd name="connsiteX2" fmla="*/ 11765703 w 12168000"/>
              <a:gd name="connsiteY2" fmla="*/ 7636 h 3017770"/>
              <a:gd name="connsiteX3" fmla="*/ 12168000 w 12168000"/>
              <a:gd name="connsiteY3" fmla="*/ 501238 h 3017770"/>
              <a:gd name="connsiteX4" fmla="*/ 12168000 w 12168000"/>
              <a:gd name="connsiteY4" fmla="*/ 3017770 h 3017770"/>
              <a:gd name="connsiteX5" fmla="*/ 0 w 12168000"/>
              <a:gd name="connsiteY5" fmla="*/ 3017770 h 3017770"/>
              <a:gd name="connsiteX6" fmla="*/ 0 w 12168000"/>
              <a:gd name="connsiteY6" fmla="*/ 501238 h 3017770"/>
              <a:gd name="connsiteX7" fmla="*/ 402297 w 12168000"/>
              <a:gd name="connsiteY7" fmla="*/ 7636 h 301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68000" h="3017770">
                <a:moveTo>
                  <a:pt x="478047" y="0"/>
                </a:moveTo>
                <a:lnTo>
                  <a:pt x="11689953" y="0"/>
                </a:lnTo>
                <a:lnTo>
                  <a:pt x="11765703" y="7636"/>
                </a:lnTo>
                <a:cubicBezTo>
                  <a:pt x="11995293" y="54618"/>
                  <a:pt x="12168000" y="257759"/>
                  <a:pt x="12168000" y="501238"/>
                </a:cubicBezTo>
                <a:lnTo>
                  <a:pt x="12168000" y="3017770"/>
                </a:lnTo>
                <a:lnTo>
                  <a:pt x="0" y="3017770"/>
                </a:lnTo>
                <a:lnTo>
                  <a:pt x="0" y="501238"/>
                </a:lnTo>
                <a:cubicBezTo>
                  <a:pt x="0" y="257759"/>
                  <a:pt x="172707" y="54618"/>
                  <a:pt x="402297" y="7636"/>
                </a:cubicBezTo>
                <a:close/>
              </a:path>
            </a:pathLst>
          </a:custGeom>
        </p:spPr>
      </p:pic>
      <p:pic>
        <p:nvPicPr>
          <p:cNvPr id="2" name="图片 1"/>
          <p:cNvPicPr>
            <a:picLocks noChangeAspect="1"/>
          </p:cNvPicPr>
          <p:nvPr/>
        </p:nvPicPr>
        <p:blipFill>
          <a:blip r:embed="rId5"/>
          <a:stretch>
            <a:fillRect/>
          </a:stretch>
        </p:blipFill>
        <p:spPr>
          <a:xfrm>
            <a:off x="11113991" y="588904"/>
            <a:ext cx="417449" cy="476840"/>
          </a:xfrm>
          <a:prstGeom prst="rect">
            <a:avLst/>
          </a:prstGeom>
        </p:spPr>
      </p:pic>
      <p:sp>
        <p:nvSpPr>
          <p:cNvPr id="3" name="矩形 2"/>
          <p:cNvSpPr/>
          <p:nvPr/>
        </p:nvSpPr>
        <p:spPr>
          <a:xfrm>
            <a:off x="1044628" y="565041"/>
            <a:ext cx="7155036" cy="584775"/>
          </a:xfrm>
          <a:prstGeom prst="rect">
            <a:avLst/>
          </a:prstGeom>
        </p:spPr>
        <p:txBody>
          <a:bodyPr wrap="square">
            <a:spAutoFit/>
          </a:bodyPr>
          <a:lstStyle/>
          <a:p>
            <a:r>
              <a:rPr lang="zh-CN" altLang="en-US" sz="3200" dirty="0" smtClean="0">
                <a:solidFill>
                  <a:schemeClr val="tx1">
                    <a:lumMod val="75000"/>
                    <a:lumOff val="25000"/>
                  </a:schemeClr>
                </a:solidFill>
                <a:latin typeface="+mj-ea"/>
                <a:ea typeface="+mj-ea"/>
              </a:rPr>
              <a:t>荣誉证书页面</a:t>
            </a:r>
            <a:endParaRPr lang="zh-CN" altLang="en-US" sz="3200" dirty="0">
              <a:solidFill>
                <a:schemeClr val="tx1">
                  <a:lumMod val="75000"/>
                  <a:lumOff val="25000"/>
                </a:schemeClr>
              </a:solidFill>
              <a:latin typeface="+mj-ea"/>
              <a:ea typeface="+mj-ea"/>
            </a:endParaRPr>
          </a:p>
        </p:txBody>
      </p:sp>
      <p:grpSp>
        <p:nvGrpSpPr>
          <p:cNvPr id="4" name="组合 3"/>
          <p:cNvGrpSpPr/>
          <p:nvPr/>
        </p:nvGrpSpPr>
        <p:grpSpPr>
          <a:xfrm>
            <a:off x="660400" y="659306"/>
            <a:ext cx="288000" cy="329202"/>
            <a:chOff x="660400" y="659306"/>
            <a:chExt cx="396000" cy="329202"/>
          </a:xfrm>
          <a:effectLst>
            <a:outerShdw blurRad="76200" dist="25400" dir="2700000" algn="tl" rotWithShape="0">
              <a:prstClr val="black">
                <a:alpha val="10000"/>
              </a:prstClr>
            </a:outerShdw>
          </a:effectLst>
        </p:grpSpPr>
        <p:sp>
          <p:nvSpPr>
            <p:cNvPr id="5" name="圆角矩形 4"/>
            <p:cNvSpPr/>
            <p:nvPr/>
          </p:nvSpPr>
          <p:spPr>
            <a:xfrm>
              <a:off x="660400" y="659306"/>
              <a:ext cx="396000" cy="7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660400" y="787907"/>
              <a:ext cx="396000" cy="7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60400" y="916508"/>
              <a:ext cx="396000" cy="7200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4193593" y="819559"/>
            <a:ext cx="6480000" cy="0"/>
            <a:chOff x="3873932" y="-105711"/>
            <a:chExt cx="6911832" cy="0"/>
          </a:xfrm>
        </p:grpSpPr>
        <p:cxnSp>
          <p:nvCxnSpPr>
            <p:cNvPr id="63" name="直接连接符 62"/>
            <p:cNvCxnSpPr/>
            <p:nvPr/>
          </p:nvCxnSpPr>
          <p:spPr>
            <a:xfrm>
              <a:off x="3873932" y="-105711"/>
              <a:ext cx="6911832" cy="0"/>
            </a:xfrm>
            <a:prstGeom prst="line">
              <a:avLst/>
            </a:prstGeom>
            <a:ln>
              <a:gradFill flip="none" rotWithShape="1">
                <a:gsLst>
                  <a:gs pos="0">
                    <a:schemeClr val="accent1">
                      <a:alpha val="0"/>
                    </a:schemeClr>
                  </a:gs>
                  <a:gs pos="100000">
                    <a:schemeClr val="accent1">
                      <a:alpha val="6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0494818" y="-105711"/>
              <a:ext cx="290946"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sp>
        <p:nvSpPr>
          <p:cNvPr id="90" name="同侧圆角矩形 89"/>
          <p:cNvSpPr/>
          <p:nvPr/>
        </p:nvSpPr>
        <p:spPr>
          <a:xfrm>
            <a:off x="0" y="3835030"/>
            <a:ext cx="12192000" cy="3022970"/>
          </a:xfrm>
          <a:prstGeom prst="round2Same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0" y="3962400"/>
            <a:ext cx="12192000" cy="2895600"/>
          </a:xfrm>
          <a:custGeom>
            <a:avLst/>
            <a:gdLst>
              <a:gd name="connsiteX0" fmla="*/ 11970327 w 12192000"/>
              <a:gd name="connsiteY0" fmla="*/ 942109 h 2895600"/>
              <a:gd name="connsiteX1" fmla="*/ 12192000 w 12192000"/>
              <a:gd name="connsiteY1" fmla="*/ 1080201 h 2895600"/>
              <a:gd name="connsiteX2" fmla="*/ 12192000 w 12192000"/>
              <a:gd name="connsiteY2" fmla="*/ 2895600 h 2895600"/>
              <a:gd name="connsiteX3" fmla="*/ 11386105 w 12192000"/>
              <a:gd name="connsiteY3" fmla="*/ 2895600 h 2895600"/>
              <a:gd name="connsiteX4" fmla="*/ 2299855 w 12192000"/>
              <a:gd name="connsiteY4" fmla="*/ 277091 h 2895600"/>
              <a:gd name="connsiteX5" fmla="*/ 4488874 w 12192000"/>
              <a:gd name="connsiteY5" fmla="*/ 1634836 h 2895600"/>
              <a:gd name="connsiteX6" fmla="*/ 5320146 w 12192000"/>
              <a:gd name="connsiteY6" fmla="*/ 498764 h 2895600"/>
              <a:gd name="connsiteX7" fmla="*/ 6694555 w 12192000"/>
              <a:gd name="connsiteY7" fmla="*/ 2895600 h 2895600"/>
              <a:gd name="connsiteX8" fmla="*/ 0 w 12192000"/>
              <a:gd name="connsiteY8" fmla="*/ 2895600 h 2895600"/>
              <a:gd name="connsiteX9" fmla="*/ 0 w 12192000"/>
              <a:gd name="connsiteY9" fmla="*/ 1191491 h 2895600"/>
              <a:gd name="connsiteX10" fmla="*/ 166255 w 12192000"/>
              <a:gd name="connsiteY10" fmla="*/ 1440873 h 2895600"/>
              <a:gd name="connsiteX11" fmla="*/ 249382 w 12192000"/>
              <a:gd name="connsiteY11" fmla="*/ 1357745 h 2895600"/>
              <a:gd name="connsiteX12" fmla="*/ 9282545 w 12192000"/>
              <a:gd name="connsiteY12" fmla="*/ 0 h 2895600"/>
              <a:gd name="connsiteX13" fmla="*/ 10617396 w 12192000"/>
              <a:gd name="connsiteY13" fmla="*/ 2895600 h 2895600"/>
              <a:gd name="connsiteX14" fmla="*/ 8185455 w 12192000"/>
              <a:gd name="connsiteY14" fmla="*/ 289560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2895600">
                <a:moveTo>
                  <a:pt x="11970327" y="942109"/>
                </a:moveTo>
                <a:lnTo>
                  <a:pt x="12192000" y="1080201"/>
                </a:lnTo>
                <a:lnTo>
                  <a:pt x="12192000" y="2895600"/>
                </a:lnTo>
                <a:lnTo>
                  <a:pt x="11386105" y="2895600"/>
                </a:lnTo>
                <a:close/>
                <a:moveTo>
                  <a:pt x="2299855" y="277091"/>
                </a:moveTo>
                <a:lnTo>
                  <a:pt x="4488874" y="1634836"/>
                </a:lnTo>
                <a:lnTo>
                  <a:pt x="5320146" y="498764"/>
                </a:lnTo>
                <a:lnTo>
                  <a:pt x="6694555" y="2895600"/>
                </a:lnTo>
                <a:lnTo>
                  <a:pt x="0" y="2895600"/>
                </a:lnTo>
                <a:lnTo>
                  <a:pt x="0" y="1191491"/>
                </a:lnTo>
                <a:lnTo>
                  <a:pt x="166255" y="1440873"/>
                </a:lnTo>
                <a:lnTo>
                  <a:pt x="249382" y="1357745"/>
                </a:lnTo>
                <a:close/>
                <a:moveTo>
                  <a:pt x="9282545" y="0"/>
                </a:moveTo>
                <a:lnTo>
                  <a:pt x="10617396" y="2895600"/>
                </a:lnTo>
                <a:lnTo>
                  <a:pt x="8185455" y="2895600"/>
                </a:lnTo>
                <a:close/>
              </a:path>
            </a:pathLst>
          </a:custGeom>
          <a:gradFill>
            <a:gsLst>
              <a:gs pos="0">
                <a:schemeClr val="accent1">
                  <a:lumMod val="5000"/>
                  <a:lumOff val="95000"/>
                  <a:alpha val="53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p:cNvGrpSpPr/>
          <p:nvPr/>
        </p:nvGrpSpPr>
        <p:grpSpPr>
          <a:xfrm>
            <a:off x="1360822" y="1827992"/>
            <a:ext cx="2548517" cy="3489924"/>
            <a:chOff x="4587304" y="1639119"/>
            <a:chExt cx="2944368" cy="4032000"/>
          </a:xfrm>
          <a:scene3d>
            <a:camera prst="perspectiveRight">
              <a:rot lat="0" lon="20400000" rev="0"/>
            </a:camera>
            <a:lightRig rig="chilly" dir="t"/>
          </a:scene3d>
        </p:grpSpPr>
        <p:sp>
          <p:nvSpPr>
            <p:cNvPr id="74" name="矩形 73"/>
            <p:cNvSpPr/>
            <p:nvPr/>
          </p:nvSpPr>
          <p:spPr>
            <a:xfrm>
              <a:off x="4587304" y="1639119"/>
              <a:ext cx="2944368" cy="4032000"/>
            </a:xfrm>
            <a:prstGeom prst="rect">
              <a:avLst/>
            </a:prstGeom>
            <a:solidFill>
              <a:schemeClr val="bg1"/>
            </a:solidFill>
            <a:ln>
              <a:noFill/>
            </a:ln>
            <a:effectLst>
              <a:outerShdw blurRad="393700" dist="203200" dir="5400000" algn="t" rotWithShape="0">
                <a:schemeClr val="accent2">
                  <a:lumMod val="50000"/>
                  <a:alpha val="27000"/>
                </a:schemeClr>
              </a:outerShdw>
            </a:effectLs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5" name="图片 74"/>
            <p:cNvPicPr>
              <a:picLocks noChangeAspect="1"/>
            </p:cNvPicPr>
            <p:nvPr/>
          </p:nvPicPr>
          <p:blipFill>
            <a:blip r:embed="rId6">
              <a:duotone>
                <a:schemeClr val="accent5">
                  <a:shade val="45000"/>
                  <a:satMod val="135000"/>
                </a:schemeClr>
                <a:prstClr val="white"/>
              </a:duotone>
              <a:extLst>
                <a:ext uri="{BEBA8EAE-BF5A-486C-A8C5-ECC9F3942E4B}">
                  <a14:imgProps xmlns:a14="http://schemas.microsoft.com/office/drawing/2010/main">
                    <a14:imgLayer r:embed="rId7">
                      <a14:imgEffect>
                        <a14:artisticFilmGrain/>
                      </a14:imgEffect>
                    </a14:imgLayer>
                  </a14:imgProps>
                </a:ext>
              </a:extLst>
            </a:blip>
            <a:stretch>
              <a:fillRect/>
            </a:stretch>
          </p:blipFill>
          <p:spPr>
            <a:xfrm>
              <a:off x="4742638" y="1823112"/>
              <a:ext cx="2633700" cy="3664014"/>
            </a:xfrm>
            <a:prstGeom prst="rect">
              <a:avLst/>
            </a:prstGeom>
            <a:sp3d/>
          </p:spPr>
        </p:pic>
      </p:grpSp>
      <p:grpSp>
        <p:nvGrpSpPr>
          <p:cNvPr id="77" name="组合 76"/>
          <p:cNvGrpSpPr/>
          <p:nvPr/>
        </p:nvGrpSpPr>
        <p:grpSpPr>
          <a:xfrm>
            <a:off x="8287193" y="1827992"/>
            <a:ext cx="2548517" cy="3489924"/>
            <a:chOff x="4587304" y="1639119"/>
            <a:chExt cx="2944368" cy="4032000"/>
          </a:xfrm>
          <a:scene3d>
            <a:camera prst="perspectiveLeft">
              <a:rot lat="0" lon="1500000" rev="0"/>
            </a:camera>
            <a:lightRig rig="chilly" dir="t"/>
          </a:scene3d>
        </p:grpSpPr>
        <p:sp>
          <p:nvSpPr>
            <p:cNvPr id="78" name="矩形 77"/>
            <p:cNvSpPr/>
            <p:nvPr/>
          </p:nvSpPr>
          <p:spPr>
            <a:xfrm>
              <a:off x="4587304" y="1639119"/>
              <a:ext cx="2944368" cy="4032000"/>
            </a:xfrm>
            <a:prstGeom prst="rect">
              <a:avLst/>
            </a:prstGeom>
            <a:solidFill>
              <a:schemeClr val="bg1"/>
            </a:solidFill>
            <a:ln>
              <a:noFill/>
            </a:ln>
            <a:effectLst>
              <a:outerShdw blurRad="393700" dist="203200" dir="5400000" algn="t" rotWithShape="0">
                <a:schemeClr val="accent2">
                  <a:lumMod val="50000"/>
                  <a:alpha val="27000"/>
                </a:schemeClr>
              </a:outerShdw>
            </a:effectLs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9" name="图片 78"/>
            <p:cNvPicPr>
              <a:picLocks noChangeAspect="1"/>
            </p:cNvPicPr>
            <p:nvPr/>
          </p:nvPicPr>
          <p:blipFill>
            <a:blip r:embed="rId6">
              <a:duotone>
                <a:schemeClr val="accent5">
                  <a:shade val="45000"/>
                  <a:satMod val="135000"/>
                </a:schemeClr>
                <a:prstClr val="white"/>
              </a:duotone>
              <a:extLst>
                <a:ext uri="{BEBA8EAE-BF5A-486C-A8C5-ECC9F3942E4B}">
                  <a14:imgProps xmlns:a14="http://schemas.microsoft.com/office/drawing/2010/main">
                    <a14:imgLayer r:embed="rId7">
                      <a14:imgEffect>
                        <a14:artisticFilmGrain/>
                      </a14:imgEffect>
                    </a14:imgLayer>
                  </a14:imgProps>
                </a:ext>
              </a:extLst>
            </a:blip>
            <a:stretch>
              <a:fillRect/>
            </a:stretch>
          </p:blipFill>
          <p:spPr>
            <a:xfrm>
              <a:off x="4742638" y="1823112"/>
              <a:ext cx="2633700" cy="3664014"/>
            </a:xfrm>
            <a:prstGeom prst="rect">
              <a:avLst/>
            </a:prstGeom>
            <a:sp3d/>
          </p:spPr>
        </p:pic>
      </p:grpSp>
      <p:grpSp>
        <p:nvGrpSpPr>
          <p:cNvPr id="67" name="组合 66"/>
          <p:cNvGrpSpPr/>
          <p:nvPr/>
        </p:nvGrpSpPr>
        <p:grpSpPr>
          <a:xfrm>
            <a:off x="7158428" y="1827992"/>
            <a:ext cx="2548517" cy="3489924"/>
            <a:chOff x="4587304" y="1639119"/>
            <a:chExt cx="2944368" cy="4032000"/>
          </a:xfrm>
          <a:scene3d>
            <a:camera prst="perspectiveLeft">
              <a:rot lat="0" lon="1500000" rev="0"/>
            </a:camera>
            <a:lightRig rig="chilly" dir="t"/>
          </a:scene3d>
        </p:grpSpPr>
        <p:sp>
          <p:nvSpPr>
            <p:cNvPr id="68" name="矩形 67"/>
            <p:cNvSpPr/>
            <p:nvPr/>
          </p:nvSpPr>
          <p:spPr>
            <a:xfrm>
              <a:off x="4587304" y="1639119"/>
              <a:ext cx="2944368" cy="4032000"/>
            </a:xfrm>
            <a:prstGeom prst="rect">
              <a:avLst/>
            </a:prstGeom>
            <a:solidFill>
              <a:schemeClr val="bg1"/>
            </a:solidFill>
            <a:ln>
              <a:noFill/>
            </a:ln>
            <a:effectLst>
              <a:outerShdw blurRad="393700" dist="203200" dir="5400000" algn="t" rotWithShape="0">
                <a:schemeClr val="accent2">
                  <a:lumMod val="50000"/>
                  <a:alpha val="27000"/>
                </a:schemeClr>
              </a:outerShdw>
            </a:effectLs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9" name="图片 68"/>
            <p:cNvPicPr>
              <a:picLocks noChangeAspect="1"/>
            </p:cNvPicPr>
            <p:nvPr/>
          </p:nvPicPr>
          <p:blipFill>
            <a:blip r:embed="rId6">
              <a:duotone>
                <a:schemeClr val="accent5">
                  <a:shade val="45000"/>
                  <a:satMod val="135000"/>
                </a:schemeClr>
                <a:prstClr val="white"/>
              </a:duotone>
              <a:extLst>
                <a:ext uri="{BEBA8EAE-BF5A-486C-A8C5-ECC9F3942E4B}">
                  <a14:imgProps xmlns:a14="http://schemas.microsoft.com/office/drawing/2010/main">
                    <a14:imgLayer r:embed="rId7">
                      <a14:imgEffect>
                        <a14:artisticFilmGrain/>
                      </a14:imgEffect>
                    </a14:imgLayer>
                  </a14:imgProps>
                </a:ext>
              </a:extLst>
            </a:blip>
            <a:stretch>
              <a:fillRect/>
            </a:stretch>
          </p:blipFill>
          <p:spPr>
            <a:xfrm>
              <a:off x="4742638" y="1823112"/>
              <a:ext cx="2633700" cy="3664014"/>
            </a:xfrm>
            <a:prstGeom prst="rect">
              <a:avLst/>
            </a:prstGeom>
            <a:sp3d/>
          </p:spPr>
        </p:pic>
      </p:grpSp>
      <p:grpSp>
        <p:nvGrpSpPr>
          <p:cNvPr id="70" name="组合 69"/>
          <p:cNvGrpSpPr/>
          <p:nvPr/>
        </p:nvGrpSpPr>
        <p:grpSpPr>
          <a:xfrm>
            <a:off x="2591876" y="1827992"/>
            <a:ext cx="2548517" cy="3489924"/>
            <a:chOff x="4587304" y="1639119"/>
            <a:chExt cx="2944368" cy="4032000"/>
          </a:xfrm>
          <a:scene3d>
            <a:camera prst="perspectiveRight">
              <a:rot lat="0" lon="20400000" rev="0"/>
            </a:camera>
            <a:lightRig rig="chilly" dir="t"/>
          </a:scene3d>
        </p:grpSpPr>
        <p:sp>
          <p:nvSpPr>
            <p:cNvPr id="71" name="矩形 70"/>
            <p:cNvSpPr/>
            <p:nvPr/>
          </p:nvSpPr>
          <p:spPr>
            <a:xfrm>
              <a:off x="4587304" y="1639119"/>
              <a:ext cx="2944368" cy="4032000"/>
            </a:xfrm>
            <a:prstGeom prst="rect">
              <a:avLst/>
            </a:prstGeom>
            <a:solidFill>
              <a:schemeClr val="bg1"/>
            </a:solidFill>
            <a:ln>
              <a:noFill/>
            </a:ln>
            <a:effectLst>
              <a:outerShdw blurRad="393700" dist="203200" dir="5400000" algn="t" rotWithShape="0">
                <a:schemeClr val="accent2">
                  <a:lumMod val="50000"/>
                  <a:alpha val="27000"/>
                </a:schemeClr>
              </a:outerShdw>
            </a:effectLs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6">
              <a:duotone>
                <a:schemeClr val="accent5">
                  <a:shade val="45000"/>
                  <a:satMod val="135000"/>
                </a:schemeClr>
                <a:prstClr val="white"/>
              </a:duotone>
              <a:extLst>
                <a:ext uri="{BEBA8EAE-BF5A-486C-A8C5-ECC9F3942E4B}">
                  <a14:imgProps xmlns:a14="http://schemas.microsoft.com/office/drawing/2010/main">
                    <a14:imgLayer r:embed="rId7">
                      <a14:imgEffect>
                        <a14:artisticFilmGrain/>
                      </a14:imgEffect>
                    </a14:imgLayer>
                  </a14:imgProps>
                </a:ext>
              </a:extLst>
            </a:blip>
            <a:stretch>
              <a:fillRect/>
            </a:stretch>
          </p:blipFill>
          <p:spPr>
            <a:xfrm>
              <a:off x="4742638" y="1823112"/>
              <a:ext cx="2633700" cy="3664014"/>
            </a:xfrm>
            <a:prstGeom prst="rect">
              <a:avLst/>
            </a:prstGeom>
            <a:sp3d/>
          </p:spPr>
        </p:pic>
      </p:grpSp>
      <p:grpSp>
        <p:nvGrpSpPr>
          <p:cNvPr id="15" name="组合 14"/>
          <p:cNvGrpSpPr/>
          <p:nvPr/>
        </p:nvGrpSpPr>
        <p:grpSpPr>
          <a:xfrm>
            <a:off x="4653116" y="1647078"/>
            <a:ext cx="2812743" cy="3851753"/>
            <a:chOff x="4587304" y="1639119"/>
            <a:chExt cx="2944368" cy="4032000"/>
          </a:xfrm>
        </p:grpSpPr>
        <p:sp>
          <p:nvSpPr>
            <p:cNvPr id="9" name="矩形 8"/>
            <p:cNvSpPr/>
            <p:nvPr/>
          </p:nvSpPr>
          <p:spPr>
            <a:xfrm>
              <a:off x="4587304" y="1639119"/>
              <a:ext cx="2944368" cy="4032000"/>
            </a:xfrm>
            <a:prstGeom prst="rect">
              <a:avLst/>
            </a:prstGeom>
            <a:solidFill>
              <a:schemeClr val="bg1"/>
            </a:solidFill>
            <a:ln>
              <a:noFill/>
            </a:ln>
            <a:effectLst>
              <a:outerShdw blurRad="393700" dist="203200" dir="5400000" algn="t" rotWithShape="0">
                <a:schemeClr val="accent2">
                  <a:lumMod val="5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6">
              <a:duotone>
                <a:schemeClr val="accent5">
                  <a:shade val="45000"/>
                  <a:satMod val="135000"/>
                </a:schemeClr>
                <a:prstClr val="white"/>
              </a:duotone>
              <a:extLst>
                <a:ext uri="{BEBA8EAE-BF5A-486C-A8C5-ECC9F3942E4B}">
                  <a14:imgProps xmlns:a14="http://schemas.microsoft.com/office/drawing/2010/main">
                    <a14:imgLayer r:embed="rId7">
                      <a14:imgEffect>
                        <a14:artisticFilmGrain/>
                      </a14:imgEffect>
                    </a14:imgLayer>
                  </a14:imgProps>
                </a:ext>
              </a:extLst>
            </a:blip>
            <a:stretch>
              <a:fillRect/>
            </a:stretch>
          </p:blipFill>
          <p:spPr>
            <a:xfrm>
              <a:off x="4742638" y="1823112"/>
              <a:ext cx="2633700" cy="3664014"/>
            </a:xfrm>
            <a:prstGeom prst="rect">
              <a:avLst/>
            </a:prstGeom>
          </p:spPr>
        </p:pic>
      </p:grpSp>
      <p:sp>
        <p:nvSpPr>
          <p:cNvPr id="89" name="矩形 88"/>
          <p:cNvSpPr/>
          <p:nvPr/>
        </p:nvSpPr>
        <p:spPr>
          <a:xfrm>
            <a:off x="1547248" y="5658087"/>
            <a:ext cx="9097504" cy="367921"/>
          </a:xfrm>
          <a:prstGeom prst="rect">
            <a:avLst/>
          </a:prstGeom>
        </p:spPr>
        <p:txBody>
          <a:bodyPr wrap="square">
            <a:spAutoFit/>
          </a:bodyPr>
          <a:lstStyle/>
          <a:p>
            <a:pPr algn="ctr">
              <a:lnSpc>
                <a:spcPct val="120000"/>
              </a:lnSpc>
            </a:pPr>
            <a:r>
              <a:rPr lang="zh-CN" altLang="en-US" sz="1600" dirty="0">
                <a:solidFill>
                  <a:schemeClr val="bg1"/>
                </a:solidFill>
                <a:latin typeface="+mn-ea"/>
              </a:rPr>
              <a:t>稿定</a:t>
            </a:r>
            <a:r>
              <a:rPr lang="en-US" altLang="zh-CN" sz="1600" dirty="0">
                <a:solidFill>
                  <a:schemeClr val="bg1"/>
                </a:solidFill>
                <a:latin typeface="+mn-ea"/>
              </a:rPr>
              <a:t>PPT</a:t>
            </a:r>
            <a:r>
              <a:rPr lang="zh-CN" altLang="en-US" sz="1600" dirty="0">
                <a:solidFill>
                  <a:schemeClr val="bg1"/>
                </a:solidFill>
                <a:latin typeface="+mn-ea"/>
              </a:rPr>
              <a:t>，海量素材持续更新，上千款模板选择，总有一款适合你稿定设计是一个聚焦商业</a:t>
            </a:r>
            <a:r>
              <a:rPr lang="zh-CN" altLang="en-US" sz="1600" dirty="0" smtClean="0">
                <a:solidFill>
                  <a:schemeClr val="bg1"/>
                </a:solidFill>
                <a:latin typeface="+mn-ea"/>
              </a:rPr>
              <a:t>设计</a:t>
            </a:r>
            <a:endParaRPr lang="zh-CN" altLang="en-US" sz="1600" dirty="0">
              <a:solidFill>
                <a:schemeClr val="bg1"/>
              </a:solidFill>
              <a:latin typeface="+mn-ea"/>
            </a:endParaRPr>
          </a:p>
        </p:txBody>
      </p:sp>
    </p:spTree>
    <p:extLst>
      <p:ext uri="{BB962C8B-B14F-4D97-AF65-F5344CB8AC3E}">
        <p14:creationId xmlns:p14="http://schemas.microsoft.com/office/powerpoint/2010/main" val="28894660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9696984" y="856649"/>
            <a:ext cx="4328107" cy="5029852"/>
            <a:chOff x="9655420" y="1030443"/>
            <a:chExt cx="4328107" cy="5029852"/>
          </a:xfrm>
          <a:effectLst>
            <a:outerShdw blurRad="317500" dist="190500" dir="2700000" algn="tl" rotWithShape="0">
              <a:prstClr val="black">
                <a:alpha val="20000"/>
              </a:prstClr>
            </a:outerShdw>
          </a:effectLst>
        </p:grpSpPr>
        <p:sp>
          <p:nvSpPr>
            <p:cNvPr id="15" name="任意多边形 14"/>
            <p:cNvSpPr/>
            <p:nvPr/>
          </p:nvSpPr>
          <p:spPr>
            <a:xfrm rot="18902365">
              <a:off x="10398726" y="1770776"/>
              <a:ext cx="3584801" cy="3587266"/>
            </a:xfrm>
            <a:custGeom>
              <a:avLst/>
              <a:gdLst>
                <a:gd name="connsiteX0" fmla="*/ 3584801 w 3584801"/>
                <a:gd name="connsiteY0" fmla="*/ 0 h 3587266"/>
                <a:gd name="connsiteX1" fmla="*/ 2209232 w 3584801"/>
                <a:gd name="connsiteY1" fmla="*/ 1377463 h 3587266"/>
                <a:gd name="connsiteX2" fmla="*/ 1377463 w 3584801"/>
                <a:gd name="connsiteY2" fmla="*/ 1377463 h 3587266"/>
                <a:gd name="connsiteX3" fmla="*/ 1377463 w 3584801"/>
                <a:gd name="connsiteY3" fmla="*/ 2210377 h 3587266"/>
                <a:gd name="connsiteX4" fmla="*/ 2467 w 3584801"/>
                <a:gd name="connsiteY4" fmla="*/ 3587266 h 3587266"/>
                <a:gd name="connsiteX5" fmla="*/ 1 w 3584801"/>
                <a:gd name="connsiteY5" fmla="*/ 3587266 h 3587266"/>
                <a:gd name="connsiteX6" fmla="*/ 1 w 3584801"/>
                <a:gd name="connsiteY6" fmla="*/ 1377463 h 3587266"/>
                <a:gd name="connsiteX7" fmla="*/ 0 w 3584801"/>
                <a:gd name="connsiteY7" fmla="*/ 1377463 h 3587266"/>
                <a:gd name="connsiteX8" fmla="*/ 0 w 3584801"/>
                <a:gd name="connsiteY8" fmla="*/ 0 h 3587266"/>
                <a:gd name="connsiteX9" fmla="*/ 1 w 3584801"/>
                <a:gd name="connsiteY9" fmla="*/ 0 h 3587266"/>
                <a:gd name="connsiteX10" fmla="*/ 1377463 w 3584801"/>
                <a:gd name="connsiteY10" fmla="*/ 0 h 3587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84801" h="3587266">
                  <a:moveTo>
                    <a:pt x="3584801" y="0"/>
                  </a:moveTo>
                  <a:lnTo>
                    <a:pt x="2209232" y="1377463"/>
                  </a:lnTo>
                  <a:lnTo>
                    <a:pt x="1377463" y="1377463"/>
                  </a:lnTo>
                  <a:lnTo>
                    <a:pt x="1377463" y="2210377"/>
                  </a:lnTo>
                  <a:lnTo>
                    <a:pt x="2467" y="3587266"/>
                  </a:lnTo>
                  <a:lnTo>
                    <a:pt x="1" y="3587266"/>
                  </a:lnTo>
                  <a:lnTo>
                    <a:pt x="1" y="1377463"/>
                  </a:lnTo>
                  <a:lnTo>
                    <a:pt x="0" y="1377463"/>
                  </a:lnTo>
                  <a:lnTo>
                    <a:pt x="0" y="0"/>
                  </a:lnTo>
                  <a:lnTo>
                    <a:pt x="1" y="0"/>
                  </a:lnTo>
                  <a:lnTo>
                    <a:pt x="1377463" y="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9655420" y="1030443"/>
              <a:ext cx="2784336" cy="5029852"/>
              <a:chOff x="9655420" y="1030443"/>
              <a:chExt cx="2784336" cy="5029852"/>
            </a:xfrm>
          </p:grpSpPr>
          <p:sp>
            <p:nvSpPr>
              <p:cNvPr id="18" name="任意多边形 17"/>
              <p:cNvSpPr/>
              <p:nvPr/>
            </p:nvSpPr>
            <p:spPr>
              <a:xfrm>
                <a:off x="10328129" y="4194224"/>
                <a:ext cx="1863871" cy="1866071"/>
              </a:xfrm>
              <a:custGeom>
                <a:avLst/>
                <a:gdLst>
                  <a:gd name="connsiteX0" fmla="*/ 4591 w 1863871"/>
                  <a:gd name="connsiteY0" fmla="*/ 932 h 1866071"/>
                  <a:gd name="connsiteX1" fmla="*/ 1809727 w 1863871"/>
                  <a:gd name="connsiteY1" fmla="*/ 718042 h 1866071"/>
                  <a:gd name="connsiteX2" fmla="*/ 1863871 w 1863871"/>
                  <a:gd name="connsiteY2" fmla="*/ 724821 h 1866071"/>
                  <a:gd name="connsiteX3" fmla="*/ 1863871 w 1863871"/>
                  <a:gd name="connsiteY3" fmla="*/ 1864329 h 1866071"/>
                  <a:gd name="connsiteX4" fmla="*/ 1862126 w 1863871"/>
                  <a:gd name="connsiteY4" fmla="*/ 1866071 h 1866071"/>
                  <a:gd name="connsiteX5" fmla="*/ 300635 w 1863871"/>
                  <a:gd name="connsiteY5" fmla="*/ 302430 h 1866071"/>
                  <a:gd name="connsiteX6" fmla="*/ 300634 w 1863871"/>
                  <a:gd name="connsiteY6" fmla="*/ 302431 h 1866071"/>
                  <a:gd name="connsiteX7" fmla="*/ 0 w 1863871"/>
                  <a:gd name="connsiteY7" fmla="*/ 1383 h 1866071"/>
                  <a:gd name="connsiteX8" fmla="*/ 4591 w 1863871"/>
                  <a:gd name="connsiteY8" fmla="*/ 932 h 1866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3871" h="1866071">
                    <a:moveTo>
                      <a:pt x="4591" y="932"/>
                    </a:moveTo>
                    <a:cubicBezTo>
                      <a:pt x="666579" y="-27643"/>
                      <a:pt x="1234804" y="609044"/>
                      <a:pt x="1809727" y="718042"/>
                    </a:cubicBezTo>
                    <a:lnTo>
                      <a:pt x="1863871" y="724821"/>
                    </a:lnTo>
                    <a:lnTo>
                      <a:pt x="1863871" y="1864329"/>
                    </a:lnTo>
                    <a:lnTo>
                      <a:pt x="1862126" y="1866071"/>
                    </a:lnTo>
                    <a:lnTo>
                      <a:pt x="300635" y="302430"/>
                    </a:lnTo>
                    <a:lnTo>
                      <a:pt x="300634" y="302431"/>
                    </a:lnTo>
                    <a:lnTo>
                      <a:pt x="0" y="1383"/>
                    </a:lnTo>
                    <a:lnTo>
                      <a:pt x="4591" y="93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9655420" y="3055457"/>
                <a:ext cx="2536580" cy="1905152"/>
              </a:xfrm>
              <a:custGeom>
                <a:avLst/>
                <a:gdLst>
                  <a:gd name="connsiteX0" fmla="*/ 508777 w 2536580"/>
                  <a:gd name="connsiteY0" fmla="*/ 0 h 1905152"/>
                  <a:gd name="connsiteX1" fmla="*/ 551492 w 2536580"/>
                  <a:gd name="connsiteY1" fmla="*/ 5870 h 1905152"/>
                  <a:gd name="connsiteX2" fmla="*/ 1613697 w 2536580"/>
                  <a:gd name="connsiteY2" fmla="*/ 312586 h 1905152"/>
                  <a:gd name="connsiteX3" fmla="*/ 2009098 w 2536580"/>
                  <a:gd name="connsiteY3" fmla="*/ 448430 h 1905152"/>
                  <a:gd name="connsiteX4" fmla="*/ 1948026 w 2536580"/>
                  <a:gd name="connsiteY4" fmla="*/ 509418 h 1905152"/>
                  <a:gd name="connsiteX5" fmla="*/ 2536580 w 2536580"/>
                  <a:gd name="connsiteY5" fmla="*/ 1098782 h 1905152"/>
                  <a:gd name="connsiteX6" fmla="*/ 2536580 w 2536580"/>
                  <a:gd name="connsiteY6" fmla="*/ 1905152 h 1905152"/>
                  <a:gd name="connsiteX7" fmla="*/ 2482436 w 2536580"/>
                  <a:gd name="connsiteY7" fmla="*/ 1898373 h 1905152"/>
                  <a:gd name="connsiteX8" fmla="*/ 677300 w 2536580"/>
                  <a:gd name="connsiteY8" fmla="*/ 1181263 h 1905152"/>
                  <a:gd name="connsiteX9" fmla="*/ 672709 w 2536580"/>
                  <a:gd name="connsiteY9" fmla="*/ 1181714 h 1905152"/>
                  <a:gd name="connsiteX10" fmla="*/ 0 w 2536580"/>
                  <a:gd name="connsiteY10" fmla="*/ 508078 h 1905152"/>
                  <a:gd name="connsiteX11" fmla="*/ 1 w 2536580"/>
                  <a:gd name="connsiteY11" fmla="*/ 508077 h 1905152"/>
                  <a:gd name="connsiteX12" fmla="*/ 508777 w 2536580"/>
                  <a:gd name="connsiteY12" fmla="*/ 0 h 1905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6580" h="1905152">
                    <a:moveTo>
                      <a:pt x="508777" y="0"/>
                    </a:moveTo>
                    <a:lnTo>
                      <a:pt x="551492" y="5870"/>
                    </a:lnTo>
                    <a:cubicBezTo>
                      <a:pt x="887763" y="64887"/>
                      <a:pt x="1255319" y="188364"/>
                      <a:pt x="1613697" y="312586"/>
                    </a:cubicBezTo>
                    <a:lnTo>
                      <a:pt x="2009098" y="448430"/>
                    </a:lnTo>
                    <a:lnTo>
                      <a:pt x="1948026" y="509418"/>
                    </a:lnTo>
                    <a:lnTo>
                      <a:pt x="2536580" y="1098782"/>
                    </a:lnTo>
                    <a:lnTo>
                      <a:pt x="2536580" y="1905152"/>
                    </a:lnTo>
                    <a:lnTo>
                      <a:pt x="2482436" y="1898373"/>
                    </a:lnTo>
                    <a:cubicBezTo>
                      <a:pt x="1907513" y="1789375"/>
                      <a:pt x="1339288" y="1152688"/>
                      <a:pt x="677300" y="1181263"/>
                    </a:cubicBezTo>
                    <a:lnTo>
                      <a:pt x="672709" y="1181714"/>
                    </a:lnTo>
                    <a:lnTo>
                      <a:pt x="0" y="508078"/>
                    </a:lnTo>
                    <a:lnTo>
                      <a:pt x="1" y="508077"/>
                    </a:lnTo>
                    <a:lnTo>
                      <a:pt x="508777" y="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10972903" y="1030443"/>
                <a:ext cx="1219098" cy="1539231"/>
              </a:xfrm>
              <a:custGeom>
                <a:avLst/>
                <a:gdLst>
                  <a:gd name="connsiteX0" fmla="*/ 1219098 w 1219098"/>
                  <a:gd name="connsiteY0" fmla="*/ 0 h 1539231"/>
                  <a:gd name="connsiteX1" fmla="*/ 1219098 w 1219098"/>
                  <a:gd name="connsiteY1" fmla="*/ 1440045 h 1539231"/>
                  <a:gd name="connsiteX2" fmla="*/ 1197233 w 1219098"/>
                  <a:gd name="connsiteY2" fmla="*/ 1455093 h 1539231"/>
                  <a:gd name="connsiteX3" fmla="*/ 1103925 w 1219098"/>
                  <a:gd name="connsiteY3" fmla="*/ 1505888 h 1539231"/>
                  <a:gd name="connsiteX4" fmla="*/ 101979 w 1219098"/>
                  <a:gd name="connsiteY4" fmla="*/ 1262048 h 1539231"/>
                  <a:gd name="connsiteX5" fmla="*/ 0 w 1219098"/>
                  <a:gd name="connsiteY5" fmla="*/ 1217422 h 1539231"/>
                  <a:gd name="connsiteX6" fmla="*/ 1219098 w 1219098"/>
                  <a:gd name="connsiteY6" fmla="*/ 0 h 1539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098" h="1539231">
                    <a:moveTo>
                      <a:pt x="1219098" y="0"/>
                    </a:moveTo>
                    <a:lnTo>
                      <a:pt x="1219098" y="1440045"/>
                    </a:lnTo>
                    <a:lnTo>
                      <a:pt x="1197233" y="1455093"/>
                    </a:lnTo>
                    <a:cubicBezTo>
                      <a:pt x="1164336" y="1475488"/>
                      <a:pt x="1133025" y="1492553"/>
                      <a:pt x="1103925" y="1505888"/>
                    </a:cubicBezTo>
                    <a:cubicBezTo>
                      <a:pt x="871123" y="1612568"/>
                      <a:pt x="507592" y="1444928"/>
                      <a:pt x="101979" y="1262048"/>
                    </a:cubicBezTo>
                    <a:lnTo>
                      <a:pt x="0" y="1217422"/>
                    </a:lnTo>
                    <a:lnTo>
                      <a:pt x="1219098" y="0"/>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10164198" y="2247865"/>
                <a:ext cx="2027803" cy="1256023"/>
              </a:xfrm>
              <a:custGeom>
                <a:avLst/>
                <a:gdLst>
                  <a:gd name="connsiteX0" fmla="*/ 808705 w 2027803"/>
                  <a:gd name="connsiteY0" fmla="*/ 0 h 1256023"/>
                  <a:gd name="connsiteX1" fmla="*/ 910684 w 2027803"/>
                  <a:gd name="connsiteY1" fmla="*/ 44626 h 1256023"/>
                  <a:gd name="connsiteX2" fmla="*/ 1912630 w 2027803"/>
                  <a:gd name="connsiteY2" fmla="*/ 288466 h 1256023"/>
                  <a:gd name="connsiteX3" fmla="*/ 2005938 w 2027803"/>
                  <a:gd name="connsiteY3" fmla="*/ 237671 h 1256023"/>
                  <a:gd name="connsiteX4" fmla="*/ 2027803 w 2027803"/>
                  <a:gd name="connsiteY4" fmla="*/ 222623 h 1256023"/>
                  <a:gd name="connsiteX5" fmla="*/ 2027803 w 2027803"/>
                  <a:gd name="connsiteY5" fmla="*/ 729267 h 1256023"/>
                  <a:gd name="connsiteX6" fmla="*/ 1500321 w 2027803"/>
                  <a:gd name="connsiteY6" fmla="*/ 1256023 h 1256023"/>
                  <a:gd name="connsiteX7" fmla="*/ 1104920 w 2027803"/>
                  <a:gd name="connsiteY7" fmla="*/ 1120179 h 1256023"/>
                  <a:gd name="connsiteX8" fmla="*/ 42715 w 2027803"/>
                  <a:gd name="connsiteY8" fmla="*/ 813463 h 1256023"/>
                  <a:gd name="connsiteX9" fmla="*/ 0 w 2027803"/>
                  <a:gd name="connsiteY9" fmla="*/ 807593 h 1256023"/>
                  <a:gd name="connsiteX10" fmla="*/ 465906 w 2027803"/>
                  <a:gd name="connsiteY10" fmla="*/ 342328 h 1256023"/>
                  <a:gd name="connsiteX11" fmla="*/ 808705 w 2027803"/>
                  <a:gd name="connsiteY11" fmla="*/ 0 h 125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7803" h="1256023">
                    <a:moveTo>
                      <a:pt x="808705" y="0"/>
                    </a:moveTo>
                    <a:lnTo>
                      <a:pt x="910684" y="44626"/>
                    </a:lnTo>
                    <a:cubicBezTo>
                      <a:pt x="1316297" y="227506"/>
                      <a:pt x="1679828" y="395146"/>
                      <a:pt x="1912630" y="288466"/>
                    </a:cubicBezTo>
                    <a:cubicBezTo>
                      <a:pt x="1941730" y="275131"/>
                      <a:pt x="1973041" y="258066"/>
                      <a:pt x="2005938" y="237671"/>
                    </a:cubicBezTo>
                    <a:lnTo>
                      <a:pt x="2027803" y="222623"/>
                    </a:lnTo>
                    <a:lnTo>
                      <a:pt x="2027803" y="729267"/>
                    </a:lnTo>
                    <a:lnTo>
                      <a:pt x="1500321" y="1256023"/>
                    </a:lnTo>
                    <a:lnTo>
                      <a:pt x="1104920" y="1120179"/>
                    </a:lnTo>
                    <a:cubicBezTo>
                      <a:pt x="746542" y="995957"/>
                      <a:pt x="378986" y="872480"/>
                      <a:pt x="42715" y="813463"/>
                    </a:cubicBezTo>
                    <a:lnTo>
                      <a:pt x="0" y="807593"/>
                    </a:lnTo>
                    <a:lnTo>
                      <a:pt x="465906" y="342328"/>
                    </a:lnTo>
                    <a:lnTo>
                      <a:pt x="808705" y="0"/>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rot="20903264" flipH="1">
                <a:off x="10872611" y="2602289"/>
                <a:ext cx="1419681" cy="216000"/>
              </a:xfrm>
              <a:custGeom>
                <a:avLst/>
                <a:gdLst>
                  <a:gd name="connsiteX0" fmla="*/ 0 w 1815928"/>
                  <a:gd name="connsiteY0" fmla="*/ 0 h 323807"/>
                  <a:gd name="connsiteX1" fmla="*/ 1815928 w 1815928"/>
                  <a:gd name="connsiteY1" fmla="*/ 0 h 323807"/>
                  <a:gd name="connsiteX2" fmla="*/ 1710888 w 1815928"/>
                  <a:gd name="connsiteY2" fmla="*/ 78548 h 323807"/>
                  <a:gd name="connsiteX3" fmla="*/ 907964 w 1815928"/>
                  <a:gd name="connsiteY3" fmla="*/ 323807 h 323807"/>
                  <a:gd name="connsiteX4" fmla="*/ 105040 w 1815928"/>
                  <a:gd name="connsiteY4" fmla="*/ 78548 h 323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5928" h="323807">
                    <a:moveTo>
                      <a:pt x="0" y="0"/>
                    </a:moveTo>
                    <a:lnTo>
                      <a:pt x="1815928" y="0"/>
                    </a:lnTo>
                    <a:lnTo>
                      <a:pt x="1710888" y="78548"/>
                    </a:lnTo>
                    <a:cubicBezTo>
                      <a:pt x="1481689" y="233392"/>
                      <a:pt x="1205385" y="323807"/>
                      <a:pt x="907964" y="323807"/>
                    </a:cubicBezTo>
                    <a:cubicBezTo>
                      <a:pt x="610543" y="323807"/>
                      <a:pt x="334240" y="233392"/>
                      <a:pt x="105040" y="78548"/>
                    </a:cubicBezTo>
                    <a:close/>
                  </a:path>
                </a:pathLst>
              </a:custGeom>
              <a:gradFill>
                <a:gsLst>
                  <a:gs pos="0">
                    <a:schemeClr val="tx1">
                      <a:alpha val="0"/>
                    </a:schemeClr>
                  </a:gs>
                  <a:gs pos="95000">
                    <a:schemeClr val="tx1">
                      <a:alpha val="1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718969" flipH="1">
                <a:off x="10930665" y="4827063"/>
                <a:ext cx="1419681" cy="216000"/>
              </a:xfrm>
              <a:custGeom>
                <a:avLst/>
                <a:gdLst>
                  <a:gd name="connsiteX0" fmla="*/ 0 w 1815928"/>
                  <a:gd name="connsiteY0" fmla="*/ 0 h 323807"/>
                  <a:gd name="connsiteX1" fmla="*/ 1815928 w 1815928"/>
                  <a:gd name="connsiteY1" fmla="*/ 0 h 323807"/>
                  <a:gd name="connsiteX2" fmla="*/ 1710888 w 1815928"/>
                  <a:gd name="connsiteY2" fmla="*/ 78548 h 323807"/>
                  <a:gd name="connsiteX3" fmla="*/ 907964 w 1815928"/>
                  <a:gd name="connsiteY3" fmla="*/ 323807 h 323807"/>
                  <a:gd name="connsiteX4" fmla="*/ 105040 w 1815928"/>
                  <a:gd name="connsiteY4" fmla="*/ 78548 h 323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5928" h="323807">
                    <a:moveTo>
                      <a:pt x="0" y="0"/>
                    </a:moveTo>
                    <a:lnTo>
                      <a:pt x="1815928" y="0"/>
                    </a:lnTo>
                    <a:lnTo>
                      <a:pt x="1710888" y="78548"/>
                    </a:lnTo>
                    <a:cubicBezTo>
                      <a:pt x="1481689" y="233392"/>
                      <a:pt x="1205385" y="323807"/>
                      <a:pt x="907964" y="323807"/>
                    </a:cubicBezTo>
                    <a:cubicBezTo>
                      <a:pt x="610543" y="323807"/>
                      <a:pt x="334240" y="233392"/>
                      <a:pt x="105040" y="78548"/>
                    </a:cubicBezTo>
                    <a:close/>
                  </a:path>
                </a:pathLst>
              </a:custGeom>
              <a:gradFill>
                <a:gsLst>
                  <a:gs pos="0">
                    <a:schemeClr val="tx1">
                      <a:alpha val="0"/>
                    </a:schemeClr>
                  </a:gs>
                  <a:gs pos="95000">
                    <a:schemeClr val="tx1">
                      <a:alpha val="1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rot="21252915" flipH="1">
                <a:off x="10984465" y="4901902"/>
                <a:ext cx="1455291" cy="345452"/>
              </a:xfrm>
              <a:custGeom>
                <a:avLst/>
                <a:gdLst>
                  <a:gd name="connsiteX0" fmla="*/ 0 w 1815928"/>
                  <a:gd name="connsiteY0" fmla="*/ 0 h 323807"/>
                  <a:gd name="connsiteX1" fmla="*/ 1815928 w 1815928"/>
                  <a:gd name="connsiteY1" fmla="*/ 0 h 323807"/>
                  <a:gd name="connsiteX2" fmla="*/ 1710888 w 1815928"/>
                  <a:gd name="connsiteY2" fmla="*/ 78548 h 323807"/>
                  <a:gd name="connsiteX3" fmla="*/ 907964 w 1815928"/>
                  <a:gd name="connsiteY3" fmla="*/ 323807 h 323807"/>
                  <a:gd name="connsiteX4" fmla="*/ 105040 w 1815928"/>
                  <a:gd name="connsiteY4" fmla="*/ 78548 h 323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5928" h="323807">
                    <a:moveTo>
                      <a:pt x="0" y="0"/>
                    </a:moveTo>
                    <a:lnTo>
                      <a:pt x="1815928" y="0"/>
                    </a:lnTo>
                    <a:lnTo>
                      <a:pt x="1710888" y="78548"/>
                    </a:lnTo>
                    <a:cubicBezTo>
                      <a:pt x="1481689" y="233392"/>
                      <a:pt x="1205385" y="323807"/>
                      <a:pt x="907964" y="323807"/>
                    </a:cubicBezTo>
                    <a:cubicBezTo>
                      <a:pt x="610543" y="323807"/>
                      <a:pt x="334240" y="233392"/>
                      <a:pt x="105040" y="78548"/>
                    </a:cubicBezTo>
                    <a:close/>
                  </a:path>
                </a:pathLst>
              </a:custGeom>
              <a:gradFill>
                <a:gsLst>
                  <a:gs pos="0">
                    <a:schemeClr val="bg1">
                      <a:alpha val="0"/>
                    </a:schemeClr>
                  </a:gs>
                  <a:gs pos="94000">
                    <a:schemeClr val="bg1">
                      <a:alpha val="2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rot="19865240" flipH="1">
                <a:off x="10984464" y="2782749"/>
                <a:ext cx="1455291" cy="345452"/>
              </a:xfrm>
              <a:custGeom>
                <a:avLst/>
                <a:gdLst>
                  <a:gd name="connsiteX0" fmla="*/ 0 w 1815928"/>
                  <a:gd name="connsiteY0" fmla="*/ 0 h 323807"/>
                  <a:gd name="connsiteX1" fmla="*/ 1815928 w 1815928"/>
                  <a:gd name="connsiteY1" fmla="*/ 0 h 323807"/>
                  <a:gd name="connsiteX2" fmla="*/ 1710888 w 1815928"/>
                  <a:gd name="connsiteY2" fmla="*/ 78548 h 323807"/>
                  <a:gd name="connsiteX3" fmla="*/ 907964 w 1815928"/>
                  <a:gd name="connsiteY3" fmla="*/ 323807 h 323807"/>
                  <a:gd name="connsiteX4" fmla="*/ 105040 w 1815928"/>
                  <a:gd name="connsiteY4" fmla="*/ 78548 h 323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5928" h="323807">
                    <a:moveTo>
                      <a:pt x="0" y="0"/>
                    </a:moveTo>
                    <a:lnTo>
                      <a:pt x="1815928" y="0"/>
                    </a:lnTo>
                    <a:lnTo>
                      <a:pt x="1710888" y="78548"/>
                    </a:lnTo>
                    <a:cubicBezTo>
                      <a:pt x="1481689" y="233392"/>
                      <a:pt x="1205385" y="323807"/>
                      <a:pt x="907964" y="323807"/>
                    </a:cubicBezTo>
                    <a:cubicBezTo>
                      <a:pt x="610543" y="323807"/>
                      <a:pt x="334240" y="233392"/>
                      <a:pt x="105040" y="78548"/>
                    </a:cubicBezTo>
                    <a:close/>
                  </a:path>
                </a:pathLst>
              </a:custGeom>
              <a:gradFill>
                <a:gsLst>
                  <a:gs pos="0">
                    <a:schemeClr val="bg1">
                      <a:alpha val="0"/>
                    </a:schemeClr>
                  </a:gs>
                  <a:gs pos="94000">
                    <a:schemeClr val="bg1">
                      <a:alpha val="2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6" name="组合 45"/>
          <p:cNvGrpSpPr/>
          <p:nvPr/>
        </p:nvGrpSpPr>
        <p:grpSpPr>
          <a:xfrm flipH="1">
            <a:off x="-1816144" y="943546"/>
            <a:ext cx="4328107" cy="5029852"/>
            <a:chOff x="9655420" y="1030443"/>
            <a:chExt cx="4328107" cy="5029852"/>
          </a:xfrm>
          <a:effectLst>
            <a:outerShdw blurRad="317500" dist="190500" dir="2700000" algn="tl" rotWithShape="0">
              <a:prstClr val="black">
                <a:alpha val="20000"/>
              </a:prstClr>
            </a:outerShdw>
          </a:effectLst>
        </p:grpSpPr>
        <p:sp>
          <p:nvSpPr>
            <p:cNvPr id="47" name="任意多边形 46"/>
            <p:cNvSpPr/>
            <p:nvPr/>
          </p:nvSpPr>
          <p:spPr>
            <a:xfrm rot="18902365">
              <a:off x="10398726" y="1770776"/>
              <a:ext cx="3584801" cy="3587266"/>
            </a:xfrm>
            <a:custGeom>
              <a:avLst/>
              <a:gdLst>
                <a:gd name="connsiteX0" fmla="*/ 3584801 w 3584801"/>
                <a:gd name="connsiteY0" fmla="*/ 0 h 3587266"/>
                <a:gd name="connsiteX1" fmla="*/ 2209232 w 3584801"/>
                <a:gd name="connsiteY1" fmla="*/ 1377463 h 3587266"/>
                <a:gd name="connsiteX2" fmla="*/ 1377463 w 3584801"/>
                <a:gd name="connsiteY2" fmla="*/ 1377463 h 3587266"/>
                <a:gd name="connsiteX3" fmla="*/ 1377463 w 3584801"/>
                <a:gd name="connsiteY3" fmla="*/ 2210377 h 3587266"/>
                <a:gd name="connsiteX4" fmla="*/ 2467 w 3584801"/>
                <a:gd name="connsiteY4" fmla="*/ 3587266 h 3587266"/>
                <a:gd name="connsiteX5" fmla="*/ 1 w 3584801"/>
                <a:gd name="connsiteY5" fmla="*/ 3587266 h 3587266"/>
                <a:gd name="connsiteX6" fmla="*/ 1 w 3584801"/>
                <a:gd name="connsiteY6" fmla="*/ 1377463 h 3587266"/>
                <a:gd name="connsiteX7" fmla="*/ 0 w 3584801"/>
                <a:gd name="connsiteY7" fmla="*/ 1377463 h 3587266"/>
                <a:gd name="connsiteX8" fmla="*/ 0 w 3584801"/>
                <a:gd name="connsiteY8" fmla="*/ 0 h 3587266"/>
                <a:gd name="connsiteX9" fmla="*/ 1 w 3584801"/>
                <a:gd name="connsiteY9" fmla="*/ 0 h 3587266"/>
                <a:gd name="connsiteX10" fmla="*/ 1377463 w 3584801"/>
                <a:gd name="connsiteY10" fmla="*/ 0 h 3587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84801" h="3587266">
                  <a:moveTo>
                    <a:pt x="3584801" y="0"/>
                  </a:moveTo>
                  <a:lnTo>
                    <a:pt x="2209232" y="1377463"/>
                  </a:lnTo>
                  <a:lnTo>
                    <a:pt x="1377463" y="1377463"/>
                  </a:lnTo>
                  <a:lnTo>
                    <a:pt x="1377463" y="2210377"/>
                  </a:lnTo>
                  <a:lnTo>
                    <a:pt x="2467" y="3587266"/>
                  </a:lnTo>
                  <a:lnTo>
                    <a:pt x="1" y="3587266"/>
                  </a:lnTo>
                  <a:lnTo>
                    <a:pt x="1" y="1377463"/>
                  </a:lnTo>
                  <a:lnTo>
                    <a:pt x="0" y="1377463"/>
                  </a:lnTo>
                  <a:lnTo>
                    <a:pt x="0" y="0"/>
                  </a:lnTo>
                  <a:lnTo>
                    <a:pt x="1" y="0"/>
                  </a:lnTo>
                  <a:lnTo>
                    <a:pt x="1377463" y="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9655420" y="1030443"/>
              <a:ext cx="2784336" cy="5029852"/>
              <a:chOff x="9655420" y="1030443"/>
              <a:chExt cx="2784336" cy="5029852"/>
            </a:xfrm>
          </p:grpSpPr>
          <p:sp>
            <p:nvSpPr>
              <p:cNvPr id="49" name="任意多边形 48"/>
              <p:cNvSpPr/>
              <p:nvPr/>
            </p:nvSpPr>
            <p:spPr>
              <a:xfrm>
                <a:off x="10328129" y="4194224"/>
                <a:ext cx="1863871" cy="1866071"/>
              </a:xfrm>
              <a:custGeom>
                <a:avLst/>
                <a:gdLst>
                  <a:gd name="connsiteX0" fmla="*/ 4591 w 1863871"/>
                  <a:gd name="connsiteY0" fmla="*/ 932 h 1866071"/>
                  <a:gd name="connsiteX1" fmla="*/ 1809727 w 1863871"/>
                  <a:gd name="connsiteY1" fmla="*/ 718042 h 1866071"/>
                  <a:gd name="connsiteX2" fmla="*/ 1863871 w 1863871"/>
                  <a:gd name="connsiteY2" fmla="*/ 724821 h 1866071"/>
                  <a:gd name="connsiteX3" fmla="*/ 1863871 w 1863871"/>
                  <a:gd name="connsiteY3" fmla="*/ 1864329 h 1866071"/>
                  <a:gd name="connsiteX4" fmla="*/ 1862126 w 1863871"/>
                  <a:gd name="connsiteY4" fmla="*/ 1866071 h 1866071"/>
                  <a:gd name="connsiteX5" fmla="*/ 300635 w 1863871"/>
                  <a:gd name="connsiteY5" fmla="*/ 302430 h 1866071"/>
                  <a:gd name="connsiteX6" fmla="*/ 300634 w 1863871"/>
                  <a:gd name="connsiteY6" fmla="*/ 302431 h 1866071"/>
                  <a:gd name="connsiteX7" fmla="*/ 0 w 1863871"/>
                  <a:gd name="connsiteY7" fmla="*/ 1383 h 1866071"/>
                  <a:gd name="connsiteX8" fmla="*/ 4591 w 1863871"/>
                  <a:gd name="connsiteY8" fmla="*/ 932 h 1866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3871" h="1866071">
                    <a:moveTo>
                      <a:pt x="4591" y="932"/>
                    </a:moveTo>
                    <a:cubicBezTo>
                      <a:pt x="666579" y="-27643"/>
                      <a:pt x="1234804" y="609044"/>
                      <a:pt x="1809727" y="718042"/>
                    </a:cubicBezTo>
                    <a:lnTo>
                      <a:pt x="1863871" y="724821"/>
                    </a:lnTo>
                    <a:lnTo>
                      <a:pt x="1863871" y="1864329"/>
                    </a:lnTo>
                    <a:lnTo>
                      <a:pt x="1862126" y="1866071"/>
                    </a:lnTo>
                    <a:lnTo>
                      <a:pt x="300635" y="302430"/>
                    </a:lnTo>
                    <a:lnTo>
                      <a:pt x="300634" y="302431"/>
                    </a:lnTo>
                    <a:lnTo>
                      <a:pt x="0" y="1383"/>
                    </a:lnTo>
                    <a:lnTo>
                      <a:pt x="4591" y="93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9655420" y="3055457"/>
                <a:ext cx="2536580" cy="1905152"/>
              </a:xfrm>
              <a:custGeom>
                <a:avLst/>
                <a:gdLst>
                  <a:gd name="connsiteX0" fmla="*/ 508777 w 2536580"/>
                  <a:gd name="connsiteY0" fmla="*/ 0 h 1905152"/>
                  <a:gd name="connsiteX1" fmla="*/ 551492 w 2536580"/>
                  <a:gd name="connsiteY1" fmla="*/ 5870 h 1905152"/>
                  <a:gd name="connsiteX2" fmla="*/ 1613697 w 2536580"/>
                  <a:gd name="connsiteY2" fmla="*/ 312586 h 1905152"/>
                  <a:gd name="connsiteX3" fmla="*/ 2009098 w 2536580"/>
                  <a:gd name="connsiteY3" fmla="*/ 448430 h 1905152"/>
                  <a:gd name="connsiteX4" fmla="*/ 1948026 w 2536580"/>
                  <a:gd name="connsiteY4" fmla="*/ 509418 h 1905152"/>
                  <a:gd name="connsiteX5" fmla="*/ 2536580 w 2536580"/>
                  <a:gd name="connsiteY5" fmla="*/ 1098782 h 1905152"/>
                  <a:gd name="connsiteX6" fmla="*/ 2536580 w 2536580"/>
                  <a:gd name="connsiteY6" fmla="*/ 1905152 h 1905152"/>
                  <a:gd name="connsiteX7" fmla="*/ 2482436 w 2536580"/>
                  <a:gd name="connsiteY7" fmla="*/ 1898373 h 1905152"/>
                  <a:gd name="connsiteX8" fmla="*/ 677300 w 2536580"/>
                  <a:gd name="connsiteY8" fmla="*/ 1181263 h 1905152"/>
                  <a:gd name="connsiteX9" fmla="*/ 672709 w 2536580"/>
                  <a:gd name="connsiteY9" fmla="*/ 1181714 h 1905152"/>
                  <a:gd name="connsiteX10" fmla="*/ 0 w 2536580"/>
                  <a:gd name="connsiteY10" fmla="*/ 508078 h 1905152"/>
                  <a:gd name="connsiteX11" fmla="*/ 1 w 2536580"/>
                  <a:gd name="connsiteY11" fmla="*/ 508077 h 1905152"/>
                  <a:gd name="connsiteX12" fmla="*/ 508777 w 2536580"/>
                  <a:gd name="connsiteY12" fmla="*/ 0 h 1905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6580" h="1905152">
                    <a:moveTo>
                      <a:pt x="508777" y="0"/>
                    </a:moveTo>
                    <a:lnTo>
                      <a:pt x="551492" y="5870"/>
                    </a:lnTo>
                    <a:cubicBezTo>
                      <a:pt x="887763" y="64887"/>
                      <a:pt x="1255319" y="188364"/>
                      <a:pt x="1613697" y="312586"/>
                    </a:cubicBezTo>
                    <a:lnTo>
                      <a:pt x="2009098" y="448430"/>
                    </a:lnTo>
                    <a:lnTo>
                      <a:pt x="1948026" y="509418"/>
                    </a:lnTo>
                    <a:lnTo>
                      <a:pt x="2536580" y="1098782"/>
                    </a:lnTo>
                    <a:lnTo>
                      <a:pt x="2536580" y="1905152"/>
                    </a:lnTo>
                    <a:lnTo>
                      <a:pt x="2482436" y="1898373"/>
                    </a:lnTo>
                    <a:cubicBezTo>
                      <a:pt x="1907513" y="1789375"/>
                      <a:pt x="1339288" y="1152688"/>
                      <a:pt x="677300" y="1181263"/>
                    </a:cubicBezTo>
                    <a:lnTo>
                      <a:pt x="672709" y="1181714"/>
                    </a:lnTo>
                    <a:lnTo>
                      <a:pt x="0" y="508078"/>
                    </a:lnTo>
                    <a:lnTo>
                      <a:pt x="1" y="508077"/>
                    </a:lnTo>
                    <a:lnTo>
                      <a:pt x="508777" y="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10972903" y="1030443"/>
                <a:ext cx="1219098" cy="1539231"/>
              </a:xfrm>
              <a:custGeom>
                <a:avLst/>
                <a:gdLst>
                  <a:gd name="connsiteX0" fmla="*/ 1219098 w 1219098"/>
                  <a:gd name="connsiteY0" fmla="*/ 0 h 1539231"/>
                  <a:gd name="connsiteX1" fmla="*/ 1219098 w 1219098"/>
                  <a:gd name="connsiteY1" fmla="*/ 1440045 h 1539231"/>
                  <a:gd name="connsiteX2" fmla="*/ 1197233 w 1219098"/>
                  <a:gd name="connsiteY2" fmla="*/ 1455093 h 1539231"/>
                  <a:gd name="connsiteX3" fmla="*/ 1103925 w 1219098"/>
                  <a:gd name="connsiteY3" fmla="*/ 1505888 h 1539231"/>
                  <a:gd name="connsiteX4" fmla="*/ 101979 w 1219098"/>
                  <a:gd name="connsiteY4" fmla="*/ 1262048 h 1539231"/>
                  <a:gd name="connsiteX5" fmla="*/ 0 w 1219098"/>
                  <a:gd name="connsiteY5" fmla="*/ 1217422 h 1539231"/>
                  <a:gd name="connsiteX6" fmla="*/ 1219098 w 1219098"/>
                  <a:gd name="connsiteY6" fmla="*/ 0 h 1539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098" h="1539231">
                    <a:moveTo>
                      <a:pt x="1219098" y="0"/>
                    </a:moveTo>
                    <a:lnTo>
                      <a:pt x="1219098" y="1440045"/>
                    </a:lnTo>
                    <a:lnTo>
                      <a:pt x="1197233" y="1455093"/>
                    </a:lnTo>
                    <a:cubicBezTo>
                      <a:pt x="1164336" y="1475488"/>
                      <a:pt x="1133025" y="1492553"/>
                      <a:pt x="1103925" y="1505888"/>
                    </a:cubicBezTo>
                    <a:cubicBezTo>
                      <a:pt x="871123" y="1612568"/>
                      <a:pt x="507592" y="1444928"/>
                      <a:pt x="101979" y="1262048"/>
                    </a:cubicBezTo>
                    <a:lnTo>
                      <a:pt x="0" y="1217422"/>
                    </a:lnTo>
                    <a:lnTo>
                      <a:pt x="1219098" y="0"/>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10164198" y="2247865"/>
                <a:ext cx="2027803" cy="1256023"/>
              </a:xfrm>
              <a:custGeom>
                <a:avLst/>
                <a:gdLst>
                  <a:gd name="connsiteX0" fmla="*/ 808705 w 2027803"/>
                  <a:gd name="connsiteY0" fmla="*/ 0 h 1256023"/>
                  <a:gd name="connsiteX1" fmla="*/ 910684 w 2027803"/>
                  <a:gd name="connsiteY1" fmla="*/ 44626 h 1256023"/>
                  <a:gd name="connsiteX2" fmla="*/ 1912630 w 2027803"/>
                  <a:gd name="connsiteY2" fmla="*/ 288466 h 1256023"/>
                  <a:gd name="connsiteX3" fmla="*/ 2005938 w 2027803"/>
                  <a:gd name="connsiteY3" fmla="*/ 237671 h 1256023"/>
                  <a:gd name="connsiteX4" fmla="*/ 2027803 w 2027803"/>
                  <a:gd name="connsiteY4" fmla="*/ 222623 h 1256023"/>
                  <a:gd name="connsiteX5" fmla="*/ 2027803 w 2027803"/>
                  <a:gd name="connsiteY5" fmla="*/ 729267 h 1256023"/>
                  <a:gd name="connsiteX6" fmla="*/ 1500321 w 2027803"/>
                  <a:gd name="connsiteY6" fmla="*/ 1256023 h 1256023"/>
                  <a:gd name="connsiteX7" fmla="*/ 1104920 w 2027803"/>
                  <a:gd name="connsiteY7" fmla="*/ 1120179 h 1256023"/>
                  <a:gd name="connsiteX8" fmla="*/ 42715 w 2027803"/>
                  <a:gd name="connsiteY8" fmla="*/ 813463 h 1256023"/>
                  <a:gd name="connsiteX9" fmla="*/ 0 w 2027803"/>
                  <a:gd name="connsiteY9" fmla="*/ 807593 h 1256023"/>
                  <a:gd name="connsiteX10" fmla="*/ 465906 w 2027803"/>
                  <a:gd name="connsiteY10" fmla="*/ 342328 h 1256023"/>
                  <a:gd name="connsiteX11" fmla="*/ 808705 w 2027803"/>
                  <a:gd name="connsiteY11" fmla="*/ 0 h 125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7803" h="1256023">
                    <a:moveTo>
                      <a:pt x="808705" y="0"/>
                    </a:moveTo>
                    <a:lnTo>
                      <a:pt x="910684" y="44626"/>
                    </a:lnTo>
                    <a:cubicBezTo>
                      <a:pt x="1316297" y="227506"/>
                      <a:pt x="1679828" y="395146"/>
                      <a:pt x="1912630" y="288466"/>
                    </a:cubicBezTo>
                    <a:cubicBezTo>
                      <a:pt x="1941730" y="275131"/>
                      <a:pt x="1973041" y="258066"/>
                      <a:pt x="2005938" y="237671"/>
                    </a:cubicBezTo>
                    <a:lnTo>
                      <a:pt x="2027803" y="222623"/>
                    </a:lnTo>
                    <a:lnTo>
                      <a:pt x="2027803" y="729267"/>
                    </a:lnTo>
                    <a:lnTo>
                      <a:pt x="1500321" y="1256023"/>
                    </a:lnTo>
                    <a:lnTo>
                      <a:pt x="1104920" y="1120179"/>
                    </a:lnTo>
                    <a:cubicBezTo>
                      <a:pt x="746542" y="995957"/>
                      <a:pt x="378986" y="872480"/>
                      <a:pt x="42715" y="813463"/>
                    </a:cubicBezTo>
                    <a:lnTo>
                      <a:pt x="0" y="807593"/>
                    </a:lnTo>
                    <a:lnTo>
                      <a:pt x="465906" y="342328"/>
                    </a:lnTo>
                    <a:lnTo>
                      <a:pt x="808705" y="0"/>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20903264" flipH="1">
                <a:off x="10872611" y="2602289"/>
                <a:ext cx="1419681" cy="216000"/>
              </a:xfrm>
              <a:custGeom>
                <a:avLst/>
                <a:gdLst>
                  <a:gd name="connsiteX0" fmla="*/ 0 w 1815928"/>
                  <a:gd name="connsiteY0" fmla="*/ 0 h 323807"/>
                  <a:gd name="connsiteX1" fmla="*/ 1815928 w 1815928"/>
                  <a:gd name="connsiteY1" fmla="*/ 0 h 323807"/>
                  <a:gd name="connsiteX2" fmla="*/ 1710888 w 1815928"/>
                  <a:gd name="connsiteY2" fmla="*/ 78548 h 323807"/>
                  <a:gd name="connsiteX3" fmla="*/ 907964 w 1815928"/>
                  <a:gd name="connsiteY3" fmla="*/ 323807 h 323807"/>
                  <a:gd name="connsiteX4" fmla="*/ 105040 w 1815928"/>
                  <a:gd name="connsiteY4" fmla="*/ 78548 h 323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5928" h="323807">
                    <a:moveTo>
                      <a:pt x="0" y="0"/>
                    </a:moveTo>
                    <a:lnTo>
                      <a:pt x="1815928" y="0"/>
                    </a:lnTo>
                    <a:lnTo>
                      <a:pt x="1710888" y="78548"/>
                    </a:lnTo>
                    <a:cubicBezTo>
                      <a:pt x="1481689" y="233392"/>
                      <a:pt x="1205385" y="323807"/>
                      <a:pt x="907964" y="323807"/>
                    </a:cubicBezTo>
                    <a:cubicBezTo>
                      <a:pt x="610543" y="323807"/>
                      <a:pt x="334240" y="233392"/>
                      <a:pt x="105040" y="78548"/>
                    </a:cubicBezTo>
                    <a:close/>
                  </a:path>
                </a:pathLst>
              </a:custGeom>
              <a:gradFill>
                <a:gsLst>
                  <a:gs pos="0">
                    <a:schemeClr val="tx1">
                      <a:alpha val="0"/>
                    </a:schemeClr>
                  </a:gs>
                  <a:gs pos="95000">
                    <a:schemeClr val="tx1">
                      <a:alpha val="1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718969" flipH="1">
                <a:off x="10930665" y="4827063"/>
                <a:ext cx="1419681" cy="216000"/>
              </a:xfrm>
              <a:custGeom>
                <a:avLst/>
                <a:gdLst>
                  <a:gd name="connsiteX0" fmla="*/ 0 w 1815928"/>
                  <a:gd name="connsiteY0" fmla="*/ 0 h 323807"/>
                  <a:gd name="connsiteX1" fmla="*/ 1815928 w 1815928"/>
                  <a:gd name="connsiteY1" fmla="*/ 0 h 323807"/>
                  <a:gd name="connsiteX2" fmla="*/ 1710888 w 1815928"/>
                  <a:gd name="connsiteY2" fmla="*/ 78548 h 323807"/>
                  <a:gd name="connsiteX3" fmla="*/ 907964 w 1815928"/>
                  <a:gd name="connsiteY3" fmla="*/ 323807 h 323807"/>
                  <a:gd name="connsiteX4" fmla="*/ 105040 w 1815928"/>
                  <a:gd name="connsiteY4" fmla="*/ 78548 h 323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5928" h="323807">
                    <a:moveTo>
                      <a:pt x="0" y="0"/>
                    </a:moveTo>
                    <a:lnTo>
                      <a:pt x="1815928" y="0"/>
                    </a:lnTo>
                    <a:lnTo>
                      <a:pt x="1710888" y="78548"/>
                    </a:lnTo>
                    <a:cubicBezTo>
                      <a:pt x="1481689" y="233392"/>
                      <a:pt x="1205385" y="323807"/>
                      <a:pt x="907964" y="323807"/>
                    </a:cubicBezTo>
                    <a:cubicBezTo>
                      <a:pt x="610543" y="323807"/>
                      <a:pt x="334240" y="233392"/>
                      <a:pt x="105040" y="78548"/>
                    </a:cubicBezTo>
                    <a:close/>
                  </a:path>
                </a:pathLst>
              </a:custGeom>
              <a:gradFill>
                <a:gsLst>
                  <a:gs pos="0">
                    <a:schemeClr val="tx1">
                      <a:alpha val="0"/>
                    </a:schemeClr>
                  </a:gs>
                  <a:gs pos="95000">
                    <a:schemeClr val="tx1">
                      <a:alpha val="1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21252915" flipH="1">
                <a:off x="10984465" y="4901902"/>
                <a:ext cx="1455291" cy="345452"/>
              </a:xfrm>
              <a:custGeom>
                <a:avLst/>
                <a:gdLst>
                  <a:gd name="connsiteX0" fmla="*/ 0 w 1815928"/>
                  <a:gd name="connsiteY0" fmla="*/ 0 h 323807"/>
                  <a:gd name="connsiteX1" fmla="*/ 1815928 w 1815928"/>
                  <a:gd name="connsiteY1" fmla="*/ 0 h 323807"/>
                  <a:gd name="connsiteX2" fmla="*/ 1710888 w 1815928"/>
                  <a:gd name="connsiteY2" fmla="*/ 78548 h 323807"/>
                  <a:gd name="connsiteX3" fmla="*/ 907964 w 1815928"/>
                  <a:gd name="connsiteY3" fmla="*/ 323807 h 323807"/>
                  <a:gd name="connsiteX4" fmla="*/ 105040 w 1815928"/>
                  <a:gd name="connsiteY4" fmla="*/ 78548 h 323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5928" h="323807">
                    <a:moveTo>
                      <a:pt x="0" y="0"/>
                    </a:moveTo>
                    <a:lnTo>
                      <a:pt x="1815928" y="0"/>
                    </a:lnTo>
                    <a:lnTo>
                      <a:pt x="1710888" y="78548"/>
                    </a:lnTo>
                    <a:cubicBezTo>
                      <a:pt x="1481689" y="233392"/>
                      <a:pt x="1205385" y="323807"/>
                      <a:pt x="907964" y="323807"/>
                    </a:cubicBezTo>
                    <a:cubicBezTo>
                      <a:pt x="610543" y="323807"/>
                      <a:pt x="334240" y="233392"/>
                      <a:pt x="105040" y="78548"/>
                    </a:cubicBezTo>
                    <a:close/>
                  </a:path>
                </a:pathLst>
              </a:custGeom>
              <a:gradFill>
                <a:gsLst>
                  <a:gs pos="0">
                    <a:schemeClr val="bg1">
                      <a:alpha val="0"/>
                    </a:schemeClr>
                  </a:gs>
                  <a:gs pos="94000">
                    <a:schemeClr val="bg1">
                      <a:alpha val="2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rot="19865240" flipH="1">
                <a:off x="10984464" y="2782749"/>
                <a:ext cx="1455291" cy="345452"/>
              </a:xfrm>
              <a:custGeom>
                <a:avLst/>
                <a:gdLst>
                  <a:gd name="connsiteX0" fmla="*/ 0 w 1815928"/>
                  <a:gd name="connsiteY0" fmla="*/ 0 h 323807"/>
                  <a:gd name="connsiteX1" fmla="*/ 1815928 w 1815928"/>
                  <a:gd name="connsiteY1" fmla="*/ 0 h 323807"/>
                  <a:gd name="connsiteX2" fmla="*/ 1710888 w 1815928"/>
                  <a:gd name="connsiteY2" fmla="*/ 78548 h 323807"/>
                  <a:gd name="connsiteX3" fmla="*/ 907964 w 1815928"/>
                  <a:gd name="connsiteY3" fmla="*/ 323807 h 323807"/>
                  <a:gd name="connsiteX4" fmla="*/ 105040 w 1815928"/>
                  <a:gd name="connsiteY4" fmla="*/ 78548 h 323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5928" h="323807">
                    <a:moveTo>
                      <a:pt x="0" y="0"/>
                    </a:moveTo>
                    <a:lnTo>
                      <a:pt x="1815928" y="0"/>
                    </a:lnTo>
                    <a:lnTo>
                      <a:pt x="1710888" y="78548"/>
                    </a:lnTo>
                    <a:cubicBezTo>
                      <a:pt x="1481689" y="233392"/>
                      <a:pt x="1205385" y="323807"/>
                      <a:pt x="907964" y="323807"/>
                    </a:cubicBezTo>
                    <a:cubicBezTo>
                      <a:pt x="610543" y="323807"/>
                      <a:pt x="334240" y="233392"/>
                      <a:pt x="105040" y="78548"/>
                    </a:cubicBezTo>
                    <a:close/>
                  </a:path>
                </a:pathLst>
              </a:custGeom>
              <a:gradFill>
                <a:gsLst>
                  <a:gs pos="0">
                    <a:schemeClr val="bg1">
                      <a:alpha val="0"/>
                    </a:schemeClr>
                  </a:gs>
                  <a:gs pos="94000">
                    <a:schemeClr val="bg1">
                      <a:alpha val="2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7" name="文本框 56"/>
          <p:cNvSpPr txBox="1"/>
          <p:nvPr/>
        </p:nvSpPr>
        <p:spPr>
          <a:xfrm>
            <a:off x="2961168" y="2374008"/>
            <a:ext cx="6269666" cy="1200329"/>
          </a:xfrm>
          <a:prstGeom prst="rect">
            <a:avLst/>
          </a:prstGeom>
          <a:noFill/>
        </p:spPr>
        <p:txBody>
          <a:bodyPr wrap="none" rtlCol="0">
            <a:spAutoFit/>
          </a:bodyPr>
          <a:lstStyle/>
          <a:p>
            <a:pPr algn="ctr"/>
            <a:r>
              <a:rPr lang="en-US" altLang="zh-CN" sz="7200" dirty="0" smtClean="0">
                <a:solidFill>
                  <a:schemeClr val="tx1">
                    <a:lumMod val="85000"/>
                    <a:lumOff val="15000"/>
                  </a:schemeClr>
                </a:solidFill>
                <a:latin typeface="+mj-lt"/>
                <a:ea typeface="思源黑体 CN Heavy" panose="020B0A00000000000000" pitchFamily="34" charset="-122"/>
              </a:rPr>
              <a:t>THANK </a:t>
            </a:r>
            <a:r>
              <a:rPr lang="en-US" altLang="zh-CN" sz="7200" dirty="0" smtClean="0">
                <a:solidFill>
                  <a:schemeClr val="accent2"/>
                </a:solidFill>
                <a:latin typeface="+mj-lt"/>
                <a:ea typeface="思源黑体 CN Heavy" panose="020B0A00000000000000" pitchFamily="34" charset="-122"/>
              </a:rPr>
              <a:t>YOU</a:t>
            </a:r>
            <a:endParaRPr lang="zh-CN" altLang="en-US" sz="7200" dirty="0">
              <a:solidFill>
                <a:schemeClr val="accent2"/>
              </a:solidFill>
              <a:latin typeface="+mj-lt"/>
              <a:ea typeface="思源黑体 CN Heavy" panose="020B0A00000000000000" pitchFamily="34" charset="-122"/>
            </a:endParaRPr>
          </a:p>
        </p:txBody>
      </p:sp>
      <p:sp>
        <p:nvSpPr>
          <p:cNvPr id="58" name="文本框 57"/>
          <p:cNvSpPr txBox="1"/>
          <p:nvPr/>
        </p:nvSpPr>
        <p:spPr>
          <a:xfrm>
            <a:off x="3229886" y="3615902"/>
            <a:ext cx="5732228" cy="461665"/>
          </a:xfrm>
          <a:prstGeom prst="rect">
            <a:avLst/>
          </a:prstGeom>
          <a:noFill/>
        </p:spPr>
        <p:txBody>
          <a:bodyPr wrap="square" rtlCol="0">
            <a:spAutoFit/>
          </a:bodyPr>
          <a:lstStyle/>
          <a:p>
            <a:pPr algn="dist"/>
            <a:r>
              <a:rPr lang="zh-CN" altLang="en-US" sz="2400" b="1" dirty="0">
                <a:solidFill>
                  <a:schemeClr val="tx1">
                    <a:lumMod val="75000"/>
                    <a:lumOff val="25000"/>
                  </a:schemeClr>
                </a:solidFill>
                <a:latin typeface="+mn-ea"/>
              </a:rPr>
              <a:t>不忘</a:t>
            </a:r>
            <a:r>
              <a:rPr lang="zh-CN" altLang="en-US" sz="2400" b="1" dirty="0" smtClean="0">
                <a:solidFill>
                  <a:schemeClr val="tx1">
                    <a:lumMod val="75000"/>
                    <a:lumOff val="25000"/>
                  </a:schemeClr>
                </a:solidFill>
                <a:latin typeface="+mn-ea"/>
              </a:rPr>
              <a:t>初心 </a:t>
            </a:r>
            <a:r>
              <a:rPr lang="en-US" altLang="zh-CN" sz="2400" b="1" dirty="0" smtClean="0">
                <a:solidFill>
                  <a:schemeClr val="tx1">
                    <a:lumMod val="75000"/>
                    <a:lumOff val="25000"/>
                  </a:schemeClr>
                </a:solidFill>
                <a:latin typeface="+mn-ea"/>
              </a:rPr>
              <a:t>·</a:t>
            </a:r>
            <a:r>
              <a:rPr lang="zh-CN" altLang="en-US" sz="2400" b="1" dirty="0" smtClean="0">
                <a:solidFill>
                  <a:schemeClr val="tx1">
                    <a:lumMod val="75000"/>
                    <a:lumOff val="25000"/>
                  </a:schemeClr>
                </a:solidFill>
                <a:latin typeface="+mn-ea"/>
              </a:rPr>
              <a:t> 方得始终</a:t>
            </a:r>
            <a:endParaRPr lang="zh-CN" altLang="en-US" sz="2400" b="1" dirty="0">
              <a:solidFill>
                <a:schemeClr val="tx1">
                  <a:lumMod val="75000"/>
                  <a:lumOff val="25000"/>
                </a:schemeClr>
              </a:solidFill>
              <a:latin typeface="+mn-ea"/>
            </a:endParaRPr>
          </a:p>
        </p:txBody>
      </p:sp>
      <p:cxnSp>
        <p:nvCxnSpPr>
          <p:cNvPr id="60" name="直接连接符 59"/>
          <p:cNvCxnSpPr/>
          <p:nvPr/>
        </p:nvCxnSpPr>
        <p:spPr>
          <a:xfrm>
            <a:off x="3270000" y="3532773"/>
            <a:ext cx="5652000" cy="0"/>
          </a:xfrm>
          <a:prstGeom prst="line">
            <a:avLst/>
          </a:prstGeom>
          <a:ln w="3175">
            <a:solidFill>
              <a:schemeClr val="tx1">
                <a:lumMod val="85000"/>
                <a:lumOff val="15000"/>
                <a:alpha val="20000"/>
              </a:schemeClr>
            </a:solidFill>
          </a:ln>
        </p:spPr>
        <p:style>
          <a:lnRef idx="1">
            <a:schemeClr val="accent1"/>
          </a:lnRef>
          <a:fillRef idx="0">
            <a:schemeClr val="accent1"/>
          </a:fillRef>
          <a:effectRef idx="0">
            <a:schemeClr val="accent1"/>
          </a:effectRef>
          <a:fontRef idx="minor">
            <a:schemeClr val="tx1"/>
          </a:fontRef>
        </p:style>
      </p:cxnSp>
      <p:pic>
        <p:nvPicPr>
          <p:cNvPr id="63" name="图片 62"/>
          <p:cNvPicPr>
            <a:picLocks noChangeAspect="1"/>
          </p:cNvPicPr>
          <p:nvPr/>
        </p:nvPicPr>
        <p:blipFill>
          <a:blip r:embed="rId2"/>
          <a:stretch>
            <a:fillRect/>
          </a:stretch>
        </p:blipFill>
        <p:spPr>
          <a:xfrm>
            <a:off x="5893424" y="5281044"/>
            <a:ext cx="386655" cy="441665"/>
          </a:xfrm>
          <a:prstGeom prst="rect">
            <a:avLst/>
          </a:prstGeom>
        </p:spPr>
      </p:pic>
      <p:sp>
        <p:nvSpPr>
          <p:cNvPr id="64" name="椭圆 63"/>
          <p:cNvSpPr/>
          <p:nvPr/>
        </p:nvSpPr>
        <p:spPr>
          <a:xfrm>
            <a:off x="494277" y="-213128"/>
            <a:ext cx="2717698" cy="2717698"/>
          </a:xfrm>
          <a:prstGeom prst="ellipse">
            <a:avLst/>
          </a:prstGeom>
          <a:solidFill>
            <a:schemeClr val="accent1">
              <a:alpha val="20000"/>
            </a:schemeClr>
          </a:solidFill>
          <a:ln>
            <a:noFill/>
          </a:ln>
          <a:effectLst>
            <a:softEdge rad="939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8" name="图片 67"/>
          <p:cNvPicPr>
            <a:picLocks noChangeAspect="1"/>
          </p:cNvPicPr>
          <p:nvPr/>
        </p:nvPicPr>
        <p:blipFill>
          <a:blip r:embed="rId3"/>
          <a:srcRect r="13887" b="46304"/>
          <a:stretch>
            <a:fillRect/>
          </a:stretch>
        </p:blipFill>
        <p:spPr>
          <a:xfrm>
            <a:off x="8469822" y="4537031"/>
            <a:ext cx="3722178" cy="2320969"/>
          </a:xfrm>
          <a:custGeom>
            <a:avLst/>
            <a:gdLst>
              <a:gd name="connsiteX0" fmla="*/ 0 w 3722178"/>
              <a:gd name="connsiteY0" fmla="*/ 0 h 2320969"/>
              <a:gd name="connsiteX1" fmla="*/ 3722178 w 3722178"/>
              <a:gd name="connsiteY1" fmla="*/ 0 h 2320969"/>
              <a:gd name="connsiteX2" fmla="*/ 3722178 w 3722178"/>
              <a:gd name="connsiteY2" fmla="*/ 2320969 h 2320969"/>
              <a:gd name="connsiteX3" fmla="*/ 0 w 3722178"/>
              <a:gd name="connsiteY3" fmla="*/ 2320969 h 2320969"/>
            </a:gdLst>
            <a:ahLst/>
            <a:cxnLst>
              <a:cxn ang="0">
                <a:pos x="connsiteX0" y="connsiteY0"/>
              </a:cxn>
              <a:cxn ang="0">
                <a:pos x="connsiteX1" y="connsiteY1"/>
              </a:cxn>
              <a:cxn ang="0">
                <a:pos x="connsiteX2" y="connsiteY2"/>
              </a:cxn>
              <a:cxn ang="0">
                <a:pos x="connsiteX3" y="connsiteY3"/>
              </a:cxn>
            </a:cxnLst>
            <a:rect l="l" t="t" r="r" b="b"/>
            <a:pathLst>
              <a:path w="3722178" h="2320969">
                <a:moveTo>
                  <a:pt x="0" y="0"/>
                </a:moveTo>
                <a:lnTo>
                  <a:pt x="3722178" y="0"/>
                </a:lnTo>
                <a:lnTo>
                  <a:pt x="3722178" y="2320969"/>
                </a:lnTo>
                <a:lnTo>
                  <a:pt x="0" y="2320969"/>
                </a:lnTo>
                <a:close/>
              </a:path>
            </a:pathLst>
          </a:custGeom>
        </p:spPr>
      </p:pic>
      <p:grpSp>
        <p:nvGrpSpPr>
          <p:cNvPr id="69" name="组合 68"/>
          <p:cNvGrpSpPr/>
          <p:nvPr/>
        </p:nvGrpSpPr>
        <p:grpSpPr>
          <a:xfrm>
            <a:off x="5451764" y="1676486"/>
            <a:ext cx="1288473" cy="463341"/>
            <a:chOff x="5786006" y="1676486"/>
            <a:chExt cx="1288473" cy="463341"/>
          </a:xfrm>
        </p:grpSpPr>
        <p:sp>
          <p:nvSpPr>
            <p:cNvPr id="70" name="圆角矩形 69"/>
            <p:cNvSpPr/>
            <p:nvPr/>
          </p:nvSpPr>
          <p:spPr>
            <a:xfrm>
              <a:off x="5786006" y="1676486"/>
              <a:ext cx="1288473" cy="432000"/>
            </a:xfrm>
            <a:prstGeom prst="roundRect">
              <a:avLst>
                <a:gd name="adj" fmla="val 50000"/>
              </a:avLst>
            </a:prstGeom>
            <a:noFill/>
            <a:ln>
              <a:solidFill>
                <a:schemeClr val="tx1">
                  <a:lumMod val="75000"/>
                  <a:lumOff val="25000"/>
                  <a:alpha val="7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nvSpPr>
          <p:spPr>
            <a:xfrm>
              <a:off x="5886886" y="1678162"/>
              <a:ext cx="1086713" cy="461665"/>
            </a:xfrm>
            <a:prstGeom prst="rect">
              <a:avLst/>
            </a:prstGeom>
            <a:noFill/>
          </p:spPr>
          <p:txBody>
            <a:bodyPr wrap="square" rtlCol="0">
              <a:spAutoFit/>
            </a:bodyPr>
            <a:lstStyle/>
            <a:p>
              <a:pPr algn="dist"/>
              <a:r>
                <a:rPr lang="en-US" altLang="zh-CN" sz="2400" b="1" dirty="0" smtClean="0">
                  <a:ea typeface="思源黑体 CN Regular" panose="020B0500000000000000" pitchFamily="34" charset="-122"/>
                </a:rPr>
                <a:t>20XX</a:t>
              </a:r>
              <a:endParaRPr lang="zh-CN" altLang="en-US" sz="2400" b="1" dirty="0">
                <a:ea typeface="思源黑体 CN Regular" panose="020B0500000000000000" pitchFamily="34" charset="-122"/>
              </a:endParaRPr>
            </a:p>
          </p:txBody>
        </p:sp>
      </p:grpSp>
      <p:sp>
        <p:nvSpPr>
          <p:cNvPr id="33" name="文本框 32"/>
          <p:cNvSpPr txBox="1"/>
          <p:nvPr/>
        </p:nvSpPr>
        <p:spPr>
          <a:xfrm>
            <a:off x="3229886" y="5777136"/>
            <a:ext cx="5732228" cy="400110"/>
          </a:xfrm>
          <a:prstGeom prst="rect">
            <a:avLst/>
          </a:prstGeom>
          <a:noFill/>
        </p:spPr>
        <p:txBody>
          <a:bodyPr wrap="square" rtlCol="0">
            <a:spAutoFit/>
          </a:bodyPr>
          <a:lstStyle/>
          <a:p>
            <a:pPr algn="ctr"/>
            <a:r>
              <a:rPr lang="zh-CN" altLang="en-US" sz="2000" dirty="0" smtClean="0">
                <a:solidFill>
                  <a:schemeClr val="tx1">
                    <a:lumMod val="75000"/>
                    <a:lumOff val="25000"/>
                  </a:schemeClr>
                </a:solidFill>
                <a:latin typeface="+mn-ea"/>
              </a:rPr>
              <a:t>凌云演示设计</a:t>
            </a:r>
            <a:endParaRPr lang="zh-CN" altLang="en-US" sz="2000" dirty="0">
              <a:solidFill>
                <a:schemeClr val="tx1">
                  <a:lumMod val="75000"/>
                  <a:lumOff val="25000"/>
                </a:schemeClr>
              </a:solidFill>
              <a:latin typeface="+mn-ea"/>
            </a:endParaRPr>
          </a:p>
        </p:txBody>
      </p:sp>
    </p:spTree>
    <p:extLst>
      <p:ext uri="{BB962C8B-B14F-4D97-AF65-F5344CB8AC3E}">
        <p14:creationId xmlns:p14="http://schemas.microsoft.com/office/powerpoint/2010/main" val="29342400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xmlns="" id="{6E2E81C1-9FD8-4CEE-968C-BF4DE13AF1D1}"/>
              </a:ext>
            </a:extLst>
          </p:cNvPr>
          <p:cNvPicPr>
            <a:picLocks noChangeAspect="1"/>
          </p:cNvPicPr>
          <p:nvPr/>
        </p:nvPicPr>
        <p:blipFill>
          <a:blip r:embed="rId5">
            <a:extLst>
              <a:ext uri="{28A0092B-C50C-407E-A947-70E740481C1C}">
                <a14:useLocalDpi xmlns:a14="http://schemas.microsoft.com/office/drawing/2010/main" val="0"/>
              </a:ext>
            </a:extLst>
          </a:blip>
          <a:srcRect t="6044" b="6044"/>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0" name="图片 9" descr="QR 代码&#10;&#10;描述已自动生成">
            <a:extLst>
              <a:ext uri="{FF2B5EF4-FFF2-40B4-BE49-F238E27FC236}">
                <a16:creationId xmlns:a16="http://schemas.microsoft.com/office/drawing/2014/main" xmlns="" id="{DA4E18CC-D0D9-4819-84E5-F07A4AF1525B}"/>
              </a:ext>
            </a:extLst>
          </p:cNvPr>
          <p:cNvPicPr>
            <a:picLocks noChangeAspect="1"/>
          </p:cNvPicPr>
          <p:nvPr>
            <p:custDataLst>
              <p:tags r:id="rId1"/>
            </p:custDataLst>
          </p:nvPr>
        </p:nvPicPr>
        <p:blipFill>
          <a:blip r:embed="rId6" cstate="print">
            <a:extLst>
              <a:ext uri="{28A0092B-C50C-407E-A947-70E740481C1C}">
                <a14:useLocalDpi xmlns:a14="http://schemas.microsoft.com/office/drawing/2010/main" val="0"/>
              </a:ext>
            </a:extLst>
          </a:blip>
          <a:stretch>
            <a:fillRect/>
          </a:stretch>
        </p:blipFill>
        <p:spPr>
          <a:xfrm>
            <a:off x="524105" y="2880776"/>
            <a:ext cx="1106529" cy="1106529"/>
          </a:xfrm>
          <a:prstGeom prst="roundRect">
            <a:avLst>
              <a:gd name="adj" fmla="val 8707"/>
            </a:avLst>
          </a:prstGeom>
          <a:effectLst/>
        </p:spPr>
      </p:pic>
      <p:sp>
        <p:nvSpPr>
          <p:cNvPr id="11" name="文本框 10">
            <a:extLst>
              <a:ext uri="{FF2B5EF4-FFF2-40B4-BE49-F238E27FC236}">
                <a16:creationId xmlns:a16="http://schemas.microsoft.com/office/drawing/2014/main" xmlns="" id="{009762F0-AC7F-49E4-BA30-FEED0099CAD0}"/>
              </a:ext>
            </a:extLst>
          </p:cNvPr>
          <p:cNvSpPr txBox="1"/>
          <p:nvPr/>
        </p:nvSpPr>
        <p:spPr>
          <a:xfrm>
            <a:off x="1807272"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实验室</a:t>
            </a:r>
          </a:p>
        </p:txBody>
      </p:sp>
      <p:cxnSp>
        <p:nvCxnSpPr>
          <p:cNvPr id="13" name="直接连接符 12">
            <a:extLst>
              <a:ext uri="{FF2B5EF4-FFF2-40B4-BE49-F238E27FC236}">
                <a16:creationId xmlns:a16="http://schemas.microsoft.com/office/drawing/2014/main" xmlns="" id="{4D3F33E4-3B86-4B67-9E26-C72AA09D5DE9}"/>
              </a:ext>
            </a:extLst>
          </p:cNvPr>
          <p:cNvCxnSpPr>
            <a:cxnSpLocks/>
          </p:cNvCxnSpPr>
          <p:nvPr/>
        </p:nvCxnSpPr>
        <p:spPr>
          <a:xfrm>
            <a:off x="1912752"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B0EAED52-F738-4924-B11C-F6C1E5E02270}"/>
              </a:ext>
            </a:extLst>
          </p:cNvPr>
          <p:cNvSpPr txBox="1"/>
          <p:nvPr/>
        </p:nvSpPr>
        <p:spPr>
          <a:xfrm>
            <a:off x="1825950" y="3344831"/>
            <a:ext cx="2511031" cy="654410"/>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模板</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即可获得</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10</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套免费年终回报模板</a:t>
            </a:r>
          </a:p>
        </p:txBody>
      </p:sp>
      <p:pic>
        <p:nvPicPr>
          <p:cNvPr id="20" name="图片 19">
            <a:extLst>
              <a:ext uri="{FF2B5EF4-FFF2-40B4-BE49-F238E27FC236}">
                <a16:creationId xmlns:a16="http://schemas.microsoft.com/office/drawing/2014/main" xmlns="" id="{FFFC01A1-519D-49F8-9C2D-CFEA2F4A4332}"/>
              </a:ext>
            </a:extLst>
          </p:cNvPr>
          <p:cNvPicPr>
            <a:picLocks noChangeAspect="1"/>
          </p:cNvPicPr>
          <p:nvPr>
            <p:custDataLst>
              <p:tags r:id="rId2"/>
            </p:custDataLst>
          </p:nvPr>
        </p:nvPicPr>
        <p:blipFill>
          <a:blip r:embed="rId7" cstate="print">
            <a:extLst>
              <a:ext uri="{28A0092B-C50C-407E-A947-70E740481C1C}">
                <a14:useLocalDpi xmlns:a14="http://schemas.microsoft.com/office/drawing/2010/main" val="0"/>
              </a:ext>
            </a:extLst>
          </a:blip>
          <a:srcRect/>
          <a:stretch/>
        </p:blipFill>
        <p:spPr>
          <a:xfrm>
            <a:off x="524105" y="4527863"/>
            <a:ext cx="1106529" cy="1106529"/>
          </a:xfrm>
          <a:prstGeom prst="roundRect">
            <a:avLst>
              <a:gd name="adj" fmla="val 8707"/>
            </a:avLst>
          </a:prstGeom>
          <a:effectLst/>
        </p:spPr>
      </p:pic>
      <p:sp>
        <p:nvSpPr>
          <p:cNvPr id="21" name="文本框 20">
            <a:extLst>
              <a:ext uri="{FF2B5EF4-FFF2-40B4-BE49-F238E27FC236}">
                <a16:creationId xmlns:a16="http://schemas.microsoft.com/office/drawing/2014/main" xmlns="" id="{28CEDE0C-F531-4CAB-AEDA-54016756A5ED}"/>
              </a:ext>
            </a:extLst>
          </p:cNvPr>
          <p:cNvSpPr txBox="1"/>
          <p:nvPr/>
        </p:nvSpPr>
        <p:spPr>
          <a:xfrm>
            <a:off x="1807272"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endPar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cxnSp>
        <p:nvCxnSpPr>
          <p:cNvPr id="22" name="直接连接符 21">
            <a:extLst>
              <a:ext uri="{FF2B5EF4-FFF2-40B4-BE49-F238E27FC236}">
                <a16:creationId xmlns:a16="http://schemas.microsoft.com/office/drawing/2014/main" xmlns="" id="{B85B8DE6-07D0-4B43-B154-94506AA1B110}"/>
              </a:ext>
            </a:extLst>
          </p:cNvPr>
          <p:cNvCxnSpPr>
            <a:cxnSpLocks/>
          </p:cNvCxnSpPr>
          <p:nvPr/>
        </p:nvCxnSpPr>
        <p:spPr>
          <a:xfrm>
            <a:off x="1912752"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D24FA040-5C16-4237-A4E4-8D961F5CA63A}"/>
              </a:ext>
            </a:extLst>
          </p:cNvPr>
          <p:cNvSpPr txBox="1"/>
          <p:nvPr/>
        </p:nvSpPr>
        <p:spPr>
          <a:xfrm>
            <a:off x="1825950"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让我们</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轻松稿定</a:t>
            </a:r>
            <a:r>
              <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PPT</a:t>
            </a:r>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p:txBody>
      </p:sp>
      <p:cxnSp>
        <p:nvCxnSpPr>
          <p:cNvPr id="26" name="直接连接符 25">
            <a:extLst>
              <a:ext uri="{FF2B5EF4-FFF2-40B4-BE49-F238E27FC236}">
                <a16:creationId xmlns:a16="http://schemas.microsoft.com/office/drawing/2014/main" xmlns="" id="{03EFCD77-A9E8-4642-9C47-0ADE293C063D}"/>
              </a:ext>
            </a:extLst>
          </p:cNvPr>
          <p:cNvCxnSpPr>
            <a:cxnSpLocks/>
          </p:cNvCxnSpPr>
          <p:nvPr/>
        </p:nvCxnSpPr>
        <p:spPr>
          <a:xfrm>
            <a:off x="5735751"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xmlns="" id="{605F2790-24E3-4947-BEAE-DD936A9FE69E}"/>
              </a:ext>
            </a:extLst>
          </p:cNvPr>
          <p:cNvGrpSpPr/>
          <p:nvPr/>
        </p:nvGrpSpPr>
        <p:grpSpPr>
          <a:xfrm>
            <a:off x="4347103" y="2880776"/>
            <a:ext cx="3812878" cy="1106529"/>
            <a:chOff x="4408063" y="4781148"/>
            <a:chExt cx="3812878" cy="1106529"/>
          </a:xfrm>
        </p:grpSpPr>
        <p:pic>
          <p:nvPicPr>
            <p:cNvPr id="12" name="图片 11" descr="QR 代码&#10;&#10;描述已自动生成">
              <a:extLst>
                <a:ext uri="{FF2B5EF4-FFF2-40B4-BE49-F238E27FC236}">
                  <a16:creationId xmlns:a16="http://schemas.microsoft.com/office/drawing/2014/main" xmlns="" id="{F30EFF6D-02A3-48D4-B058-AFB1BE27C26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408063" y="4781148"/>
              <a:ext cx="1106529" cy="1106529"/>
            </a:xfrm>
            <a:prstGeom prst="roundRect">
              <a:avLst>
                <a:gd name="adj" fmla="val 8707"/>
              </a:avLst>
            </a:prstGeom>
            <a:effectLst/>
          </p:spPr>
        </p:pic>
        <p:sp>
          <p:nvSpPr>
            <p:cNvPr id="35" name="文本框 34">
              <a:extLst>
                <a:ext uri="{FF2B5EF4-FFF2-40B4-BE49-F238E27FC236}">
                  <a16:creationId xmlns:a16="http://schemas.microsoft.com/office/drawing/2014/main" xmlns="" id="{60104124-C68A-4A44-B86C-AB6D4B05D4DB}"/>
                </a:ext>
              </a:extLst>
            </p:cNvPr>
            <p:cNvSpPr txBox="1"/>
            <p:nvPr/>
          </p:nvSpPr>
          <p:spPr>
            <a:xfrm>
              <a:off x="5691232" y="4781148"/>
              <a:ext cx="1985661" cy="405110"/>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微软</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Office</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文档</a:t>
              </a:r>
            </a:p>
          </p:txBody>
        </p:sp>
        <p:sp>
          <p:nvSpPr>
            <p:cNvPr id="31" name="文本框 30">
              <a:extLst>
                <a:ext uri="{FF2B5EF4-FFF2-40B4-BE49-F238E27FC236}">
                  <a16:creationId xmlns:a16="http://schemas.microsoft.com/office/drawing/2014/main" xmlns="" id="{4CB09C5C-6CF2-4368-BB8B-4987663200E6}"/>
                </a:ext>
              </a:extLst>
            </p:cNvPr>
            <p:cNvSpPr txBox="1"/>
            <p:nvPr/>
          </p:nvSpPr>
          <p:spPr>
            <a:xfrm>
              <a:off x="5709910" y="5245204"/>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关注公众号，第一时间</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获得微软模版活动动向</a:t>
              </a:r>
            </a:p>
          </p:txBody>
        </p:sp>
      </p:grpSp>
      <p:cxnSp>
        <p:nvCxnSpPr>
          <p:cNvPr id="30" name="直接连接符 29">
            <a:extLst>
              <a:ext uri="{FF2B5EF4-FFF2-40B4-BE49-F238E27FC236}">
                <a16:creationId xmlns:a16="http://schemas.microsoft.com/office/drawing/2014/main" xmlns="" id="{C4358348-5E04-4860-AEF1-2070D9A1DDB4}"/>
              </a:ext>
            </a:extLst>
          </p:cNvPr>
          <p:cNvCxnSpPr>
            <a:cxnSpLocks/>
          </p:cNvCxnSpPr>
          <p:nvPr/>
        </p:nvCxnSpPr>
        <p:spPr>
          <a:xfrm>
            <a:off x="5735751"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xmlns="" id="{5F9AAAE0-BFCD-477B-BEE3-9A2DF3636679}"/>
              </a:ext>
            </a:extLst>
          </p:cNvPr>
          <p:cNvGrpSpPr/>
          <p:nvPr/>
        </p:nvGrpSpPr>
        <p:grpSpPr>
          <a:xfrm>
            <a:off x="4347103" y="4527863"/>
            <a:ext cx="3812878" cy="1106529"/>
            <a:chOff x="4408063" y="3134061"/>
            <a:chExt cx="3812878" cy="1106529"/>
          </a:xfrm>
        </p:grpSpPr>
        <p:pic>
          <p:nvPicPr>
            <p:cNvPr id="18" name="图片 17">
              <a:extLst>
                <a:ext uri="{FF2B5EF4-FFF2-40B4-BE49-F238E27FC236}">
                  <a16:creationId xmlns:a16="http://schemas.microsoft.com/office/drawing/2014/main" xmlns="" id="{917A45BB-68A5-4ADD-A06F-F3F7529B59F2}"/>
                </a:ext>
              </a:extLst>
            </p:cNvPr>
            <p:cNvPicPr>
              <a:picLocks noChangeAspect="1"/>
            </p:cNvPicPr>
            <p:nvPr/>
          </p:nvPicPr>
          <p:blipFill rotWithShape="1">
            <a:blip r:embed="rId9"/>
            <a:srcRect l="798" r="800"/>
            <a:stretch/>
          </p:blipFill>
          <p:spPr>
            <a:xfrm>
              <a:off x="4408063" y="3134061"/>
              <a:ext cx="1106529" cy="1106529"/>
            </a:xfrm>
            <a:prstGeom prst="roundRect">
              <a:avLst>
                <a:gd name="adj" fmla="val 8707"/>
              </a:avLst>
            </a:prstGeom>
            <a:effectLst/>
          </p:spPr>
        </p:pic>
        <p:sp>
          <p:nvSpPr>
            <p:cNvPr id="25" name="文本框 24">
              <a:extLst>
                <a:ext uri="{FF2B5EF4-FFF2-40B4-BE49-F238E27FC236}">
                  <a16:creationId xmlns:a16="http://schemas.microsoft.com/office/drawing/2014/main" xmlns="" id="{A0478587-495F-4918-91D4-C7FFB78EBE7C}"/>
                </a:ext>
              </a:extLst>
            </p:cNvPr>
            <p:cNvSpPr txBox="1"/>
            <p:nvPr/>
          </p:nvSpPr>
          <p:spPr>
            <a:xfrm>
              <a:off x="5691232" y="3134061"/>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轻站</a:t>
              </a:r>
            </a:p>
          </p:txBody>
        </p:sp>
        <p:sp>
          <p:nvSpPr>
            <p:cNvPr id="27" name="文本框 26">
              <a:extLst>
                <a:ext uri="{FF2B5EF4-FFF2-40B4-BE49-F238E27FC236}">
                  <a16:creationId xmlns:a16="http://schemas.microsoft.com/office/drawing/2014/main" xmlns="" id="{9031F731-4F4B-40A7-A3D8-809AEE4EF4A3}"/>
                </a:ext>
              </a:extLst>
            </p:cNvPr>
            <p:cNvSpPr txBox="1"/>
            <p:nvPr/>
          </p:nvSpPr>
          <p:spPr>
            <a:xfrm>
              <a:off x="5709910" y="3598116"/>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一款完全免费的</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无代码建站工具</a:t>
              </a:r>
            </a:p>
          </p:txBody>
        </p:sp>
      </p:grpSp>
      <p:pic>
        <p:nvPicPr>
          <p:cNvPr id="7" name="图片 6" descr="QR 代码&#10;&#10;描述已自动生成">
            <a:extLst>
              <a:ext uri="{FF2B5EF4-FFF2-40B4-BE49-F238E27FC236}">
                <a16:creationId xmlns:a16="http://schemas.microsoft.com/office/drawing/2014/main" xmlns="" id="{23229C79-0D81-4114-AF9D-8CAC5D1220E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8318162" y="2880776"/>
            <a:ext cx="1106529" cy="1106529"/>
          </a:xfrm>
          <a:prstGeom prst="roundRect">
            <a:avLst>
              <a:gd name="adj" fmla="val 8707"/>
            </a:avLst>
          </a:prstGeom>
          <a:effectLst/>
        </p:spPr>
      </p:pic>
      <p:sp>
        <p:nvSpPr>
          <p:cNvPr id="29" name="文本框 28">
            <a:extLst>
              <a:ext uri="{FF2B5EF4-FFF2-40B4-BE49-F238E27FC236}">
                <a16:creationId xmlns:a16="http://schemas.microsoft.com/office/drawing/2014/main" xmlns="" id="{5F815156-B863-4D53-ADC1-42C0A4905B2F}"/>
              </a:ext>
            </a:extLst>
          </p:cNvPr>
          <p:cNvSpPr txBox="1"/>
          <p:nvPr/>
        </p:nvSpPr>
        <p:spPr>
          <a:xfrm>
            <a:off x="9601331"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老秦</a:t>
            </a:r>
          </a:p>
        </p:txBody>
      </p:sp>
      <p:cxnSp>
        <p:nvCxnSpPr>
          <p:cNvPr id="36" name="直接连接符 35">
            <a:extLst>
              <a:ext uri="{FF2B5EF4-FFF2-40B4-BE49-F238E27FC236}">
                <a16:creationId xmlns:a16="http://schemas.microsoft.com/office/drawing/2014/main" xmlns="" id="{F0613814-D1C2-40C5-A1FA-9A0225A6D17F}"/>
              </a:ext>
            </a:extLst>
          </p:cNvPr>
          <p:cNvCxnSpPr>
            <a:cxnSpLocks/>
          </p:cNvCxnSpPr>
          <p:nvPr/>
        </p:nvCxnSpPr>
        <p:spPr>
          <a:xfrm>
            <a:off x="9706810"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xmlns="" id="{ACDFED5A-88A1-4619-90D2-E81B3E0E48DE}"/>
              </a:ext>
            </a:extLst>
          </p:cNvPr>
          <p:cNvSpPr txBox="1"/>
          <p:nvPr/>
        </p:nvSpPr>
        <p:spPr>
          <a:xfrm>
            <a:off x="9620009" y="3344831"/>
            <a:ext cx="2511031" cy="654409"/>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福利</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免费获取</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4.9G</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超大</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Office</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资料包</a:t>
            </a:r>
          </a:p>
        </p:txBody>
      </p:sp>
      <p:pic>
        <p:nvPicPr>
          <p:cNvPr id="32" name="图片 31">
            <a:extLst>
              <a:ext uri="{FF2B5EF4-FFF2-40B4-BE49-F238E27FC236}">
                <a16:creationId xmlns:a16="http://schemas.microsoft.com/office/drawing/2014/main" xmlns="" id="{F35B0EED-8269-44D8-9635-740BF33E2688}"/>
              </a:ext>
            </a:extLst>
          </p:cNvPr>
          <p:cNvPicPr>
            <a:picLocks noChangeAspect="1"/>
          </p:cNvPicPr>
          <p:nvPr/>
        </p:nvPicPr>
        <p:blipFill rotWithShape="1">
          <a:blip r:embed="rId11"/>
          <a:srcRect/>
          <a:stretch/>
        </p:blipFill>
        <p:spPr>
          <a:xfrm>
            <a:off x="8318162" y="4527863"/>
            <a:ext cx="1106529" cy="1106529"/>
          </a:xfrm>
          <a:prstGeom prst="rect">
            <a:avLst/>
          </a:prstGeom>
        </p:spPr>
      </p:pic>
      <p:sp>
        <p:nvSpPr>
          <p:cNvPr id="39" name="文本框 38">
            <a:extLst>
              <a:ext uri="{FF2B5EF4-FFF2-40B4-BE49-F238E27FC236}">
                <a16:creationId xmlns:a16="http://schemas.microsoft.com/office/drawing/2014/main" xmlns="" id="{96E14101-0FAD-41DA-80FD-CDFF59F62885}"/>
              </a:ext>
            </a:extLst>
          </p:cNvPr>
          <p:cNvSpPr txBox="1"/>
          <p:nvPr/>
        </p:nvSpPr>
        <p:spPr>
          <a:xfrm>
            <a:off x="9601331"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花瓣</a:t>
            </a:r>
          </a:p>
        </p:txBody>
      </p:sp>
      <p:cxnSp>
        <p:nvCxnSpPr>
          <p:cNvPr id="40" name="直接连接符 39">
            <a:extLst>
              <a:ext uri="{FF2B5EF4-FFF2-40B4-BE49-F238E27FC236}">
                <a16:creationId xmlns:a16="http://schemas.microsoft.com/office/drawing/2014/main" xmlns="" id="{D67F4673-39E0-4D34-9665-98DC2A31E7FA}"/>
              </a:ext>
            </a:extLst>
          </p:cNvPr>
          <p:cNvCxnSpPr>
            <a:cxnSpLocks/>
          </p:cNvCxnSpPr>
          <p:nvPr/>
        </p:nvCxnSpPr>
        <p:spPr>
          <a:xfrm>
            <a:off x="9706810"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xmlns="" id="{DBFE2C38-F5E3-4D8C-BEF7-EE723E15BCA5}"/>
              </a:ext>
            </a:extLst>
          </p:cNvPr>
          <p:cNvSpPr txBox="1"/>
          <p:nvPr/>
        </p:nvSpPr>
        <p:spPr>
          <a:xfrm>
            <a:off x="9620009"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花瓣，</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陪你做生活的设计师</a:t>
            </a:r>
          </a:p>
        </p:txBody>
      </p:sp>
      <p:sp>
        <p:nvSpPr>
          <p:cNvPr id="5" name="文本框 4">
            <a:extLst>
              <a:ext uri="{FF2B5EF4-FFF2-40B4-BE49-F238E27FC236}">
                <a16:creationId xmlns:a16="http://schemas.microsoft.com/office/drawing/2014/main" xmlns="" id="{2DEFC7F4-9145-4455-BF9B-A39D81FBAC33}"/>
              </a:ext>
            </a:extLst>
          </p:cNvPr>
          <p:cNvSpPr txBox="1"/>
          <p:nvPr/>
        </p:nvSpPr>
        <p:spPr>
          <a:xfrm>
            <a:off x="3465590" y="1719425"/>
            <a:ext cx="5260820" cy="1015663"/>
          </a:xfrm>
          <a:prstGeom prst="rect">
            <a:avLst/>
          </a:prstGeom>
          <a:noFill/>
        </p:spPr>
        <p:txBody>
          <a:bodyPr wrap="square" rtlCol="0">
            <a:spAutoFit/>
          </a:bodyPr>
          <a:lstStyle/>
          <a:p>
            <a:pPr algn="ctr"/>
            <a:r>
              <a:rPr lang="zh-CN" altLang="en-US" sz="6000" dirty="0">
                <a:solidFill>
                  <a:srgbClr val="191C78"/>
                </a:solidFill>
                <a:effectLst>
                  <a:outerShdw blurRad="50800" dist="38100" dir="2700000" algn="tl" rotWithShape="0">
                    <a:prstClr val="black">
                      <a:alpha val="31000"/>
                    </a:prstClr>
                  </a:outerShdw>
                </a:effectLst>
                <a:latin typeface="江城律动宋" panose="02020700000000000000" pitchFamily="18" charset="-122"/>
                <a:ea typeface="江城律动宋" panose="02020700000000000000" pitchFamily="18" charset="-122"/>
                <a:sym typeface="演示新手书" panose="00000500000000000000" pitchFamily="2" charset="-122"/>
              </a:rPr>
              <a:t>大赛合作品牌</a:t>
            </a:r>
          </a:p>
        </p:txBody>
      </p:sp>
      <p:pic>
        <p:nvPicPr>
          <p:cNvPr id="47" name="图片 46" descr="日程表&#10;&#10;描述已自动生成">
            <a:extLst>
              <a:ext uri="{FF2B5EF4-FFF2-40B4-BE49-F238E27FC236}">
                <a16:creationId xmlns:a16="http://schemas.microsoft.com/office/drawing/2014/main" xmlns="" id="{DED3AA31-2DDA-4D6C-8139-66559E46B45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419527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xmlns="" id="{6E2E81C1-9FD8-4CEE-968C-BF4DE13AF1D1}"/>
              </a:ext>
            </a:extLst>
          </p:cNvPr>
          <p:cNvPicPr>
            <a:picLocks noChangeAspect="1"/>
          </p:cNvPicPr>
          <p:nvPr/>
        </p:nvPicPr>
        <p:blipFill>
          <a:blip r:embed="rId2">
            <a:extLst>
              <a:ext uri="{28A0092B-C50C-407E-A947-70E740481C1C}">
                <a14:useLocalDpi xmlns:a14="http://schemas.microsoft.com/office/drawing/2010/main" val="0"/>
              </a:ext>
            </a:extLst>
          </a:blip>
          <a:srcRect t="6044" b="6044"/>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hidden="1">
            <a:extLst>
              <a:ext uri="{FF2B5EF4-FFF2-40B4-BE49-F238E27FC236}">
                <a16:creationId xmlns:a16="http://schemas.microsoft.com/office/drawing/2014/main" xmlns="" id="{84F55727-0E77-41EF-B28B-4CE4DB4D987E}"/>
              </a:ext>
            </a:extLst>
          </p:cNvPr>
          <p:cNvSpPr txBox="1"/>
          <p:nvPr/>
        </p:nvSpPr>
        <p:spPr>
          <a:xfrm>
            <a:off x="3223260" y="2164080"/>
            <a:ext cx="5745480" cy="1862048"/>
          </a:xfrm>
          <a:prstGeom prst="rect">
            <a:avLst/>
          </a:prstGeom>
          <a:noFill/>
        </p:spPr>
        <p:txBody>
          <a:bodyPr wrap="square" rtlCol="0">
            <a:spAutoFit/>
          </a:bodyPr>
          <a:lstStyle/>
          <a:p>
            <a:pPr algn="ctr"/>
            <a:r>
              <a:rPr lang="zh-CN" altLang="en-US" sz="11500" dirty="0">
                <a:latin typeface="演示新手书" panose="00000500000000000000" pitchFamily="2" charset="-122"/>
                <a:ea typeface="演示新手书" panose="00000500000000000000" pitchFamily="2" charset="-122"/>
              </a:rPr>
              <a:t>明年再见</a:t>
            </a:r>
          </a:p>
        </p:txBody>
      </p:sp>
      <p:sp>
        <p:nvSpPr>
          <p:cNvPr id="13" name="文本框 12">
            <a:extLst>
              <a:ext uri="{FF2B5EF4-FFF2-40B4-BE49-F238E27FC236}">
                <a16:creationId xmlns:a16="http://schemas.microsoft.com/office/drawing/2014/main" xmlns="" id="{290A5557-4094-49FA-B250-FD7DC8AFEAAD}"/>
              </a:ext>
            </a:extLst>
          </p:cNvPr>
          <p:cNvSpPr txBox="1"/>
          <p:nvPr/>
        </p:nvSpPr>
        <p:spPr>
          <a:xfrm>
            <a:off x="3284974" y="2085366"/>
            <a:ext cx="907913" cy="1187136"/>
          </a:xfrm>
          <a:custGeom>
            <a:avLst/>
            <a:gdLst/>
            <a:ahLst/>
            <a:cxnLst/>
            <a:rect l="l" t="t" r="r" b="b"/>
            <a:pathLst>
              <a:path w="907913" h="1187136">
                <a:moveTo>
                  <a:pt x="801529" y="1170232"/>
                </a:moveTo>
                <a:lnTo>
                  <a:pt x="798614" y="1174604"/>
                </a:lnTo>
                <a:cubicBezTo>
                  <a:pt x="801529" y="1175575"/>
                  <a:pt x="804443" y="1176789"/>
                  <a:pt x="807358" y="1178247"/>
                </a:cubicBezTo>
                <a:cubicBezTo>
                  <a:pt x="810273" y="1179704"/>
                  <a:pt x="813187" y="1180919"/>
                  <a:pt x="816102" y="1181890"/>
                </a:cubicBezTo>
                <a:lnTo>
                  <a:pt x="820474" y="1176061"/>
                </a:lnTo>
                <a:cubicBezTo>
                  <a:pt x="820474" y="1176061"/>
                  <a:pt x="820231" y="1175818"/>
                  <a:pt x="819745" y="1175332"/>
                </a:cubicBezTo>
                <a:cubicBezTo>
                  <a:pt x="819260" y="1174846"/>
                  <a:pt x="818531" y="1174604"/>
                  <a:pt x="817559" y="1174604"/>
                </a:cubicBezTo>
                <a:cubicBezTo>
                  <a:pt x="816588" y="1174604"/>
                  <a:pt x="814402" y="1173875"/>
                  <a:pt x="811001" y="1172418"/>
                </a:cubicBezTo>
                <a:cubicBezTo>
                  <a:pt x="807601" y="1170960"/>
                  <a:pt x="804443" y="1170232"/>
                  <a:pt x="801529" y="1170232"/>
                </a:cubicBezTo>
                <a:close/>
                <a:moveTo>
                  <a:pt x="246288" y="668912"/>
                </a:moveTo>
                <a:cubicBezTo>
                  <a:pt x="242402" y="672798"/>
                  <a:pt x="237544" y="680570"/>
                  <a:pt x="231715" y="692229"/>
                </a:cubicBezTo>
                <a:cubicBezTo>
                  <a:pt x="225886" y="703888"/>
                  <a:pt x="220542" y="712631"/>
                  <a:pt x="215684" y="718461"/>
                </a:cubicBezTo>
                <a:cubicBezTo>
                  <a:pt x="214713" y="718461"/>
                  <a:pt x="214227" y="718704"/>
                  <a:pt x="214227" y="719190"/>
                </a:cubicBezTo>
                <a:cubicBezTo>
                  <a:pt x="214227" y="719675"/>
                  <a:pt x="214713" y="719918"/>
                  <a:pt x="215684" y="719918"/>
                </a:cubicBezTo>
                <a:lnTo>
                  <a:pt x="241916" y="743235"/>
                </a:lnTo>
                <a:lnTo>
                  <a:pt x="244830" y="743235"/>
                </a:lnTo>
                <a:cubicBezTo>
                  <a:pt x="244830" y="711174"/>
                  <a:pt x="245316" y="686400"/>
                  <a:pt x="246288" y="668912"/>
                </a:cubicBezTo>
                <a:close/>
                <a:moveTo>
                  <a:pt x="652882" y="478002"/>
                </a:moveTo>
                <a:cubicBezTo>
                  <a:pt x="629564" y="486746"/>
                  <a:pt x="600904" y="492575"/>
                  <a:pt x="566899" y="495490"/>
                </a:cubicBezTo>
                <a:cubicBezTo>
                  <a:pt x="563013" y="495490"/>
                  <a:pt x="560584" y="495976"/>
                  <a:pt x="559613" y="496948"/>
                </a:cubicBezTo>
                <a:cubicBezTo>
                  <a:pt x="558641" y="497919"/>
                  <a:pt x="558156" y="499862"/>
                  <a:pt x="558156" y="502777"/>
                </a:cubicBezTo>
                <a:cubicBezTo>
                  <a:pt x="554269" y="517350"/>
                  <a:pt x="552326" y="533866"/>
                  <a:pt x="552326" y="552326"/>
                </a:cubicBezTo>
                <a:lnTo>
                  <a:pt x="536296" y="655796"/>
                </a:lnTo>
                <a:cubicBezTo>
                  <a:pt x="536296" y="664540"/>
                  <a:pt x="534838" y="670855"/>
                  <a:pt x="531924" y="674741"/>
                </a:cubicBezTo>
                <a:lnTo>
                  <a:pt x="534838" y="674741"/>
                </a:lnTo>
                <a:cubicBezTo>
                  <a:pt x="537753" y="673770"/>
                  <a:pt x="539696" y="671827"/>
                  <a:pt x="540668" y="668912"/>
                </a:cubicBezTo>
                <a:lnTo>
                  <a:pt x="562527" y="633936"/>
                </a:lnTo>
                <a:cubicBezTo>
                  <a:pt x="612077" y="557184"/>
                  <a:pt x="643652" y="506663"/>
                  <a:pt x="657254" y="482374"/>
                </a:cubicBezTo>
                <a:cubicBezTo>
                  <a:pt x="657254" y="482374"/>
                  <a:pt x="658225" y="481888"/>
                  <a:pt x="660168" y="480917"/>
                </a:cubicBezTo>
                <a:cubicBezTo>
                  <a:pt x="658225" y="481888"/>
                  <a:pt x="650453" y="484560"/>
                  <a:pt x="636851" y="488932"/>
                </a:cubicBezTo>
                <a:cubicBezTo>
                  <a:pt x="623249" y="493304"/>
                  <a:pt x="609648" y="495490"/>
                  <a:pt x="596046" y="495490"/>
                </a:cubicBezTo>
                <a:lnTo>
                  <a:pt x="628107" y="486746"/>
                </a:lnTo>
                <a:lnTo>
                  <a:pt x="657254" y="478002"/>
                </a:lnTo>
                <a:close/>
                <a:moveTo>
                  <a:pt x="734492" y="448856"/>
                </a:moveTo>
                <a:cubicBezTo>
                  <a:pt x="729634" y="452742"/>
                  <a:pt x="722347" y="457114"/>
                  <a:pt x="712632" y="461972"/>
                </a:cubicBezTo>
                <a:cubicBezTo>
                  <a:pt x="702916" y="466829"/>
                  <a:pt x="696116" y="471687"/>
                  <a:pt x="692229" y="476545"/>
                </a:cubicBezTo>
                <a:lnTo>
                  <a:pt x="639765" y="543582"/>
                </a:lnTo>
                <a:cubicBezTo>
                  <a:pt x="605762" y="590216"/>
                  <a:pt x="581473" y="630536"/>
                  <a:pt x="566899" y="664540"/>
                </a:cubicBezTo>
                <a:cubicBezTo>
                  <a:pt x="564956" y="670369"/>
                  <a:pt x="563985" y="675227"/>
                  <a:pt x="563985" y="679113"/>
                </a:cubicBezTo>
                <a:cubicBezTo>
                  <a:pt x="569814" y="679113"/>
                  <a:pt x="574672" y="677656"/>
                  <a:pt x="578558" y="674741"/>
                </a:cubicBezTo>
                <a:cubicBezTo>
                  <a:pt x="597989" y="667940"/>
                  <a:pt x="617420" y="659196"/>
                  <a:pt x="636851" y="648509"/>
                </a:cubicBezTo>
                <a:lnTo>
                  <a:pt x="677656" y="629564"/>
                </a:lnTo>
                <a:cubicBezTo>
                  <a:pt x="692229" y="620820"/>
                  <a:pt x="705831" y="617420"/>
                  <a:pt x="718461" y="619363"/>
                </a:cubicBezTo>
                <a:cubicBezTo>
                  <a:pt x="721376" y="620334"/>
                  <a:pt x="723562" y="620577"/>
                  <a:pt x="725019" y="620091"/>
                </a:cubicBezTo>
                <a:cubicBezTo>
                  <a:pt x="726477" y="619606"/>
                  <a:pt x="727448" y="618634"/>
                  <a:pt x="727934" y="617177"/>
                </a:cubicBezTo>
                <a:cubicBezTo>
                  <a:pt x="728420" y="615719"/>
                  <a:pt x="728662" y="614505"/>
                  <a:pt x="728662" y="613533"/>
                </a:cubicBezTo>
                <a:lnTo>
                  <a:pt x="730120" y="578558"/>
                </a:lnTo>
                <a:cubicBezTo>
                  <a:pt x="730120" y="564956"/>
                  <a:pt x="731091" y="541639"/>
                  <a:pt x="733034" y="508606"/>
                </a:cubicBezTo>
                <a:cubicBezTo>
                  <a:pt x="733034" y="485289"/>
                  <a:pt x="733520" y="465372"/>
                  <a:pt x="734492" y="448856"/>
                </a:cubicBezTo>
                <a:close/>
                <a:moveTo>
                  <a:pt x="250660" y="306766"/>
                </a:moveTo>
                <a:cubicBezTo>
                  <a:pt x="249688" y="306281"/>
                  <a:pt x="248231" y="306524"/>
                  <a:pt x="246288" y="307495"/>
                </a:cubicBezTo>
                <a:cubicBezTo>
                  <a:pt x="239487" y="311381"/>
                  <a:pt x="227343" y="315268"/>
                  <a:pt x="209855" y="319154"/>
                </a:cubicBezTo>
                <a:cubicBezTo>
                  <a:pt x="191395" y="324012"/>
                  <a:pt x="176822" y="328869"/>
                  <a:pt x="166135" y="333727"/>
                </a:cubicBezTo>
                <a:lnTo>
                  <a:pt x="104927" y="359959"/>
                </a:lnTo>
                <a:cubicBezTo>
                  <a:pt x="118529" y="402707"/>
                  <a:pt x="126302" y="459057"/>
                  <a:pt x="128245" y="529009"/>
                </a:cubicBezTo>
                <a:cubicBezTo>
                  <a:pt x="134074" y="527065"/>
                  <a:pt x="137960" y="525123"/>
                  <a:pt x="139903" y="523179"/>
                </a:cubicBezTo>
                <a:cubicBezTo>
                  <a:pt x="145733" y="520265"/>
                  <a:pt x="151076" y="517107"/>
                  <a:pt x="155934" y="513707"/>
                </a:cubicBezTo>
                <a:cubicBezTo>
                  <a:pt x="160792" y="510306"/>
                  <a:pt x="165164" y="507635"/>
                  <a:pt x="169050" y="505691"/>
                </a:cubicBezTo>
                <a:cubicBezTo>
                  <a:pt x="173907" y="500834"/>
                  <a:pt x="180708" y="498405"/>
                  <a:pt x="189452" y="498405"/>
                </a:cubicBezTo>
                <a:cubicBezTo>
                  <a:pt x="195282" y="498405"/>
                  <a:pt x="201111" y="499862"/>
                  <a:pt x="206940" y="502777"/>
                </a:cubicBezTo>
                <a:lnTo>
                  <a:pt x="215684" y="502777"/>
                </a:lnTo>
                <a:cubicBezTo>
                  <a:pt x="224428" y="502777"/>
                  <a:pt x="232201" y="500834"/>
                  <a:pt x="239001" y="496948"/>
                </a:cubicBezTo>
                <a:cubicBezTo>
                  <a:pt x="241916" y="495976"/>
                  <a:pt x="245316" y="495490"/>
                  <a:pt x="249202" y="495490"/>
                </a:cubicBezTo>
                <a:cubicBezTo>
                  <a:pt x="243373" y="511035"/>
                  <a:pt x="231229" y="524151"/>
                  <a:pt x="212770" y="534838"/>
                </a:cubicBezTo>
                <a:cubicBezTo>
                  <a:pt x="206940" y="536781"/>
                  <a:pt x="191395" y="543582"/>
                  <a:pt x="166135" y="555240"/>
                </a:cubicBezTo>
                <a:lnTo>
                  <a:pt x="138446" y="568356"/>
                </a:lnTo>
                <a:cubicBezTo>
                  <a:pt x="134560" y="572243"/>
                  <a:pt x="132617" y="575157"/>
                  <a:pt x="132617" y="577100"/>
                </a:cubicBezTo>
                <a:cubicBezTo>
                  <a:pt x="132617" y="586816"/>
                  <a:pt x="132131" y="606733"/>
                  <a:pt x="131159" y="636851"/>
                </a:cubicBezTo>
                <a:cubicBezTo>
                  <a:pt x="130188" y="666969"/>
                  <a:pt x="128245" y="694658"/>
                  <a:pt x="125330" y="719918"/>
                </a:cubicBezTo>
                <a:cubicBezTo>
                  <a:pt x="125330" y="721861"/>
                  <a:pt x="126787" y="724290"/>
                  <a:pt x="129702" y="727205"/>
                </a:cubicBezTo>
                <a:cubicBezTo>
                  <a:pt x="151076" y="709717"/>
                  <a:pt x="167106" y="699030"/>
                  <a:pt x="177794" y="695144"/>
                </a:cubicBezTo>
                <a:cubicBezTo>
                  <a:pt x="179737" y="691257"/>
                  <a:pt x="182651" y="689314"/>
                  <a:pt x="186538" y="689314"/>
                </a:cubicBezTo>
                <a:cubicBezTo>
                  <a:pt x="211798" y="676684"/>
                  <a:pt x="230743" y="666483"/>
                  <a:pt x="243373" y="658711"/>
                </a:cubicBezTo>
                <a:cubicBezTo>
                  <a:pt x="244345" y="658711"/>
                  <a:pt x="245559" y="657739"/>
                  <a:pt x="247017" y="655796"/>
                </a:cubicBezTo>
                <a:cubicBezTo>
                  <a:pt x="248474" y="653853"/>
                  <a:pt x="249202" y="651910"/>
                  <a:pt x="249202" y="649967"/>
                </a:cubicBezTo>
                <a:cubicBezTo>
                  <a:pt x="249202" y="620820"/>
                  <a:pt x="251146" y="595074"/>
                  <a:pt x="255032" y="572728"/>
                </a:cubicBezTo>
                <a:cubicBezTo>
                  <a:pt x="255032" y="533866"/>
                  <a:pt x="256489" y="495490"/>
                  <a:pt x="259404" y="457600"/>
                </a:cubicBezTo>
                <a:lnTo>
                  <a:pt x="260861" y="426996"/>
                </a:lnTo>
                <a:cubicBezTo>
                  <a:pt x="260861" y="414366"/>
                  <a:pt x="261833" y="394449"/>
                  <a:pt x="263776" y="367245"/>
                </a:cubicBezTo>
                <a:cubicBezTo>
                  <a:pt x="263776" y="357530"/>
                  <a:pt x="263290" y="348058"/>
                  <a:pt x="262319" y="338828"/>
                </a:cubicBezTo>
                <a:cubicBezTo>
                  <a:pt x="261347" y="329598"/>
                  <a:pt x="258918" y="321583"/>
                  <a:pt x="255032" y="314782"/>
                </a:cubicBezTo>
                <a:cubicBezTo>
                  <a:pt x="255032" y="313810"/>
                  <a:pt x="254546" y="312353"/>
                  <a:pt x="253574" y="310410"/>
                </a:cubicBezTo>
                <a:cubicBezTo>
                  <a:pt x="252603" y="308467"/>
                  <a:pt x="251631" y="307252"/>
                  <a:pt x="250660" y="306766"/>
                </a:cubicBezTo>
                <a:close/>
                <a:moveTo>
                  <a:pt x="719918" y="0"/>
                </a:moveTo>
                <a:cubicBezTo>
                  <a:pt x="734492" y="0"/>
                  <a:pt x="748094" y="1943"/>
                  <a:pt x="760724" y="5829"/>
                </a:cubicBezTo>
                <a:cubicBezTo>
                  <a:pt x="777240" y="14573"/>
                  <a:pt x="790356" y="28175"/>
                  <a:pt x="800071" y="46634"/>
                </a:cubicBezTo>
                <a:lnTo>
                  <a:pt x="824846" y="91811"/>
                </a:lnTo>
                <a:lnTo>
                  <a:pt x="852535" y="134073"/>
                </a:lnTo>
                <a:cubicBezTo>
                  <a:pt x="859336" y="143789"/>
                  <a:pt x="864437" y="154233"/>
                  <a:pt x="867837" y="165406"/>
                </a:cubicBezTo>
                <a:cubicBezTo>
                  <a:pt x="871237" y="176579"/>
                  <a:pt x="874395" y="187995"/>
                  <a:pt x="877310" y="199653"/>
                </a:cubicBezTo>
                <a:cubicBezTo>
                  <a:pt x="887997" y="254060"/>
                  <a:pt x="892854" y="299237"/>
                  <a:pt x="891883" y="335184"/>
                </a:cubicBezTo>
                <a:lnTo>
                  <a:pt x="894798" y="502777"/>
                </a:lnTo>
                <a:cubicBezTo>
                  <a:pt x="893826" y="528037"/>
                  <a:pt x="894798" y="557669"/>
                  <a:pt x="897712" y="591674"/>
                </a:cubicBezTo>
                <a:lnTo>
                  <a:pt x="899170" y="636851"/>
                </a:lnTo>
                <a:cubicBezTo>
                  <a:pt x="899170" y="654339"/>
                  <a:pt x="899655" y="674741"/>
                  <a:pt x="900627" y="698058"/>
                </a:cubicBezTo>
                <a:cubicBezTo>
                  <a:pt x="901598" y="721376"/>
                  <a:pt x="902570" y="739349"/>
                  <a:pt x="903541" y="751979"/>
                </a:cubicBezTo>
                <a:lnTo>
                  <a:pt x="907913" y="811730"/>
                </a:lnTo>
                <a:lnTo>
                  <a:pt x="904999" y="926858"/>
                </a:lnTo>
                <a:cubicBezTo>
                  <a:pt x="904999" y="939488"/>
                  <a:pt x="904027" y="958434"/>
                  <a:pt x="902084" y="983694"/>
                </a:cubicBezTo>
                <a:cubicBezTo>
                  <a:pt x="900141" y="999239"/>
                  <a:pt x="899170" y="1011383"/>
                  <a:pt x="899170" y="1020127"/>
                </a:cubicBezTo>
                <a:cubicBezTo>
                  <a:pt x="899170" y="1039558"/>
                  <a:pt x="897226" y="1056560"/>
                  <a:pt x="893340" y="1071134"/>
                </a:cubicBezTo>
                <a:cubicBezTo>
                  <a:pt x="893340" y="1090565"/>
                  <a:pt x="885568" y="1112424"/>
                  <a:pt x="870023" y="1136713"/>
                </a:cubicBezTo>
                <a:cubicBezTo>
                  <a:pt x="867108" y="1139628"/>
                  <a:pt x="858364" y="1149343"/>
                  <a:pt x="843791" y="1165860"/>
                </a:cubicBezTo>
                <a:cubicBezTo>
                  <a:pt x="843791" y="1166831"/>
                  <a:pt x="843062" y="1167803"/>
                  <a:pt x="841605" y="1168774"/>
                </a:cubicBezTo>
                <a:cubicBezTo>
                  <a:pt x="840148" y="1169746"/>
                  <a:pt x="838933" y="1170717"/>
                  <a:pt x="837962" y="1171689"/>
                </a:cubicBezTo>
                <a:cubicBezTo>
                  <a:pt x="831161" y="1175575"/>
                  <a:pt x="826303" y="1178976"/>
                  <a:pt x="823389" y="1181890"/>
                </a:cubicBezTo>
                <a:cubicBezTo>
                  <a:pt x="822417" y="1184805"/>
                  <a:pt x="820231" y="1186505"/>
                  <a:pt x="816831" y="1186991"/>
                </a:cubicBezTo>
                <a:cubicBezTo>
                  <a:pt x="813430" y="1187477"/>
                  <a:pt x="810759" y="1186748"/>
                  <a:pt x="808815" y="1184805"/>
                </a:cubicBezTo>
                <a:cubicBezTo>
                  <a:pt x="803958" y="1180919"/>
                  <a:pt x="798128" y="1177761"/>
                  <a:pt x="791328" y="1175332"/>
                </a:cubicBezTo>
                <a:cubicBezTo>
                  <a:pt x="784527" y="1172904"/>
                  <a:pt x="779669" y="1171203"/>
                  <a:pt x="776754" y="1170232"/>
                </a:cubicBezTo>
                <a:cubicBezTo>
                  <a:pt x="773840" y="1169260"/>
                  <a:pt x="769710" y="1166831"/>
                  <a:pt x="764367" y="1162945"/>
                </a:cubicBezTo>
                <a:cubicBezTo>
                  <a:pt x="759023" y="1159059"/>
                  <a:pt x="754409" y="1156630"/>
                  <a:pt x="750522" y="1155658"/>
                </a:cubicBezTo>
                <a:cubicBezTo>
                  <a:pt x="749551" y="1154687"/>
                  <a:pt x="748822" y="1153472"/>
                  <a:pt x="748336" y="1152015"/>
                </a:cubicBezTo>
                <a:cubicBezTo>
                  <a:pt x="747851" y="1150558"/>
                  <a:pt x="746636" y="1149343"/>
                  <a:pt x="744693" y="1148372"/>
                </a:cubicBezTo>
                <a:cubicBezTo>
                  <a:pt x="735949" y="1146429"/>
                  <a:pt x="728662" y="1142785"/>
                  <a:pt x="722833" y="1137442"/>
                </a:cubicBezTo>
                <a:cubicBezTo>
                  <a:pt x="717004" y="1132098"/>
                  <a:pt x="713118" y="1128941"/>
                  <a:pt x="711175" y="1127969"/>
                </a:cubicBezTo>
                <a:cubicBezTo>
                  <a:pt x="691744" y="1103680"/>
                  <a:pt x="677656" y="1079392"/>
                  <a:pt x="668912" y="1055103"/>
                </a:cubicBezTo>
                <a:lnTo>
                  <a:pt x="613534" y="923944"/>
                </a:lnTo>
                <a:cubicBezTo>
                  <a:pt x="597989" y="893826"/>
                  <a:pt x="586816" y="870994"/>
                  <a:pt x="580015" y="855449"/>
                </a:cubicBezTo>
                <a:cubicBezTo>
                  <a:pt x="569328" y="836018"/>
                  <a:pt x="563499" y="825331"/>
                  <a:pt x="562527" y="823388"/>
                </a:cubicBezTo>
                <a:cubicBezTo>
                  <a:pt x="598475" y="866136"/>
                  <a:pt x="654825" y="920058"/>
                  <a:pt x="731577" y="985151"/>
                </a:cubicBezTo>
                <a:cubicBezTo>
                  <a:pt x="732549" y="987094"/>
                  <a:pt x="734492" y="988066"/>
                  <a:pt x="737407" y="988066"/>
                </a:cubicBezTo>
                <a:lnTo>
                  <a:pt x="724290" y="687857"/>
                </a:lnTo>
                <a:cubicBezTo>
                  <a:pt x="719433" y="687857"/>
                  <a:pt x="716032" y="688343"/>
                  <a:pt x="714089" y="689314"/>
                </a:cubicBezTo>
                <a:cubicBezTo>
                  <a:pt x="680085" y="707774"/>
                  <a:pt x="647052" y="722347"/>
                  <a:pt x="614991" y="733034"/>
                </a:cubicBezTo>
                <a:cubicBezTo>
                  <a:pt x="611105" y="734006"/>
                  <a:pt x="606490" y="734977"/>
                  <a:pt x="601146" y="735949"/>
                </a:cubicBezTo>
                <a:cubicBezTo>
                  <a:pt x="595803" y="736920"/>
                  <a:pt x="589731" y="737406"/>
                  <a:pt x="582930" y="737406"/>
                </a:cubicBezTo>
                <a:cubicBezTo>
                  <a:pt x="575158" y="737406"/>
                  <a:pt x="568842" y="736435"/>
                  <a:pt x="563985" y="734491"/>
                </a:cubicBezTo>
                <a:cubicBezTo>
                  <a:pt x="566899" y="735463"/>
                  <a:pt x="571757" y="735949"/>
                  <a:pt x="578558" y="735949"/>
                </a:cubicBezTo>
                <a:cubicBezTo>
                  <a:pt x="596046" y="735949"/>
                  <a:pt x="614505" y="731091"/>
                  <a:pt x="633936" y="721376"/>
                </a:cubicBezTo>
                <a:cubicBezTo>
                  <a:pt x="627136" y="723319"/>
                  <a:pt x="620578" y="725019"/>
                  <a:pt x="614263" y="726476"/>
                </a:cubicBezTo>
                <a:cubicBezTo>
                  <a:pt x="607947" y="727933"/>
                  <a:pt x="601390" y="729634"/>
                  <a:pt x="594589" y="731577"/>
                </a:cubicBezTo>
                <a:cubicBezTo>
                  <a:pt x="583902" y="730605"/>
                  <a:pt x="570300" y="730119"/>
                  <a:pt x="553784" y="730119"/>
                </a:cubicBezTo>
                <a:cubicBezTo>
                  <a:pt x="546011" y="730119"/>
                  <a:pt x="540182" y="729148"/>
                  <a:pt x="536296" y="727205"/>
                </a:cubicBezTo>
                <a:cubicBezTo>
                  <a:pt x="532409" y="725262"/>
                  <a:pt x="528523" y="720890"/>
                  <a:pt x="524637" y="714089"/>
                </a:cubicBezTo>
                <a:cubicBezTo>
                  <a:pt x="522694" y="720890"/>
                  <a:pt x="520751" y="726719"/>
                  <a:pt x="518808" y="731577"/>
                </a:cubicBezTo>
                <a:cubicBezTo>
                  <a:pt x="516865" y="736435"/>
                  <a:pt x="515407" y="740807"/>
                  <a:pt x="514436" y="744693"/>
                </a:cubicBezTo>
                <a:cubicBezTo>
                  <a:pt x="486261" y="839905"/>
                  <a:pt x="444970" y="918114"/>
                  <a:pt x="390563" y="979322"/>
                </a:cubicBezTo>
                <a:cubicBezTo>
                  <a:pt x="371132" y="1001668"/>
                  <a:pt x="349758" y="1019641"/>
                  <a:pt x="326441" y="1033243"/>
                </a:cubicBezTo>
                <a:cubicBezTo>
                  <a:pt x="325469" y="1033243"/>
                  <a:pt x="323526" y="1033729"/>
                  <a:pt x="320612" y="1034700"/>
                </a:cubicBezTo>
                <a:cubicBezTo>
                  <a:pt x="317697" y="1035672"/>
                  <a:pt x="315754" y="1036643"/>
                  <a:pt x="314782" y="1037615"/>
                </a:cubicBezTo>
                <a:lnTo>
                  <a:pt x="314782" y="1034700"/>
                </a:lnTo>
                <a:lnTo>
                  <a:pt x="319154" y="1033243"/>
                </a:lnTo>
                <a:cubicBezTo>
                  <a:pt x="314296" y="1031300"/>
                  <a:pt x="306281" y="1030328"/>
                  <a:pt x="295108" y="1030328"/>
                </a:cubicBezTo>
                <a:cubicBezTo>
                  <a:pt x="283936" y="1030328"/>
                  <a:pt x="274949" y="1027899"/>
                  <a:pt x="268148" y="1023042"/>
                </a:cubicBezTo>
                <a:cubicBezTo>
                  <a:pt x="253574" y="1012355"/>
                  <a:pt x="239973" y="1003125"/>
                  <a:pt x="227343" y="995353"/>
                </a:cubicBezTo>
                <a:lnTo>
                  <a:pt x="230257" y="995353"/>
                </a:lnTo>
                <a:lnTo>
                  <a:pt x="256489" y="1004097"/>
                </a:lnTo>
                <a:cubicBezTo>
                  <a:pt x="258432" y="1006040"/>
                  <a:pt x="261347" y="1005068"/>
                  <a:pt x="265233" y="1001182"/>
                </a:cubicBezTo>
                <a:lnTo>
                  <a:pt x="287093" y="963291"/>
                </a:lnTo>
                <a:cubicBezTo>
                  <a:pt x="289036" y="955519"/>
                  <a:pt x="293894" y="941917"/>
                  <a:pt x="301666" y="922486"/>
                </a:cubicBezTo>
                <a:cubicBezTo>
                  <a:pt x="301666" y="919572"/>
                  <a:pt x="300695" y="915686"/>
                  <a:pt x="298752" y="910828"/>
                </a:cubicBezTo>
                <a:cubicBezTo>
                  <a:pt x="296809" y="905970"/>
                  <a:pt x="294380" y="903055"/>
                  <a:pt x="291465" y="902084"/>
                </a:cubicBezTo>
                <a:lnTo>
                  <a:pt x="287093" y="902084"/>
                </a:lnTo>
                <a:lnTo>
                  <a:pt x="281264" y="903541"/>
                </a:lnTo>
                <a:cubicBezTo>
                  <a:pt x="277378" y="903541"/>
                  <a:pt x="273734" y="902570"/>
                  <a:pt x="270334" y="900626"/>
                </a:cubicBezTo>
                <a:cubicBezTo>
                  <a:pt x="266933" y="898683"/>
                  <a:pt x="264262" y="896255"/>
                  <a:pt x="262319" y="893340"/>
                </a:cubicBezTo>
                <a:cubicBezTo>
                  <a:pt x="260375" y="890425"/>
                  <a:pt x="257946" y="887996"/>
                  <a:pt x="255032" y="886053"/>
                </a:cubicBezTo>
                <a:cubicBezTo>
                  <a:pt x="252117" y="884110"/>
                  <a:pt x="250174" y="881681"/>
                  <a:pt x="249202" y="878767"/>
                </a:cubicBezTo>
                <a:lnTo>
                  <a:pt x="241916" y="878767"/>
                </a:lnTo>
                <a:cubicBezTo>
                  <a:pt x="239973" y="878767"/>
                  <a:pt x="236087" y="877309"/>
                  <a:pt x="230257" y="874395"/>
                </a:cubicBezTo>
                <a:cubicBezTo>
                  <a:pt x="215684" y="854964"/>
                  <a:pt x="207426" y="833104"/>
                  <a:pt x="205483" y="808815"/>
                </a:cubicBezTo>
                <a:cubicBezTo>
                  <a:pt x="202568" y="787441"/>
                  <a:pt x="199168" y="767038"/>
                  <a:pt x="195282" y="747607"/>
                </a:cubicBezTo>
                <a:cubicBezTo>
                  <a:pt x="196253" y="746636"/>
                  <a:pt x="196739" y="742750"/>
                  <a:pt x="196739" y="735949"/>
                </a:cubicBezTo>
                <a:cubicBezTo>
                  <a:pt x="183137" y="744693"/>
                  <a:pt x="170993" y="751493"/>
                  <a:pt x="160306" y="756351"/>
                </a:cubicBezTo>
                <a:cubicBezTo>
                  <a:pt x="149619" y="761209"/>
                  <a:pt x="137474" y="764124"/>
                  <a:pt x="123873" y="765095"/>
                </a:cubicBezTo>
                <a:lnTo>
                  <a:pt x="123873" y="824846"/>
                </a:lnTo>
                <a:cubicBezTo>
                  <a:pt x="123873" y="829703"/>
                  <a:pt x="120472" y="837961"/>
                  <a:pt x="113671" y="849620"/>
                </a:cubicBezTo>
                <a:cubicBezTo>
                  <a:pt x="109785" y="852535"/>
                  <a:pt x="105656" y="857392"/>
                  <a:pt x="101284" y="864193"/>
                </a:cubicBezTo>
                <a:cubicBezTo>
                  <a:pt x="96912" y="870994"/>
                  <a:pt x="92783" y="876338"/>
                  <a:pt x="88897" y="880224"/>
                </a:cubicBezTo>
                <a:lnTo>
                  <a:pt x="71409" y="888968"/>
                </a:lnTo>
                <a:lnTo>
                  <a:pt x="69952" y="893340"/>
                </a:lnTo>
                <a:cubicBezTo>
                  <a:pt x="67037" y="883624"/>
                  <a:pt x="64608" y="877795"/>
                  <a:pt x="62665" y="875852"/>
                </a:cubicBezTo>
                <a:cubicBezTo>
                  <a:pt x="55864" y="880710"/>
                  <a:pt x="50521" y="883139"/>
                  <a:pt x="46634" y="883139"/>
                </a:cubicBezTo>
                <a:cubicBezTo>
                  <a:pt x="41777" y="883139"/>
                  <a:pt x="37162" y="880710"/>
                  <a:pt x="32790" y="875852"/>
                </a:cubicBezTo>
                <a:cubicBezTo>
                  <a:pt x="28418" y="870994"/>
                  <a:pt x="24289" y="866136"/>
                  <a:pt x="20402" y="861279"/>
                </a:cubicBezTo>
                <a:lnTo>
                  <a:pt x="8744" y="862736"/>
                </a:lnTo>
                <a:cubicBezTo>
                  <a:pt x="7772" y="860793"/>
                  <a:pt x="6315" y="858607"/>
                  <a:pt x="4372" y="856178"/>
                </a:cubicBezTo>
                <a:cubicBezTo>
                  <a:pt x="2429" y="853749"/>
                  <a:pt x="1457" y="851078"/>
                  <a:pt x="1457" y="848163"/>
                </a:cubicBezTo>
                <a:cubicBezTo>
                  <a:pt x="1457" y="840390"/>
                  <a:pt x="2429" y="827760"/>
                  <a:pt x="4372" y="810272"/>
                </a:cubicBezTo>
                <a:cubicBezTo>
                  <a:pt x="6315" y="794728"/>
                  <a:pt x="7286" y="782583"/>
                  <a:pt x="7286" y="773839"/>
                </a:cubicBezTo>
                <a:cubicBezTo>
                  <a:pt x="7286" y="765095"/>
                  <a:pt x="8258" y="751008"/>
                  <a:pt x="10201" y="731577"/>
                </a:cubicBezTo>
                <a:lnTo>
                  <a:pt x="11658" y="690772"/>
                </a:lnTo>
                <a:lnTo>
                  <a:pt x="17488" y="600417"/>
                </a:lnTo>
                <a:cubicBezTo>
                  <a:pt x="19431" y="582930"/>
                  <a:pt x="21374" y="557669"/>
                  <a:pt x="23317" y="524637"/>
                </a:cubicBezTo>
                <a:cubicBezTo>
                  <a:pt x="24289" y="514921"/>
                  <a:pt x="26232" y="489175"/>
                  <a:pt x="29147" y="447398"/>
                </a:cubicBezTo>
                <a:cubicBezTo>
                  <a:pt x="32061" y="405622"/>
                  <a:pt x="32547" y="366274"/>
                  <a:pt x="30604" y="329355"/>
                </a:cubicBezTo>
                <a:cubicBezTo>
                  <a:pt x="30604" y="313810"/>
                  <a:pt x="29147" y="303123"/>
                  <a:pt x="26232" y="297294"/>
                </a:cubicBezTo>
                <a:cubicBezTo>
                  <a:pt x="18459" y="292436"/>
                  <a:pt x="13116" y="284664"/>
                  <a:pt x="10201" y="273977"/>
                </a:cubicBezTo>
                <a:lnTo>
                  <a:pt x="0" y="265233"/>
                </a:lnTo>
                <a:cubicBezTo>
                  <a:pt x="5829" y="267176"/>
                  <a:pt x="11173" y="269362"/>
                  <a:pt x="16030" y="271791"/>
                </a:cubicBezTo>
                <a:cubicBezTo>
                  <a:pt x="20888" y="274220"/>
                  <a:pt x="25260" y="276406"/>
                  <a:pt x="29147" y="278349"/>
                </a:cubicBezTo>
                <a:cubicBezTo>
                  <a:pt x="38862" y="286121"/>
                  <a:pt x="46149" y="291465"/>
                  <a:pt x="51006" y="294379"/>
                </a:cubicBezTo>
                <a:cubicBezTo>
                  <a:pt x="76267" y="307009"/>
                  <a:pt x="92783" y="324983"/>
                  <a:pt x="100555" y="348300"/>
                </a:cubicBezTo>
                <a:lnTo>
                  <a:pt x="107842" y="342471"/>
                </a:lnTo>
                <a:cubicBezTo>
                  <a:pt x="112700" y="339556"/>
                  <a:pt x="124358" y="331784"/>
                  <a:pt x="142818" y="319154"/>
                </a:cubicBezTo>
                <a:cubicBezTo>
                  <a:pt x="161277" y="306524"/>
                  <a:pt x="178765" y="296808"/>
                  <a:pt x="195282" y="290007"/>
                </a:cubicBezTo>
                <a:cubicBezTo>
                  <a:pt x="201111" y="286121"/>
                  <a:pt x="208154" y="282721"/>
                  <a:pt x="216413" y="279806"/>
                </a:cubicBezTo>
                <a:cubicBezTo>
                  <a:pt x="224671" y="276892"/>
                  <a:pt x="231715" y="273977"/>
                  <a:pt x="237544" y="271062"/>
                </a:cubicBezTo>
                <a:lnTo>
                  <a:pt x="241916" y="271062"/>
                </a:lnTo>
                <a:cubicBezTo>
                  <a:pt x="247745" y="271062"/>
                  <a:pt x="252603" y="273005"/>
                  <a:pt x="256489" y="276892"/>
                </a:cubicBezTo>
                <a:cubicBezTo>
                  <a:pt x="259404" y="277863"/>
                  <a:pt x="263776" y="278349"/>
                  <a:pt x="269605" y="278349"/>
                </a:cubicBezTo>
                <a:cubicBezTo>
                  <a:pt x="275435" y="278349"/>
                  <a:pt x="282478" y="277134"/>
                  <a:pt x="290736" y="274706"/>
                </a:cubicBezTo>
                <a:cubicBezTo>
                  <a:pt x="298995" y="272277"/>
                  <a:pt x="306038" y="270091"/>
                  <a:pt x="311868" y="268147"/>
                </a:cubicBezTo>
                <a:cubicBezTo>
                  <a:pt x="313811" y="268147"/>
                  <a:pt x="317697" y="269605"/>
                  <a:pt x="323526" y="272519"/>
                </a:cubicBezTo>
                <a:cubicBezTo>
                  <a:pt x="327412" y="276406"/>
                  <a:pt x="331784" y="284178"/>
                  <a:pt x="336642" y="295837"/>
                </a:cubicBezTo>
                <a:cubicBezTo>
                  <a:pt x="347329" y="320125"/>
                  <a:pt x="355587" y="340771"/>
                  <a:pt x="361417" y="357773"/>
                </a:cubicBezTo>
                <a:cubicBezTo>
                  <a:pt x="367246" y="374775"/>
                  <a:pt x="371132" y="392992"/>
                  <a:pt x="373075" y="412423"/>
                </a:cubicBezTo>
                <a:lnTo>
                  <a:pt x="377447" y="454685"/>
                </a:lnTo>
                <a:cubicBezTo>
                  <a:pt x="377447" y="462457"/>
                  <a:pt x="378419" y="474116"/>
                  <a:pt x="380362" y="489661"/>
                </a:cubicBezTo>
                <a:cubicBezTo>
                  <a:pt x="382305" y="526580"/>
                  <a:pt x="383277" y="554269"/>
                  <a:pt x="383277" y="572728"/>
                </a:cubicBezTo>
                <a:lnTo>
                  <a:pt x="384734" y="614991"/>
                </a:lnTo>
                <a:cubicBezTo>
                  <a:pt x="384734" y="633450"/>
                  <a:pt x="385705" y="649481"/>
                  <a:pt x="387649" y="663082"/>
                </a:cubicBezTo>
                <a:lnTo>
                  <a:pt x="396392" y="631021"/>
                </a:lnTo>
                <a:cubicBezTo>
                  <a:pt x="401250" y="610619"/>
                  <a:pt x="404165" y="599446"/>
                  <a:pt x="405136" y="597503"/>
                </a:cubicBezTo>
                <a:cubicBezTo>
                  <a:pt x="407079" y="583901"/>
                  <a:pt x="410966" y="563499"/>
                  <a:pt x="416795" y="536295"/>
                </a:cubicBezTo>
                <a:lnTo>
                  <a:pt x="428454" y="475088"/>
                </a:lnTo>
                <a:cubicBezTo>
                  <a:pt x="436226" y="452742"/>
                  <a:pt x="440112" y="426996"/>
                  <a:pt x="440112" y="397849"/>
                </a:cubicBezTo>
                <a:cubicBezTo>
                  <a:pt x="442055" y="378418"/>
                  <a:pt x="443998" y="364331"/>
                  <a:pt x="445941" y="355587"/>
                </a:cubicBezTo>
                <a:cubicBezTo>
                  <a:pt x="449828" y="318668"/>
                  <a:pt x="452257" y="290979"/>
                  <a:pt x="453228" y="272519"/>
                </a:cubicBezTo>
                <a:cubicBezTo>
                  <a:pt x="454200" y="256003"/>
                  <a:pt x="454685" y="230743"/>
                  <a:pt x="454685" y="196739"/>
                </a:cubicBezTo>
                <a:cubicBezTo>
                  <a:pt x="455657" y="185080"/>
                  <a:pt x="456143" y="167592"/>
                  <a:pt x="456143" y="144275"/>
                </a:cubicBezTo>
                <a:cubicBezTo>
                  <a:pt x="453228" y="142332"/>
                  <a:pt x="453228" y="139903"/>
                  <a:pt x="456143" y="136988"/>
                </a:cubicBezTo>
                <a:cubicBezTo>
                  <a:pt x="456143" y="132130"/>
                  <a:pt x="456386" y="129459"/>
                  <a:pt x="456871" y="128973"/>
                </a:cubicBezTo>
                <a:cubicBezTo>
                  <a:pt x="457357" y="128487"/>
                  <a:pt x="460029" y="128730"/>
                  <a:pt x="464887" y="129701"/>
                </a:cubicBezTo>
                <a:lnTo>
                  <a:pt x="489661" y="129701"/>
                </a:lnTo>
                <a:cubicBezTo>
                  <a:pt x="492576" y="127759"/>
                  <a:pt x="498405" y="126787"/>
                  <a:pt x="507149" y="126787"/>
                </a:cubicBezTo>
                <a:cubicBezTo>
                  <a:pt x="522694" y="201596"/>
                  <a:pt x="534595" y="262561"/>
                  <a:pt x="542854" y="309681"/>
                </a:cubicBezTo>
                <a:cubicBezTo>
                  <a:pt x="551112" y="356801"/>
                  <a:pt x="556212" y="405622"/>
                  <a:pt x="558156" y="456142"/>
                </a:cubicBezTo>
                <a:cubicBezTo>
                  <a:pt x="559127" y="456142"/>
                  <a:pt x="560342" y="455414"/>
                  <a:pt x="561799" y="453957"/>
                </a:cubicBezTo>
                <a:cubicBezTo>
                  <a:pt x="563256" y="452499"/>
                  <a:pt x="564470" y="451771"/>
                  <a:pt x="565442" y="451771"/>
                </a:cubicBezTo>
                <a:cubicBezTo>
                  <a:pt x="578072" y="443026"/>
                  <a:pt x="599932" y="430882"/>
                  <a:pt x="631022" y="415337"/>
                </a:cubicBezTo>
                <a:lnTo>
                  <a:pt x="664540" y="397849"/>
                </a:lnTo>
                <a:cubicBezTo>
                  <a:pt x="669398" y="396878"/>
                  <a:pt x="674013" y="394935"/>
                  <a:pt x="678385" y="392020"/>
                </a:cubicBezTo>
                <a:cubicBezTo>
                  <a:pt x="682757" y="389105"/>
                  <a:pt x="685914" y="387162"/>
                  <a:pt x="687857" y="386191"/>
                </a:cubicBezTo>
                <a:cubicBezTo>
                  <a:pt x="691744" y="382305"/>
                  <a:pt x="699030" y="380361"/>
                  <a:pt x="709717" y="380361"/>
                </a:cubicBezTo>
                <a:lnTo>
                  <a:pt x="712632" y="383276"/>
                </a:lnTo>
                <a:cubicBezTo>
                  <a:pt x="716518" y="387162"/>
                  <a:pt x="720647" y="390563"/>
                  <a:pt x="725019" y="393477"/>
                </a:cubicBezTo>
                <a:cubicBezTo>
                  <a:pt x="729391" y="396392"/>
                  <a:pt x="732549" y="398821"/>
                  <a:pt x="734492" y="400764"/>
                </a:cubicBezTo>
                <a:cubicBezTo>
                  <a:pt x="734492" y="399793"/>
                  <a:pt x="735221" y="398821"/>
                  <a:pt x="736678" y="397849"/>
                </a:cubicBezTo>
                <a:cubicBezTo>
                  <a:pt x="738135" y="396878"/>
                  <a:pt x="738864" y="395420"/>
                  <a:pt x="738864" y="393477"/>
                </a:cubicBezTo>
                <a:cubicBezTo>
                  <a:pt x="740807" y="298266"/>
                  <a:pt x="743236" y="226371"/>
                  <a:pt x="746150" y="177793"/>
                </a:cubicBezTo>
                <a:cubicBezTo>
                  <a:pt x="749065" y="134073"/>
                  <a:pt x="750522" y="109785"/>
                  <a:pt x="750522" y="104927"/>
                </a:cubicBezTo>
                <a:cubicBezTo>
                  <a:pt x="751494" y="85496"/>
                  <a:pt x="747608" y="62179"/>
                  <a:pt x="738864" y="34975"/>
                </a:cubicBezTo>
                <a:cubicBezTo>
                  <a:pt x="737892" y="26232"/>
                  <a:pt x="734735" y="19916"/>
                  <a:pt x="729391" y="16030"/>
                </a:cubicBezTo>
                <a:cubicBezTo>
                  <a:pt x="724048" y="12144"/>
                  <a:pt x="717490" y="11172"/>
                  <a:pt x="709717" y="13115"/>
                </a:cubicBezTo>
                <a:cubicBezTo>
                  <a:pt x="703888" y="13115"/>
                  <a:pt x="700002" y="13601"/>
                  <a:pt x="698059" y="14573"/>
                </a:cubicBezTo>
                <a:cubicBezTo>
                  <a:pt x="668912" y="23317"/>
                  <a:pt x="634422" y="39347"/>
                  <a:pt x="594589" y="62665"/>
                </a:cubicBezTo>
                <a:cubicBezTo>
                  <a:pt x="590702" y="65579"/>
                  <a:pt x="586088" y="68494"/>
                  <a:pt x="580744" y="71409"/>
                </a:cubicBezTo>
                <a:cubicBezTo>
                  <a:pt x="575400" y="74323"/>
                  <a:pt x="570786" y="76752"/>
                  <a:pt x="566899" y="78695"/>
                </a:cubicBezTo>
                <a:lnTo>
                  <a:pt x="594589" y="53921"/>
                </a:lnTo>
                <a:cubicBezTo>
                  <a:pt x="620820" y="30603"/>
                  <a:pt x="648995" y="15058"/>
                  <a:pt x="679114" y="7286"/>
                </a:cubicBezTo>
                <a:cubicBezTo>
                  <a:pt x="689800" y="2428"/>
                  <a:pt x="703402" y="0"/>
                  <a:pt x="719918"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1" name="文本框 10">
            <a:extLst>
              <a:ext uri="{FF2B5EF4-FFF2-40B4-BE49-F238E27FC236}">
                <a16:creationId xmlns:a16="http://schemas.microsoft.com/office/drawing/2014/main" xmlns="" id="{D7807A17-ACEA-4608-BEE2-AD8DBA19A340}"/>
              </a:ext>
            </a:extLst>
          </p:cNvPr>
          <p:cNvSpPr txBox="1"/>
          <p:nvPr/>
        </p:nvSpPr>
        <p:spPr>
          <a:xfrm>
            <a:off x="4201846" y="1652962"/>
            <a:ext cx="1874174" cy="2361838"/>
          </a:xfrm>
          <a:custGeom>
            <a:avLst/>
            <a:gdLst/>
            <a:ahLst/>
            <a:cxnLst/>
            <a:rect l="l" t="t" r="r" b="b"/>
            <a:pathLst>
              <a:path w="1874174" h="2361838">
                <a:moveTo>
                  <a:pt x="1733138" y="1235649"/>
                </a:moveTo>
                <a:cubicBezTo>
                  <a:pt x="1723314" y="1235649"/>
                  <a:pt x="1714894" y="1238456"/>
                  <a:pt x="1707877" y="1244070"/>
                </a:cubicBezTo>
                <a:cubicBezTo>
                  <a:pt x="1721911" y="1246876"/>
                  <a:pt x="1728928" y="1248280"/>
                  <a:pt x="1728928" y="1248280"/>
                </a:cubicBezTo>
                <a:cubicBezTo>
                  <a:pt x="1742961" y="1251086"/>
                  <a:pt x="1752785" y="1252490"/>
                  <a:pt x="1758398" y="1252490"/>
                </a:cubicBezTo>
                <a:cubicBezTo>
                  <a:pt x="1761204" y="1252490"/>
                  <a:pt x="1763660" y="1251788"/>
                  <a:pt x="1765765" y="1250385"/>
                </a:cubicBezTo>
                <a:cubicBezTo>
                  <a:pt x="1767870" y="1248981"/>
                  <a:pt x="1769625" y="1247578"/>
                  <a:pt x="1771028" y="1246175"/>
                </a:cubicBezTo>
                <a:cubicBezTo>
                  <a:pt x="1769625" y="1246175"/>
                  <a:pt x="1767870" y="1245473"/>
                  <a:pt x="1765765" y="1244070"/>
                </a:cubicBezTo>
                <a:cubicBezTo>
                  <a:pt x="1763660" y="1242666"/>
                  <a:pt x="1761906" y="1241965"/>
                  <a:pt x="1760503" y="1241965"/>
                </a:cubicBezTo>
                <a:cubicBezTo>
                  <a:pt x="1752083" y="1237755"/>
                  <a:pt x="1742961" y="1235649"/>
                  <a:pt x="1733138" y="1235649"/>
                </a:cubicBezTo>
                <a:close/>
                <a:moveTo>
                  <a:pt x="1484745" y="1180919"/>
                </a:moveTo>
                <a:cubicBezTo>
                  <a:pt x="1392124" y="1180919"/>
                  <a:pt x="1289679" y="1190041"/>
                  <a:pt x="1177411" y="1208284"/>
                </a:cubicBezTo>
                <a:lnTo>
                  <a:pt x="1166886" y="1218809"/>
                </a:lnTo>
                <a:cubicBezTo>
                  <a:pt x="1172499" y="1221616"/>
                  <a:pt x="1176709" y="1222318"/>
                  <a:pt x="1179516" y="1220914"/>
                </a:cubicBezTo>
                <a:cubicBezTo>
                  <a:pt x="1288977" y="1201267"/>
                  <a:pt x="1394930" y="1191444"/>
                  <a:pt x="1497375" y="1191444"/>
                </a:cubicBezTo>
                <a:lnTo>
                  <a:pt x="1560525" y="1191444"/>
                </a:lnTo>
                <a:lnTo>
                  <a:pt x="1560525" y="1189339"/>
                </a:lnTo>
                <a:cubicBezTo>
                  <a:pt x="1552105" y="1183726"/>
                  <a:pt x="1542282" y="1180919"/>
                  <a:pt x="1531056" y="1180919"/>
                </a:cubicBezTo>
                <a:close/>
                <a:moveTo>
                  <a:pt x="1286872" y="961996"/>
                </a:moveTo>
                <a:cubicBezTo>
                  <a:pt x="1286872" y="961996"/>
                  <a:pt x="1286521" y="962347"/>
                  <a:pt x="1285820" y="963049"/>
                </a:cubicBezTo>
                <a:cubicBezTo>
                  <a:pt x="1285118" y="963750"/>
                  <a:pt x="1284767" y="964101"/>
                  <a:pt x="1284767" y="964101"/>
                </a:cubicBezTo>
                <a:cubicBezTo>
                  <a:pt x="1266524" y="978135"/>
                  <a:pt x="1228633" y="1010412"/>
                  <a:pt x="1171096" y="1060933"/>
                </a:cubicBezTo>
                <a:cubicBezTo>
                  <a:pt x="1168289" y="1060933"/>
                  <a:pt x="1166886" y="1063037"/>
                  <a:pt x="1166886" y="1067247"/>
                </a:cubicBezTo>
                <a:lnTo>
                  <a:pt x="1166886" y="1105138"/>
                </a:lnTo>
                <a:cubicBezTo>
                  <a:pt x="1207583" y="1098121"/>
                  <a:pt x="1267225" y="1091806"/>
                  <a:pt x="1345813" y="1086193"/>
                </a:cubicBezTo>
                <a:lnTo>
                  <a:pt x="1390019" y="1081983"/>
                </a:lnTo>
                <a:cubicBezTo>
                  <a:pt x="1364758" y="1053916"/>
                  <a:pt x="1345813" y="1032164"/>
                  <a:pt x="1333183" y="1016727"/>
                </a:cubicBezTo>
                <a:close/>
                <a:moveTo>
                  <a:pt x="1164781" y="783069"/>
                </a:moveTo>
                <a:lnTo>
                  <a:pt x="1154256" y="791489"/>
                </a:lnTo>
                <a:lnTo>
                  <a:pt x="1158466" y="844115"/>
                </a:lnTo>
                <a:cubicBezTo>
                  <a:pt x="1164079" y="832888"/>
                  <a:pt x="1166886" y="820960"/>
                  <a:pt x="1166886" y="808329"/>
                </a:cubicBezTo>
                <a:cubicBezTo>
                  <a:pt x="1166886" y="797103"/>
                  <a:pt x="1166184" y="788683"/>
                  <a:pt x="1164781" y="783069"/>
                </a:cubicBezTo>
                <a:close/>
                <a:moveTo>
                  <a:pt x="1244772" y="671503"/>
                </a:moveTo>
                <a:lnTo>
                  <a:pt x="1245240" y="671971"/>
                </a:lnTo>
                <a:lnTo>
                  <a:pt x="1242246" y="672345"/>
                </a:lnTo>
                <a:close/>
                <a:moveTo>
                  <a:pt x="1270032" y="378904"/>
                </a:moveTo>
                <a:cubicBezTo>
                  <a:pt x="1265822" y="378904"/>
                  <a:pt x="1259507" y="381009"/>
                  <a:pt x="1251087" y="385219"/>
                </a:cubicBezTo>
                <a:cubicBezTo>
                  <a:pt x="1258104" y="388026"/>
                  <a:pt x="1268629" y="391534"/>
                  <a:pt x="1282662" y="395744"/>
                </a:cubicBezTo>
                <a:cubicBezTo>
                  <a:pt x="1284066" y="397148"/>
                  <a:pt x="1285820" y="397850"/>
                  <a:pt x="1287925" y="397850"/>
                </a:cubicBezTo>
                <a:cubicBezTo>
                  <a:pt x="1290030" y="397850"/>
                  <a:pt x="1291784" y="397148"/>
                  <a:pt x="1293187" y="395744"/>
                </a:cubicBezTo>
                <a:lnTo>
                  <a:pt x="1291083" y="391534"/>
                </a:lnTo>
                <a:cubicBezTo>
                  <a:pt x="1285469" y="383114"/>
                  <a:pt x="1278452" y="378904"/>
                  <a:pt x="1270032" y="378904"/>
                </a:cubicBezTo>
                <a:close/>
                <a:moveTo>
                  <a:pt x="705885" y="0"/>
                </a:moveTo>
                <a:cubicBezTo>
                  <a:pt x="818154" y="85604"/>
                  <a:pt x="876393" y="201381"/>
                  <a:pt x="880603" y="347329"/>
                </a:cubicBezTo>
                <a:lnTo>
                  <a:pt x="889022" y="345224"/>
                </a:lnTo>
                <a:cubicBezTo>
                  <a:pt x="956383" y="321367"/>
                  <a:pt x="1038479" y="298913"/>
                  <a:pt x="1135310" y="277863"/>
                </a:cubicBezTo>
                <a:cubicBezTo>
                  <a:pt x="1143731" y="276460"/>
                  <a:pt x="1152502" y="276109"/>
                  <a:pt x="1161623" y="276811"/>
                </a:cubicBezTo>
                <a:cubicBezTo>
                  <a:pt x="1170745" y="277512"/>
                  <a:pt x="1180218" y="277161"/>
                  <a:pt x="1190041" y="275758"/>
                </a:cubicBezTo>
                <a:lnTo>
                  <a:pt x="1257402" y="271548"/>
                </a:lnTo>
                <a:cubicBezTo>
                  <a:pt x="1267225" y="271548"/>
                  <a:pt x="1276698" y="270846"/>
                  <a:pt x="1285820" y="269443"/>
                </a:cubicBezTo>
                <a:cubicBezTo>
                  <a:pt x="1294941" y="268040"/>
                  <a:pt x="1305116" y="267338"/>
                  <a:pt x="1316343" y="267338"/>
                </a:cubicBezTo>
                <a:cubicBezTo>
                  <a:pt x="1331780" y="267338"/>
                  <a:pt x="1343006" y="269443"/>
                  <a:pt x="1350023" y="273653"/>
                </a:cubicBezTo>
                <a:cubicBezTo>
                  <a:pt x="1359846" y="275056"/>
                  <a:pt x="1372477" y="281371"/>
                  <a:pt x="1387913" y="292598"/>
                </a:cubicBezTo>
                <a:lnTo>
                  <a:pt x="1364758" y="328384"/>
                </a:lnTo>
                <a:cubicBezTo>
                  <a:pt x="1363355" y="331190"/>
                  <a:pt x="1361952" y="333646"/>
                  <a:pt x="1360548" y="335751"/>
                </a:cubicBezTo>
                <a:cubicBezTo>
                  <a:pt x="1359145" y="337856"/>
                  <a:pt x="1357741" y="340312"/>
                  <a:pt x="1356339" y="343119"/>
                </a:cubicBezTo>
                <a:cubicBezTo>
                  <a:pt x="1352128" y="345925"/>
                  <a:pt x="1346865" y="350837"/>
                  <a:pt x="1340550" y="357854"/>
                </a:cubicBezTo>
                <a:cubicBezTo>
                  <a:pt x="1334235" y="364871"/>
                  <a:pt x="1328973" y="370484"/>
                  <a:pt x="1324763" y="374694"/>
                </a:cubicBezTo>
                <a:cubicBezTo>
                  <a:pt x="1321956" y="380308"/>
                  <a:pt x="1317044" y="383816"/>
                  <a:pt x="1310028" y="385219"/>
                </a:cubicBezTo>
                <a:cubicBezTo>
                  <a:pt x="1303011" y="386623"/>
                  <a:pt x="1298801" y="387324"/>
                  <a:pt x="1297397" y="387324"/>
                </a:cubicBezTo>
                <a:lnTo>
                  <a:pt x="1297397" y="389429"/>
                </a:lnTo>
                <a:cubicBezTo>
                  <a:pt x="1297397" y="402060"/>
                  <a:pt x="1295292" y="408375"/>
                  <a:pt x="1291083" y="408375"/>
                </a:cubicBezTo>
                <a:cubicBezTo>
                  <a:pt x="1288276" y="408375"/>
                  <a:pt x="1285469" y="407322"/>
                  <a:pt x="1282662" y="405217"/>
                </a:cubicBezTo>
                <a:cubicBezTo>
                  <a:pt x="1279856" y="403112"/>
                  <a:pt x="1277049" y="401358"/>
                  <a:pt x="1274243" y="399954"/>
                </a:cubicBezTo>
                <a:lnTo>
                  <a:pt x="1221617" y="376799"/>
                </a:lnTo>
                <a:lnTo>
                  <a:pt x="1200566" y="370484"/>
                </a:lnTo>
                <a:cubicBezTo>
                  <a:pt x="1194953" y="357854"/>
                  <a:pt x="1180919" y="348732"/>
                  <a:pt x="1158466" y="343119"/>
                </a:cubicBezTo>
                <a:cubicBezTo>
                  <a:pt x="1154256" y="341715"/>
                  <a:pt x="1146537" y="342417"/>
                  <a:pt x="1135310" y="345224"/>
                </a:cubicBezTo>
                <a:cubicBezTo>
                  <a:pt x="1114260" y="350837"/>
                  <a:pt x="1096718" y="359608"/>
                  <a:pt x="1082685" y="371537"/>
                </a:cubicBezTo>
                <a:cubicBezTo>
                  <a:pt x="1068651" y="383465"/>
                  <a:pt x="1054618" y="399253"/>
                  <a:pt x="1040584" y="418900"/>
                </a:cubicBezTo>
                <a:cubicBezTo>
                  <a:pt x="1004097" y="473630"/>
                  <a:pt x="968312" y="550113"/>
                  <a:pt x="933228" y="648348"/>
                </a:cubicBezTo>
                <a:lnTo>
                  <a:pt x="893233" y="747284"/>
                </a:lnTo>
                <a:cubicBezTo>
                  <a:pt x="893233" y="748687"/>
                  <a:pt x="891829" y="752195"/>
                  <a:pt x="889022" y="757809"/>
                </a:cubicBezTo>
                <a:cubicBezTo>
                  <a:pt x="910073" y="750792"/>
                  <a:pt x="946560" y="735355"/>
                  <a:pt x="998484" y="711498"/>
                </a:cubicBezTo>
                <a:cubicBezTo>
                  <a:pt x="1001291" y="708692"/>
                  <a:pt x="1002694" y="704482"/>
                  <a:pt x="1002694" y="698868"/>
                </a:cubicBezTo>
                <a:lnTo>
                  <a:pt x="1000589" y="602037"/>
                </a:lnTo>
                <a:cubicBezTo>
                  <a:pt x="1000589" y="592214"/>
                  <a:pt x="1001992" y="583092"/>
                  <a:pt x="1004799" y="574672"/>
                </a:cubicBezTo>
                <a:cubicBezTo>
                  <a:pt x="1004799" y="569058"/>
                  <a:pt x="1007606" y="566252"/>
                  <a:pt x="1013219" y="566252"/>
                </a:cubicBezTo>
                <a:cubicBezTo>
                  <a:pt x="1014622" y="563445"/>
                  <a:pt x="1016728" y="563445"/>
                  <a:pt x="1019534" y="566252"/>
                </a:cubicBezTo>
                <a:cubicBezTo>
                  <a:pt x="1022341" y="569058"/>
                  <a:pt x="1025148" y="570462"/>
                  <a:pt x="1027954" y="570462"/>
                </a:cubicBezTo>
                <a:lnTo>
                  <a:pt x="1023744" y="574672"/>
                </a:lnTo>
                <a:cubicBezTo>
                  <a:pt x="1025148" y="573268"/>
                  <a:pt x="1026551" y="572567"/>
                  <a:pt x="1027954" y="572567"/>
                </a:cubicBezTo>
                <a:cubicBezTo>
                  <a:pt x="1029358" y="572567"/>
                  <a:pt x="1030059" y="571865"/>
                  <a:pt x="1030059" y="570462"/>
                </a:cubicBezTo>
                <a:cubicBezTo>
                  <a:pt x="1031463" y="563445"/>
                  <a:pt x="1036374" y="559937"/>
                  <a:pt x="1044794" y="559937"/>
                </a:cubicBezTo>
                <a:lnTo>
                  <a:pt x="1107945" y="559937"/>
                </a:lnTo>
                <a:lnTo>
                  <a:pt x="1114260" y="578882"/>
                </a:lnTo>
                <a:lnTo>
                  <a:pt x="1124785" y="566252"/>
                </a:lnTo>
                <a:cubicBezTo>
                  <a:pt x="1127592" y="562042"/>
                  <a:pt x="1133908" y="557832"/>
                  <a:pt x="1143731" y="553621"/>
                </a:cubicBezTo>
                <a:lnTo>
                  <a:pt x="1143731" y="570462"/>
                </a:lnTo>
                <a:cubicBezTo>
                  <a:pt x="1143731" y="595722"/>
                  <a:pt x="1145134" y="635016"/>
                  <a:pt x="1147941" y="688343"/>
                </a:cubicBezTo>
                <a:cubicBezTo>
                  <a:pt x="1149344" y="696763"/>
                  <a:pt x="1154957" y="698868"/>
                  <a:pt x="1164781" y="694658"/>
                </a:cubicBezTo>
                <a:cubicBezTo>
                  <a:pt x="1174605" y="691851"/>
                  <a:pt x="1186182" y="687992"/>
                  <a:pt x="1199514" y="683080"/>
                </a:cubicBezTo>
                <a:cubicBezTo>
                  <a:pt x="1212846" y="678169"/>
                  <a:pt x="1223721" y="675011"/>
                  <a:pt x="1232142" y="673608"/>
                </a:cubicBezTo>
                <a:lnTo>
                  <a:pt x="1242246" y="672345"/>
                </a:lnTo>
                <a:lnTo>
                  <a:pt x="1162676" y="698868"/>
                </a:lnTo>
                <a:lnTo>
                  <a:pt x="1162676" y="705183"/>
                </a:lnTo>
                <a:lnTo>
                  <a:pt x="1248982" y="675713"/>
                </a:lnTo>
                <a:lnTo>
                  <a:pt x="1245240" y="671971"/>
                </a:lnTo>
                <a:lnTo>
                  <a:pt x="1282662" y="667293"/>
                </a:lnTo>
                <a:cubicBezTo>
                  <a:pt x="1302309" y="667293"/>
                  <a:pt x="1319851" y="670100"/>
                  <a:pt x="1335288" y="675713"/>
                </a:cubicBezTo>
                <a:cubicBezTo>
                  <a:pt x="1361952" y="685536"/>
                  <a:pt x="1380195" y="698517"/>
                  <a:pt x="1390019" y="714656"/>
                </a:cubicBezTo>
                <a:cubicBezTo>
                  <a:pt x="1399842" y="730794"/>
                  <a:pt x="1403350" y="752195"/>
                  <a:pt x="1400543" y="778859"/>
                </a:cubicBezTo>
                <a:cubicBezTo>
                  <a:pt x="1400543" y="794296"/>
                  <a:pt x="1395632" y="810434"/>
                  <a:pt x="1385808" y="827275"/>
                </a:cubicBezTo>
                <a:cubicBezTo>
                  <a:pt x="1366162" y="859552"/>
                  <a:pt x="1345813" y="888320"/>
                  <a:pt x="1324763" y="913581"/>
                </a:cubicBezTo>
                <a:cubicBezTo>
                  <a:pt x="1323359" y="914984"/>
                  <a:pt x="1321956" y="917089"/>
                  <a:pt x="1320553" y="919896"/>
                </a:cubicBezTo>
                <a:cubicBezTo>
                  <a:pt x="1319149" y="922703"/>
                  <a:pt x="1317044" y="926211"/>
                  <a:pt x="1314238" y="930421"/>
                </a:cubicBezTo>
                <a:cubicBezTo>
                  <a:pt x="1319851" y="934631"/>
                  <a:pt x="1335288" y="942349"/>
                  <a:pt x="1360548" y="953576"/>
                </a:cubicBezTo>
                <a:cubicBezTo>
                  <a:pt x="1418085" y="981643"/>
                  <a:pt x="1486148" y="1008307"/>
                  <a:pt x="1564736" y="1033567"/>
                </a:cubicBezTo>
                <a:cubicBezTo>
                  <a:pt x="1571753" y="1034970"/>
                  <a:pt x="1577717" y="1036725"/>
                  <a:pt x="1582628" y="1038830"/>
                </a:cubicBezTo>
                <a:cubicBezTo>
                  <a:pt x="1587540" y="1040935"/>
                  <a:pt x="1592101" y="1042689"/>
                  <a:pt x="1596312" y="1044092"/>
                </a:cubicBezTo>
                <a:cubicBezTo>
                  <a:pt x="1611748" y="1052512"/>
                  <a:pt x="1627535" y="1058827"/>
                  <a:pt x="1643674" y="1063037"/>
                </a:cubicBezTo>
                <a:cubicBezTo>
                  <a:pt x="1659813" y="1067247"/>
                  <a:pt x="1676302" y="1070054"/>
                  <a:pt x="1693142" y="1071458"/>
                </a:cubicBezTo>
                <a:cubicBezTo>
                  <a:pt x="1709982" y="1072861"/>
                  <a:pt x="1723314" y="1074264"/>
                  <a:pt x="1733138" y="1075668"/>
                </a:cubicBezTo>
                <a:cubicBezTo>
                  <a:pt x="1780851" y="1079878"/>
                  <a:pt x="1820847" y="1090403"/>
                  <a:pt x="1853125" y="1107243"/>
                </a:cubicBezTo>
                <a:cubicBezTo>
                  <a:pt x="1867157" y="1112856"/>
                  <a:pt x="1874174" y="1120575"/>
                  <a:pt x="1874174" y="1130398"/>
                </a:cubicBezTo>
                <a:cubicBezTo>
                  <a:pt x="1874174" y="1134608"/>
                  <a:pt x="1870666" y="1141625"/>
                  <a:pt x="1863649" y="1151449"/>
                </a:cubicBezTo>
                <a:cubicBezTo>
                  <a:pt x="1853826" y="1169692"/>
                  <a:pt x="1846107" y="1180919"/>
                  <a:pt x="1840494" y="1185129"/>
                </a:cubicBezTo>
                <a:cubicBezTo>
                  <a:pt x="1836284" y="1193549"/>
                  <a:pt x="1829267" y="1201267"/>
                  <a:pt x="1819444" y="1208284"/>
                </a:cubicBezTo>
                <a:cubicBezTo>
                  <a:pt x="1813830" y="1219511"/>
                  <a:pt x="1802603" y="1230036"/>
                  <a:pt x="1785763" y="1239859"/>
                </a:cubicBezTo>
                <a:lnTo>
                  <a:pt x="1781553" y="1246175"/>
                </a:lnTo>
                <a:cubicBezTo>
                  <a:pt x="1775940" y="1257401"/>
                  <a:pt x="1768923" y="1262313"/>
                  <a:pt x="1760503" y="1260910"/>
                </a:cubicBezTo>
                <a:cubicBezTo>
                  <a:pt x="1747873" y="1259507"/>
                  <a:pt x="1732436" y="1255998"/>
                  <a:pt x="1714192" y="1250385"/>
                </a:cubicBezTo>
                <a:lnTo>
                  <a:pt x="1602626" y="1208284"/>
                </a:lnTo>
                <a:cubicBezTo>
                  <a:pt x="1588593" y="1202671"/>
                  <a:pt x="1574559" y="1199864"/>
                  <a:pt x="1560525" y="1199864"/>
                </a:cubicBezTo>
                <a:cubicBezTo>
                  <a:pt x="1462291" y="1195654"/>
                  <a:pt x="1359145" y="1201267"/>
                  <a:pt x="1251087" y="1216704"/>
                </a:cubicBezTo>
                <a:cubicBezTo>
                  <a:pt x="1220213" y="1222318"/>
                  <a:pt x="1196356" y="1225826"/>
                  <a:pt x="1179516" y="1227229"/>
                </a:cubicBezTo>
                <a:cubicBezTo>
                  <a:pt x="1171096" y="1227229"/>
                  <a:pt x="1166886" y="1232141"/>
                  <a:pt x="1166886" y="1241965"/>
                </a:cubicBezTo>
                <a:lnTo>
                  <a:pt x="1166886" y="1524038"/>
                </a:lnTo>
                <a:cubicBezTo>
                  <a:pt x="1165482" y="1545088"/>
                  <a:pt x="1163728" y="1558420"/>
                  <a:pt x="1161623" y="1564033"/>
                </a:cubicBezTo>
                <a:cubicBezTo>
                  <a:pt x="1159518" y="1569647"/>
                  <a:pt x="1158466" y="1582277"/>
                  <a:pt x="1158466" y="1601924"/>
                </a:cubicBezTo>
                <a:cubicBezTo>
                  <a:pt x="1154256" y="1660864"/>
                  <a:pt x="1146537" y="1726822"/>
                  <a:pt x="1135310" y="1799796"/>
                </a:cubicBezTo>
                <a:cubicBezTo>
                  <a:pt x="1129697" y="1827863"/>
                  <a:pt x="1126189" y="1848913"/>
                  <a:pt x="1124785" y="1862947"/>
                </a:cubicBezTo>
                <a:cubicBezTo>
                  <a:pt x="1119172" y="1910661"/>
                  <a:pt x="1103735" y="1980828"/>
                  <a:pt x="1078475" y="2073449"/>
                </a:cubicBezTo>
                <a:cubicBezTo>
                  <a:pt x="1068651" y="2104323"/>
                  <a:pt x="1063038" y="2124672"/>
                  <a:pt x="1061635" y="2134495"/>
                </a:cubicBezTo>
                <a:cubicBezTo>
                  <a:pt x="1054618" y="2159755"/>
                  <a:pt x="1045496" y="2197646"/>
                  <a:pt x="1034270" y="2248166"/>
                </a:cubicBezTo>
                <a:lnTo>
                  <a:pt x="1017430" y="2315527"/>
                </a:lnTo>
                <a:cubicBezTo>
                  <a:pt x="1014622" y="2330964"/>
                  <a:pt x="1011114" y="2344998"/>
                  <a:pt x="1006904" y="2357628"/>
                </a:cubicBezTo>
                <a:lnTo>
                  <a:pt x="1002694" y="2361838"/>
                </a:lnTo>
                <a:lnTo>
                  <a:pt x="1000589" y="2361838"/>
                </a:lnTo>
                <a:lnTo>
                  <a:pt x="1000589" y="2319737"/>
                </a:lnTo>
                <a:cubicBezTo>
                  <a:pt x="1000589" y="2227116"/>
                  <a:pt x="999888" y="2159755"/>
                  <a:pt x="998484" y="2117655"/>
                </a:cubicBezTo>
                <a:cubicBezTo>
                  <a:pt x="998484" y="2096605"/>
                  <a:pt x="997081" y="2067836"/>
                  <a:pt x="994274" y="2031349"/>
                </a:cubicBezTo>
                <a:lnTo>
                  <a:pt x="992169" y="1947148"/>
                </a:lnTo>
                <a:cubicBezTo>
                  <a:pt x="990765" y="1924694"/>
                  <a:pt x="990064" y="1890312"/>
                  <a:pt x="990064" y="1844002"/>
                </a:cubicBezTo>
                <a:cubicBezTo>
                  <a:pt x="990064" y="1790674"/>
                  <a:pt x="991467" y="1712087"/>
                  <a:pt x="994274" y="1608239"/>
                </a:cubicBezTo>
                <a:cubicBezTo>
                  <a:pt x="994274" y="1584382"/>
                  <a:pt x="994625" y="1565437"/>
                  <a:pt x="995326" y="1551403"/>
                </a:cubicBezTo>
                <a:cubicBezTo>
                  <a:pt x="996028" y="1537370"/>
                  <a:pt x="996379" y="1526143"/>
                  <a:pt x="996379" y="1517723"/>
                </a:cubicBezTo>
                <a:cubicBezTo>
                  <a:pt x="996379" y="1514916"/>
                  <a:pt x="997782" y="1484043"/>
                  <a:pt x="1000589" y="1425102"/>
                </a:cubicBezTo>
                <a:lnTo>
                  <a:pt x="1000589" y="1273540"/>
                </a:lnTo>
                <a:lnTo>
                  <a:pt x="1000589" y="1267225"/>
                </a:lnTo>
                <a:cubicBezTo>
                  <a:pt x="987959" y="1271435"/>
                  <a:pt x="976732" y="1273540"/>
                  <a:pt x="966908" y="1273540"/>
                </a:cubicBezTo>
                <a:cubicBezTo>
                  <a:pt x="899548" y="1297397"/>
                  <a:pt x="802015" y="1328972"/>
                  <a:pt x="674310" y="1368266"/>
                </a:cubicBezTo>
                <a:lnTo>
                  <a:pt x="537484" y="1414577"/>
                </a:lnTo>
                <a:cubicBezTo>
                  <a:pt x="467316" y="1439837"/>
                  <a:pt x="414691" y="1458080"/>
                  <a:pt x="379606" y="1469307"/>
                </a:cubicBezTo>
                <a:cubicBezTo>
                  <a:pt x="275759" y="1508601"/>
                  <a:pt x="197872" y="1539475"/>
                  <a:pt x="145948" y="1561928"/>
                </a:cubicBezTo>
                <a:cubicBezTo>
                  <a:pt x="136125" y="1561928"/>
                  <a:pt x="129108" y="1562630"/>
                  <a:pt x="124898" y="1564033"/>
                </a:cubicBezTo>
                <a:cubicBezTo>
                  <a:pt x="122091" y="1565437"/>
                  <a:pt x="117881" y="1566138"/>
                  <a:pt x="112268" y="1566138"/>
                </a:cubicBezTo>
                <a:lnTo>
                  <a:pt x="112268" y="1559823"/>
                </a:lnTo>
                <a:cubicBezTo>
                  <a:pt x="113671" y="1561227"/>
                  <a:pt x="115776" y="1561928"/>
                  <a:pt x="118583" y="1561928"/>
                </a:cubicBezTo>
                <a:cubicBezTo>
                  <a:pt x="122793" y="1561928"/>
                  <a:pt x="131915" y="1558420"/>
                  <a:pt x="145948" y="1551403"/>
                </a:cubicBezTo>
                <a:lnTo>
                  <a:pt x="419602" y="1450362"/>
                </a:lnTo>
                <a:cubicBezTo>
                  <a:pt x="456090" y="1439135"/>
                  <a:pt x="496787" y="1425102"/>
                  <a:pt x="541693" y="1408262"/>
                </a:cubicBezTo>
                <a:cubicBezTo>
                  <a:pt x="595021" y="1388615"/>
                  <a:pt x="644138" y="1371775"/>
                  <a:pt x="689045" y="1357741"/>
                </a:cubicBezTo>
                <a:cubicBezTo>
                  <a:pt x="767633" y="1329674"/>
                  <a:pt x="867271" y="1298800"/>
                  <a:pt x="987959" y="1265120"/>
                </a:cubicBezTo>
                <a:cubicBezTo>
                  <a:pt x="994975" y="1262313"/>
                  <a:pt x="999186" y="1258805"/>
                  <a:pt x="1000589" y="1254595"/>
                </a:cubicBezTo>
                <a:lnTo>
                  <a:pt x="1000589" y="1250385"/>
                </a:lnTo>
                <a:lnTo>
                  <a:pt x="983749" y="1254595"/>
                </a:lnTo>
                <a:cubicBezTo>
                  <a:pt x="951472" y="1265821"/>
                  <a:pt x="903056" y="1281259"/>
                  <a:pt x="838502" y="1300905"/>
                </a:cubicBezTo>
                <a:cubicBezTo>
                  <a:pt x="820258" y="1305115"/>
                  <a:pt x="786578" y="1314939"/>
                  <a:pt x="737461" y="1330376"/>
                </a:cubicBezTo>
                <a:cubicBezTo>
                  <a:pt x="681327" y="1350023"/>
                  <a:pt x="597126" y="1380896"/>
                  <a:pt x="484858" y="1422997"/>
                </a:cubicBezTo>
                <a:cubicBezTo>
                  <a:pt x="453984" y="1432820"/>
                  <a:pt x="407674" y="1448959"/>
                  <a:pt x="345926" y="1471412"/>
                </a:cubicBezTo>
                <a:cubicBezTo>
                  <a:pt x="295406" y="1491059"/>
                  <a:pt x="257516" y="1505093"/>
                  <a:pt x="232254" y="1513513"/>
                </a:cubicBezTo>
                <a:lnTo>
                  <a:pt x="122793" y="1551403"/>
                </a:lnTo>
                <a:lnTo>
                  <a:pt x="112268" y="1555613"/>
                </a:lnTo>
                <a:cubicBezTo>
                  <a:pt x="112268" y="1551403"/>
                  <a:pt x="114373" y="1548596"/>
                  <a:pt x="118583" y="1547193"/>
                </a:cubicBezTo>
                <a:lnTo>
                  <a:pt x="101743" y="1542983"/>
                </a:lnTo>
                <a:cubicBezTo>
                  <a:pt x="97533" y="1542983"/>
                  <a:pt x="91218" y="1544386"/>
                  <a:pt x="82797" y="1547193"/>
                </a:cubicBezTo>
                <a:cubicBezTo>
                  <a:pt x="78588" y="1548596"/>
                  <a:pt x="74377" y="1548596"/>
                  <a:pt x="70167" y="1547193"/>
                </a:cubicBezTo>
                <a:cubicBezTo>
                  <a:pt x="65957" y="1545790"/>
                  <a:pt x="63151" y="1544386"/>
                  <a:pt x="61748" y="1542983"/>
                </a:cubicBezTo>
                <a:cubicBezTo>
                  <a:pt x="56134" y="1540176"/>
                  <a:pt x="50170" y="1535616"/>
                  <a:pt x="43855" y="1529300"/>
                </a:cubicBezTo>
                <a:cubicBezTo>
                  <a:pt x="37540" y="1522985"/>
                  <a:pt x="32277" y="1517723"/>
                  <a:pt x="28067" y="1513513"/>
                </a:cubicBezTo>
                <a:lnTo>
                  <a:pt x="9122" y="1513513"/>
                </a:lnTo>
                <a:cubicBezTo>
                  <a:pt x="7718" y="1510706"/>
                  <a:pt x="5613" y="1507549"/>
                  <a:pt x="2807" y="1504040"/>
                </a:cubicBezTo>
                <a:cubicBezTo>
                  <a:pt x="0" y="1500532"/>
                  <a:pt x="-702" y="1495971"/>
                  <a:pt x="702" y="1490357"/>
                </a:cubicBezTo>
                <a:cubicBezTo>
                  <a:pt x="3508" y="1480534"/>
                  <a:pt x="14033" y="1472816"/>
                  <a:pt x="32277" y="1467202"/>
                </a:cubicBezTo>
                <a:cubicBezTo>
                  <a:pt x="47714" y="1460185"/>
                  <a:pt x="88411" y="1443345"/>
                  <a:pt x="154369" y="1416682"/>
                </a:cubicBezTo>
                <a:lnTo>
                  <a:pt x="215414" y="1391421"/>
                </a:lnTo>
                <a:lnTo>
                  <a:pt x="449072" y="1298800"/>
                </a:lnTo>
                <a:cubicBezTo>
                  <a:pt x="456090" y="1294590"/>
                  <a:pt x="465211" y="1291082"/>
                  <a:pt x="476438" y="1288275"/>
                </a:cubicBezTo>
                <a:cubicBezTo>
                  <a:pt x="517135" y="1275645"/>
                  <a:pt x="557832" y="1257752"/>
                  <a:pt x="598529" y="1234597"/>
                </a:cubicBezTo>
                <a:cubicBezTo>
                  <a:pt x="639226" y="1211442"/>
                  <a:pt x="665188" y="1197057"/>
                  <a:pt x="676415" y="1191444"/>
                </a:cubicBezTo>
                <a:lnTo>
                  <a:pt x="731146" y="1159869"/>
                </a:lnTo>
                <a:cubicBezTo>
                  <a:pt x="823767" y="1105138"/>
                  <a:pt x="904459" y="1054617"/>
                  <a:pt x="973224" y="1008307"/>
                </a:cubicBezTo>
                <a:cubicBezTo>
                  <a:pt x="992871" y="994273"/>
                  <a:pt x="1002694" y="977433"/>
                  <a:pt x="1002694" y="957786"/>
                </a:cubicBezTo>
                <a:lnTo>
                  <a:pt x="1002694" y="856745"/>
                </a:lnTo>
                <a:lnTo>
                  <a:pt x="1002694" y="850430"/>
                </a:lnTo>
                <a:cubicBezTo>
                  <a:pt x="999888" y="851833"/>
                  <a:pt x="996730" y="853237"/>
                  <a:pt x="993222" y="854640"/>
                </a:cubicBezTo>
                <a:cubicBezTo>
                  <a:pt x="989713" y="856043"/>
                  <a:pt x="986555" y="858148"/>
                  <a:pt x="983749" y="860955"/>
                </a:cubicBezTo>
                <a:lnTo>
                  <a:pt x="933228" y="894636"/>
                </a:lnTo>
                <a:cubicBezTo>
                  <a:pt x="891128" y="919896"/>
                  <a:pt x="857447" y="942349"/>
                  <a:pt x="832187" y="961996"/>
                </a:cubicBezTo>
                <a:cubicBezTo>
                  <a:pt x="825170" y="967610"/>
                  <a:pt x="820258" y="971820"/>
                  <a:pt x="817452" y="974626"/>
                </a:cubicBezTo>
                <a:cubicBezTo>
                  <a:pt x="804822" y="1012517"/>
                  <a:pt x="785175" y="1049706"/>
                  <a:pt x="758511" y="1086193"/>
                </a:cubicBezTo>
                <a:cubicBezTo>
                  <a:pt x="757108" y="1088999"/>
                  <a:pt x="745881" y="1102331"/>
                  <a:pt x="724831" y="1126188"/>
                </a:cubicBezTo>
                <a:lnTo>
                  <a:pt x="718515" y="1130398"/>
                </a:lnTo>
                <a:cubicBezTo>
                  <a:pt x="712902" y="1133205"/>
                  <a:pt x="708341" y="1136362"/>
                  <a:pt x="704833" y="1139871"/>
                </a:cubicBezTo>
                <a:cubicBezTo>
                  <a:pt x="701324" y="1143379"/>
                  <a:pt x="698167" y="1146537"/>
                  <a:pt x="695361" y="1149343"/>
                </a:cubicBezTo>
                <a:lnTo>
                  <a:pt x="686940" y="1153554"/>
                </a:lnTo>
                <a:lnTo>
                  <a:pt x="682730" y="1153554"/>
                </a:lnTo>
                <a:lnTo>
                  <a:pt x="680625" y="1145133"/>
                </a:lnTo>
                <a:cubicBezTo>
                  <a:pt x="683432" y="1139520"/>
                  <a:pt x="683081" y="1134959"/>
                  <a:pt x="679573" y="1131451"/>
                </a:cubicBezTo>
                <a:cubicBezTo>
                  <a:pt x="676064" y="1127942"/>
                  <a:pt x="674310" y="1126188"/>
                  <a:pt x="674310" y="1126188"/>
                </a:cubicBezTo>
                <a:lnTo>
                  <a:pt x="661680" y="1126188"/>
                </a:lnTo>
                <a:cubicBezTo>
                  <a:pt x="653260" y="1130398"/>
                  <a:pt x="645541" y="1132503"/>
                  <a:pt x="638525" y="1132503"/>
                </a:cubicBezTo>
                <a:cubicBezTo>
                  <a:pt x="631508" y="1132503"/>
                  <a:pt x="623789" y="1128995"/>
                  <a:pt x="615369" y="1121978"/>
                </a:cubicBezTo>
                <a:cubicBezTo>
                  <a:pt x="612563" y="1117768"/>
                  <a:pt x="609405" y="1114611"/>
                  <a:pt x="605897" y="1112505"/>
                </a:cubicBezTo>
                <a:cubicBezTo>
                  <a:pt x="602388" y="1110401"/>
                  <a:pt x="600634" y="1108646"/>
                  <a:pt x="600634" y="1107243"/>
                </a:cubicBezTo>
                <a:cubicBezTo>
                  <a:pt x="599231" y="1107243"/>
                  <a:pt x="597126" y="1103735"/>
                  <a:pt x="594319" y="1096718"/>
                </a:cubicBezTo>
                <a:cubicBezTo>
                  <a:pt x="592916" y="1091104"/>
                  <a:pt x="590811" y="1086894"/>
                  <a:pt x="588004" y="1084088"/>
                </a:cubicBezTo>
                <a:lnTo>
                  <a:pt x="581689" y="1086193"/>
                </a:lnTo>
                <a:cubicBezTo>
                  <a:pt x="577479" y="1093210"/>
                  <a:pt x="573970" y="1096718"/>
                  <a:pt x="571164" y="1096718"/>
                </a:cubicBezTo>
                <a:cubicBezTo>
                  <a:pt x="568357" y="1096718"/>
                  <a:pt x="564849" y="1093210"/>
                  <a:pt x="560639" y="1086193"/>
                </a:cubicBezTo>
                <a:cubicBezTo>
                  <a:pt x="555026" y="1079176"/>
                  <a:pt x="552218" y="1070054"/>
                  <a:pt x="552218" y="1058827"/>
                </a:cubicBezTo>
                <a:cubicBezTo>
                  <a:pt x="552218" y="1054617"/>
                  <a:pt x="553622" y="1046899"/>
                  <a:pt x="556429" y="1035672"/>
                </a:cubicBezTo>
                <a:cubicBezTo>
                  <a:pt x="566252" y="1007605"/>
                  <a:pt x="580987" y="985152"/>
                  <a:pt x="600634" y="968311"/>
                </a:cubicBezTo>
                <a:cubicBezTo>
                  <a:pt x="624491" y="947261"/>
                  <a:pt x="645541" y="925158"/>
                  <a:pt x="663785" y="902003"/>
                </a:cubicBezTo>
                <a:cubicBezTo>
                  <a:pt x="682028" y="878848"/>
                  <a:pt x="704482" y="846922"/>
                  <a:pt x="731146" y="806224"/>
                </a:cubicBezTo>
                <a:lnTo>
                  <a:pt x="779561" y="738864"/>
                </a:lnTo>
                <a:lnTo>
                  <a:pt x="836397" y="660978"/>
                </a:lnTo>
                <a:lnTo>
                  <a:pt x="1021639" y="414690"/>
                </a:lnTo>
                <a:cubicBezTo>
                  <a:pt x="1042689" y="385219"/>
                  <a:pt x="1071458" y="360661"/>
                  <a:pt x="1107945" y="341014"/>
                </a:cubicBezTo>
                <a:cubicBezTo>
                  <a:pt x="1112155" y="338207"/>
                  <a:pt x="1116366" y="334348"/>
                  <a:pt x="1120575" y="329436"/>
                </a:cubicBezTo>
                <a:cubicBezTo>
                  <a:pt x="1124785" y="324524"/>
                  <a:pt x="1130399" y="319964"/>
                  <a:pt x="1137415" y="315753"/>
                </a:cubicBezTo>
                <a:cubicBezTo>
                  <a:pt x="1130399" y="317157"/>
                  <a:pt x="1119874" y="318560"/>
                  <a:pt x="1105840" y="319964"/>
                </a:cubicBezTo>
                <a:cubicBezTo>
                  <a:pt x="1091807" y="321367"/>
                  <a:pt x="1079878" y="324174"/>
                  <a:pt x="1070055" y="328384"/>
                </a:cubicBezTo>
                <a:cubicBezTo>
                  <a:pt x="1004097" y="341014"/>
                  <a:pt x="942350" y="359959"/>
                  <a:pt x="884812" y="385219"/>
                </a:cubicBezTo>
                <a:cubicBezTo>
                  <a:pt x="882006" y="386623"/>
                  <a:pt x="877796" y="390131"/>
                  <a:pt x="872182" y="395744"/>
                </a:cubicBezTo>
                <a:cubicBezTo>
                  <a:pt x="855342" y="464509"/>
                  <a:pt x="820258" y="544500"/>
                  <a:pt x="766931" y="635717"/>
                </a:cubicBezTo>
                <a:lnTo>
                  <a:pt x="710095" y="732549"/>
                </a:lnTo>
                <a:cubicBezTo>
                  <a:pt x="705885" y="739565"/>
                  <a:pt x="699921" y="747635"/>
                  <a:pt x="692203" y="756756"/>
                </a:cubicBezTo>
                <a:cubicBezTo>
                  <a:pt x="684484" y="765878"/>
                  <a:pt x="679222" y="771842"/>
                  <a:pt x="676415" y="774649"/>
                </a:cubicBezTo>
                <a:cubicBezTo>
                  <a:pt x="676415" y="776052"/>
                  <a:pt x="674310" y="777456"/>
                  <a:pt x="670100" y="778859"/>
                </a:cubicBezTo>
                <a:cubicBezTo>
                  <a:pt x="665890" y="780262"/>
                  <a:pt x="663083" y="781666"/>
                  <a:pt x="661680" y="783069"/>
                </a:cubicBezTo>
                <a:lnTo>
                  <a:pt x="636420" y="806224"/>
                </a:lnTo>
                <a:cubicBezTo>
                  <a:pt x="635016" y="804821"/>
                  <a:pt x="633613" y="799558"/>
                  <a:pt x="632209" y="790437"/>
                </a:cubicBezTo>
                <a:cubicBezTo>
                  <a:pt x="630806" y="781315"/>
                  <a:pt x="625193" y="776052"/>
                  <a:pt x="615369" y="774649"/>
                </a:cubicBezTo>
                <a:lnTo>
                  <a:pt x="611159" y="776754"/>
                </a:lnTo>
                <a:cubicBezTo>
                  <a:pt x="599932" y="782368"/>
                  <a:pt x="592214" y="785174"/>
                  <a:pt x="588004" y="785174"/>
                </a:cubicBezTo>
                <a:cubicBezTo>
                  <a:pt x="582391" y="785174"/>
                  <a:pt x="574672" y="781666"/>
                  <a:pt x="564849" y="774649"/>
                </a:cubicBezTo>
                <a:cubicBezTo>
                  <a:pt x="562043" y="770439"/>
                  <a:pt x="559586" y="767281"/>
                  <a:pt x="557481" y="765176"/>
                </a:cubicBezTo>
                <a:cubicBezTo>
                  <a:pt x="555377" y="763071"/>
                  <a:pt x="553622" y="760616"/>
                  <a:pt x="552218" y="757809"/>
                </a:cubicBezTo>
                <a:cubicBezTo>
                  <a:pt x="549412" y="752195"/>
                  <a:pt x="545202" y="747284"/>
                  <a:pt x="539588" y="743074"/>
                </a:cubicBezTo>
                <a:lnTo>
                  <a:pt x="537484" y="734654"/>
                </a:lnTo>
                <a:lnTo>
                  <a:pt x="533273" y="734654"/>
                </a:lnTo>
                <a:cubicBezTo>
                  <a:pt x="531870" y="736057"/>
                  <a:pt x="529765" y="738864"/>
                  <a:pt x="526958" y="743074"/>
                </a:cubicBezTo>
                <a:cubicBezTo>
                  <a:pt x="524152" y="747284"/>
                  <a:pt x="521345" y="747985"/>
                  <a:pt x="518538" y="745179"/>
                </a:cubicBezTo>
                <a:cubicBezTo>
                  <a:pt x="507311" y="736759"/>
                  <a:pt x="501698" y="728339"/>
                  <a:pt x="501698" y="719918"/>
                </a:cubicBezTo>
                <a:cubicBezTo>
                  <a:pt x="501698" y="705885"/>
                  <a:pt x="503804" y="689746"/>
                  <a:pt x="508013" y="671503"/>
                </a:cubicBezTo>
                <a:cubicBezTo>
                  <a:pt x="517836" y="619579"/>
                  <a:pt x="542395" y="573268"/>
                  <a:pt x="581689" y="532571"/>
                </a:cubicBezTo>
                <a:cubicBezTo>
                  <a:pt x="581689" y="532571"/>
                  <a:pt x="585197" y="529063"/>
                  <a:pt x="592214" y="522046"/>
                </a:cubicBezTo>
                <a:cubicBezTo>
                  <a:pt x="613265" y="512223"/>
                  <a:pt x="627999" y="491172"/>
                  <a:pt x="636420" y="458895"/>
                </a:cubicBezTo>
                <a:cubicBezTo>
                  <a:pt x="649050" y="418198"/>
                  <a:pt x="658873" y="383114"/>
                  <a:pt x="665890" y="353644"/>
                </a:cubicBezTo>
                <a:lnTo>
                  <a:pt x="680625" y="301018"/>
                </a:lnTo>
                <a:cubicBezTo>
                  <a:pt x="683432" y="289792"/>
                  <a:pt x="687993" y="274355"/>
                  <a:pt x="694308" y="254708"/>
                </a:cubicBezTo>
                <a:cubicBezTo>
                  <a:pt x="700623" y="235061"/>
                  <a:pt x="704482" y="218221"/>
                  <a:pt x="705885" y="204187"/>
                </a:cubicBezTo>
                <a:cubicBezTo>
                  <a:pt x="707289" y="195767"/>
                  <a:pt x="710095" y="176822"/>
                  <a:pt x="714306" y="147352"/>
                </a:cubicBezTo>
                <a:cubicBezTo>
                  <a:pt x="718515" y="117881"/>
                  <a:pt x="720621" y="89814"/>
                  <a:pt x="720621" y="63150"/>
                </a:cubicBezTo>
                <a:cubicBezTo>
                  <a:pt x="720621" y="51924"/>
                  <a:pt x="718515" y="39644"/>
                  <a:pt x="714306" y="26313"/>
                </a:cubicBezTo>
                <a:cubicBezTo>
                  <a:pt x="710095" y="12981"/>
                  <a:pt x="707289" y="4210"/>
                  <a:pt x="705885"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6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5" name="文本框 14">
            <a:extLst>
              <a:ext uri="{FF2B5EF4-FFF2-40B4-BE49-F238E27FC236}">
                <a16:creationId xmlns:a16="http://schemas.microsoft.com/office/drawing/2014/main" xmlns="" id="{68AF19AD-23FB-40D2-8FE2-08AD3D37AD4B}"/>
              </a:ext>
            </a:extLst>
          </p:cNvPr>
          <p:cNvSpPr txBox="1"/>
          <p:nvPr/>
        </p:nvSpPr>
        <p:spPr>
          <a:xfrm>
            <a:off x="5837827" y="2054763"/>
            <a:ext cx="1339136" cy="1215409"/>
          </a:xfrm>
          <a:custGeom>
            <a:avLst/>
            <a:gdLst/>
            <a:ahLst/>
            <a:cxnLst/>
            <a:rect l="l" t="t" r="r" b="b"/>
            <a:pathLst>
              <a:path w="1339136" h="1215409">
                <a:moveTo>
                  <a:pt x="442153" y="1036158"/>
                </a:moveTo>
                <a:cubicBezTo>
                  <a:pt x="438267" y="1040044"/>
                  <a:pt x="436324" y="1042959"/>
                  <a:pt x="436324" y="1044902"/>
                </a:cubicBezTo>
                <a:cubicBezTo>
                  <a:pt x="436324" y="1045873"/>
                  <a:pt x="436810" y="1046845"/>
                  <a:pt x="437781" y="1047816"/>
                </a:cubicBezTo>
                <a:cubicBezTo>
                  <a:pt x="438753" y="1048788"/>
                  <a:pt x="439724" y="1049760"/>
                  <a:pt x="440696" y="1050731"/>
                </a:cubicBezTo>
                <a:cubicBezTo>
                  <a:pt x="445554" y="1046845"/>
                  <a:pt x="447982" y="1043930"/>
                  <a:pt x="447982" y="1041987"/>
                </a:cubicBezTo>
                <a:close/>
                <a:moveTo>
                  <a:pt x="328482" y="833590"/>
                </a:moveTo>
                <a:cubicBezTo>
                  <a:pt x="308079" y="840390"/>
                  <a:pt x="287191" y="844762"/>
                  <a:pt x="265817" y="846706"/>
                </a:cubicBezTo>
                <a:cubicBezTo>
                  <a:pt x="244443" y="848649"/>
                  <a:pt x="217726" y="850106"/>
                  <a:pt x="185664" y="851078"/>
                </a:cubicBezTo>
                <a:lnTo>
                  <a:pt x="134657" y="853992"/>
                </a:lnTo>
                <a:cubicBezTo>
                  <a:pt x="136601" y="854964"/>
                  <a:pt x="139029" y="855935"/>
                  <a:pt x="141945" y="856907"/>
                </a:cubicBezTo>
                <a:cubicBezTo>
                  <a:pt x="144859" y="857878"/>
                  <a:pt x="148259" y="858364"/>
                  <a:pt x="152145" y="858364"/>
                </a:cubicBezTo>
                <a:lnTo>
                  <a:pt x="197322" y="858364"/>
                </a:lnTo>
                <a:cubicBezTo>
                  <a:pt x="235213" y="858364"/>
                  <a:pt x="263388" y="856421"/>
                  <a:pt x="281847" y="852535"/>
                </a:cubicBezTo>
                <a:lnTo>
                  <a:pt x="325567" y="840876"/>
                </a:lnTo>
                <a:lnTo>
                  <a:pt x="331396" y="837962"/>
                </a:lnTo>
                <a:cubicBezTo>
                  <a:pt x="330425" y="836990"/>
                  <a:pt x="329939" y="836018"/>
                  <a:pt x="329939" y="835047"/>
                </a:cubicBezTo>
                <a:cubicBezTo>
                  <a:pt x="329939" y="834075"/>
                  <a:pt x="329453" y="833590"/>
                  <a:pt x="328482" y="833590"/>
                </a:cubicBezTo>
                <a:close/>
                <a:moveTo>
                  <a:pt x="899389" y="719372"/>
                </a:moveTo>
                <a:cubicBezTo>
                  <a:pt x="898660" y="719250"/>
                  <a:pt x="897810" y="719433"/>
                  <a:pt x="896838" y="719918"/>
                </a:cubicBezTo>
                <a:lnTo>
                  <a:pt x="847289" y="725748"/>
                </a:lnTo>
                <a:cubicBezTo>
                  <a:pt x="802598" y="733520"/>
                  <a:pt x="768594" y="739835"/>
                  <a:pt x="745277" y="744693"/>
                </a:cubicBezTo>
                <a:lnTo>
                  <a:pt x="653465" y="763638"/>
                </a:lnTo>
                <a:cubicBezTo>
                  <a:pt x="596144" y="777240"/>
                  <a:pt x="557767" y="785984"/>
                  <a:pt x="538336" y="789870"/>
                </a:cubicBezTo>
                <a:lnTo>
                  <a:pt x="504818" y="797157"/>
                </a:lnTo>
                <a:cubicBezTo>
                  <a:pt x="502875" y="797157"/>
                  <a:pt x="500932" y="800071"/>
                  <a:pt x="498989" y="805901"/>
                </a:cubicBezTo>
                <a:cubicBezTo>
                  <a:pt x="499960" y="805901"/>
                  <a:pt x="500689" y="806144"/>
                  <a:pt x="501175" y="806629"/>
                </a:cubicBezTo>
                <a:cubicBezTo>
                  <a:pt x="501661" y="807115"/>
                  <a:pt x="502389" y="807358"/>
                  <a:pt x="503361" y="807358"/>
                </a:cubicBezTo>
                <a:cubicBezTo>
                  <a:pt x="518905" y="801529"/>
                  <a:pt x="537851" y="796185"/>
                  <a:pt x="560196" y="791327"/>
                </a:cubicBezTo>
                <a:cubicBezTo>
                  <a:pt x="568940" y="790356"/>
                  <a:pt x="588371" y="786469"/>
                  <a:pt x="618489" y="779669"/>
                </a:cubicBezTo>
                <a:lnTo>
                  <a:pt x="646178" y="775297"/>
                </a:lnTo>
                <a:cubicBezTo>
                  <a:pt x="676297" y="766553"/>
                  <a:pt x="696213" y="761209"/>
                  <a:pt x="705929" y="759266"/>
                </a:cubicBezTo>
                <a:lnTo>
                  <a:pt x="748191" y="750522"/>
                </a:lnTo>
                <a:lnTo>
                  <a:pt x="841460" y="735949"/>
                </a:lnTo>
                <a:lnTo>
                  <a:pt x="898296" y="728662"/>
                </a:lnTo>
                <a:cubicBezTo>
                  <a:pt x="899267" y="728662"/>
                  <a:pt x="900239" y="728177"/>
                  <a:pt x="901210" y="727205"/>
                </a:cubicBezTo>
                <a:cubicBezTo>
                  <a:pt x="902182" y="726233"/>
                  <a:pt x="903153" y="725262"/>
                  <a:pt x="904125" y="724290"/>
                </a:cubicBezTo>
                <a:cubicBezTo>
                  <a:pt x="903153" y="723319"/>
                  <a:pt x="902182" y="722104"/>
                  <a:pt x="901210" y="720647"/>
                </a:cubicBezTo>
                <a:cubicBezTo>
                  <a:pt x="900725" y="719918"/>
                  <a:pt x="900117" y="719493"/>
                  <a:pt x="899389" y="719372"/>
                </a:cubicBezTo>
                <a:close/>
                <a:moveTo>
                  <a:pt x="1102321" y="708260"/>
                </a:moveTo>
                <a:cubicBezTo>
                  <a:pt x="1101350" y="708260"/>
                  <a:pt x="1100378" y="708746"/>
                  <a:pt x="1099407" y="709717"/>
                </a:cubicBezTo>
                <a:cubicBezTo>
                  <a:pt x="1098435" y="710689"/>
                  <a:pt x="1097949" y="711660"/>
                  <a:pt x="1097949" y="712632"/>
                </a:cubicBezTo>
                <a:cubicBezTo>
                  <a:pt x="1097949" y="713603"/>
                  <a:pt x="1098678" y="714332"/>
                  <a:pt x="1100135" y="714818"/>
                </a:cubicBezTo>
                <a:cubicBezTo>
                  <a:pt x="1101593" y="715303"/>
                  <a:pt x="1102807" y="715546"/>
                  <a:pt x="1103779" y="715546"/>
                </a:cubicBezTo>
                <a:lnTo>
                  <a:pt x="1115437" y="714089"/>
                </a:lnTo>
                <a:lnTo>
                  <a:pt x="1115437" y="711174"/>
                </a:lnTo>
                <a:cubicBezTo>
                  <a:pt x="1109608" y="709231"/>
                  <a:pt x="1105236" y="708260"/>
                  <a:pt x="1102321" y="708260"/>
                </a:cubicBezTo>
                <a:close/>
                <a:moveTo>
                  <a:pt x="501903" y="577101"/>
                </a:moveTo>
                <a:cubicBezTo>
                  <a:pt x="502875" y="605276"/>
                  <a:pt x="503361" y="647538"/>
                  <a:pt x="503361" y="703888"/>
                </a:cubicBezTo>
                <a:cubicBezTo>
                  <a:pt x="561654" y="690286"/>
                  <a:pt x="604888" y="679599"/>
                  <a:pt x="633063" y="671827"/>
                </a:cubicBezTo>
                <a:cubicBezTo>
                  <a:pt x="632091" y="668912"/>
                  <a:pt x="630634" y="666483"/>
                  <a:pt x="628691" y="664540"/>
                </a:cubicBezTo>
                <a:cubicBezTo>
                  <a:pt x="624804" y="641223"/>
                  <a:pt x="622861" y="624221"/>
                  <a:pt x="622861" y="613534"/>
                </a:cubicBezTo>
                <a:cubicBezTo>
                  <a:pt x="621890" y="608676"/>
                  <a:pt x="620918" y="605761"/>
                  <a:pt x="619947" y="604790"/>
                </a:cubicBezTo>
                <a:cubicBezTo>
                  <a:pt x="618975" y="603818"/>
                  <a:pt x="615575" y="603818"/>
                  <a:pt x="609745" y="604790"/>
                </a:cubicBezTo>
                <a:lnTo>
                  <a:pt x="582056" y="607704"/>
                </a:lnTo>
                <a:cubicBezTo>
                  <a:pt x="587886" y="605761"/>
                  <a:pt x="594444" y="604304"/>
                  <a:pt x="601730" y="603332"/>
                </a:cubicBezTo>
                <a:cubicBezTo>
                  <a:pt x="609017" y="602361"/>
                  <a:pt x="615089" y="600904"/>
                  <a:pt x="619947" y="598960"/>
                </a:cubicBezTo>
                <a:cubicBezTo>
                  <a:pt x="618975" y="597989"/>
                  <a:pt x="617032" y="597503"/>
                  <a:pt x="614117" y="597503"/>
                </a:cubicBezTo>
                <a:cubicBezTo>
                  <a:pt x="606345" y="597503"/>
                  <a:pt x="598573" y="597989"/>
                  <a:pt x="590800" y="598960"/>
                </a:cubicBezTo>
                <a:cubicBezTo>
                  <a:pt x="583028" y="599932"/>
                  <a:pt x="575255" y="600418"/>
                  <a:pt x="567483" y="600418"/>
                </a:cubicBezTo>
                <a:cubicBezTo>
                  <a:pt x="555824" y="600418"/>
                  <a:pt x="543680" y="597989"/>
                  <a:pt x="531050" y="593131"/>
                </a:cubicBezTo>
                <a:cubicBezTo>
                  <a:pt x="523277" y="591188"/>
                  <a:pt x="513562" y="585844"/>
                  <a:pt x="501903" y="577101"/>
                </a:cubicBezTo>
                <a:close/>
                <a:moveTo>
                  <a:pt x="891009" y="520265"/>
                </a:moveTo>
                <a:cubicBezTo>
                  <a:pt x="882265" y="523179"/>
                  <a:pt x="873035" y="525608"/>
                  <a:pt x="863320" y="527552"/>
                </a:cubicBezTo>
                <a:cubicBezTo>
                  <a:pt x="853604" y="529495"/>
                  <a:pt x="843889" y="531924"/>
                  <a:pt x="834173" y="534838"/>
                </a:cubicBezTo>
                <a:cubicBezTo>
                  <a:pt x="822515" y="538724"/>
                  <a:pt x="790939" y="550383"/>
                  <a:pt x="739447" y="569814"/>
                </a:cubicBezTo>
                <a:cubicBezTo>
                  <a:pt x="733618" y="570785"/>
                  <a:pt x="730218" y="574672"/>
                  <a:pt x="729246" y="581473"/>
                </a:cubicBezTo>
                <a:lnTo>
                  <a:pt x="707386" y="661625"/>
                </a:lnTo>
                <a:lnTo>
                  <a:pt x="711758" y="661625"/>
                </a:lnTo>
                <a:lnTo>
                  <a:pt x="749649" y="654339"/>
                </a:lnTo>
                <a:cubicBezTo>
                  <a:pt x="767136" y="652396"/>
                  <a:pt x="779281" y="650453"/>
                  <a:pt x="786082" y="648509"/>
                </a:cubicBezTo>
                <a:cubicBezTo>
                  <a:pt x="813285" y="645595"/>
                  <a:pt x="840488" y="641223"/>
                  <a:pt x="867692" y="635393"/>
                </a:cubicBezTo>
                <a:cubicBezTo>
                  <a:pt x="877407" y="635393"/>
                  <a:pt x="887609" y="633450"/>
                  <a:pt x="898296" y="629564"/>
                </a:cubicBezTo>
                <a:cubicBezTo>
                  <a:pt x="899267" y="629564"/>
                  <a:pt x="900482" y="628836"/>
                  <a:pt x="901939" y="627378"/>
                </a:cubicBezTo>
                <a:cubicBezTo>
                  <a:pt x="903396" y="625921"/>
                  <a:pt x="904125" y="624221"/>
                  <a:pt x="904125" y="622278"/>
                </a:cubicBezTo>
                <a:lnTo>
                  <a:pt x="902668" y="604790"/>
                </a:lnTo>
                <a:lnTo>
                  <a:pt x="899753" y="529009"/>
                </a:lnTo>
                <a:cubicBezTo>
                  <a:pt x="899753" y="525123"/>
                  <a:pt x="899267" y="522694"/>
                  <a:pt x="898296" y="521722"/>
                </a:cubicBezTo>
                <a:cubicBezTo>
                  <a:pt x="897324" y="520751"/>
                  <a:pt x="894895" y="520265"/>
                  <a:pt x="891009" y="520265"/>
                </a:cubicBezTo>
                <a:close/>
                <a:moveTo>
                  <a:pt x="893924" y="508606"/>
                </a:moveTo>
                <a:lnTo>
                  <a:pt x="879351" y="512978"/>
                </a:lnTo>
                <a:lnTo>
                  <a:pt x="844375" y="520265"/>
                </a:lnTo>
                <a:lnTo>
                  <a:pt x="775880" y="549411"/>
                </a:lnTo>
                <a:cubicBezTo>
                  <a:pt x="768108" y="551354"/>
                  <a:pt x="760336" y="553298"/>
                  <a:pt x="752563" y="555241"/>
                </a:cubicBezTo>
                <a:cubicBezTo>
                  <a:pt x="744791" y="557184"/>
                  <a:pt x="737990" y="559127"/>
                  <a:pt x="732161" y="561070"/>
                </a:cubicBezTo>
                <a:lnTo>
                  <a:pt x="733618" y="565442"/>
                </a:lnTo>
                <a:cubicBezTo>
                  <a:pt x="736533" y="565442"/>
                  <a:pt x="738961" y="564470"/>
                  <a:pt x="740905" y="562527"/>
                </a:cubicBezTo>
                <a:cubicBezTo>
                  <a:pt x="749649" y="559613"/>
                  <a:pt x="769565" y="552812"/>
                  <a:pt x="800655" y="542125"/>
                </a:cubicBezTo>
                <a:cubicBezTo>
                  <a:pt x="807456" y="540182"/>
                  <a:pt x="815714" y="537753"/>
                  <a:pt x="825429" y="534838"/>
                </a:cubicBezTo>
                <a:cubicBezTo>
                  <a:pt x="835145" y="531924"/>
                  <a:pt x="846318" y="528037"/>
                  <a:pt x="858948" y="523179"/>
                </a:cubicBezTo>
                <a:lnTo>
                  <a:pt x="896838" y="514435"/>
                </a:lnTo>
                <a:cubicBezTo>
                  <a:pt x="898781" y="514435"/>
                  <a:pt x="899753" y="512978"/>
                  <a:pt x="899753" y="510064"/>
                </a:cubicBezTo>
                <a:close/>
                <a:moveTo>
                  <a:pt x="630148" y="380362"/>
                </a:moveTo>
                <a:lnTo>
                  <a:pt x="619947" y="384734"/>
                </a:lnTo>
                <a:lnTo>
                  <a:pt x="603916" y="392020"/>
                </a:lnTo>
                <a:cubicBezTo>
                  <a:pt x="595172" y="395906"/>
                  <a:pt x="575741" y="407079"/>
                  <a:pt x="545623" y="425539"/>
                </a:cubicBezTo>
                <a:lnTo>
                  <a:pt x="517934" y="443027"/>
                </a:lnTo>
                <a:cubicBezTo>
                  <a:pt x="504332" y="450799"/>
                  <a:pt x="497531" y="460514"/>
                  <a:pt x="497531" y="472173"/>
                </a:cubicBezTo>
                <a:cubicBezTo>
                  <a:pt x="497531" y="476059"/>
                  <a:pt x="498017" y="479460"/>
                  <a:pt x="498989" y="482375"/>
                </a:cubicBezTo>
                <a:cubicBezTo>
                  <a:pt x="500932" y="490147"/>
                  <a:pt x="501903" y="503263"/>
                  <a:pt x="501903" y="521722"/>
                </a:cubicBezTo>
                <a:lnTo>
                  <a:pt x="501903" y="534838"/>
                </a:lnTo>
                <a:lnTo>
                  <a:pt x="501903" y="571271"/>
                </a:lnTo>
                <a:cubicBezTo>
                  <a:pt x="504818" y="569328"/>
                  <a:pt x="508704" y="567628"/>
                  <a:pt x="513562" y="566171"/>
                </a:cubicBezTo>
                <a:cubicBezTo>
                  <a:pt x="518420" y="564713"/>
                  <a:pt x="522306" y="563013"/>
                  <a:pt x="525221" y="561070"/>
                </a:cubicBezTo>
                <a:cubicBezTo>
                  <a:pt x="526192" y="560099"/>
                  <a:pt x="527649" y="559613"/>
                  <a:pt x="529593" y="559613"/>
                </a:cubicBezTo>
                <a:lnTo>
                  <a:pt x="560196" y="545039"/>
                </a:lnTo>
                <a:lnTo>
                  <a:pt x="603916" y="527552"/>
                </a:lnTo>
                <a:cubicBezTo>
                  <a:pt x="616546" y="521722"/>
                  <a:pt x="622861" y="513950"/>
                  <a:pt x="622861" y="504234"/>
                </a:cubicBezTo>
                <a:lnTo>
                  <a:pt x="622861" y="501320"/>
                </a:lnTo>
                <a:lnTo>
                  <a:pt x="624319" y="472173"/>
                </a:lnTo>
                <a:lnTo>
                  <a:pt x="630148" y="399307"/>
                </a:lnTo>
                <a:close/>
                <a:moveTo>
                  <a:pt x="870880" y="327534"/>
                </a:moveTo>
                <a:cubicBezTo>
                  <a:pt x="870455" y="327534"/>
                  <a:pt x="870364" y="327655"/>
                  <a:pt x="870607" y="327898"/>
                </a:cubicBezTo>
                <a:lnTo>
                  <a:pt x="845832" y="329355"/>
                </a:lnTo>
                <a:cubicBezTo>
                  <a:pt x="842917" y="330327"/>
                  <a:pt x="840003" y="330570"/>
                  <a:pt x="837088" y="330084"/>
                </a:cubicBezTo>
                <a:cubicBezTo>
                  <a:pt x="834173" y="329598"/>
                  <a:pt x="831259" y="329841"/>
                  <a:pt x="828344" y="330813"/>
                </a:cubicBezTo>
                <a:cubicBezTo>
                  <a:pt x="805027" y="333727"/>
                  <a:pt x="778795" y="338099"/>
                  <a:pt x="749649" y="343928"/>
                </a:cubicBezTo>
                <a:lnTo>
                  <a:pt x="726331" y="349758"/>
                </a:lnTo>
                <a:cubicBezTo>
                  <a:pt x="728274" y="350729"/>
                  <a:pt x="729246" y="351701"/>
                  <a:pt x="729246" y="352673"/>
                </a:cubicBezTo>
                <a:cubicBezTo>
                  <a:pt x="745762" y="348786"/>
                  <a:pt x="759364" y="346357"/>
                  <a:pt x="770051" y="345386"/>
                </a:cubicBezTo>
                <a:lnTo>
                  <a:pt x="770051" y="346843"/>
                </a:lnTo>
                <a:cubicBezTo>
                  <a:pt x="750620" y="351701"/>
                  <a:pt x="737504" y="355101"/>
                  <a:pt x="730703" y="357045"/>
                </a:cubicBezTo>
                <a:lnTo>
                  <a:pt x="735075" y="469258"/>
                </a:lnTo>
                <a:cubicBezTo>
                  <a:pt x="743819" y="466344"/>
                  <a:pt x="762764" y="460514"/>
                  <a:pt x="791911" y="451771"/>
                </a:cubicBezTo>
                <a:lnTo>
                  <a:pt x="821057" y="444484"/>
                </a:lnTo>
                <a:lnTo>
                  <a:pt x="771508" y="408051"/>
                </a:lnTo>
                <a:cubicBezTo>
                  <a:pt x="775395" y="409022"/>
                  <a:pt x="785110" y="413394"/>
                  <a:pt x="800655" y="421167"/>
                </a:cubicBezTo>
                <a:cubicBezTo>
                  <a:pt x="805513" y="423110"/>
                  <a:pt x="812799" y="425539"/>
                  <a:pt x="822515" y="428453"/>
                </a:cubicBezTo>
                <a:cubicBezTo>
                  <a:pt x="832230" y="431368"/>
                  <a:pt x="840974" y="433311"/>
                  <a:pt x="848747" y="434283"/>
                </a:cubicBezTo>
                <a:cubicBezTo>
                  <a:pt x="864291" y="438169"/>
                  <a:pt x="874979" y="440112"/>
                  <a:pt x="880808" y="440112"/>
                </a:cubicBezTo>
                <a:lnTo>
                  <a:pt x="886637" y="440112"/>
                </a:lnTo>
                <a:cubicBezTo>
                  <a:pt x="887609" y="440112"/>
                  <a:pt x="889795" y="439383"/>
                  <a:pt x="893195" y="437926"/>
                </a:cubicBezTo>
                <a:cubicBezTo>
                  <a:pt x="896595" y="436469"/>
                  <a:pt x="898296" y="434769"/>
                  <a:pt x="898296" y="432825"/>
                </a:cubicBezTo>
                <a:lnTo>
                  <a:pt x="898296" y="428453"/>
                </a:lnTo>
                <a:cubicBezTo>
                  <a:pt x="897324" y="425539"/>
                  <a:pt x="896838" y="421652"/>
                  <a:pt x="896838" y="416795"/>
                </a:cubicBezTo>
                <a:cubicBezTo>
                  <a:pt x="896838" y="409994"/>
                  <a:pt x="896838" y="399307"/>
                  <a:pt x="896838" y="384734"/>
                </a:cubicBezTo>
                <a:cubicBezTo>
                  <a:pt x="896838" y="370160"/>
                  <a:pt x="894895" y="357530"/>
                  <a:pt x="891009" y="346843"/>
                </a:cubicBezTo>
                <a:cubicBezTo>
                  <a:pt x="888094" y="342957"/>
                  <a:pt x="883237" y="341014"/>
                  <a:pt x="876436" y="341014"/>
                </a:cubicBezTo>
                <a:lnTo>
                  <a:pt x="826887" y="341014"/>
                </a:lnTo>
                <a:cubicBezTo>
                  <a:pt x="821057" y="341014"/>
                  <a:pt x="817171" y="341500"/>
                  <a:pt x="815228" y="342471"/>
                </a:cubicBezTo>
                <a:lnTo>
                  <a:pt x="777338" y="346843"/>
                </a:lnTo>
                <a:lnTo>
                  <a:pt x="775880" y="343928"/>
                </a:lnTo>
                <a:cubicBezTo>
                  <a:pt x="795311" y="340042"/>
                  <a:pt x="816686" y="337613"/>
                  <a:pt x="840003" y="336642"/>
                </a:cubicBezTo>
                <a:cubicBezTo>
                  <a:pt x="863320" y="335670"/>
                  <a:pt x="877893" y="335184"/>
                  <a:pt x="883722" y="335184"/>
                </a:cubicBezTo>
                <a:lnTo>
                  <a:pt x="883722" y="330813"/>
                </a:lnTo>
                <a:cubicBezTo>
                  <a:pt x="876436" y="328627"/>
                  <a:pt x="872155" y="327534"/>
                  <a:pt x="870880" y="327534"/>
                </a:cubicBezTo>
                <a:close/>
                <a:moveTo>
                  <a:pt x="873521" y="106385"/>
                </a:moveTo>
                <a:cubicBezTo>
                  <a:pt x="868663" y="106385"/>
                  <a:pt x="864777" y="106870"/>
                  <a:pt x="861863" y="107842"/>
                </a:cubicBezTo>
                <a:cubicBezTo>
                  <a:pt x="849232" y="108814"/>
                  <a:pt x="835631" y="112699"/>
                  <a:pt x="821057" y="119500"/>
                </a:cubicBezTo>
                <a:lnTo>
                  <a:pt x="788996" y="125330"/>
                </a:lnTo>
                <a:cubicBezTo>
                  <a:pt x="774423" y="128244"/>
                  <a:pt x="753535" y="133588"/>
                  <a:pt x="726331" y="141360"/>
                </a:cubicBezTo>
                <a:lnTo>
                  <a:pt x="689898" y="148647"/>
                </a:lnTo>
                <a:cubicBezTo>
                  <a:pt x="686984" y="149618"/>
                  <a:pt x="667067" y="153991"/>
                  <a:pt x="630148" y="161763"/>
                </a:cubicBezTo>
                <a:cubicBezTo>
                  <a:pt x="618489" y="164677"/>
                  <a:pt x="600516" y="167106"/>
                  <a:pt x="576227" y="169049"/>
                </a:cubicBezTo>
                <a:cubicBezTo>
                  <a:pt x="573312" y="169049"/>
                  <a:pt x="570641" y="169535"/>
                  <a:pt x="568212" y="170507"/>
                </a:cubicBezTo>
                <a:cubicBezTo>
                  <a:pt x="565783" y="171478"/>
                  <a:pt x="563597" y="172450"/>
                  <a:pt x="561654" y="173421"/>
                </a:cubicBezTo>
                <a:cubicBezTo>
                  <a:pt x="561654" y="173421"/>
                  <a:pt x="561897" y="173664"/>
                  <a:pt x="562382" y="174150"/>
                </a:cubicBezTo>
                <a:cubicBezTo>
                  <a:pt x="562868" y="174636"/>
                  <a:pt x="563111" y="174879"/>
                  <a:pt x="563111" y="174879"/>
                </a:cubicBezTo>
                <a:lnTo>
                  <a:pt x="614117" y="171964"/>
                </a:lnTo>
                <a:cubicBezTo>
                  <a:pt x="630634" y="169049"/>
                  <a:pt x="655408" y="163706"/>
                  <a:pt x="688441" y="155934"/>
                </a:cubicBezTo>
                <a:lnTo>
                  <a:pt x="806484" y="128244"/>
                </a:lnTo>
                <a:cubicBezTo>
                  <a:pt x="840488" y="121443"/>
                  <a:pt x="861863" y="116586"/>
                  <a:pt x="870607" y="113671"/>
                </a:cubicBezTo>
                <a:lnTo>
                  <a:pt x="891009" y="109299"/>
                </a:lnTo>
                <a:lnTo>
                  <a:pt x="891009" y="107842"/>
                </a:lnTo>
                <a:cubicBezTo>
                  <a:pt x="886151" y="106870"/>
                  <a:pt x="880322" y="106385"/>
                  <a:pt x="873521" y="106385"/>
                </a:cubicBezTo>
                <a:close/>
                <a:moveTo>
                  <a:pt x="978449" y="0"/>
                </a:moveTo>
                <a:cubicBezTo>
                  <a:pt x="986221" y="0"/>
                  <a:pt x="992050" y="2429"/>
                  <a:pt x="995936" y="7286"/>
                </a:cubicBezTo>
                <a:cubicBezTo>
                  <a:pt x="997880" y="8258"/>
                  <a:pt x="997880" y="10687"/>
                  <a:pt x="995936" y="14573"/>
                </a:cubicBezTo>
                <a:cubicBezTo>
                  <a:pt x="993993" y="18459"/>
                  <a:pt x="993022" y="20888"/>
                  <a:pt x="993022" y="21860"/>
                </a:cubicBezTo>
                <a:cubicBezTo>
                  <a:pt x="991079" y="24774"/>
                  <a:pt x="988650" y="28661"/>
                  <a:pt x="985735" y="33518"/>
                </a:cubicBezTo>
                <a:cubicBezTo>
                  <a:pt x="982821" y="38376"/>
                  <a:pt x="979420" y="43719"/>
                  <a:pt x="975534" y="49549"/>
                </a:cubicBezTo>
                <a:cubicBezTo>
                  <a:pt x="975534" y="50520"/>
                  <a:pt x="975291" y="51735"/>
                  <a:pt x="974805" y="53192"/>
                </a:cubicBezTo>
                <a:cubicBezTo>
                  <a:pt x="974320" y="54650"/>
                  <a:pt x="973105" y="56350"/>
                  <a:pt x="971162" y="58293"/>
                </a:cubicBezTo>
                <a:cubicBezTo>
                  <a:pt x="961446" y="64122"/>
                  <a:pt x="954646" y="72866"/>
                  <a:pt x="950759" y="84525"/>
                </a:cubicBezTo>
                <a:cubicBezTo>
                  <a:pt x="947845" y="88411"/>
                  <a:pt x="941530" y="91325"/>
                  <a:pt x="931814" y="93269"/>
                </a:cubicBezTo>
                <a:cubicBezTo>
                  <a:pt x="927928" y="94240"/>
                  <a:pt x="915298" y="97641"/>
                  <a:pt x="893924" y="103470"/>
                </a:cubicBezTo>
                <a:cubicBezTo>
                  <a:pt x="895867" y="105413"/>
                  <a:pt x="900239" y="106385"/>
                  <a:pt x="907040" y="106385"/>
                </a:cubicBezTo>
                <a:lnTo>
                  <a:pt x="917241" y="106385"/>
                </a:lnTo>
                <a:lnTo>
                  <a:pt x="924528" y="107842"/>
                </a:lnTo>
                <a:cubicBezTo>
                  <a:pt x="922585" y="109785"/>
                  <a:pt x="920641" y="110756"/>
                  <a:pt x="918698" y="110756"/>
                </a:cubicBezTo>
                <a:cubicBezTo>
                  <a:pt x="906068" y="112699"/>
                  <a:pt x="897810" y="114643"/>
                  <a:pt x="893924" y="116586"/>
                </a:cubicBezTo>
                <a:lnTo>
                  <a:pt x="809399" y="135531"/>
                </a:lnTo>
                <a:lnTo>
                  <a:pt x="730703" y="151562"/>
                </a:lnTo>
                <a:cubicBezTo>
                  <a:pt x="714187" y="154476"/>
                  <a:pt x="690384" y="159820"/>
                  <a:pt x="659294" y="167592"/>
                </a:cubicBezTo>
                <a:cubicBezTo>
                  <a:pt x="651522" y="169535"/>
                  <a:pt x="642049" y="171235"/>
                  <a:pt x="630877" y="172693"/>
                </a:cubicBezTo>
                <a:cubicBezTo>
                  <a:pt x="619704" y="174150"/>
                  <a:pt x="611203" y="175365"/>
                  <a:pt x="605373" y="176336"/>
                </a:cubicBezTo>
                <a:cubicBezTo>
                  <a:pt x="600516" y="177308"/>
                  <a:pt x="594201" y="177793"/>
                  <a:pt x="586428" y="177793"/>
                </a:cubicBezTo>
                <a:cubicBezTo>
                  <a:pt x="578656" y="177793"/>
                  <a:pt x="569912" y="178765"/>
                  <a:pt x="560196" y="180708"/>
                </a:cubicBezTo>
                <a:cubicBezTo>
                  <a:pt x="557282" y="180708"/>
                  <a:pt x="554124" y="181437"/>
                  <a:pt x="550724" y="182894"/>
                </a:cubicBezTo>
                <a:cubicBezTo>
                  <a:pt x="547323" y="184352"/>
                  <a:pt x="544652" y="185566"/>
                  <a:pt x="542708" y="186538"/>
                </a:cubicBezTo>
                <a:cubicBezTo>
                  <a:pt x="541737" y="187509"/>
                  <a:pt x="533479" y="194310"/>
                  <a:pt x="517934" y="206940"/>
                </a:cubicBezTo>
                <a:cubicBezTo>
                  <a:pt x="508218" y="215684"/>
                  <a:pt x="499475" y="231229"/>
                  <a:pt x="491702" y="253574"/>
                </a:cubicBezTo>
                <a:cubicBezTo>
                  <a:pt x="489759" y="260375"/>
                  <a:pt x="487816" y="266933"/>
                  <a:pt x="485873" y="273248"/>
                </a:cubicBezTo>
                <a:cubicBezTo>
                  <a:pt x="483930" y="279563"/>
                  <a:pt x="481987" y="286121"/>
                  <a:pt x="480044" y="292922"/>
                </a:cubicBezTo>
                <a:cubicBezTo>
                  <a:pt x="479072" y="296808"/>
                  <a:pt x="478586" y="303609"/>
                  <a:pt x="478586" y="313325"/>
                </a:cubicBezTo>
                <a:lnTo>
                  <a:pt x="478586" y="320611"/>
                </a:lnTo>
                <a:lnTo>
                  <a:pt x="484415" y="378904"/>
                </a:lnTo>
                <a:cubicBezTo>
                  <a:pt x="485387" y="387648"/>
                  <a:pt x="487816" y="401736"/>
                  <a:pt x="491702" y="421167"/>
                </a:cubicBezTo>
                <a:cubicBezTo>
                  <a:pt x="494617" y="418252"/>
                  <a:pt x="497774" y="415823"/>
                  <a:pt x="501175" y="413880"/>
                </a:cubicBezTo>
                <a:cubicBezTo>
                  <a:pt x="504575" y="411937"/>
                  <a:pt x="507733" y="409994"/>
                  <a:pt x="510647" y="408051"/>
                </a:cubicBezTo>
                <a:cubicBezTo>
                  <a:pt x="525221" y="392506"/>
                  <a:pt x="542223" y="377204"/>
                  <a:pt x="561654" y="362145"/>
                </a:cubicBezTo>
                <a:cubicBezTo>
                  <a:pt x="581085" y="347086"/>
                  <a:pt x="593715" y="337613"/>
                  <a:pt x="599544" y="333727"/>
                </a:cubicBezTo>
                <a:cubicBezTo>
                  <a:pt x="603430" y="330813"/>
                  <a:pt x="608531" y="327898"/>
                  <a:pt x="614846" y="324983"/>
                </a:cubicBezTo>
                <a:cubicBezTo>
                  <a:pt x="621161" y="322069"/>
                  <a:pt x="625776" y="320125"/>
                  <a:pt x="628691" y="319154"/>
                </a:cubicBezTo>
                <a:cubicBezTo>
                  <a:pt x="633548" y="318182"/>
                  <a:pt x="636949" y="315753"/>
                  <a:pt x="638892" y="311867"/>
                </a:cubicBezTo>
                <a:cubicBezTo>
                  <a:pt x="640835" y="307981"/>
                  <a:pt x="641807" y="304095"/>
                  <a:pt x="641807" y="300209"/>
                </a:cubicBezTo>
                <a:cubicBezTo>
                  <a:pt x="642778" y="297294"/>
                  <a:pt x="643264" y="294137"/>
                  <a:pt x="643264" y="290736"/>
                </a:cubicBezTo>
                <a:cubicBezTo>
                  <a:pt x="643264" y="287336"/>
                  <a:pt x="643750" y="284178"/>
                  <a:pt x="644721" y="281264"/>
                </a:cubicBezTo>
                <a:cubicBezTo>
                  <a:pt x="646664" y="257946"/>
                  <a:pt x="647636" y="240944"/>
                  <a:pt x="647636" y="230257"/>
                </a:cubicBezTo>
                <a:cubicBezTo>
                  <a:pt x="647636" y="224428"/>
                  <a:pt x="649579" y="219327"/>
                  <a:pt x="653465" y="214955"/>
                </a:cubicBezTo>
                <a:cubicBezTo>
                  <a:pt x="657351" y="210583"/>
                  <a:pt x="662209" y="208397"/>
                  <a:pt x="668038" y="208397"/>
                </a:cubicBezTo>
                <a:lnTo>
                  <a:pt x="675325" y="209855"/>
                </a:lnTo>
                <a:cubicBezTo>
                  <a:pt x="676297" y="209855"/>
                  <a:pt x="677268" y="210583"/>
                  <a:pt x="678240" y="212041"/>
                </a:cubicBezTo>
                <a:cubicBezTo>
                  <a:pt x="679211" y="213498"/>
                  <a:pt x="680183" y="214712"/>
                  <a:pt x="681154" y="215684"/>
                </a:cubicBezTo>
                <a:cubicBezTo>
                  <a:pt x="693784" y="231229"/>
                  <a:pt x="702528" y="249202"/>
                  <a:pt x="707386" y="269605"/>
                </a:cubicBezTo>
                <a:lnTo>
                  <a:pt x="708843" y="278349"/>
                </a:lnTo>
                <a:cubicBezTo>
                  <a:pt x="709815" y="281264"/>
                  <a:pt x="711029" y="283449"/>
                  <a:pt x="712487" y="284907"/>
                </a:cubicBezTo>
                <a:cubicBezTo>
                  <a:pt x="713944" y="286364"/>
                  <a:pt x="716130" y="287093"/>
                  <a:pt x="719045" y="287093"/>
                </a:cubicBezTo>
                <a:lnTo>
                  <a:pt x="726331" y="287093"/>
                </a:lnTo>
                <a:lnTo>
                  <a:pt x="783167" y="282721"/>
                </a:lnTo>
                <a:lnTo>
                  <a:pt x="810856" y="278349"/>
                </a:lnTo>
                <a:cubicBezTo>
                  <a:pt x="826401" y="274463"/>
                  <a:pt x="843646" y="271791"/>
                  <a:pt x="862591" y="270334"/>
                </a:cubicBezTo>
                <a:cubicBezTo>
                  <a:pt x="881537" y="268876"/>
                  <a:pt x="893924" y="267662"/>
                  <a:pt x="899753" y="266690"/>
                </a:cubicBezTo>
                <a:cubicBezTo>
                  <a:pt x="932786" y="264747"/>
                  <a:pt x="958046" y="263776"/>
                  <a:pt x="975534" y="263776"/>
                </a:cubicBezTo>
                <a:cubicBezTo>
                  <a:pt x="978449" y="263776"/>
                  <a:pt x="985492" y="264261"/>
                  <a:pt x="996665" y="265233"/>
                </a:cubicBezTo>
                <a:cubicBezTo>
                  <a:pt x="1007838" y="266204"/>
                  <a:pt x="1018768" y="268633"/>
                  <a:pt x="1029455" y="272520"/>
                </a:cubicBezTo>
                <a:cubicBezTo>
                  <a:pt x="1044028" y="278349"/>
                  <a:pt x="1054229" y="287093"/>
                  <a:pt x="1060059" y="298751"/>
                </a:cubicBezTo>
                <a:cubicBezTo>
                  <a:pt x="1075604" y="337613"/>
                  <a:pt x="1084348" y="367731"/>
                  <a:pt x="1086291" y="389106"/>
                </a:cubicBezTo>
                <a:cubicBezTo>
                  <a:pt x="1087262" y="407565"/>
                  <a:pt x="1089691" y="435254"/>
                  <a:pt x="1093577" y="472173"/>
                </a:cubicBezTo>
                <a:lnTo>
                  <a:pt x="1095035" y="543582"/>
                </a:lnTo>
                <a:cubicBezTo>
                  <a:pt x="1096006" y="549411"/>
                  <a:pt x="1096492" y="557184"/>
                  <a:pt x="1096492" y="566899"/>
                </a:cubicBezTo>
                <a:lnTo>
                  <a:pt x="1095035" y="612076"/>
                </a:lnTo>
                <a:cubicBezTo>
                  <a:pt x="1099892" y="614019"/>
                  <a:pt x="1103050" y="614505"/>
                  <a:pt x="1104507" y="613534"/>
                </a:cubicBezTo>
                <a:cubicBezTo>
                  <a:pt x="1105964" y="612562"/>
                  <a:pt x="1107179" y="610133"/>
                  <a:pt x="1108150" y="606247"/>
                </a:cubicBezTo>
                <a:cubicBezTo>
                  <a:pt x="1115923" y="588759"/>
                  <a:pt x="1121266" y="571757"/>
                  <a:pt x="1124181" y="555241"/>
                </a:cubicBezTo>
                <a:cubicBezTo>
                  <a:pt x="1125153" y="548440"/>
                  <a:pt x="1126610" y="541396"/>
                  <a:pt x="1128553" y="534110"/>
                </a:cubicBezTo>
                <a:cubicBezTo>
                  <a:pt x="1130496" y="526823"/>
                  <a:pt x="1131953" y="519779"/>
                  <a:pt x="1132925" y="512978"/>
                </a:cubicBezTo>
                <a:cubicBezTo>
                  <a:pt x="1135840" y="485775"/>
                  <a:pt x="1137297" y="471687"/>
                  <a:pt x="1137297" y="470716"/>
                </a:cubicBezTo>
                <a:lnTo>
                  <a:pt x="1141669" y="486746"/>
                </a:lnTo>
                <a:lnTo>
                  <a:pt x="1141669" y="495490"/>
                </a:lnTo>
                <a:cubicBezTo>
                  <a:pt x="1147498" y="519779"/>
                  <a:pt x="1156242" y="543096"/>
                  <a:pt x="1167901" y="565442"/>
                </a:cubicBezTo>
                <a:cubicBezTo>
                  <a:pt x="1171787" y="575157"/>
                  <a:pt x="1180045" y="583416"/>
                  <a:pt x="1192675" y="590216"/>
                </a:cubicBezTo>
                <a:cubicBezTo>
                  <a:pt x="1196562" y="594103"/>
                  <a:pt x="1201662" y="598232"/>
                  <a:pt x="1207977" y="602604"/>
                </a:cubicBezTo>
                <a:cubicBezTo>
                  <a:pt x="1214292" y="606976"/>
                  <a:pt x="1218907" y="611105"/>
                  <a:pt x="1221822" y="614991"/>
                </a:cubicBezTo>
                <a:cubicBezTo>
                  <a:pt x="1228623" y="620820"/>
                  <a:pt x="1238095" y="624464"/>
                  <a:pt x="1250240" y="625921"/>
                </a:cubicBezTo>
                <a:cubicBezTo>
                  <a:pt x="1262384" y="627378"/>
                  <a:pt x="1270399" y="628593"/>
                  <a:pt x="1274286" y="629564"/>
                </a:cubicBezTo>
                <a:lnTo>
                  <a:pt x="1283029" y="629564"/>
                </a:lnTo>
                <a:lnTo>
                  <a:pt x="1288859" y="635393"/>
                </a:lnTo>
                <a:cubicBezTo>
                  <a:pt x="1294688" y="638308"/>
                  <a:pt x="1299546" y="641709"/>
                  <a:pt x="1303432" y="645595"/>
                </a:cubicBezTo>
                <a:lnTo>
                  <a:pt x="1336950" y="668912"/>
                </a:lnTo>
                <a:cubicBezTo>
                  <a:pt x="1339865" y="671827"/>
                  <a:pt x="1339865" y="677170"/>
                  <a:pt x="1336950" y="684943"/>
                </a:cubicBezTo>
                <a:cubicBezTo>
                  <a:pt x="1334036" y="691743"/>
                  <a:pt x="1330150" y="697573"/>
                  <a:pt x="1325292" y="702431"/>
                </a:cubicBezTo>
                <a:cubicBezTo>
                  <a:pt x="1319463" y="712146"/>
                  <a:pt x="1316062" y="719433"/>
                  <a:pt x="1315091" y="724290"/>
                </a:cubicBezTo>
                <a:lnTo>
                  <a:pt x="1312176" y="725748"/>
                </a:lnTo>
                <a:cubicBezTo>
                  <a:pt x="1307318" y="726719"/>
                  <a:pt x="1303432" y="729148"/>
                  <a:pt x="1300517" y="733034"/>
                </a:cubicBezTo>
                <a:cubicBezTo>
                  <a:pt x="1297603" y="736920"/>
                  <a:pt x="1295660" y="740807"/>
                  <a:pt x="1294688" y="744693"/>
                </a:cubicBezTo>
                <a:cubicBezTo>
                  <a:pt x="1287887" y="756352"/>
                  <a:pt x="1278658" y="762181"/>
                  <a:pt x="1266999" y="762181"/>
                </a:cubicBezTo>
                <a:lnTo>
                  <a:pt x="1264084" y="762181"/>
                </a:lnTo>
                <a:cubicBezTo>
                  <a:pt x="1261170" y="760238"/>
                  <a:pt x="1256798" y="759266"/>
                  <a:pt x="1250968" y="759266"/>
                </a:cubicBezTo>
                <a:cubicBezTo>
                  <a:pt x="1250968" y="759266"/>
                  <a:pt x="1250725" y="759509"/>
                  <a:pt x="1250240" y="759995"/>
                </a:cubicBezTo>
                <a:cubicBezTo>
                  <a:pt x="1249754" y="760481"/>
                  <a:pt x="1249511" y="761209"/>
                  <a:pt x="1249511" y="762181"/>
                </a:cubicBezTo>
                <a:lnTo>
                  <a:pt x="1258255" y="769467"/>
                </a:lnTo>
                <a:cubicBezTo>
                  <a:pt x="1260198" y="769467"/>
                  <a:pt x="1262141" y="771896"/>
                  <a:pt x="1264084" y="776754"/>
                </a:cubicBezTo>
                <a:lnTo>
                  <a:pt x="1262627" y="778211"/>
                </a:lnTo>
                <a:cubicBezTo>
                  <a:pt x="1260684" y="777240"/>
                  <a:pt x="1258498" y="776754"/>
                  <a:pt x="1256069" y="776754"/>
                </a:cubicBezTo>
                <a:cubicBezTo>
                  <a:pt x="1253640" y="776754"/>
                  <a:pt x="1251454" y="776268"/>
                  <a:pt x="1249511" y="775297"/>
                </a:cubicBezTo>
                <a:cubicBezTo>
                  <a:pt x="1242710" y="770439"/>
                  <a:pt x="1233480" y="766796"/>
                  <a:pt x="1221822" y="764367"/>
                </a:cubicBezTo>
                <a:cubicBezTo>
                  <a:pt x="1210163" y="761938"/>
                  <a:pt x="1200934" y="759266"/>
                  <a:pt x="1194133" y="756352"/>
                </a:cubicBezTo>
                <a:cubicBezTo>
                  <a:pt x="1189275" y="753437"/>
                  <a:pt x="1184660" y="750522"/>
                  <a:pt x="1180288" y="747607"/>
                </a:cubicBezTo>
                <a:cubicBezTo>
                  <a:pt x="1175916" y="744693"/>
                  <a:pt x="1170815" y="742264"/>
                  <a:pt x="1164986" y="740321"/>
                </a:cubicBezTo>
                <a:cubicBezTo>
                  <a:pt x="1159157" y="736435"/>
                  <a:pt x="1145555" y="729148"/>
                  <a:pt x="1124181" y="718461"/>
                </a:cubicBezTo>
                <a:cubicBezTo>
                  <a:pt x="1117380" y="718461"/>
                  <a:pt x="1109122" y="720890"/>
                  <a:pt x="1099407" y="725748"/>
                </a:cubicBezTo>
                <a:lnTo>
                  <a:pt x="1097949" y="725748"/>
                </a:lnTo>
                <a:lnTo>
                  <a:pt x="1097949" y="768010"/>
                </a:lnTo>
                <a:cubicBezTo>
                  <a:pt x="1097949" y="777726"/>
                  <a:pt x="1097463" y="786955"/>
                  <a:pt x="1096492" y="795699"/>
                </a:cubicBezTo>
                <a:cubicBezTo>
                  <a:pt x="1095520" y="804443"/>
                  <a:pt x="1095035" y="813187"/>
                  <a:pt x="1095035" y="821931"/>
                </a:cubicBezTo>
                <a:lnTo>
                  <a:pt x="1095035" y="897712"/>
                </a:lnTo>
                <a:cubicBezTo>
                  <a:pt x="1095035" y="923944"/>
                  <a:pt x="1096006" y="943375"/>
                  <a:pt x="1097949" y="956005"/>
                </a:cubicBezTo>
                <a:lnTo>
                  <a:pt x="1103779" y="1050731"/>
                </a:lnTo>
                <a:cubicBezTo>
                  <a:pt x="1104750" y="1061418"/>
                  <a:pt x="1105236" y="1077935"/>
                  <a:pt x="1105236" y="1100280"/>
                </a:cubicBezTo>
                <a:cubicBezTo>
                  <a:pt x="1106207" y="1111939"/>
                  <a:pt x="1101835" y="1123597"/>
                  <a:pt x="1092120" y="1135256"/>
                </a:cubicBezTo>
                <a:cubicBezTo>
                  <a:pt x="1087262" y="1142057"/>
                  <a:pt x="1082404" y="1149101"/>
                  <a:pt x="1077547" y="1156387"/>
                </a:cubicBezTo>
                <a:cubicBezTo>
                  <a:pt x="1072689" y="1163674"/>
                  <a:pt x="1067831" y="1170718"/>
                  <a:pt x="1062973" y="1177519"/>
                </a:cubicBezTo>
                <a:lnTo>
                  <a:pt x="1060059" y="1180433"/>
                </a:lnTo>
                <a:cubicBezTo>
                  <a:pt x="1058116" y="1188205"/>
                  <a:pt x="1053744" y="1193063"/>
                  <a:pt x="1046943" y="1195006"/>
                </a:cubicBezTo>
                <a:cubicBezTo>
                  <a:pt x="1040142" y="1196949"/>
                  <a:pt x="1035284" y="1198407"/>
                  <a:pt x="1032370" y="1199378"/>
                </a:cubicBezTo>
                <a:cubicBezTo>
                  <a:pt x="1032370" y="1204236"/>
                  <a:pt x="1031884" y="1208608"/>
                  <a:pt x="1030912" y="1212494"/>
                </a:cubicBezTo>
                <a:cubicBezTo>
                  <a:pt x="1029941" y="1214437"/>
                  <a:pt x="1028483" y="1215409"/>
                  <a:pt x="1026540" y="1215409"/>
                </a:cubicBezTo>
                <a:cubicBezTo>
                  <a:pt x="1024597" y="1215409"/>
                  <a:pt x="1022654" y="1214437"/>
                  <a:pt x="1020711" y="1212494"/>
                </a:cubicBezTo>
                <a:lnTo>
                  <a:pt x="1010510" y="1197921"/>
                </a:lnTo>
                <a:cubicBezTo>
                  <a:pt x="1009538" y="1195006"/>
                  <a:pt x="1005652" y="1194035"/>
                  <a:pt x="998851" y="1195006"/>
                </a:cubicBezTo>
                <a:cubicBezTo>
                  <a:pt x="990107" y="1197921"/>
                  <a:pt x="985250" y="1199378"/>
                  <a:pt x="984278" y="1199378"/>
                </a:cubicBezTo>
                <a:cubicBezTo>
                  <a:pt x="981363" y="1199378"/>
                  <a:pt x="977963" y="1198407"/>
                  <a:pt x="974077" y="1196464"/>
                </a:cubicBezTo>
                <a:cubicBezTo>
                  <a:pt x="972134" y="1196464"/>
                  <a:pt x="969219" y="1195492"/>
                  <a:pt x="965333" y="1193549"/>
                </a:cubicBezTo>
                <a:lnTo>
                  <a:pt x="930357" y="1167317"/>
                </a:lnTo>
                <a:cubicBezTo>
                  <a:pt x="926471" y="1171203"/>
                  <a:pt x="923556" y="1172661"/>
                  <a:pt x="921613" y="1171689"/>
                </a:cubicBezTo>
                <a:cubicBezTo>
                  <a:pt x="919670" y="1170718"/>
                  <a:pt x="915784" y="1166831"/>
                  <a:pt x="909954" y="1160030"/>
                </a:cubicBezTo>
                <a:cubicBezTo>
                  <a:pt x="891495" y="1131856"/>
                  <a:pt x="874493" y="1103195"/>
                  <a:pt x="858948" y="1074048"/>
                </a:cubicBezTo>
                <a:cubicBezTo>
                  <a:pt x="856033" y="1068219"/>
                  <a:pt x="850690" y="1057775"/>
                  <a:pt x="842917" y="1042716"/>
                </a:cubicBezTo>
                <a:cubicBezTo>
                  <a:pt x="835145" y="1027657"/>
                  <a:pt x="827858" y="1015269"/>
                  <a:pt x="821057" y="1005554"/>
                </a:cubicBezTo>
                <a:cubicBezTo>
                  <a:pt x="815228" y="996810"/>
                  <a:pt x="809885" y="986852"/>
                  <a:pt x="805027" y="975679"/>
                </a:cubicBezTo>
                <a:cubicBezTo>
                  <a:pt x="800169" y="964506"/>
                  <a:pt x="796769" y="956491"/>
                  <a:pt x="794826" y="951633"/>
                </a:cubicBezTo>
                <a:cubicBezTo>
                  <a:pt x="778309" y="912771"/>
                  <a:pt x="762764" y="885568"/>
                  <a:pt x="748191" y="870023"/>
                </a:cubicBezTo>
                <a:lnTo>
                  <a:pt x="742362" y="859822"/>
                </a:lnTo>
                <a:lnTo>
                  <a:pt x="739447" y="853992"/>
                </a:lnTo>
                <a:cubicBezTo>
                  <a:pt x="741390" y="853992"/>
                  <a:pt x="743333" y="853750"/>
                  <a:pt x="745277" y="853264"/>
                </a:cubicBezTo>
                <a:cubicBezTo>
                  <a:pt x="747220" y="852778"/>
                  <a:pt x="749649" y="853021"/>
                  <a:pt x="752563" y="853992"/>
                </a:cubicBezTo>
                <a:cubicBezTo>
                  <a:pt x="756449" y="854964"/>
                  <a:pt x="759607" y="856421"/>
                  <a:pt x="762036" y="858364"/>
                </a:cubicBezTo>
                <a:cubicBezTo>
                  <a:pt x="764465" y="860307"/>
                  <a:pt x="766651" y="861765"/>
                  <a:pt x="768594" y="862736"/>
                </a:cubicBezTo>
                <a:lnTo>
                  <a:pt x="812314" y="887511"/>
                </a:lnTo>
                <a:cubicBezTo>
                  <a:pt x="820086" y="894312"/>
                  <a:pt x="829801" y="900141"/>
                  <a:pt x="841460" y="904999"/>
                </a:cubicBezTo>
                <a:cubicBezTo>
                  <a:pt x="848261" y="909856"/>
                  <a:pt x="857248" y="914957"/>
                  <a:pt x="868421" y="920301"/>
                </a:cubicBezTo>
                <a:cubicBezTo>
                  <a:pt x="879593" y="925644"/>
                  <a:pt x="889552" y="930745"/>
                  <a:pt x="898296" y="935602"/>
                </a:cubicBezTo>
                <a:lnTo>
                  <a:pt x="901210" y="937060"/>
                </a:lnTo>
                <a:lnTo>
                  <a:pt x="902668" y="934145"/>
                </a:lnTo>
                <a:cubicBezTo>
                  <a:pt x="902668" y="897226"/>
                  <a:pt x="902182" y="870509"/>
                  <a:pt x="901210" y="853992"/>
                </a:cubicBezTo>
                <a:lnTo>
                  <a:pt x="902668" y="846706"/>
                </a:lnTo>
                <a:cubicBezTo>
                  <a:pt x="902668" y="800071"/>
                  <a:pt x="903153" y="765095"/>
                  <a:pt x="904125" y="741778"/>
                </a:cubicBezTo>
                <a:cubicBezTo>
                  <a:pt x="904125" y="736920"/>
                  <a:pt x="902182" y="734492"/>
                  <a:pt x="898296" y="734492"/>
                </a:cubicBezTo>
                <a:lnTo>
                  <a:pt x="867692" y="738864"/>
                </a:lnTo>
                <a:cubicBezTo>
                  <a:pt x="858948" y="740807"/>
                  <a:pt x="844860" y="742750"/>
                  <a:pt x="825429" y="744693"/>
                </a:cubicBezTo>
                <a:lnTo>
                  <a:pt x="799198" y="749065"/>
                </a:lnTo>
                <a:cubicBezTo>
                  <a:pt x="782681" y="751008"/>
                  <a:pt x="756449" y="755866"/>
                  <a:pt x="720502" y="763638"/>
                </a:cubicBezTo>
                <a:cubicBezTo>
                  <a:pt x="701071" y="767524"/>
                  <a:pt x="686012" y="770925"/>
                  <a:pt x="675325" y="773839"/>
                </a:cubicBezTo>
                <a:cubicBezTo>
                  <a:pt x="654922" y="777726"/>
                  <a:pt x="629662" y="783069"/>
                  <a:pt x="599544" y="789870"/>
                </a:cubicBezTo>
                <a:lnTo>
                  <a:pt x="509190" y="808815"/>
                </a:lnTo>
                <a:cubicBezTo>
                  <a:pt x="505304" y="809787"/>
                  <a:pt x="502632" y="811001"/>
                  <a:pt x="501175" y="812458"/>
                </a:cubicBezTo>
                <a:cubicBezTo>
                  <a:pt x="499717" y="813916"/>
                  <a:pt x="498989" y="817073"/>
                  <a:pt x="498989" y="821931"/>
                </a:cubicBezTo>
                <a:cubicBezTo>
                  <a:pt x="499960" y="828732"/>
                  <a:pt x="500203" y="837233"/>
                  <a:pt x="499717" y="847434"/>
                </a:cubicBezTo>
                <a:cubicBezTo>
                  <a:pt x="499232" y="857635"/>
                  <a:pt x="498989" y="865165"/>
                  <a:pt x="498989" y="870023"/>
                </a:cubicBezTo>
                <a:cubicBezTo>
                  <a:pt x="498989" y="876824"/>
                  <a:pt x="502389" y="885568"/>
                  <a:pt x="509190" y="896255"/>
                </a:cubicBezTo>
                <a:lnTo>
                  <a:pt x="520849" y="928316"/>
                </a:lnTo>
                <a:cubicBezTo>
                  <a:pt x="521820" y="931230"/>
                  <a:pt x="522306" y="935117"/>
                  <a:pt x="522306" y="939974"/>
                </a:cubicBezTo>
                <a:cubicBezTo>
                  <a:pt x="522306" y="952605"/>
                  <a:pt x="515991" y="968635"/>
                  <a:pt x="503361" y="988066"/>
                </a:cubicBezTo>
                <a:lnTo>
                  <a:pt x="480044" y="1024499"/>
                </a:lnTo>
                <a:cubicBezTo>
                  <a:pt x="478100" y="1025471"/>
                  <a:pt x="476400" y="1026685"/>
                  <a:pt x="474943" y="1028143"/>
                </a:cubicBezTo>
                <a:cubicBezTo>
                  <a:pt x="473486" y="1029600"/>
                  <a:pt x="471785" y="1031300"/>
                  <a:pt x="469842" y="1033243"/>
                </a:cubicBezTo>
                <a:lnTo>
                  <a:pt x="453812" y="1049274"/>
                </a:lnTo>
                <a:cubicBezTo>
                  <a:pt x="449925" y="1052189"/>
                  <a:pt x="446039" y="1053646"/>
                  <a:pt x="442153" y="1053646"/>
                </a:cubicBezTo>
                <a:lnTo>
                  <a:pt x="440696" y="1053646"/>
                </a:lnTo>
                <a:cubicBezTo>
                  <a:pt x="435838" y="1051703"/>
                  <a:pt x="432438" y="1048788"/>
                  <a:pt x="430494" y="1044902"/>
                </a:cubicBezTo>
                <a:cubicBezTo>
                  <a:pt x="429523" y="1039073"/>
                  <a:pt x="428308" y="1035915"/>
                  <a:pt x="426851" y="1035429"/>
                </a:cubicBezTo>
                <a:cubicBezTo>
                  <a:pt x="425394" y="1034943"/>
                  <a:pt x="422722" y="1035672"/>
                  <a:pt x="418836" y="1037615"/>
                </a:cubicBezTo>
                <a:cubicBezTo>
                  <a:pt x="413007" y="1040530"/>
                  <a:pt x="408149" y="1041987"/>
                  <a:pt x="404263" y="1041987"/>
                </a:cubicBezTo>
                <a:cubicBezTo>
                  <a:pt x="398433" y="1041987"/>
                  <a:pt x="391147" y="1038587"/>
                  <a:pt x="382403" y="1031786"/>
                </a:cubicBezTo>
                <a:lnTo>
                  <a:pt x="364915" y="1015755"/>
                </a:lnTo>
                <a:cubicBezTo>
                  <a:pt x="362972" y="1013812"/>
                  <a:pt x="360057" y="1013812"/>
                  <a:pt x="356171" y="1015755"/>
                </a:cubicBezTo>
                <a:cubicBezTo>
                  <a:pt x="350342" y="1017698"/>
                  <a:pt x="344998" y="1014784"/>
                  <a:pt x="340140" y="1007012"/>
                </a:cubicBezTo>
                <a:cubicBezTo>
                  <a:pt x="332368" y="1001182"/>
                  <a:pt x="328482" y="992438"/>
                  <a:pt x="328482" y="980779"/>
                </a:cubicBezTo>
                <a:cubicBezTo>
                  <a:pt x="328482" y="943861"/>
                  <a:pt x="327996" y="917143"/>
                  <a:pt x="327024" y="900627"/>
                </a:cubicBezTo>
                <a:lnTo>
                  <a:pt x="327024" y="846706"/>
                </a:lnTo>
                <a:cubicBezTo>
                  <a:pt x="325081" y="846706"/>
                  <a:pt x="319252" y="848649"/>
                  <a:pt x="309536" y="852535"/>
                </a:cubicBezTo>
                <a:cubicBezTo>
                  <a:pt x="301764" y="853506"/>
                  <a:pt x="290105" y="855207"/>
                  <a:pt x="274561" y="857635"/>
                </a:cubicBezTo>
                <a:cubicBezTo>
                  <a:pt x="259016" y="860064"/>
                  <a:pt x="244443" y="860793"/>
                  <a:pt x="230841" y="859822"/>
                </a:cubicBezTo>
                <a:cubicBezTo>
                  <a:pt x="222098" y="859822"/>
                  <a:pt x="211167" y="860064"/>
                  <a:pt x="198051" y="860550"/>
                </a:cubicBezTo>
                <a:cubicBezTo>
                  <a:pt x="184935" y="861036"/>
                  <a:pt x="169633" y="860793"/>
                  <a:pt x="152145" y="859822"/>
                </a:cubicBezTo>
                <a:cubicBezTo>
                  <a:pt x="143401" y="859822"/>
                  <a:pt x="127857" y="856421"/>
                  <a:pt x="105511" y="849620"/>
                </a:cubicBezTo>
                <a:cubicBezTo>
                  <a:pt x="96767" y="847677"/>
                  <a:pt x="81222" y="842334"/>
                  <a:pt x="58877" y="833590"/>
                </a:cubicBezTo>
                <a:cubicBezTo>
                  <a:pt x="54991" y="833590"/>
                  <a:pt x="51104" y="831647"/>
                  <a:pt x="47218" y="827761"/>
                </a:cubicBezTo>
                <a:cubicBezTo>
                  <a:pt x="45275" y="826789"/>
                  <a:pt x="43089" y="825574"/>
                  <a:pt x="40660" y="824117"/>
                </a:cubicBezTo>
                <a:cubicBezTo>
                  <a:pt x="38231" y="822660"/>
                  <a:pt x="35559" y="821931"/>
                  <a:pt x="32645" y="821931"/>
                </a:cubicBezTo>
                <a:cubicBezTo>
                  <a:pt x="19043" y="813187"/>
                  <a:pt x="9813" y="804443"/>
                  <a:pt x="4956" y="795699"/>
                </a:cubicBezTo>
                <a:lnTo>
                  <a:pt x="584" y="778211"/>
                </a:lnTo>
                <a:cubicBezTo>
                  <a:pt x="-388" y="776268"/>
                  <a:pt x="-145" y="774568"/>
                  <a:pt x="1312" y="773111"/>
                </a:cubicBezTo>
                <a:cubicBezTo>
                  <a:pt x="2770" y="771653"/>
                  <a:pt x="4956" y="771411"/>
                  <a:pt x="7870" y="772382"/>
                </a:cubicBezTo>
                <a:cubicBezTo>
                  <a:pt x="17586" y="777240"/>
                  <a:pt x="27787" y="780640"/>
                  <a:pt x="38474" y="782583"/>
                </a:cubicBezTo>
                <a:cubicBezTo>
                  <a:pt x="49161" y="784526"/>
                  <a:pt x="61548" y="785255"/>
                  <a:pt x="75636" y="784769"/>
                </a:cubicBezTo>
                <a:cubicBezTo>
                  <a:pt x="89724" y="784284"/>
                  <a:pt x="99682" y="784041"/>
                  <a:pt x="105511" y="784041"/>
                </a:cubicBezTo>
                <a:lnTo>
                  <a:pt x="174005" y="778211"/>
                </a:lnTo>
                <a:cubicBezTo>
                  <a:pt x="177891" y="778211"/>
                  <a:pt x="183964" y="778454"/>
                  <a:pt x="192222" y="778940"/>
                </a:cubicBezTo>
                <a:cubicBezTo>
                  <a:pt x="200480" y="779426"/>
                  <a:pt x="207524" y="779183"/>
                  <a:pt x="213353" y="778211"/>
                </a:cubicBezTo>
                <a:cubicBezTo>
                  <a:pt x="236670" y="776268"/>
                  <a:pt x="254644" y="774325"/>
                  <a:pt x="267274" y="772382"/>
                </a:cubicBezTo>
                <a:cubicBezTo>
                  <a:pt x="293506" y="764610"/>
                  <a:pt x="310508" y="759752"/>
                  <a:pt x="318280" y="757809"/>
                </a:cubicBezTo>
                <a:cubicBezTo>
                  <a:pt x="321195" y="755866"/>
                  <a:pt x="324838" y="754166"/>
                  <a:pt x="329210" y="752708"/>
                </a:cubicBezTo>
                <a:cubicBezTo>
                  <a:pt x="333582" y="751251"/>
                  <a:pt x="336740" y="750036"/>
                  <a:pt x="338683" y="749065"/>
                </a:cubicBezTo>
                <a:cubicBezTo>
                  <a:pt x="341598" y="747122"/>
                  <a:pt x="343055" y="744693"/>
                  <a:pt x="343055" y="741778"/>
                </a:cubicBezTo>
                <a:cubicBezTo>
                  <a:pt x="344998" y="734977"/>
                  <a:pt x="345970" y="725262"/>
                  <a:pt x="345970" y="712632"/>
                </a:cubicBezTo>
                <a:cubicBezTo>
                  <a:pt x="352770" y="674741"/>
                  <a:pt x="357142" y="652882"/>
                  <a:pt x="359086" y="647052"/>
                </a:cubicBezTo>
                <a:lnTo>
                  <a:pt x="376573" y="558155"/>
                </a:lnTo>
                <a:lnTo>
                  <a:pt x="392604" y="494033"/>
                </a:lnTo>
                <a:cubicBezTo>
                  <a:pt x="403291" y="448370"/>
                  <a:pt x="414464" y="411451"/>
                  <a:pt x="426122" y="383276"/>
                </a:cubicBezTo>
                <a:cubicBezTo>
                  <a:pt x="430009" y="374532"/>
                  <a:pt x="433409" y="362388"/>
                  <a:pt x="436324" y="346843"/>
                </a:cubicBezTo>
                <a:lnTo>
                  <a:pt x="445068" y="314782"/>
                </a:lnTo>
                <a:lnTo>
                  <a:pt x="459641" y="273977"/>
                </a:lnTo>
                <a:cubicBezTo>
                  <a:pt x="466442" y="256489"/>
                  <a:pt x="472271" y="244345"/>
                  <a:pt x="477129" y="237544"/>
                </a:cubicBezTo>
                <a:cubicBezTo>
                  <a:pt x="481987" y="228800"/>
                  <a:pt x="491702" y="218113"/>
                  <a:pt x="506275" y="205483"/>
                </a:cubicBezTo>
                <a:cubicBezTo>
                  <a:pt x="511133" y="200625"/>
                  <a:pt x="516234" y="196496"/>
                  <a:pt x="521577" y="193095"/>
                </a:cubicBezTo>
                <a:cubicBezTo>
                  <a:pt x="526921" y="189695"/>
                  <a:pt x="531536" y="186538"/>
                  <a:pt x="535422" y="183623"/>
                </a:cubicBezTo>
                <a:cubicBezTo>
                  <a:pt x="504332" y="178765"/>
                  <a:pt x="486359" y="176336"/>
                  <a:pt x="481501" y="176336"/>
                </a:cubicBezTo>
                <a:lnTo>
                  <a:pt x="481501" y="173421"/>
                </a:lnTo>
                <a:cubicBezTo>
                  <a:pt x="496074" y="176336"/>
                  <a:pt x="509676" y="177793"/>
                  <a:pt x="522306" y="177793"/>
                </a:cubicBezTo>
                <a:cubicBezTo>
                  <a:pt x="532993" y="177793"/>
                  <a:pt x="541251" y="176822"/>
                  <a:pt x="547080" y="174879"/>
                </a:cubicBezTo>
                <a:lnTo>
                  <a:pt x="547080" y="171964"/>
                </a:lnTo>
                <a:lnTo>
                  <a:pt x="517934" y="171964"/>
                </a:lnTo>
                <a:cubicBezTo>
                  <a:pt x="509190" y="171964"/>
                  <a:pt x="502389" y="172450"/>
                  <a:pt x="497531" y="173421"/>
                </a:cubicBezTo>
                <a:cubicBezTo>
                  <a:pt x="472271" y="173421"/>
                  <a:pt x="453812" y="171478"/>
                  <a:pt x="442153" y="167592"/>
                </a:cubicBezTo>
                <a:cubicBezTo>
                  <a:pt x="424665" y="159820"/>
                  <a:pt x="409606" y="152047"/>
                  <a:pt x="396976" y="144275"/>
                </a:cubicBezTo>
                <a:cubicBezTo>
                  <a:pt x="391147" y="139417"/>
                  <a:pt x="388232" y="134074"/>
                  <a:pt x="388232" y="128244"/>
                </a:cubicBezTo>
                <a:cubicBezTo>
                  <a:pt x="388232" y="125330"/>
                  <a:pt x="388718" y="122901"/>
                  <a:pt x="389689" y="120958"/>
                </a:cubicBezTo>
                <a:cubicBezTo>
                  <a:pt x="395519" y="105413"/>
                  <a:pt x="399405" y="93754"/>
                  <a:pt x="401348" y="85982"/>
                </a:cubicBezTo>
                <a:lnTo>
                  <a:pt x="407177" y="87439"/>
                </a:lnTo>
                <a:lnTo>
                  <a:pt x="407177" y="103470"/>
                </a:lnTo>
                <a:cubicBezTo>
                  <a:pt x="407177" y="115128"/>
                  <a:pt x="413492" y="122415"/>
                  <a:pt x="426122" y="125330"/>
                </a:cubicBezTo>
                <a:cubicBezTo>
                  <a:pt x="430009" y="127273"/>
                  <a:pt x="436324" y="128244"/>
                  <a:pt x="445068" y="128244"/>
                </a:cubicBezTo>
                <a:cubicBezTo>
                  <a:pt x="449925" y="128244"/>
                  <a:pt x="456483" y="127516"/>
                  <a:pt x="464742" y="126058"/>
                </a:cubicBezTo>
                <a:cubicBezTo>
                  <a:pt x="473000" y="124601"/>
                  <a:pt x="479558" y="123387"/>
                  <a:pt x="484415" y="122415"/>
                </a:cubicBezTo>
                <a:lnTo>
                  <a:pt x="500446" y="119500"/>
                </a:lnTo>
                <a:cubicBezTo>
                  <a:pt x="512105" y="114643"/>
                  <a:pt x="525221" y="110513"/>
                  <a:pt x="539794" y="107113"/>
                </a:cubicBezTo>
                <a:cubicBezTo>
                  <a:pt x="554367" y="103713"/>
                  <a:pt x="564568" y="101527"/>
                  <a:pt x="570398" y="100555"/>
                </a:cubicBezTo>
                <a:cubicBezTo>
                  <a:pt x="587886" y="94726"/>
                  <a:pt x="601001" y="89868"/>
                  <a:pt x="609745" y="85982"/>
                </a:cubicBezTo>
                <a:lnTo>
                  <a:pt x="662209" y="68494"/>
                </a:lnTo>
                <a:cubicBezTo>
                  <a:pt x="699128" y="54892"/>
                  <a:pt x="726817" y="45662"/>
                  <a:pt x="745277" y="40805"/>
                </a:cubicBezTo>
                <a:cubicBezTo>
                  <a:pt x="753049" y="38862"/>
                  <a:pt x="762764" y="36190"/>
                  <a:pt x="774423" y="32790"/>
                </a:cubicBezTo>
                <a:cubicBezTo>
                  <a:pt x="786082" y="29389"/>
                  <a:pt x="795797" y="27203"/>
                  <a:pt x="803570" y="26232"/>
                </a:cubicBezTo>
                <a:cubicBezTo>
                  <a:pt x="815228" y="22345"/>
                  <a:pt x="825915" y="25746"/>
                  <a:pt x="835631" y="36433"/>
                </a:cubicBezTo>
                <a:lnTo>
                  <a:pt x="872064" y="24774"/>
                </a:lnTo>
                <a:cubicBezTo>
                  <a:pt x="876922" y="23803"/>
                  <a:pt x="884451" y="21617"/>
                  <a:pt x="894652" y="18216"/>
                </a:cubicBezTo>
                <a:cubicBezTo>
                  <a:pt x="904854" y="14816"/>
                  <a:pt x="914326" y="12630"/>
                  <a:pt x="923070" y="11658"/>
                </a:cubicBezTo>
                <a:cubicBezTo>
                  <a:pt x="951245" y="4857"/>
                  <a:pt x="969705" y="971"/>
                  <a:pt x="978449"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7" name="文本框 16">
            <a:extLst>
              <a:ext uri="{FF2B5EF4-FFF2-40B4-BE49-F238E27FC236}">
                <a16:creationId xmlns:a16="http://schemas.microsoft.com/office/drawing/2014/main" xmlns="" id="{D1594CC1-C184-4EEC-9204-9D155BDE73D0}"/>
              </a:ext>
            </a:extLst>
          </p:cNvPr>
          <p:cNvSpPr txBox="1"/>
          <p:nvPr/>
        </p:nvSpPr>
        <p:spPr>
          <a:xfrm>
            <a:off x="7266451" y="1958064"/>
            <a:ext cx="1374389" cy="1310944"/>
          </a:xfrm>
          <a:custGeom>
            <a:avLst/>
            <a:gdLst/>
            <a:ahLst/>
            <a:cxnLst/>
            <a:rect l="l" t="t" r="r" b="b"/>
            <a:pathLst>
              <a:path w="1374389" h="1310944">
                <a:moveTo>
                  <a:pt x="1241191" y="1267129"/>
                </a:moveTo>
                <a:cubicBezTo>
                  <a:pt x="1236517" y="1267129"/>
                  <a:pt x="1233597" y="1267714"/>
                  <a:pt x="1232428" y="1268882"/>
                </a:cubicBezTo>
                <a:cubicBezTo>
                  <a:pt x="1196208" y="1281734"/>
                  <a:pt x="1151809" y="1289329"/>
                  <a:pt x="1099231" y="1291666"/>
                </a:cubicBezTo>
                <a:cubicBezTo>
                  <a:pt x="1061842" y="1292834"/>
                  <a:pt x="1004590" y="1293418"/>
                  <a:pt x="927476" y="1293418"/>
                </a:cubicBezTo>
                <a:lnTo>
                  <a:pt x="732937" y="1293418"/>
                </a:lnTo>
                <a:lnTo>
                  <a:pt x="680359" y="1291666"/>
                </a:lnTo>
                <a:lnTo>
                  <a:pt x="680359" y="1293418"/>
                </a:lnTo>
                <a:cubicBezTo>
                  <a:pt x="688538" y="1294587"/>
                  <a:pt x="699930" y="1296632"/>
                  <a:pt x="714535" y="1299553"/>
                </a:cubicBezTo>
                <a:cubicBezTo>
                  <a:pt x="729140" y="1302473"/>
                  <a:pt x="741700" y="1303934"/>
                  <a:pt x="752216" y="1303934"/>
                </a:cubicBezTo>
                <a:cubicBezTo>
                  <a:pt x="772079" y="1305102"/>
                  <a:pt x="789313" y="1305394"/>
                  <a:pt x="803918" y="1304810"/>
                </a:cubicBezTo>
                <a:cubicBezTo>
                  <a:pt x="818523" y="1304226"/>
                  <a:pt x="831083" y="1303934"/>
                  <a:pt x="841599" y="1303934"/>
                </a:cubicBezTo>
                <a:lnTo>
                  <a:pt x="885413" y="1303934"/>
                </a:lnTo>
                <a:cubicBezTo>
                  <a:pt x="967201" y="1303934"/>
                  <a:pt x="1028543" y="1302766"/>
                  <a:pt x="1069437" y="1300429"/>
                </a:cubicBezTo>
                <a:cubicBezTo>
                  <a:pt x="1122014" y="1300429"/>
                  <a:pt x="1178097" y="1291082"/>
                  <a:pt x="1237686" y="1272387"/>
                </a:cubicBezTo>
                <a:cubicBezTo>
                  <a:pt x="1238854" y="1272387"/>
                  <a:pt x="1240023" y="1270635"/>
                  <a:pt x="1241191" y="1267129"/>
                </a:cubicBezTo>
                <a:close/>
                <a:moveTo>
                  <a:pt x="694380" y="0"/>
                </a:moveTo>
                <a:cubicBezTo>
                  <a:pt x="710738" y="0"/>
                  <a:pt x="727680" y="1752"/>
                  <a:pt x="745205" y="5257"/>
                </a:cubicBezTo>
                <a:cubicBezTo>
                  <a:pt x="755721" y="6426"/>
                  <a:pt x="764484" y="10223"/>
                  <a:pt x="771494" y="16649"/>
                </a:cubicBezTo>
                <a:cubicBezTo>
                  <a:pt x="778505" y="23075"/>
                  <a:pt x="787268" y="32130"/>
                  <a:pt x="797784" y="43815"/>
                </a:cubicBezTo>
                <a:cubicBezTo>
                  <a:pt x="805962" y="54330"/>
                  <a:pt x="812973" y="59588"/>
                  <a:pt x="818815" y="59588"/>
                </a:cubicBezTo>
                <a:cubicBezTo>
                  <a:pt x="819983" y="59588"/>
                  <a:pt x="821151" y="60464"/>
                  <a:pt x="822320" y="62217"/>
                </a:cubicBezTo>
                <a:cubicBezTo>
                  <a:pt x="823488" y="63970"/>
                  <a:pt x="824072" y="65430"/>
                  <a:pt x="824072" y="66598"/>
                </a:cubicBezTo>
                <a:cubicBezTo>
                  <a:pt x="826409" y="77114"/>
                  <a:pt x="828746" y="95224"/>
                  <a:pt x="831083" y="120929"/>
                </a:cubicBezTo>
                <a:cubicBezTo>
                  <a:pt x="832251" y="130276"/>
                  <a:pt x="833712" y="139039"/>
                  <a:pt x="835464" y="147218"/>
                </a:cubicBezTo>
                <a:cubicBezTo>
                  <a:pt x="837217" y="155397"/>
                  <a:pt x="838677" y="164160"/>
                  <a:pt x="839846" y="173507"/>
                </a:cubicBezTo>
                <a:lnTo>
                  <a:pt x="855619" y="345262"/>
                </a:lnTo>
                <a:cubicBezTo>
                  <a:pt x="862630" y="444576"/>
                  <a:pt x="866719" y="520522"/>
                  <a:pt x="867888" y="573100"/>
                </a:cubicBezTo>
                <a:cubicBezTo>
                  <a:pt x="869056" y="594131"/>
                  <a:pt x="869640" y="625678"/>
                  <a:pt x="869640" y="667740"/>
                </a:cubicBezTo>
                <a:cubicBezTo>
                  <a:pt x="870809" y="681761"/>
                  <a:pt x="871393" y="703377"/>
                  <a:pt x="871393" y="732587"/>
                </a:cubicBezTo>
                <a:lnTo>
                  <a:pt x="873145" y="830732"/>
                </a:lnTo>
                <a:cubicBezTo>
                  <a:pt x="873145" y="835406"/>
                  <a:pt x="873729" y="837742"/>
                  <a:pt x="874898" y="837742"/>
                </a:cubicBezTo>
                <a:cubicBezTo>
                  <a:pt x="883077" y="845921"/>
                  <a:pt x="887166" y="855268"/>
                  <a:pt x="887166" y="865784"/>
                </a:cubicBezTo>
                <a:cubicBezTo>
                  <a:pt x="887166" y="875131"/>
                  <a:pt x="883661" y="884478"/>
                  <a:pt x="876651" y="893826"/>
                </a:cubicBezTo>
                <a:cubicBezTo>
                  <a:pt x="873145" y="897331"/>
                  <a:pt x="869640" y="902297"/>
                  <a:pt x="866135" y="908723"/>
                </a:cubicBezTo>
                <a:cubicBezTo>
                  <a:pt x="862630" y="915149"/>
                  <a:pt x="858540" y="920115"/>
                  <a:pt x="853867" y="923620"/>
                </a:cubicBezTo>
                <a:cubicBezTo>
                  <a:pt x="850361" y="925957"/>
                  <a:pt x="846856" y="929754"/>
                  <a:pt x="843351" y="935012"/>
                </a:cubicBezTo>
                <a:cubicBezTo>
                  <a:pt x="839846" y="940270"/>
                  <a:pt x="836925" y="944067"/>
                  <a:pt x="834588" y="946404"/>
                </a:cubicBezTo>
                <a:cubicBezTo>
                  <a:pt x="826409" y="954582"/>
                  <a:pt x="821151" y="959256"/>
                  <a:pt x="818815" y="960424"/>
                </a:cubicBezTo>
                <a:cubicBezTo>
                  <a:pt x="810636" y="965098"/>
                  <a:pt x="803625" y="964514"/>
                  <a:pt x="797784" y="958672"/>
                </a:cubicBezTo>
                <a:lnTo>
                  <a:pt x="794278" y="962177"/>
                </a:lnTo>
                <a:lnTo>
                  <a:pt x="796031" y="983208"/>
                </a:lnTo>
                <a:lnTo>
                  <a:pt x="794278" y="983208"/>
                </a:lnTo>
                <a:cubicBezTo>
                  <a:pt x="790773" y="979703"/>
                  <a:pt x="789021" y="977951"/>
                  <a:pt x="789021" y="977951"/>
                </a:cubicBezTo>
                <a:lnTo>
                  <a:pt x="778505" y="960424"/>
                </a:lnTo>
                <a:cubicBezTo>
                  <a:pt x="777336" y="958088"/>
                  <a:pt x="775876" y="956627"/>
                  <a:pt x="774123" y="956043"/>
                </a:cubicBezTo>
                <a:cubicBezTo>
                  <a:pt x="772371" y="955459"/>
                  <a:pt x="770910" y="955751"/>
                  <a:pt x="769742" y="956919"/>
                </a:cubicBezTo>
                <a:cubicBezTo>
                  <a:pt x="761563" y="960424"/>
                  <a:pt x="754553" y="962177"/>
                  <a:pt x="748711" y="962177"/>
                </a:cubicBezTo>
                <a:cubicBezTo>
                  <a:pt x="738195" y="962177"/>
                  <a:pt x="728264" y="956919"/>
                  <a:pt x="718917" y="946404"/>
                </a:cubicBezTo>
                <a:cubicBezTo>
                  <a:pt x="710738" y="934720"/>
                  <a:pt x="704896" y="928293"/>
                  <a:pt x="701390" y="927125"/>
                </a:cubicBezTo>
                <a:cubicBezTo>
                  <a:pt x="699054" y="924788"/>
                  <a:pt x="694380" y="923620"/>
                  <a:pt x="687370" y="923620"/>
                </a:cubicBezTo>
                <a:cubicBezTo>
                  <a:pt x="681528" y="925957"/>
                  <a:pt x="676854" y="924788"/>
                  <a:pt x="673349" y="920115"/>
                </a:cubicBezTo>
                <a:cubicBezTo>
                  <a:pt x="659328" y="897915"/>
                  <a:pt x="647644" y="876884"/>
                  <a:pt x="638297" y="857021"/>
                </a:cubicBezTo>
                <a:lnTo>
                  <a:pt x="603245" y="776401"/>
                </a:lnTo>
                <a:cubicBezTo>
                  <a:pt x="598571" y="767054"/>
                  <a:pt x="589224" y="743686"/>
                  <a:pt x="575203" y="706297"/>
                </a:cubicBezTo>
                <a:lnTo>
                  <a:pt x="538399" y="622173"/>
                </a:lnTo>
                <a:cubicBezTo>
                  <a:pt x="534894" y="610489"/>
                  <a:pt x="529636" y="600557"/>
                  <a:pt x="522625" y="592378"/>
                </a:cubicBezTo>
                <a:cubicBezTo>
                  <a:pt x="510941" y="704545"/>
                  <a:pt x="471216" y="832485"/>
                  <a:pt x="403449" y="976198"/>
                </a:cubicBezTo>
                <a:lnTo>
                  <a:pt x="406954" y="977951"/>
                </a:lnTo>
                <a:lnTo>
                  <a:pt x="427985" y="962177"/>
                </a:lnTo>
                <a:cubicBezTo>
                  <a:pt x="474721" y="928293"/>
                  <a:pt x="515615" y="907846"/>
                  <a:pt x="550667" y="900836"/>
                </a:cubicBezTo>
                <a:cubicBezTo>
                  <a:pt x="561182" y="897331"/>
                  <a:pt x="569361" y="895578"/>
                  <a:pt x="575203" y="895578"/>
                </a:cubicBezTo>
                <a:cubicBezTo>
                  <a:pt x="585719" y="895578"/>
                  <a:pt x="596234" y="903173"/>
                  <a:pt x="606750" y="918362"/>
                </a:cubicBezTo>
                <a:cubicBezTo>
                  <a:pt x="630118" y="947572"/>
                  <a:pt x="645891" y="988466"/>
                  <a:pt x="654070" y="1041044"/>
                </a:cubicBezTo>
                <a:cubicBezTo>
                  <a:pt x="655239" y="1049223"/>
                  <a:pt x="656407" y="1062660"/>
                  <a:pt x="657576" y="1081354"/>
                </a:cubicBezTo>
                <a:cubicBezTo>
                  <a:pt x="658744" y="1100048"/>
                  <a:pt x="662833" y="1116990"/>
                  <a:pt x="669844" y="1132179"/>
                </a:cubicBezTo>
                <a:cubicBezTo>
                  <a:pt x="686201" y="1170737"/>
                  <a:pt x="714827" y="1193520"/>
                  <a:pt x="755721" y="1200531"/>
                </a:cubicBezTo>
                <a:cubicBezTo>
                  <a:pt x="783763" y="1206373"/>
                  <a:pt x="825241" y="1209294"/>
                  <a:pt x="880156" y="1209294"/>
                </a:cubicBezTo>
                <a:lnTo>
                  <a:pt x="971291" y="1209294"/>
                </a:lnTo>
                <a:cubicBezTo>
                  <a:pt x="1012185" y="1209294"/>
                  <a:pt x="1042563" y="1208710"/>
                  <a:pt x="1062426" y="1207541"/>
                </a:cubicBezTo>
                <a:cubicBezTo>
                  <a:pt x="1076447" y="1207541"/>
                  <a:pt x="1088131" y="1206373"/>
                  <a:pt x="1097478" y="1204036"/>
                </a:cubicBezTo>
                <a:cubicBezTo>
                  <a:pt x="1095141" y="1201699"/>
                  <a:pt x="1093389" y="1199362"/>
                  <a:pt x="1092220" y="1197025"/>
                </a:cubicBezTo>
                <a:cubicBezTo>
                  <a:pt x="1091052" y="1194689"/>
                  <a:pt x="1089299" y="1192936"/>
                  <a:pt x="1086962" y="1191768"/>
                </a:cubicBezTo>
                <a:cubicBezTo>
                  <a:pt x="1077615" y="1180084"/>
                  <a:pt x="1071773" y="1165479"/>
                  <a:pt x="1069437" y="1147953"/>
                </a:cubicBezTo>
                <a:cubicBezTo>
                  <a:pt x="1067100" y="1130427"/>
                  <a:pt x="1065931" y="1119911"/>
                  <a:pt x="1065931" y="1116406"/>
                </a:cubicBezTo>
                <a:cubicBezTo>
                  <a:pt x="1056584" y="1059154"/>
                  <a:pt x="1050158" y="1008329"/>
                  <a:pt x="1046653" y="963930"/>
                </a:cubicBezTo>
                <a:lnTo>
                  <a:pt x="1046653" y="953414"/>
                </a:lnTo>
                <a:cubicBezTo>
                  <a:pt x="1046653" y="947572"/>
                  <a:pt x="1047821" y="937641"/>
                  <a:pt x="1050158" y="923620"/>
                </a:cubicBezTo>
                <a:lnTo>
                  <a:pt x="1085210" y="778154"/>
                </a:lnTo>
                <a:cubicBezTo>
                  <a:pt x="1087547" y="768807"/>
                  <a:pt x="1092220" y="753034"/>
                  <a:pt x="1099231" y="730834"/>
                </a:cubicBezTo>
                <a:cubicBezTo>
                  <a:pt x="1102736" y="723824"/>
                  <a:pt x="1105073" y="719734"/>
                  <a:pt x="1106241" y="718566"/>
                </a:cubicBezTo>
                <a:lnTo>
                  <a:pt x="1109746" y="722071"/>
                </a:lnTo>
                <a:cubicBezTo>
                  <a:pt x="1129609" y="762965"/>
                  <a:pt x="1166413" y="802690"/>
                  <a:pt x="1220160" y="841248"/>
                </a:cubicBezTo>
                <a:lnTo>
                  <a:pt x="1281501" y="879805"/>
                </a:lnTo>
                <a:cubicBezTo>
                  <a:pt x="1286175" y="883310"/>
                  <a:pt x="1290264" y="887399"/>
                  <a:pt x="1293769" y="892073"/>
                </a:cubicBezTo>
                <a:cubicBezTo>
                  <a:pt x="1304285" y="906094"/>
                  <a:pt x="1313048" y="918654"/>
                  <a:pt x="1320058" y="929754"/>
                </a:cubicBezTo>
                <a:cubicBezTo>
                  <a:pt x="1327068" y="940854"/>
                  <a:pt x="1332910" y="950493"/>
                  <a:pt x="1337584" y="958672"/>
                </a:cubicBezTo>
                <a:cubicBezTo>
                  <a:pt x="1344595" y="970356"/>
                  <a:pt x="1350437" y="986129"/>
                  <a:pt x="1355110" y="1005992"/>
                </a:cubicBezTo>
                <a:cubicBezTo>
                  <a:pt x="1360952" y="1027023"/>
                  <a:pt x="1366794" y="1055649"/>
                  <a:pt x="1372636" y="1091870"/>
                </a:cubicBezTo>
                <a:cubicBezTo>
                  <a:pt x="1373805" y="1095375"/>
                  <a:pt x="1374389" y="1100048"/>
                  <a:pt x="1374389" y="1105890"/>
                </a:cubicBezTo>
                <a:cubicBezTo>
                  <a:pt x="1374389" y="1117574"/>
                  <a:pt x="1370883" y="1128674"/>
                  <a:pt x="1363873" y="1139190"/>
                </a:cubicBezTo>
                <a:cubicBezTo>
                  <a:pt x="1360368" y="1145032"/>
                  <a:pt x="1354818" y="1154671"/>
                  <a:pt x="1347223" y="1168108"/>
                </a:cubicBezTo>
                <a:cubicBezTo>
                  <a:pt x="1339629" y="1181544"/>
                  <a:pt x="1331158" y="1192936"/>
                  <a:pt x="1321811" y="1202283"/>
                </a:cubicBezTo>
                <a:cubicBezTo>
                  <a:pt x="1318305" y="1208125"/>
                  <a:pt x="1312755" y="1215428"/>
                  <a:pt x="1305161" y="1224191"/>
                </a:cubicBezTo>
                <a:cubicBezTo>
                  <a:pt x="1297567" y="1232954"/>
                  <a:pt x="1291432" y="1240840"/>
                  <a:pt x="1286759" y="1247851"/>
                </a:cubicBezTo>
                <a:cubicBezTo>
                  <a:pt x="1284422" y="1251356"/>
                  <a:pt x="1280040" y="1253985"/>
                  <a:pt x="1273614" y="1255738"/>
                </a:cubicBezTo>
                <a:cubicBezTo>
                  <a:pt x="1267188" y="1257490"/>
                  <a:pt x="1262807" y="1258951"/>
                  <a:pt x="1260470" y="1260119"/>
                </a:cubicBezTo>
                <a:cubicBezTo>
                  <a:pt x="1253459" y="1262456"/>
                  <a:pt x="1249954" y="1265961"/>
                  <a:pt x="1249954" y="1270635"/>
                </a:cubicBezTo>
                <a:cubicBezTo>
                  <a:pt x="1249954" y="1275308"/>
                  <a:pt x="1248786" y="1278229"/>
                  <a:pt x="1246449" y="1279398"/>
                </a:cubicBezTo>
                <a:cubicBezTo>
                  <a:pt x="1244112" y="1280566"/>
                  <a:pt x="1240607" y="1281150"/>
                  <a:pt x="1235933" y="1281150"/>
                </a:cubicBezTo>
                <a:lnTo>
                  <a:pt x="1232428" y="1281150"/>
                </a:lnTo>
                <a:cubicBezTo>
                  <a:pt x="1227755" y="1281150"/>
                  <a:pt x="1220160" y="1282903"/>
                  <a:pt x="1209644" y="1286408"/>
                </a:cubicBezTo>
                <a:cubicBezTo>
                  <a:pt x="1162908" y="1300429"/>
                  <a:pt x="1114420" y="1307439"/>
                  <a:pt x="1064179" y="1307439"/>
                </a:cubicBezTo>
                <a:cubicBezTo>
                  <a:pt x="1024453" y="1308608"/>
                  <a:pt x="963696" y="1309192"/>
                  <a:pt x="881908" y="1309192"/>
                </a:cubicBezTo>
                <a:lnTo>
                  <a:pt x="785515" y="1310944"/>
                </a:lnTo>
                <a:cubicBezTo>
                  <a:pt x="731769" y="1310944"/>
                  <a:pt x="678607" y="1299260"/>
                  <a:pt x="626029" y="1275892"/>
                </a:cubicBezTo>
                <a:cubicBezTo>
                  <a:pt x="619018" y="1272387"/>
                  <a:pt x="610547" y="1267714"/>
                  <a:pt x="600616" y="1261872"/>
                </a:cubicBezTo>
                <a:cubicBezTo>
                  <a:pt x="590685" y="1256030"/>
                  <a:pt x="582798" y="1251356"/>
                  <a:pt x="576956" y="1247851"/>
                </a:cubicBezTo>
                <a:cubicBezTo>
                  <a:pt x="571114" y="1244346"/>
                  <a:pt x="565272" y="1241425"/>
                  <a:pt x="559430" y="1239088"/>
                </a:cubicBezTo>
                <a:cubicBezTo>
                  <a:pt x="553588" y="1236751"/>
                  <a:pt x="547746" y="1233830"/>
                  <a:pt x="541904" y="1230325"/>
                </a:cubicBezTo>
                <a:cubicBezTo>
                  <a:pt x="504515" y="1202283"/>
                  <a:pt x="485821" y="1163726"/>
                  <a:pt x="485821" y="1114653"/>
                </a:cubicBezTo>
                <a:cubicBezTo>
                  <a:pt x="485821" y="1071423"/>
                  <a:pt x="495752" y="1028776"/>
                  <a:pt x="515615" y="986713"/>
                </a:cubicBezTo>
                <a:cubicBezTo>
                  <a:pt x="529636" y="962177"/>
                  <a:pt x="542488" y="936472"/>
                  <a:pt x="554172" y="909599"/>
                </a:cubicBezTo>
                <a:lnTo>
                  <a:pt x="534894" y="914857"/>
                </a:lnTo>
                <a:cubicBezTo>
                  <a:pt x="494000" y="930046"/>
                  <a:pt x="460116" y="951077"/>
                  <a:pt x="433243" y="977951"/>
                </a:cubicBezTo>
                <a:cubicBezTo>
                  <a:pt x="428569" y="980287"/>
                  <a:pt x="423311" y="984377"/>
                  <a:pt x="417469" y="990219"/>
                </a:cubicBezTo>
                <a:cubicBezTo>
                  <a:pt x="411627" y="996061"/>
                  <a:pt x="406369" y="1000734"/>
                  <a:pt x="401696" y="1004239"/>
                </a:cubicBezTo>
                <a:cubicBezTo>
                  <a:pt x="384170" y="1018260"/>
                  <a:pt x="368689" y="1035494"/>
                  <a:pt x="355252" y="1055941"/>
                </a:cubicBezTo>
                <a:cubicBezTo>
                  <a:pt x="341815" y="1076388"/>
                  <a:pt x="332760" y="1090701"/>
                  <a:pt x="328087" y="1098880"/>
                </a:cubicBezTo>
                <a:cubicBezTo>
                  <a:pt x="316403" y="1116406"/>
                  <a:pt x="305303" y="1129842"/>
                  <a:pt x="294787" y="1139190"/>
                </a:cubicBezTo>
                <a:cubicBezTo>
                  <a:pt x="283103" y="1152042"/>
                  <a:pt x="263825" y="1171321"/>
                  <a:pt x="236952" y="1197025"/>
                </a:cubicBezTo>
                <a:cubicBezTo>
                  <a:pt x="210078" y="1222730"/>
                  <a:pt x="193721" y="1236751"/>
                  <a:pt x="187879" y="1239088"/>
                </a:cubicBezTo>
                <a:lnTo>
                  <a:pt x="142311" y="1253109"/>
                </a:lnTo>
                <a:cubicBezTo>
                  <a:pt x="89733" y="1268298"/>
                  <a:pt x="64028" y="1275308"/>
                  <a:pt x="65197" y="1274140"/>
                </a:cubicBezTo>
                <a:cubicBezTo>
                  <a:pt x="61692" y="1272971"/>
                  <a:pt x="57602" y="1271803"/>
                  <a:pt x="52929" y="1270635"/>
                </a:cubicBezTo>
                <a:cubicBezTo>
                  <a:pt x="48255" y="1269466"/>
                  <a:pt x="44166" y="1269466"/>
                  <a:pt x="40660" y="1270635"/>
                </a:cubicBezTo>
                <a:cubicBezTo>
                  <a:pt x="38324" y="1271803"/>
                  <a:pt x="35110" y="1272095"/>
                  <a:pt x="31021" y="1271511"/>
                </a:cubicBezTo>
                <a:cubicBezTo>
                  <a:pt x="26932" y="1270927"/>
                  <a:pt x="23719" y="1270635"/>
                  <a:pt x="21382" y="1270635"/>
                </a:cubicBezTo>
                <a:cubicBezTo>
                  <a:pt x="13203" y="1260119"/>
                  <a:pt x="6777" y="1253109"/>
                  <a:pt x="2103" y="1249603"/>
                </a:cubicBezTo>
                <a:cubicBezTo>
                  <a:pt x="-4907" y="1253109"/>
                  <a:pt x="5608" y="1245514"/>
                  <a:pt x="33650" y="1226820"/>
                </a:cubicBezTo>
                <a:cubicBezTo>
                  <a:pt x="136469" y="1156716"/>
                  <a:pt x="187879" y="1118743"/>
                  <a:pt x="187879" y="1112901"/>
                </a:cubicBezTo>
                <a:cubicBezTo>
                  <a:pt x="187879" y="1105890"/>
                  <a:pt x="190216" y="1098880"/>
                  <a:pt x="194889" y="1091870"/>
                </a:cubicBezTo>
                <a:lnTo>
                  <a:pt x="221178" y="1049807"/>
                </a:lnTo>
                <a:cubicBezTo>
                  <a:pt x="238704" y="1024102"/>
                  <a:pt x="249220" y="1007745"/>
                  <a:pt x="252725" y="1000734"/>
                </a:cubicBezTo>
                <a:lnTo>
                  <a:pt x="347365" y="830732"/>
                </a:lnTo>
                <a:cubicBezTo>
                  <a:pt x="392933" y="739597"/>
                  <a:pt x="429738" y="672998"/>
                  <a:pt x="457779" y="630936"/>
                </a:cubicBezTo>
                <a:lnTo>
                  <a:pt x="506852" y="553821"/>
                </a:lnTo>
                <a:cubicBezTo>
                  <a:pt x="512694" y="543306"/>
                  <a:pt x="523794" y="538048"/>
                  <a:pt x="540151" y="538048"/>
                </a:cubicBezTo>
                <a:cubicBezTo>
                  <a:pt x="541320" y="538048"/>
                  <a:pt x="542488" y="538924"/>
                  <a:pt x="543657" y="540677"/>
                </a:cubicBezTo>
                <a:cubicBezTo>
                  <a:pt x="544825" y="542429"/>
                  <a:pt x="545409" y="543890"/>
                  <a:pt x="545409" y="545058"/>
                </a:cubicBezTo>
                <a:cubicBezTo>
                  <a:pt x="545409" y="557911"/>
                  <a:pt x="548330" y="569010"/>
                  <a:pt x="554172" y="578358"/>
                </a:cubicBezTo>
                <a:cubicBezTo>
                  <a:pt x="560014" y="587705"/>
                  <a:pt x="569946" y="599973"/>
                  <a:pt x="583966" y="615162"/>
                </a:cubicBezTo>
                <a:cubicBezTo>
                  <a:pt x="613176" y="642035"/>
                  <a:pt x="641802" y="664235"/>
                  <a:pt x="669844" y="681761"/>
                </a:cubicBezTo>
                <a:lnTo>
                  <a:pt x="680359" y="687019"/>
                </a:lnTo>
                <a:lnTo>
                  <a:pt x="680359" y="676503"/>
                </a:lnTo>
                <a:lnTo>
                  <a:pt x="690875" y="427634"/>
                </a:lnTo>
                <a:lnTo>
                  <a:pt x="694380" y="378561"/>
                </a:lnTo>
                <a:cubicBezTo>
                  <a:pt x="696717" y="331825"/>
                  <a:pt x="699054" y="296773"/>
                  <a:pt x="701390" y="273405"/>
                </a:cubicBezTo>
                <a:cubicBezTo>
                  <a:pt x="703727" y="250037"/>
                  <a:pt x="706064" y="232511"/>
                  <a:pt x="708401" y="220827"/>
                </a:cubicBezTo>
                <a:lnTo>
                  <a:pt x="715411" y="145465"/>
                </a:lnTo>
                <a:lnTo>
                  <a:pt x="715411" y="131445"/>
                </a:lnTo>
                <a:cubicBezTo>
                  <a:pt x="715411" y="115087"/>
                  <a:pt x="714827" y="102235"/>
                  <a:pt x="713659" y="92887"/>
                </a:cubicBezTo>
                <a:cubicBezTo>
                  <a:pt x="713659" y="78867"/>
                  <a:pt x="717748" y="68351"/>
                  <a:pt x="725927" y="61341"/>
                </a:cubicBezTo>
                <a:cubicBezTo>
                  <a:pt x="728264" y="59004"/>
                  <a:pt x="729432" y="56667"/>
                  <a:pt x="729432" y="54330"/>
                </a:cubicBezTo>
                <a:cubicBezTo>
                  <a:pt x="729432" y="51993"/>
                  <a:pt x="728264" y="48780"/>
                  <a:pt x="725927" y="44691"/>
                </a:cubicBezTo>
                <a:cubicBezTo>
                  <a:pt x="723590" y="40602"/>
                  <a:pt x="721838" y="36804"/>
                  <a:pt x="720669" y="33299"/>
                </a:cubicBezTo>
                <a:cubicBezTo>
                  <a:pt x="718332" y="25120"/>
                  <a:pt x="714243" y="20447"/>
                  <a:pt x="708401" y="19278"/>
                </a:cubicBezTo>
                <a:cubicBezTo>
                  <a:pt x="704896" y="18110"/>
                  <a:pt x="699054" y="17526"/>
                  <a:pt x="690875" y="17526"/>
                </a:cubicBezTo>
                <a:cubicBezTo>
                  <a:pt x="672180" y="17526"/>
                  <a:pt x="654654" y="22783"/>
                  <a:pt x="638297" y="33299"/>
                </a:cubicBezTo>
                <a:cubicBezTo>
                  <a:pt x="609087" y="47320"/>
                  <a:pt x="579877" y="64262"/>
                  <a:pt x="550667" y="84124"/>
                </a:cubicBezTo>
                <a:cubicBezTo>
                  <a:pt x="519120" y="108661"/>
                  <a:pt x="495168" y="130860"/>
                  <a:pt x="478810" y="150723"/>
                </a:cubicBezTo>
                <a:cubicBezTo>
                  <a:pt x="457779" y="170586"/>
                  <a:pt x="438501" y="193954"/>
                  <a:pt x="420974" y="220827"/>
                </a:cubicBezTo>
                <a:cubicBezTo>
                  <a:pt x="390596" y="272237"/>
                  <a:pt x="368981" y="310794"/>
                  <a:pt x="356128" y="336499"/>
                </a:cubicBezTo>
                <a:cubicBezTo>
                  <a:pt x="339771" y="378561"/>
                  <a:pt x="329255" y="409524"/>
                  <a:pt x="324582" y="429387"/>
                </a:cubicBezTo>
                <a:cubicBezTo>
                  <a:pt x="314066" y="476123"/>
                  <a:pt x="308808" y="525195"/>
                  <a:pt x="308808" y="576605"/>
                </a:cubicBezTo>
                <a:cubicBezTo>
                  <a:pt x="308808" y="610489"/>
                  <a:pt x="305303" y="662482"/>
                  <a:pt x="298293" y="732587"/>
                </a:cubicBezTo>
                <a:cubicBezTo>
                  <a:pt x="294787" y="767638"/>
                  <a:pt x="288361" y="809117"/>
                  <a:pt x="279014" y="857021"/>
                </a:cubicBezTo>
                <a:cubicBezTo>
                  <a:pt x="275509" y="876884"/>
                  <a:pt x="261488" y="899083"/>
                  <a:pt x="236952" y="923620"/>
                </a:cubicBezTo>
                <a:cubicBezTo>
                  <a:pt x="234615" y="923620"/>
                  <a:pt x="232278" y="925957"/>
                  <a:pt x="229941" y="930630"/>
                </a:cubicBezTo>
                <a:cubicBezTo>
                  <a:pt x="222931" y="941146"/>
                  <a:pt x="215336" y="948741"/>
                  <a:pt x="207157" y="953414"/>
                </a:cubicBezTo>
                <a:cubicBezTo>
                  <a:pt x="203652" y="953414"/>
                  <a:pt x="200439" y="955459"/>
                  <a:pt x="197518" y="959548"/>
                </a:cubicBezTo>
                <a:cubicBezTo>
                  <a:pt x="194597" y="963637"/>
                  <a:pt x="192552" y="966266"/>
                  <a:pt x="191384" y="967435"/>
                </a:cubicBezTo>
                <a:cubicBezTo>
                  <a:pt x="191384" y="967435"/>
                  <a:pt x="190216" y="970940"/>
                  <a:pt x="187879" y="977951"/>
                </a:cubicBezTo>
                <a:lnTo>
                  <a:pt x="184374" y="970940"/>
                </a:lnTo>
                <a:lnTo>
                  <a:pt x="173858" y="942898"/>
                </a:lnTo>
                <a:lnTo>
                  <a:pt x="154579" y="949909"/>
                </a:lnTo>
                <a:cubicBezTo>
                  <a:pt x="152242" y="951077"/>
                  <a:pt x="148737" y="951661"/>
                  <a:pt x="144064" y="951661"/>
                </a:cubicBezTo>
                <a:cubicBezTo>
                  <a:pt x="133548" y="951661"/>
                  <a:pt x="125954" y="948156"/>
                  <a:pt x="121280" y="941146"/>
                </a:cubicBezTo>
                <a:cubicBezTo>
                  <a:pt x="116606" y="938809"/>
                  <a:pt x="114270" y="935888"/>
                  <a:pt x="114270" y="932383"/>
                </a:cubicBezTo>
                <a:cubicBezTo>
                  <a:pt x="107259" y="927709"/>
                  <a:pt x="101417" y="921867"/>
                  <a:pt x="96744" y="914857"/>
                </a:cubicBezTo>
                <a:cubicBezTo>
                  <a:pt x="94407" y="914857"/>
                  <a:pt x="91486" y="916025"/>
                  <a:pt x="87981" y="918362"/>
                </a:cubicBezTo>
                <a:cubicBezTo>
                  <a:pt x="84475" y="920699"/>
                  <a:pt x="82139" y="921283"/>
                  <a:pt x="80970" y="920115"/>
                </a:cubicBezTo>
                <a:cubicBezTo>
                  <a:pt x="79802" y="918946"/>
                  <a:pt x="77173" y="915733"/>
                  <a:pt x="73083" y="910475"/>
                </a:cubicBezTo>
                <a:cubicBezTo>
                  <a:pt x="68994" y="905217"/>
                  <a:pt x="66949" y="900252"/>
                  <a:pt x="66949" y="895578"/>
                </a:cubicBezTo>
                <a:cubicBezTo>
                  <a:pt x="65781" y="885063"/>
                  <a:pt x="65197" y="869289"/>
                  <a:pt x="65197" y="848258"/>
                </a:cubicBezTo>
                <a:cubicBezTo>
                  <a:pt x="65197" y="833069"/>
                  <a:pt x="65781" y="821969"/>
                  <a:pt x="66949" y="814959"/>
                </a:cubicBezTo>
                <a:cubicBezTo>
                  <a:pt x="69286" y="784580"/>
                  <a:pt x="73960" y="744855"/>
                  <a:pt x="80970" y="695782"/>
                </a:cubicBezTo>
                <a:lnTo>
                  <a:pt x="91486" y="639699"/>
                </a:lnTo>
                <a:cubicBezTo>
                  <a:pt x="96159" y="612825"/>
                  <a:pt x="99080" y="594131"/>
                  <a:pt x="100249" y="583615"/>
                </a:cubicBezTo>
                <a:lnTo>
                  <a:pt x="131796" y="389077"/>
                </a:lnTo>
                <a:cubicBezTo>
                  <a:pt x="141143" y="340004"/>
                  <a:pt x="146985" y="306705"/>
                  <a:pt x="149322" y="289179"/>
                </a:cubicBezTo>
                <a:cubicBezTo>
                  <a:pt x="150490" y="286842"/>
                  <a:pt x="150490" y="283921"/>
                  <a:pt x="149322" y="280416"/>
                </a:cubicBezTo>
                <a:cubicBezTo>
                  <a:pt x="148153" y="276911"/>
                  <a:pt x="147569" y="274574"/>
                  <a:pt x="147569" y="273405"/>
                </a:cubicBezTo>
                <a:cubicBezTo>
                  <a:pt x="140559" y="259384"/>
                  <a:pt x="128290" y="244779"/>
                  <a:pt x="110764" y="229590"/>
                </a:cubicBezTo>
                <a:lnTo>
                  <a:pt x="82723" y="206806"/>
                </a:lnTo>
                <a:cubicBezTo>
                  <a:pt x="80386" y="199796"/>
                  <a:pt x="79218" y="196291"/>
                  <a:pt x="79218" y="196291"/>
                </a:cubicBezTo>
                <a:cubicBezTo>
                  <a:pt x="81554" y="195122"/>
                  <a:pt x="84475" y="194538"/>
                  <a:pt x="87981" y="194538"/>
                </a:cubicBezTo>
                <a:cubicBezTo>
                  <a:pt x="96159" y="194538"/>
                  <a:pt x="104338" y="197459"/>
                  <a:pt x="112517" y="203301"/>
                </a:cubicBezTo>
                <a:lnTo>
                  <a:pt x="186126" y="257632"/>
                </a:lnTo>
                <a:cubicBezTo>
                  <a:pt x="221178" y="288010"/>
                  <a:pt x="245130" y="327152"/>
                  <a:pt x="257983" y="375056"/>
                </a:cubicBezTo>
                <a:cubicBezTo>
                  <a:pt x="259151" y="380898"/>
                  <a:pt x="260904" y="388201"/>
                  <a:pt x="263241" y="396964"/>
                </a:cubicBezTo>
                <a:cubicBezTo>
                  <a:pt x="265577" y="405727"/>
                  <a:pt x="267914" y="415950"/>
                  <a:pt x="270251" y="427634"/>
                </a:cubicBezTo>
                <a:cubicBezTo>
                  <a:pt x="273756" y="424129"/>
                  <a:pt x="277261" y="418871"/>
                  <a:pt x="280767" y="411861"/>
                </a:cubicBezTo>
                <a:cubicBezTo>
                  <a:pt x="314650" y="339420"/>
                  <a:pt x="359049" y="265226"/>
                  <a:pt x="413964" y="189280"/>
                </a:cubicBezTo>
                <a:cubicBezTo>
                  <a:pt x="472384" y="112166"/>
                  <a:pt x="536646" y="56083"/>
                  <a:pt x="606750" y="21031"/>
                </a:cubicBezTo>
                <a:cubicBezTo>
                  <a:pt x="634792" y="7010"/>
                  <a:pt x="664002" y="0"/>
                  <a:pt x="694380"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38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pic>
        <p:nvPicPr>
          <p:cNvPr id="10" name="图片 9" descr="QR 代码&#10;&#10;描述已自动生成">
            <a:extLst>
              <a:ext uri="{FF2B5EF4-FFF2-40B4-BE49-F238E27FC236}">
                <a16:creationId xmlns:a16="http://schemas.microsoft.com/office/drawing/2014/main" xmlns="" id="{6A2E948E-5AC8-42F0-A34C-6A2E6A900D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0190" y="4136142"/>
            <a:ext cx="1531620" cy="1531620"/>
          </a:xfrm>
          <a:prstGeom prst="roundRect">
            <a:avLst>
              <a:gd name="adj" fmla="val 8707"/>
            </a:avLst>
          </a:prstGeom>
        </p:spPr>
      </p:pic>
      <p:sp>
        <p:nvSpPr>
          <p:cNvPr id="18" name="文本框 17">
            <a:extLst>
              <a:ext uri="{FF2B5EF4-FFF2-40B4-BE49-F238E27FC236}">
                <a16:creationId xmlns:a16="http://schemas.microsoft.com/office/drawing/2014/main" xmlns="" id="{BEC9C3EA-88D5-470A-B605-D2BF56BEE347}"/>
              </a:ext>
            </a:extLst>
          </p:cNvPr>
          <p:cNvSpPr txBox="1"/>
          <p:nvPr/>
        </p:nvSpPr>
        <p:spPr>
          <a:xfrm>
            <a:off x="4811834" y="5869508"/>
            <a:ext cx="2568332" cy="400110"/>
          </a:xfrm>
          <a:prstGeom prst="rect">
            <a:avLst/>
          </a:prstGeom>
          <a:noFill/>
        </p:spPr>
        <p:txBody>
          <a:bodyPr wrap="none" rtlCol="0">
            <a:spAutoFit/>
          </a:bodyPr>
          <a:lstStyle/>
          <a:p>
            <a:pPr algn="ctr"/>
            <a:r>
              <a:rPr lang="zh-CN" altLang="en-US" sz="2000" dirty="0"/>
              <a:t>扫码预约 下一次遇见</a:t>
            </a:r>
          </a:p>
        </p:txBody>
      </p:sp>
      <p:pic>
        <p:nvPicPr>
          <p:cNvPr id="4" name="图片 3">
            <a:extLst>
              <a:ext uri="{FF2B5EF4-FFF2-40B4-BE49-F238E27FC236}">
                <a16:creationId xmlns:a16="http://schemas.microsoft.com/office/drawing/2014/main" xmlns="" id="{FE69B3F4-2F91-4925-A695-B24FE4A88756}"/>
              </a:ext>
            </a:extLst>
          </p:cNvPr>
          <p:cNvPicPr>
            <a:picLocks/>
          </p:cNvPicPr>
          <p:nvPr/>
        </p:nvPicPr>
        <p:blipFill>
          <a:blip r:embed="rId4" r:link="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2" name="图片 11">
            <a:extLst>
              <a:ext uri="{FF2B5EF4-FFF2-40B4-BE49-F238E27FC236}">
                <a16:creationId xmlns:a16="http://schemas.microsoft.com/office/drawing/2014/main" xmlns="" id="{90EE45A0-32EE-4308-A07C-ADA3D08F3E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0747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normAutofit lnSpcReduction="10000"/>
          </a:bodyPr>
          <a:lstStyle/>
          <a:p>
            <a:r>
              <a:rPr lang="zh-CN" altLang="en-US" b="1" u="sng" dirty="0">
                <a:hlinkClick r:id="rId2"/>
              </a:rPr>
              <a:t>稿定年终</a:t>
            </a:r>
            <a:r>
              <a:rPr lang="en-US" altLang="zh-CN" b="1" u="sng" dirty="0">
                <a:hlinkClick r:id="rId2"/>
              </a:rPr>
              <a:t>PPT</a:t>
            </a:r>
            <a:r>
              <a:rPr lang="zh-CN" altLang="en-US" b="1" u="sng" dirty="0">
                <a:hlinkClick r:id="rId2"/>
              </a:rPr>
              <a:t>模板</a:t>
            </a:r>
            <a:r>
              <a:rPr lang="zh-CN" altLang="en-US" b="1" u="sng" dirty="0" smtClean="0">
                <a:hlinkClick r:id="rId2"/>
              </a:rPr>
              <a:t>大赛</a:t>
            </a:r>
            <a:r>
              <a:rPr lang="zh-CN" altLang="en-US" b="1" u="sng" dirty="0" smtClean="0"/>
              <a:t>  </a:t>
            </a:r>
            <a:r>
              <a:rPr lang="zh-CN" altLang="en-US" dirty="0" smtClean="0">
                <a:solidFill>
                  <a:schemeClr val="tx1">
                    <a:lumMod val="75000"/>
                    <a:lumOff val="25000"/>
                  </a:schemeClr>
                </a:solidFill>
                <a:latin typeface="+mj-ea"/>
              </a:rPr>
              <a:t>凌云  作品</a:t>
            </a:r>
            <a:endParaRPr lang="en-US" altLang="zh-CN" dirty="0" smtClean="0">
              <a:solidFill>
                <a:schemeClr val="tx1">
                  <a:lumMod val="75000"/>
                  <a:lumOff val="25000"/>
                </a:schemeClr>
              </a:solidFill>
              <a:latin typeface="+mj-ea"/>
            </a:endParaRPr>
          </a:p>
          <a:p>
            <a:endParaRPr lang="en-US" altLang="zh-CN" dirty="0">
              <a:solidFill>
                <a:schemeClr val="tx1">
                  <a:lumMod val="75000"/>
                  <a:lumOff val="25000"/>
                </a:schemeClr>
              </a:solidFill>
              <a:latin typeface="+mj-ea"/>
            </a:endParaRPr>
          </a:p>
          <a:p>
            <a:endParaRPr lang="en-US" altLang="zh-CN" dirty="0" smtClean="0">
              <a:solidFill>
                <a:schemeClr val="tx1">
                  <a:lumMod val="75000"/>
                  <a:lumOff val="25000"/>
                </a:schemeClr>
              </a:solidFill>
              <a:latin typeface="+mj-ea"/>
            </a:endParaRPr>
          </a:p>
          <a:p>
            <a:r>
              <a:rPr lang="en-US" altLang="zh-CN" dirty="0" smtClean="0">
                <a:solidFill>
                  <a:schemeClr val="tx1">
                    <a:lumMod val="75000"/>
                    <a:lumOff val="25000"/>
                  </a:schemeClr>
                </a:solidFill>
                <a:latin typeface="+mj-ea"/>
              </a:rPr>
              <a:t>51PPT</a:t>
            </a:r>
            <a:r>
              <a:rPr lang="zh-CN" altLang="en-US" dirty="0" smtClean="0">
                <a:solidFill>
                  <a:schemeClr val="tx1">
                    <a:lumMod val="75000"/>
                    <a:lumOff val="25000"/>
                  </a:schemeClr>
                </a:solidFill>
                <a:latin typeface="+mj-ea"/>
              </a:rPr>
              <a:t>模板网  </a:t>
            </a:r>
            <a:r>
              <a:rPr lang="en-US" altLang="zh-CN" dirty="0" smtClean="0">
                <a:solidFill>
                  <a:schemeClr val="tx1">
                    <a:lumMod val="75000"/>
                    <a:lumOff val="25000"/>
                  </a:schemeClr>
                </a:solidFill>
                <a:latin typeface="+mj-ea"/>
                <a:hlinkClick r:id="rId3"/>
              </a:rPr>
              <a:t>www.51pptmoban.com</a:t>
            </a:r>
            <a:r>
              <a:rPr lang="en-US" altLang="zh-CN" dirty="0" smtClean="0">
                <a:solidFill>
                  <a:schemeClr val="tx1">
                    <a:lumMod val="75000"/>
                    <a:lumOff val="25000"/>
                  </a:schemeClr>
                </a:solidFill>
                <a:latin typeface="+mj-ea"/>
              </a:rPr>
              <a:t>   </a:t>
            </a:r>
            <a:r>
              <a:rPr lang="zh-CN" altLang="en-US" dirty="0" smtClean="0">
                <a:solidFill>
                  <a:schemeClr val="tx1">
                    <a:lumMod val="75000"/>
                    <a:lumOff val="25000"/>
                  </a:schemeClr>
                </a:solidFill>
                <a:latin typeface="+mj-ea"/>
              </a:rPr>
              <a:t>授权发布</a:t>
            </a:r>
            <a:endParaRPr lang="zh-CN" altLang="en-US" dirty="0"/>
          </a:p>
        </p:txBody>
      </p:sp>
    </p:spTree>
    <p:extLst>
      <p:ext uri="{BB962C8B-B14F-4D97-AF65-F5344CB8AC3E}">
        <p14:creationId xmlns:p14="http://schemas.microsoft.com/office/powerpoint/2010/main" val="9631645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0"/>
            <a:ext cx="12192000" cy="6858000"/>
          </a:xfrm>
          <a:prstGeom prst="rect">
            <a:avLst/>
          </a:prstGeom>
          <a:blipFill>
            <a:blip r:embed="rId2">
              <a:alphaModFix amt="50000"/>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20789799">
            <a:off x="-232230" y="1329169"/>
            <a:ext cx="2111829"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361982">
            <a:off x="-232230" y="74193"/>
            <a:ext cx="2111829"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0" y="0"/>
            <a:ext cx="12192000" cy="2832138"/>
            <a:chOff x="0" y="0"/>
            <a:chExt cx="12192000" cy="2832138"/>
          </a:xfrm>
        </p:grpSpPr>
        <p:sp>
          <p:nvSpPr>
            <p:cNvPr id="5" name="任意多边形 4"/>
            <p:cNvSpPr/>
            <p:nvPr/>
          </p:nvSpPr>
          <p:spPr>
            <a:xfrm>
              <a:off x="0" y="0"/>
              <a:ext cx="12192000" cy="2832138"/>
            </a:xfrm>
            <a:custGeom>
              <a:avLst/>
              <a:gdLst>
                <a:gd name="connsiteX0" fmla="*/ 0 w 12192000"/>
                <a:gd name="connsiteY0" fmla="*/ 0 h 2832138"/>
                <a:gd name="connsiteX1" fmla="*/ 12192000 w 12192000"/>
                <a:gd name="connsiteY1" fmla="*/ 0 h 2832138"/>
                <a:gd name="connsiteX2" fmla="*/ 12192000 w 12192000"/>
                <a:gd name="connsiteY2" fmla="*/ 2603178 h 2832138"/>
                <a:gd name="connsiteX3" fmla="*/ 11075837 w 12192000"/>
                <a:gd name="connsiteY3" fmla="*/ 2750504 h 2832138"/>
                <a:gd name="connsiteX4" fmla="*/ 8668525 w 12192000"/>
                <a:gd name="connsiteY4" fmla="*/ 2461641 h 2832138"/>
                <a:gd name="connsiteX5" fmla="*/ 6698905 w 12192000"/>
                <a:gd name="connsiteY5" fmla="*/ 2692732 h 2832138"/>
                <a:gd name="connsiteX6" fmla="*/ 2376686 w 12192000"/>
                <a:gd name="connsiteY6" fmla="*/ 2326840 h 2832138"/>
                <a:gd name="connsiteX7" fmla="*/ 0 w 12192000"/>
                <a:gd name="connsiteY7" fmla="*/ 2832138 h 2832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832138">
                  <a:moveTo>
                    <a:pt x="0" y="0"/>
                  </a:moveTo>
                  <a:lnTo>
                    <a:pt x="12192000" y="0"/>
                  </a:lnTo>
                  <a:lnTo>
                    <a:pt x="12192000" y="2603178"/>
                  </a:lnTo>
                  <a:lnTo>
                    <a:pt x="11075837" y="2750504"/>
                  </a:lnTo>
                  <a:lnTo>
                    <a:pt x="8668525" y="2461641"/>
                  </a:lnTo>
                  <a:lnTo>
                    <a:pt x="6698905" y="2692732"/>
                  </a:lnTo>
                  <a:lnTo>
                    <a:pt x="2376686" y="2326840"/>
                  </a:lnTo>
                  <a:lnTo>
                    <a:pt x="0" y="283213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0" y="0"/>
              <a:ext cx="12192000" cy="1900518"/>
            </a:xfrm>
            <a:custGeom>
              <a:avLst/>
              <a:gdLst>
                <a:gd name="connsiteX0" fmla="*/ 0 w 12192000"/>
                <a:gd name="connsiteY0" fmla="*/ 0 h 1900518"/>
                <a:gd name="connsiteX1" fmla="*/ 12192000 w 12192000"/>
                <a:gd name="connsiteY1" fmla="*/ 0 h 1900518"/>
                <a:gd name="connsiteX2" fmla="*/ 12192000 w 12192000"/>
                <a:gd name="connsiteY2" fmla="*/ 1498140 h 1900518"/>
                <a:gd name="connsiteX3" fmla="*/ 11349318 w 12192000"/>
                <a:gd name="connsiteY3" fmla="*/ 1255059 h 1900518"/>
                <a:gd name="connsiteX4" fmla="*/ 10990729 w 12192000"/>
                <a:gd name="connsiteY4" fmla="*/ 1255059 h 1900518"/>
                <a:gd name="connsiteX5" fmla="*/ 7135906 w 12192000"/>
                <a:gd name="connsiteY5" fmla="*/ 1900518 h 1900518"/>
                <a:gd name="connsiteX6" fmla="*/ 4661647 w 12192000"/>
                <a:gd name="connsiteY6" fmla="*/ 1290918 h 1900518"/>
                <a:gd name="connsiteX7" fmla="*/ 1990165 w 12192000"/>
                <a:gd name="connsiteY7" fmla="*/ 1649506 h 1900518"/>
                <a:gd name="connsiteX8" fmla="*/ 0 w 12192000"/>
                <a:gd name="connsiteY8" fmla="*/ 1649506 h 1900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1900518">
                  <a:moveTo>
                    <a:pt x="0" y="0"/>
                  </a:moveTo>
                  <a:lnTo>
                    <a:pt x="12192000" y="0"/>
                  </a:lnTo>
                  <a:lnTo>
                    <a:pt x="12192000" y="1498140"/>
                  </a:lnTo>
                  <a:lnTo>
                    <a:pt x="11349318" y="1255059"/>
                  </a:lnTo>
                  <a:lnTo>
                    <a:pt x="10990729" y="1255059"/>
                  </a:lnTo>
                  <a:lnTo>
                    <a:pt x="7135906" y="1900518"/>
                  </a:lnTo>
                  <a:lnTo>
                    <a:pt x="4661647" y="1290918"/>
                  </a:lnTo>
                  <a:lnTo>
                    <a:pt x="1990165" y="1649506"/>
                  </a:lnTo>
                  <a:lnTo>
                    <a:pt x="0" y="1649506"/>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0" y="0"/>
              <a:ext cx="12192000" cy="1219200"/>
            </a:xfrm>
            <a:custGeom>
              <a:avLst/>
              <a:gdLst>
                <a:gd name="connsiteX0" fmla="*/ 0 w 12192000"/>
                <a:gd name="connsiteY0" fmla="*/ 0 h 1219200"/>
                <a:gd name="connsiteX1" fmla="*/ 12192000 w 12192000"/>
                <a:gd name="connsiteY1" fmla="*/ 0 h 1219200"/>
                <a:gd name="connsiteX2" fmla="*/ 12192000 w 12192000"/>
                <a:gd name="connsiteY2" fmla="*/ 420914 h 1219200"/>
                <a:gd name="connsiteX3" fmla="*/ 8839200 w 12192000"/>
                <a:gd name="connsiteY3" fmla="*/ 1219200 h 1219200"/>
                <a:gd name="connsiteX4" fmla="*/ 5882640 w 12192000"/>
                <a:gd name="connsiteY4" fmla="*/ 579120 h 1219200"/>
                <a:gd name="connsiteX5" fmla="*/ 3291840 w 12192000"/>
                <a:gd name="connsiteY5" fmla="*/ 944880 h 1219200"/>
                <a:gd name="connsiteX6" fmla="*/ 0 w 12192000"/>
                <a:gd name="connsiteY6" fmla="*/ 591394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219200">
                  <a:moveTo>
                    <a:pt x="0" y="0"/>
                  </a:moveTo>
                  <a:lnTo>
                    <a:pt x="12192000" y="0"/>
                  </a:lnTo>
                  <a:lnTo>
                    <a:pt x="12192000" y="420914"/>
                  </a:lnTo>
                  <a:lnTo>
                    <a:pt x="8839200" y="1219200"/>
                  </a:lnTo>
                  <a:lnTo>
                    <a:pt x="5882640" y="579120"/>
                  </a:lnTo>
                  <a:lnTo>
                    <a:pt x="3291840" y="944880"/>
                  </a:lnTo>
                  <a:lnTo>
                    <a:pt x="0" y="591394"/>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6248">
              <a:off x="2224439" y="1749837"/>
              <a:ext cx="2111829"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20171749">
              <a:off x="3824331" y="433756"/>
              <a:ext cx="2111829"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0211977">
              <a:off x="6421944" y="1532085"/>
              <a:ext cx="2111829"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9748497">
              <a:off x="10047955" y="400457"/>
              <a:ext cx="2111829"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0750090">
              <a:off x="7994224" y="562529"/>
              <a:ext cx="2111829"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p:cNvSpPr txBox="1"/>
          <p:nvPr/>
        </p:nvSpPr>
        <p:spPr>
          <a:xfrm>
            <a:off x="1871766" y="311378"/>
            <a:ext cx="8448468" cy="2215991"/>
          </a:xfrm>
          <a:prstGeom prst="rect">
            <a:avLst/>
          </a:prstGeom>
          <a:noFill/>
        </p:spPr>
        <p:txBody>
          <a:bodyPr wrap="none" rtlCol="0">
            <a:spAutoFit/>
          </a:bodyPr>
          <a:lstStyle/>
          <a:p>
            <a:pPr algn="ctr"/>
            <a:r>
              <a:rPr lang="en-US" altLang="zh-CN" sz="13800" b="1" dirty="0" smtClean="0">
                <a:gradFill flip="none" rotWithShape="1">
                  <a:gsLst>
                    <a:gs pos="0">
                      <a:schemeClr val="bg1"/>
                    </a:gs>
                    <a:gs pos="40000">
                      <a:srgbClr val="FFFFFF">
                        <a:alpha val="51000"/>
                      </a:srgbClr>
                    </a:gs>
                    <a:gs pos="24000">
                      <a:schemeClr val="bg1"/>
                    </a:gs>
                    <a:gs pos="65000">
                      <a:schemeClr val="bg1">
                        <a:alpha val="0"/>
                      </a:schemeClr>
                    </a:gs>
                  </a:gsLst>
                  <a:lin ang="5400000" scaled="1"/>
                  <a:tileRect/>
                </a:gradFill>
              </a:rPr>
              <a:t>CONTENT</a:t>
            </a:r>
            <a:endParaRPr lang="zh-CN" altLang="en-US" sz="13800" b="1" dirty="0">
              <a:gradFill flip="none" rotWithShape="1">
                <a:gsLst>
                  <a:gs pos="0">
                    <a:schemeClr val="bg1"/>
                  </a:gs>
                  <a:gs pos="40000">
                    <a:srgbClr val="FFFFFF">
                      <a:alpha val="51000"/>
                    </a:srgbClr>
                  </a:gs>
                  <a:gs pos="24000">
                    <a:schemeClr val="bg1"/>
                  </a:gs>
                  <a:gs pos="65000">
                    <a:schemeClr val="bg1">
                      <a:alpha val="0"/>
                    </a:schemeClr>
                  </a:gs>
                </a:gsLst>
                <a:lin ang="5400000" scaled="1"/>
                <a:tileRect/>
              </a:gradFill>
            </a:endParaRPr>
          </a:p>
        </p:txBody>
      </p:sp>
      <p:grpSp>
        <p:nvGrpSpPr>
          <p:cNvPr id="52" name="组合 51"/>
          <p:cNvGrpSpPr/>
          <p:nvPr/>
        </p:nvGrpSpPr>
        <p:grpSpPr>
          <a:xfrm>
            <a:off x="696088" y="2012154"/>
            <a:ext cx="2511483" cy="3780155"/>
            <a:chOff x="696088" y="2053718"/>
            <a:chExt cx="2511483" cy="3780155"/>
          </a:xfrm>
        </p:grpSpPr>
        <p:sp>
          <p:nvSpPr>
            <p:cNvPr id="27" name="圆角矩形 26"/>
            <p:cNvSpPr/>
            <p:nvPr/>
          </p:nvSpPr>
          <p:spPr>
            <a:xfrm>
              <a:off x="696088" y="2053718"/>
              <a:ext cx="2511483" cy="3780154"/>
            </a:xfrm>
            <a:prstGeom prst="roundRect">
              <a:avLst>
                <a:gd name="adj" fmla="val 6411"/>
              </a:avLst>
            </a:prstGeom>
            <a:solidFill>
              <a:schemeClr val="bg1"/>
            </a:solidFill>
            <a:ln>
              <a:noFill/>
            </a:ln>
            <a:effectLst>
              <a:outerShdw blurRad="266700" dist="190500" dir="2700000" algn="tl"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1239300" y="2461536"/>
              <a:ext cx="1392401" cy="1392401"/>
              <a:chOff x="1239300" y="2461536"/>
              <a:chExt cx="1392401" cy="1392401"/>
            </a:xfrm>
          </p:grpSpPr>
          <p:sp>
            <p:nvSpPr>
              <p:cNvPr id="38" name="椭圆 37"/>
              <p:cNvSpPr/>
              <p:nvPr/>
            </p:nvSpPr>
            <p:spPr>
              <a:xfrm>
                <a:off x="1239300" y="2461536"/>
                <a:ext cx="1392401" cy="1392401"/>
              </a:xfrm>
              <a:prstGeom prst="ellipse">
                <a:avLst/>
              </a:prstGeom>
              <a:solidFill>
                <a:schemeClr val="bg1">
                  <a:lumMod val="95000"/>
                </a:schemeClr>
              </a:solidFill>
              <a:ln>
                <a:solidFill>
                  <a:schemeClr val="bg1"/>
                </a:solidFill>
              </a:ln>
              <a:effectLst>
                <a:innerShdw blurRad="50800" dist="12700" dir="135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1419676" y="2641276"/>
                <a:ext cx="1031649" cy="1031649"/>
                <a:chOff x="3314486" y="6380368"/>
                <a:chExt cx="2103120" cy="2103120"/>
              </a:xfrm>
              <a:effectLst>
                <a:outerShdw blurRad="254000" dist="101600" dir="2700000" algn="tl" rotWithShape="0">
                  <a:prstClr val="black">
                    <a:alpha val="20000"/>
                  </a:prstClr>
                </a:outerShdw>
              </a:effectLst>
            </p:grpSpPr>
            <p:sp>
              <p:nvSpPr>
                <p:cNvPr id="31" name="椭圆 30"/>
                <p:cNvSpPr/>
                <p:nvPr/>
              </p:nvSpPr>
              <p:spPr>
                <a:xfrm>
                  <a:off x="3314486" y="6380368"/>
                  <a:ext cx="2103120" cy="2103120"/>
                </a:xfrm>
                <a:prstGeom prst="ellipse">
                  <a:avLst/>
                </a:prstGeom>
                <a:gradFill flip="none" rotWithShape="1">
                  <a:gsLst>
                    <a:gs pos="28000">
                      <a:schemeClr val="accent2">
                        <a:lumMod val="40000"/>
                        <a:lumOff val="60000"/>
                      </a:schemeClr>
                    </a:gs>
                    <a:gs pos="78000">
                      <a:schemeClr val="accent2">
                        <a:lumMod val="60000"/>
                        <a:lumOff val="4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314486" y="6380368"/>
                  <a:ext cx="2103120" cy="2103120"/>
                </a:xfrm>
                <a:prstGeom prst="ellipse">
                  <a:avLst/>
                </a:prstGeom>
                <a:gradFill flip="none" rotWithShape="1">
                  <a:gsLst>
                    <a:gs pos="71000">
                      <a:schemeClr val="accent2">
                        <a:lumMod val="20000"/>
                        <a:lumOff val="80000"/>
                        <a:alpha val="0"/>
                      </a:schemeClr>
                    </a:gs>
                    <a:gs pos="86000">
                      <a:schemeClr val="accent2">
                        <a:lumMod val="20000"/>
                        <a:lumOff val="8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314486" y="6380368"/>
                  <a:ext cx="2103120" cy="2103120"/>
                </a:xfrm>
                <a:prstGeom prst="ellipse">
                  <a:avLst/>
                </a:prstGeom>
                <a:gradFill flip="none" rotWithShape="1">
                  <a:gsLst>
                    <a:gs pos="0">
                      <a:schemeClr val="accent2">
                        <a:lumMod val="40000"/>
                        <a:lumOff val="60000"/>
                      </a:schemeClr>
                    </a:gs>
                    <a:gs pos="45000">
                      <a:srgbClr val="A9B7F2">
                        <a:alpha val="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1570657" y="2816756"/>
                <a:ext cx="729687" cy="646331"/>
              </a:xfrm>
              <a:prstGeom prst="rect">
                <a:avLst/>
              </a:prstGeom>
              <a:noFill/>
            </p:spPr>
            <p:txBody>
              <a:bodyPr wrap="none" rtlCol="0">
                <a:spAutoFit/>
              </a:bodyPr>
              <a:lstStyle/>
              <a:p>
                <a:pPr algn="ctr"/>
                <a:r>
                  <a:rPr lang="en-US" altLang="zh-CN" sz="3600" dirty="0" smtClean="0">
                    <a:solidFill>
                      <a:schemeClr val="bg1"/>
                    </a:solidFill>
                    <a:latin typeface="+mj-ea"/>
                    <a:ea typeface="+mj-ea"/>
                  </a:rPr>
                  <a:t>01</a:t>
                </a:r>
                <a:endParaRPr lang="zh-CN" altLang="en-US" sz="3600" dirty="0">
                  <a:solidFill>
                    <a:schemeClr val="bg1"/>
                  </a:solidFill>
                  <a:latin typeface="+mj-ea"/>
                  <a:ea typeface="+mj-ea"/>
                </a:endParaRPr>
              </a:p>
            </p:txBody>
          </p:sp>
        </p:grpSp>
        <p:sp>
          <p:nvSpPr>
            <p:cNvPr id="46" name="矩形 45"/>
            <p:cNvSpPr/>
            <p:nvPr/>
          </p:nvSpPr>
          <p:spPr>
            <a:xfrm>
              <a:off x="1125022" y="4287762"/>
              <a:ext cx="1620957" cy="523220"/>
            </a:xfrm>
            <a:prstGeom prst="rect">
              <a:avLst/>
            </a:prstGeom>
          </p:spPr>
          <p:txBody>
            <a:bodyPr wrap="none">
              <a:spAutoFit/>
            </a:bodyPr>
            <a:lstStyle/>
            <a:p>
              <a:pPr algn="ctr"/>
              <a:r>
                <a:rPr lang="zh-CN" altLang="en-US" sz="2800" dirty="0">
                  <a:solidFill>
                    <a:schemeClr val="tx1">
                      <a:lumMod val="75000"/>
                      <a:lumOff val="25000"/>
                    </a:schemeClr>
                  </a:solidFill>
                  <a:latin typeface="+mj-ea"/>
                  <a:ea typeface="+mj-ea"/>
                </a:rPr>
                <a:t>工作概述</a:t>
              </a:r>
              <a:endParaRPr lang="en-US" altLang="zh-CN" sz="2800" dirty="0">
                <a:solidFill>
                  <a:schemeClr val="tx1">
                    <a:lumMod val="75000"/>
                    <a:lumOff val="25000"/>
                  </a:schemeClr>
                </a:solidFill>
                <a:latin typeface="+mj-ea"/>
                <a:ea typeface="+mj-ea"/>
              </a:endParaRPr>
            </a:p>
          </p:txBody>
        </p:sp>
        <p:sp>
          <p:nvSpPr>
            <p:cNvPr id="47" name="矩形 46"/>
            <p:cNvSpPr/>
            <p:nvPr/>
          </p:nvSpPr>
          <p:spPr>
            <a:xfrm>
              <a:off x="1036279" y="4725720"/>
              <a:ext cx="1798441" cy="338554"/>
            </a:xfrm>
            <a:prstGeom prst="rect">
              <a:avLst/>
            </a:prstGeom>
          </p:spPr>
          <p:txBody>
            <a:bodyPr wrap="none">
              <a:spAutoFit/>
            </a:bodyPr>
            <a:lstStyle/>
            <a:p>
              <a:pPr algn="ctr"/>
              <a:r>
                <a:rPr lang="en-US" altLang="zh-CN" sz="1600" dirty="0" smtClean="0">
                  <a:solidFill>
                    <a:schemeClr val="tx1">
                      <a:lumMod val="50000"/>
                      <a:lumOff val="50000"/>
                    </a:schemeClr>
                  </a:solidFill>
                </a:rPr>
                <a:t>summary of work</a:t>
              </a:r>
              <a:endParaRPr lang="en-US" altLang="zh-CN" sz="1600" dirty="0">
                <a:solidFill>
                  <a:schemeClr val="tx1">
                    <a:lumMod val="50000"/>
                    <a:lumOff val="50000"/>
                  </a:schemeClr>
                </a:solidFill>
              </a:endParaRPr>
            </a:p>
          </p:txBody>
        </p:sp>
        <p:sp>
          <p:nvSpPr>
            <p:cNvPr id="51" name="任意多边形 50"/>
            <p:cNvSpPr/>
            <p:nvPr/>
          </p:nvSpPr>
          <p:spPr>
            <a:xfrm>
              <a:off x="2785669" y="5470164"/>
              <a:ext cx="421902" cy="363709"/>
            </a:xfrm>
            <a:custGeom>
              <a:avLst/>
              <a:gdLst>
                <a:gd name="connsiteX0" fmla="*/ 421902 w 421902"/>
                <a:gd name="connsiteY0" fmla="*/ 0 h 363709"/>
                <a:gd name="connsiteX1" fmla="*/ 421902 w 421902"/>
                <a:gd name="connsiteY1" fmla="*/ 202698 h 363709"/>
                <a:gd name="connsiteX2" fmla="*/ 260891 w 421902"/>
                <a:gd name="connsiteY2" fmla="*/ 363709 h 363709"/>
                <a:gd name="connsiteX3" fmla="*/ 0 w 421902"/>
                <a:gd name="connsiteY3" fmla="*/ 363709 h 363709"/>
              </a:gdLst>
              <a:ahLst/>
              <a:cxnLst>
                <a:cxn ang="0">
                  <a:pos x="connsiteX0" y="connsiteY0"/>
                </a:cxn>
                <a:cxn ang="0">
                  <a:pos x="connsiteX1" y="connsiteY1"/>
                </a:cxn>
                <a:cxn ang="0">
                  <a:pos x="connsiteX2" y="connsiteY2"/>
                </a:cxn>
                <a:cxn ang="0">
                  <a:pos x="connsiteX3" y="connsiteY3"/>
                </a:cxn>
              </a:cxnLst>
              <a:rect l="l" t="t" r="r" b="b"/>
              <a:pathLst>
                <a:path w="421902" h="363709">
                  <a:moveTo>
                    <a:pt x="421902" y="0"/>
                  </a:moveTo>
                  <a:lnTo>
                    <a:pt x="421902" y="202698"/>
                  </a:lnTo>
                  <a:cubicBezTo>
                    <a:pt x="421902" y="291622"/>
                    <a:pt x="349815" y="363709"/>
                    <a:pt x="260891" y="363709"/>
                  </a:cubicBezTo>
                  <a:lnTo>
                    <a:pt x="0" y="36370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3466801" y="2012154"/>
            <a:ext cx="2511483" cy="3780155"/>
            <a:chOff x="696088" y="2053718"/>
            <a:chExt cx="2511483" cy="3780155"/>
          </a:xfrm>
        </p:grpSpPr>
        <p:sp>
          <p:nvSpPr>
            <p:cNvPr id="54" name="圆角矩形 53"/>
            <p:cNvSpPr/>
            <p:nvPr/>
          </p:nvSpPr>
          <p:spPr>
            <a:xfrm>
              <a:off x="696088" y="2053718"/>
              <a:ext cx="2511483" cy="3780154"/>
            </a:xfrm>
            <a:prstGeom prst="roundRect">
              <a:avLst>
                <a:gd name="adj" fmla="val 6411"/>
              </a:avLst>
            </a:prstGeom>
            <a:solidFill>
              <a:schemeClr val="bg1"/>
            </a:solidFill>
            <a:ln>
              <a:noFill/>
            </a:ln>
            <a:effectLst>
              <a:outerShdw blurRad="266700" dist="190500" dir="2700000" algn="tl"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1239300" y="2461536"/>
              <a:ext cx="1392401" cy="1392401"/>
              <a:chOff x="1239300" y="2461536"/>
              <a:chExt cx="1392401" cy="1392401"/>
            </a:xfrm>
          </p:grpSpPr>
          <p:sp>
            <p:nvSpPr>
              <p:cNvPr id="59" name="椭圆 58"/>
              <p:cNvSpPr/>
              <p:nvPr/>
            </p:nvSpPr>
            <p:spPr>
              <a:xfrm>
                <a:off x="1239300" y="2461536"/>
                <a:ext cx="1392401" cy="1392401"/>
              </a:xfrm>
              <a:prstGeom prst="ellipse">
                <a:avLst/>
              </a:prstGeom>
              <a:solidFill>
                <a:schemeClr val="bg1">
                  <a:lumMod val="95000"/>
                </a:schemeClr>
              </a:solidFill>
              <a:ln>
                <a:solidFill>
                  <a:schemeClr val="bg1"/>
                </a:solidFill>
              </a:ln>
              <a:effectLst>
                <a:innerShdw blurRad="50800" dist="12700" dir="135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419676" y="2641276"/>
                <a:ext cx="1031649" cy="1031649"/>
                <a:chOff x="3314486" y="6380368"/>
                <a:chExt cx="2103120" cy="2103120"/>
              </a:xfrm>
              <a:effectLst>
                <a:outerShdw blurRad="254000" dist="101600" dir="2700000" algn="tl" rotWithShape="0">
                  <a:prstClr val="black">
                    <a:alpha val="20000"/>
                  </a:prstClr>
                </a:outerShdw>
              </a:effectLst>
            </p:grpSpPr>
            <p:sp>
              <p:nvSpPr>
                <p:cNvPr id="62" name="椭圆 61"/>
                <p:cNvSpPr/>
                <p:nvPr/>
              </p:nvSpPr>
              <p:spPr>
                <a:xfrm>
                  <a:off x="3314486" y="6380368"/>
                  <a:ext cx="2103120" cy="2103120"/>
                </a:xfrm>
                <a:prstGeom prst="ellipse">
                  <a:avLst/>
                </a:prstGeom>
                <a:gradFill flip="none" rotWithShape="1">
                  <a:gsLst>
                    <a:gs pos="28000">
                      <a:schemeClr val="accent2">
                        <a:lumMod val="40000"/>
                        <a:lumOff val="60000"/>
                      </a:schemeClr>
                    </a:gs>
                    <a:gs pos="78000">
                      <a:schemeClr val="accent2">
                        <a:lumMod val="60000"/>
                        <a:lumOff val="4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3314486" y="6380368"/>
                  <a:ext cx="2103120" cy="2103120"/>
                </a:xfrm>
                <a:prstGeom prst="ellipse">
                  <a:avLst/>
                </a:prstGeom>
                <a:gradFill flip="none" rotWithShape="1">
                  <a:gsLst>
                    <a:gs pos="71000">
                      <a:schemeClr val="accent2">
                        <a:lumMod val="20000"/>
                        <a:lumOff val="80000"/>
                        <a:alpha val="0"/>
                      </a:schemeClr>
                    </a:gs>
                    <a:gs pos="86000">
                      <a:schemeClr val="accent2">
                        <a:lumMod val="20000"/>
                        <a:lumOff val="8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3314486" y="6380368"/>
                  <a:ext cx="2103120" cy="2103120"/>
                </a:xfrm>
                <a:prstGeom prst="ellipse">
                  <a:avLst/>
                </a:prstGeom>
                <a:gradFill flip="none" rotWithShape="1">
                  <a:gsLst>
                    <a:gs pos="0">
                      <a:schemeClr val="accent2">
                        <a:lumMod val="40000"/>
                        <a:lumOff val="60000"/>
                      </a:schemeClr>
                    </a:gs>
                    <a:gs pos="45000">
                      <a:srgbClr val="A9B7F2">
                        <a:alpha val="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文本框 60"/>
              <p:cNvSpPr txBox="1"/>
              <p:nvPr/>
            </p:nvSpPr>
            <p:spPr>
              <a:xfrm>
                <a:off x="1570657" y="2816756"/>
                <a:ext cx="729687" cy="646331"/>
              </a:xfrm>
              <a:prstGeom prst="rect">
                <a:avLst/>
              </a:prstGeom>
              <a:noFill/>
            </p:spPr>
            <p:txBody>
              <a:bodyPr wrap="none" rtlCol="0">
                <a:spAutoFit/>
              </a:bodyPr>
              <a:lstStyle/>
              <a:p>
                <a:pPr algn="ctr"/>
                <a:r>
                  <a:rPr lang="en-US" altLang="zh-CN" sz="3600" dirty="0" smtClean="0">
                    <a:solidFill>
                      <a:schemeClr val="bg1"/>
                    </a:solidFill>
                    <a:latin typeface="+mj-ea"/>
                    <a:ea typeface="+mj-ea"/>
                  </a:rPr>
                  <a:t>02</a:t>
                </a:r>
                <a:endParaRPr lang="zh-CN" altLang="en-US" sz="3600" dirty="0">
                  <a:solidFill>
                    <a:schemeClr val="bg1"/>
                  </a:solidFill>
                  <a:latin typeface="+mj-ea"/>
                  <a:ea typeface="+mj-ea"/>
                </a:endParaRPr>
              </a:p>
            </p:txBody>
          </p:sp>
        </p:grpSp>
        <p:sp>
          <p:nvSpPr>
            <p:cNvPr id="56" name="矩形 55"/>
            <p:cNvSpPr/>
            <p:nvPr/>
          </p:nvSpPr>
          <p:spPr>
            <a:xfrm>
              <a:off x="1125022" y="4287762"/>
              <a:ext cx="1620957" cy="523220"/>
            </a:xfrm>
            <a:prstGeom prst="rect">
              <a:avLst/>
            </a:prstGeom>
          </p:spPr>
          <p:txBody>
            <a:bodyPr wrap="none">
              <a:spAutoFit/>
            </a:bodyPr>
            <a:lstStyle/>
            <a:p>
              <a:pPr algn="ctr"/>
              <a:r>
                <a:rPr lang="zh-CN" altLang="en-US" sz="2800" dirty="0">
                  <a:solidFill>
                    <a:schemeClr val="tx1">
                      <a:lumMod val="75000"/>
                      <a:lumOff val="25000"/>
                    </a:schemeClr>
                  </a:solidFill>
                  <a:latin typeface="+mj-ea"/>
                  <a:ea typeface="+mj-ea"/>
                </a:rPr>
                <a:t>履职情况</a:t>
              </a:r>
            </a:p>
          </p:txBody>
        </p:sp>
        <p:sp>
          <p:nvSpPr>
            <p:cNvPr id="57" name="矩形 56"/>
            <p:cNvSpPr/>
            <p:nvPr/>
          </p:nvSpPr>
          <p:spPr>
            <a:xfrm>
              <a:off x="986650" y="4725720"/>
              <a:ext cx="1897700" cy="338554"/>
            </a:xfrm>
            <a:prstGeom prst="rect">
              <a:avLst/>
            </a:prstGeom>
          </p:spPr>
          <p:txBody>
            <a:bodyPr wrap="none">
              <a:spAutoFit/>
            </a:bodyPr>
            <a:lstStyle/>
            <a:p>
              <a:pPr algn="ctr"/>
              <a:r>
                <a:rPr lang="en-US" altLang="zh-CN" sz="1600" dirty="0" smtClean="0">
                  <a:solidFill>
                    <a:schemeClr val="tx1">
                      <a:lumMod val="50000"/>
                      <a:lumOff val="50000"/>
                    </a:schemeClr>
                  </a:solidFill>
                </a:rPr>
                <a:t>since the situation</a:t>
              </a:r>
              <a:endParaRPr lang="en-US" altLang="zh-CN" sz="1600" dirty="0">
                <a:solidFill>
                  <a:schemeClr val="tx1">
                    <a:lumMod val="50000"/>
                    <a:lumOff val="50000"/>
                  </a:schemeClr>
                </a:solidFill>
              </a:endParaRPr>
            </a:p>
          </p:txBody>
        </p:sp>
        <p:sp>
          <p:nvSpPr>
            <p:cNvPr id="58" name="任意多边形 57"/>
            <p:cNvSpPr/>
            <p:nvPr/>
          </p:nvSpPr>
          <p:spPr>
            <a:xfrm>
              <a:off x="2785669" y="5470164"/>
              <a:ext cx="421902" cy="363709"/>
            </a:xfrm>
            <a:custGeom>
              <a:avLst/>
              <a:gdLst>
                <a:gd name="connsiteX0" fmla="*/ 421902 w 421902"/>
                <a:gd name="connsiteY0" fmla="*/ 0 h 363709"/>
                <a:gd name="connsiteX1" fmla="*/ 421902 w 421902"/>
                <a:gd name="connsiteY1" fmla="*/ 202698 h 363709"/>
                <a:gd name="connsiteX2" fmla="*/ 260891 w 421902"/>
                <a:gd name="connsiteY2" fmla="*/ 363709 h 363709"/>
                <a:gd name="connsiteX3" fmla="*/ 0 w 421902"/>
                <a:gd name="connsiteY3" fmla="*/ 363709 h 363709"/>
              </a:gdLst>
              <a:ahLst/>
              <a:cxnLst>
                <a:cxn ang="0">
                  <a:pos x="connsiteX0" y="connsiteY0"/>
                </a:cxn>
                <a:cxn ang="0">
                  <a:pos x="connsiteX1" y="connsiteY1"/>
                </a:cxn>
                <a:cxn ang="0">
                  <a:pos x="connsiteX2" y="connsiteY2"/>
                </a:cxn>
                <a:cxn ang="0">
                  <a:pos x="connsiteX3" y="connsiteY3"/>
                </a:cxn>
              </a:cxnLst>
              <a:rect l="l" t="t" r="r" b="b"/>
              <a:pathLst>
                <a:path w="421902" h="363709">
                  <a:moveTo>
                    <a:pt x="421902" y="0"/>
                  </a:moveTo>
                  <a:lnTo>
                    <a:pt x="421902" y="202698"/>
                  </a:lnTo>
                  <a:cubicBezTo>
                    <a:pt x="421902" y="291622"/>
                    <a:pt x="349815" y="363709"/>
                    <a:pt x="260891" y="363709"/>
                  </a:cubicBezTo>
                  <a:lnTo>
                    <a:pt x="0" y="36370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6237514" y="2012154"/>
            <a:ext cx="2511483" cy="3780155"/>
            <a:chOff x="696088" y="2053718"/>
            <a:chExt cx="2511483" cy="3780155"/>
          </a:xfrm>
        </p:grpSpPr>
        <p:sp>
          <p:nvSpPr>
            <p:cNvPr id="68" name="圆角矩形 67"/>
            <p:cNvSpPr/>
            <p:nvPr/>
          </p:nvSpPr>
          <p:spPr>
            <a:xfrm>
              <a:off x="696088" y="2053718"/>
              <a:ext cx="2511483" cy="3780154"/>
            </a:xfrm>
            <a:prstGeom prst="roundRect">
              <a:avLst>
                <a:gd name="adj" fmla="val 6411"/>
              </a:avLst>
            </a:prstGeom>
            <a:solidFill>
              <a:schemeClr val="bg1"/>
            </a:solidFill>
            <a:ln>
              <a:noFill/>
            </a:ln>
            <a:effectLst>
              <a:outerShdw blurRad="266700" dist="190500" dir="2700000" algn="tl"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a:off x="1239300" y="2461536"/>
              <a:ext cx="1392401" cy="1392401"/>
              <a:chOff x="1239300" y="2461536"/>
              <a:chExt cx="1392401" cy="1392401"/>
            </a:xfrm>
          </p:grpSpPr>
          <p:sp>
            <p:nvSpPr>
              <p:cNvPr id="73" name="椭圆 72"/>
              <p:cNvSpPr/>
              <p:nvPr/>
            </p:nvSpPr>
            <p:spPr>
              <a:xfrm>
                <a:off x="1239300" y="2461536"/>
                <a:ext cx="1392401" cy="1392401"/>
              </a:xfrm>
              <a:prstGeom prst="ellipse">
                <a:avLst/>
              </a:prstGeom>
              <a:solidFill>
                <a:schemeClr val="bg1">
                  <a:lumMod val="95000"/>
                </a:schemeClr>
              </a:solidFill>
              <a:ln>
                <a:solidFill>
                  <a:schemeClr val="bg1"/>
                </a:solidFill>
              </a:ln>
              <a:effectLst>
                <a:innerShdw blurRad="50800" dist="12700" dir="135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1419676" y="2641276"/>
                <a:ext cx="1031649" cy="1031649"/>
                <a:chOff x="3314486" y="6380368"/>
                <a:chExt cx="2103120" cy="2103120"/>
              </a:xfrm>
              <a:effectLst>
                <a:outerShdw blurRad="254000" dist="101600" dir="2700000" algn="tl" rotWithShape="0">
                  <a:prstClr val="black">
                    <a:alpha val="20000"/>
                  </a:prstClr>
                </a:outerShdw>
              </a:effectLst>
            </p:grpSpPr>
            <p:sp>
              <p:nvSpPr>
                <p:cNvPr id="76" name="椭圆 75"/>
                <p:cNvSpPr/>
                <p:nvPr/>
              </p:nvSpPr>
              <p:spPr>
                <a:xfrm>
                  <a:off x="3314486" y="6380368"/>
                  <a:ext cx="2103120" cy="2103120"/>
                </a:xfrm>
                <a:prstGeom prst="ellipse">
                  <a:avLst/>
                </a:prstGeom>
                <a:gradFill flip="none" rotWithShape="1">
                  <a:gsLst>
                    <a:gs pos="28000">
                      <a:schemeClr val="accent2">
                        <a:lumMod val="40000"/>
                        <a:lumOff val="60000"/>
                      </a:schemeClr>
                    </a:gs>
                    <a:gs pos="78000">
                      <a:schemeClr val="accent2">
                        <a:lumMod val="60000"/>
                        <a:lumOff val="4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3314486" y="6380368"/>
                  <a:ext cx="2103120" cy="2103120"/>
                </a:xfrm>
                <a:prstGeom prst="ellipse">
                  <a:avLst/>
                </a:prstGeom>
                <a:gradFill flip="none" rotWithShape="1">
                  <a:gsLst>
                    <a:gs pos="71000">
                      <a:schemeClr val="accent2">
                        <a:lumMod val="20000"/>
                        <a:lumOff val="80000"/>
                        <a:alpha val="0"/>
                      </a:schemeClr>
                    </a:gs>
                    <a:gs pos="86000">
                      <a:schemeClr val="accent2">
                        <a:lumMod val="20000"/>
                        <a:lumOff val="8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3314486" y="6380368"/>
                  <a:ext cx="2103120" cy="2103120"/>
                </a:xfrm>
                <a:prstGeom prst="ellipse">
                  <a:avLst/>
                </a:prstGeom>
                <a:gradFill flip="none" rotWithShape="1">
                  <a:gsLst>
                    <a:gs pos="0">
                      <a:schemeClr val="accent2">
                        <a:lumMod val="40000"/>
                        <a:lumOff val="60000"/>
                      </a:schemeClr>
                    </a:gs>
                    <a:gs pos="45000">
                      <a:srgbClr val="A9B7F2">
                        <a:alpha val="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文本框 74"/>
              <p:cNvSpPr txBox="1"/>
              <p:nvPr/>
            </p:nvSpPr>
            <p:spPr>
              <a:xfrm>
                <a:off x="1570657" y="2816756"/>
                <a:ext cx="729687" cy="646331"/>
              </a:xfrm>
              <a:prstGeom prst="rect">
                <a:avLst/>
              </a:prstGeom>
              <a:noFill/>
            </p:spPr>
            <p:txBody>
              <a:bodyPr wrap="none" rtlCol="0">
                <a:spAutoFit/>
              </a:bodyPr>
              <a:lstStyle/>
              <a:p>
                <a:pPr algn="ctr"/>
                <a:r>
                  <a:rPr lang="en-US" altLang="zh-CN" sz="3600" dirty="0" smtClean="0">
                    <a:solidFill>
                      <a:schemeClr val="bg1"/>
                    </a:solidFill>
                    <a:latin typeface="+mj-ea"/>
                    <a:ea typeface="+mj-ea"/>
                  </a:rPr>
                  <a:t>03</a:t>
                </a:r>
                <a:endParaRPr lang="zh-CN" altLang="en-US" sz="3600" dirty="0">
                  <a:solidFill>
                    <a:schemeClr val="bg1"/>
                  </a:solidFill>
                  <a:latin typeface="+mj-ea"/>
                  <a:ea typeface="+mj-ea"/>
                </a:endParaRPr>
              </a:p>
            </p:txBody>
          </p:sp>
        </p:grpSp>
        <p:sp>
          <p:nvSpPr>
            <p:cNvPr id="70" name="矩形 69"/>
            <p:cNvSpPr/>
            <p:nvPr/>
          </p:nvSpPr>
          <p:spPr>
            <a:xfrm>
              <a:off x="1125022" y="4287762"/>
              <a:ext cx="1620957" cy="523220"/>
            </a:xfrm>
            <a:prstGeom prst="rect">
              <a:avLst/>
            </a:prstGeom>
          </p:spPr>
          <p:txBody>
            <a:bodyPr wrap="none">
              <a:spAutoFit/>
            </a:bodyPr>
            <a:lstStyle/>
            <a:p>
              <a:pPr algn="ctr"/>
              <a:r>
                <a:rPr lang="zh-CN" altLang="en-US" sz="2800" dirty="0">
                  <a:solidFill>
                    <a:schemeClr val="tx1">
                      <a:lumMod val="75000"/>
                      <a:lumOff val="25000"/>
                    </a:schemeClr>
                  </a:solidFill>
                  <a:latin typeface="+mj-ea"/>
                  <a:ea typeface="+mj-ea"/>
                </a:rPr>
                <a:t>业绩成果</a:t>
              </a:r>
            </a:p>
          </p:txBody>
        </p:sp>
        <p:sp>
          <p:nvSpPr>
            <p:cNvPr id="71" name="矩形 70"/>
            <p:cNvSpPr/>
            <p:nvPr/>
          </p:nvSpPr>
          <p:spPr>
            <a:xfrm>
              <a:off x="920221" y="4725720"/>
              <a:ext cx="2030557" cy="338554"/>
            </a:xfrm>
            <a:prstGeom prst="rect">
              <a:avLst/>
            </a:prstGeom>
          </p:spPr>
          <p:txBody>
            <a:bodyPr wrap="none">
              <a:spAutoFit/>
            </a:bodyPr>
            <a:lstStyle/>
            <a:p>
              <a:pPr algn="ctr"/>
              <a:r>
                <a:rPr lang="en-US" altLang="zh-CN" sz="1600" dirty="0">
                  <a:solidFill>
                    <a:schemeClr val="tx1">
                      <a:lumMod val="50000"/>
                      <a:lumOff val="50000"/>
                    </a:schemeClr>
                  </a:solidFill>
                </a:rPr>
                <a:t>Performance results</a:t>
              </a:r>
            </a:p>
          </p:txBody>
        </p:sp>
        <p:sp>
          <p:nvSpPr>
            <p:cNvPr id="72" name="任意多边形 71"/>
            <p:cNvSpPr/>
            <p:nvPr/>
          </p:nvSpPr>
          <p:spPr>
            <a:xfrm>
              <a:off x="2785669" y="5470164"/>
              <a:ext cx="421902" cy="363709"/>
            </a:xfrm>
            <a:custGeom>
              <a:avLst/>
              <a:gdLst>
                <a:gd name="connsiteX0" fmla="*/ 421902 w 421902"/>
                <a:gd name="connsiteY0" fmla="*/ 0 h 363709"/>
                <a:gd name="connsiteX1" fmla="*/ 421902 w 421902"/>
                <a:gd name="connsiteY1" fmla="*/ 202698 h 363709"/>
                <a:gd name="connsiteX2" fmla="*/ 260891 w 421902"/>
                <a:gd name="connsiteY2" fmla="*/ 363709 h 363709"/>
                <a:gd name="connsiteX3" fmla="*/ 0 w 421902"/>
                <a:gd name="connsiteY3" fmla="*/ 363709 h 363709"/>
              </a:gdLst>
              <a:ahLst/>
              <a:cxnLst>
                <a:cxn ang="0">
                  <a:pos x="connsiteX0" y="connsiteY0"/>
                </a:cxn>
                <a:cxn ang="0">
                  <a:pos x="connsiteX1" y="connsiteY1"/>
                </a:cxn>
                <a:cxn ang="0">
                  <a:pos x="connsiteX2" y="connsiteY2"/>
                </a:cxn>
                <a:cxn ang="0">
                  <a:pos x="connsiteX3" y="connsiteY3"/>
                </a:cxn>
              </a:cxnLst>
              <a:rect l="l" t="t" r="r" b="b"/>
              <a:pathLst>
                <a:path w="421902" h="363709">
                  <a:moveTo>
                    <a:pt x="421902" y="0"/>
                  </a:moveTo>
                  <a:lnTo>
                    <a:pt x="421902" y="202698"/>
                  </a:lnTo>
                  <a:cubicBezTo>
                    <a:pt x="421902" y="291622"/>
                    <a:pt x="349815" y="363709"/>
                    <a:pt x="260891" y="363709"/>
                  </a:cubicBezTo>
                  <a:lnTo>
                    <a:pt x="0" y="36370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9008227" y="2012154"/>
            <a:ext cx="2511483" cy="3780155"/>
            <a:chOff x="696088" y="2053718"/>
            <a:chExt cx="2511483" cy="3780155"/>
          </a:xfrm>
        </p:grpSpPr>
        <p:sp>
          <p:nvSpPr>
            <p:cNvPr id="82" name="圆角矩形 81"/>
            <p:cNvSpPr/>
            <p:nvPr/>
          </p:nvSpPr>
          <p:spPr>
            <a:xfrm>
              <a:off x="696088" y="2053718"/>
              <a:ext cx="2511483" cy="3780154"/>
            </a:xfrm>
            <a:prstGeom prst="roundRect">
              <a:avLst>
                <a:gd name="adj" fmla="val 6411"/>
              </a:avLst>
            </a:prstGeom>
            <a:solidFill>
              <a:schemeClr val="bg1"/>
            </a:solidFill>
            <a:ln>
              <a:noFill/>
            </a:ln>
            <a:effectLst>
              <a:outerShdw blurRad="266700" dist="190500" dir="2700000" algn="tl"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合 82"/>
            <p:cNvGrpSpPr/>
            <p:nvPr/>
          </p:nvGrpSpPr>
          <p:grpSpPr>
            <a:xfrm>
              <a:off x="1239300" y="2461536"/>
              <a:ext cx="1392401" cy="1392401"/>
              <a:chOff x="1239300" y="2461536"/>
              <a:chExt cx="1392401" cy="1392401"/>
            </a:xfrm>
          </p:grpSpPr>
          <p:sp>
            <p:nvSpPr>
              <p:cNvPr id="87" name="椭圆 86"/>
              <p:cNvSpPr/>
              <p:nvPr/>
            </p:nvSpPr>
            <p:spPr>
              <a:xfrm>
                <a:off x="1239300" y="2461536"/>
                <a:ext cx="1392401" cy="1392401"/>
              </a:xfrm>
              <a:prstGeom prst="ellipse">
                <a:avLst/>
              </a:prstGeom>
              <a:solidFill>
                <a:schemeClr val="bg1">
                  <a:lumMod val="95000"/>
                </a:schemeClr>
              </a:solidFill>
              <a:ln>
                <a:solidFill>
                  <a:schemeClr val="bg1"/>
                </a:solidFill>
              </a:ln>
              <a:effectLst>
                <a:innerShdw blurRad="50800" dist="12700" dir="135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8" name="组合 87"/>
              <p:cNvGrpSpPr/>
              <p:nvPr/>
            </p:nvGrpSpPr>
            <p:grpSpPr>
              <a:xfrm>
                <a:off x="1419676" y="2641276"/>
                <a:ext cx="1031649" cy="1031649"/>
                <a:chOff x="3314486" y="6380368"/>
                <a:chExt cx="2103120" cy="2103120"/>
              </a:xfrm>
              <a:effectLst>
                <a:outerShdw blurRad="254000" dist="101600" dir="2700000" algn="tl" rotWithShape="0">
                  <a:prstClr val="black">
                    <a:alpha val="20000"/>
                  </a:prstClr>
                </a:outerShdw>
              </a:effectLst>
            </p:grpSpPr>
            <p:sp>
              <p:nvSpPr>
                <p:cNvPr id="90" name="椭圆 89"/>
                <p:cNvSpPr/>
                <p:nvPr/>
              </p:nvSpPr>
              <p:spPr>
                <a:xfrm>
                  <a:off x="3314486" y="6380368"/>
                  <a:ext cx="2103120" cy="2103120"/>
                </a:xfrm>
                <a:prstGeom prst="ellipse">
                  <a:avLst/>
                </a:prstGeom>
                <a:gradFill flip="none" rotWithShape="1">
                  <a:gsLst>
                    <a:gs pos="28000">
                      <a:schemeClr val="accent2">
                        <a:lumMod val="40000"/>
                        <a:lumOff val="60000"/>
                      </a:schemeClr>
                    </a:gs>
                    <a:gs pos="78000">
                      <a:schemeClr val="accent2">
                        <a:lumMod val="60000"/>
                        <a:lumOff val="4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3314486" y="6380368"/>
                  <a:ext cx="2103120" cy="2103120"/>
                </a:xfrm>
                <a:prstGeom prst="ellipse">
                  <a:avLst/>
                </a:prstGeom>
                <a:gradFill flip="none" rotWithShape="1">
                  <a:gsLst>
                    <a:gs pos="71000">
                      <a:schemeClr val="accent2">
                        <a:lumMod val="20000"/>
                        <a:lumOff val="80000"/>
                        <a:alpha val="0"/>
                      </a:schemeClr>
                    </a:gs>
                    <a:gs pos="86000">
                      <a:schemeClr val="accent2">
                        <a:lumMod val="20000"/>
                        <a:lumOff val="8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3314486" y="6380368"/>
                  <a:ext cx="2103120" cy="2103120"/>
                </a:xfrm>
                <a:prstGeom prst="ellipse">
                  <a:avLst/>
                </a:prstGeom>
                <a:gradFill flip="none" rotWithShape="1">
                  <a:gsLst>
                    <a:gs pos="0">
                      <a:schemeClr val="accent2">
                        <a:lumMod val="40000"/>
                        <a:lumOff val="60000"/>
                      </a:schemeClr>
                    </a:gs>
                    <a:gs pos="45000">
                      <a:srgbClr val="A9B7F2">
                        <a:alpha val="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文本框 88"/>
              <p:cNvSpPr txBox="1"/>
              <p:nvPr/>
            </p:nvSpPr>
            <p:spPr>
              <a:xfrm>
                <a:off x="1570657" y="2816756"/>
                <a:ext cx="729687" cy="646331"/>
              </a:xfrm>
              <a:prstGeom prst="rect">
                <a:avLst/>
              </a:prstGeom>
              <a:noFill/>
            </p:spPr>
            <p:txBody>
              <a:bodyPr wrap="none" rtlCol="0">
                <a:spAutoFit/>
              </a:bodyPr>
              <a:lstStyle/>
              <a:p>
                <a:pPr algn="ctr"/>
                <a:r>
                  <a:rPr lang="en-US" altLang="zh-CN" sz="3600" dirty="0" smtClean="0">
                    <a:solidFill>
                      <a:schemeClr val="bg1"/>
                    </a:solidFill>
                    <a:latin typeface="+mj-ea"/>
                    <a:ea typeface="+mj-ea"/>
                  </a:rPr>
                  <a:t>04</a:t>
                </a:r>
                <a:endParaRPr lang="zh-CN" altLang="en-US" sz="3600" dirty="0">
                  <a:solidFill>
                    <a:schemeClr val="bg1"/>
                  </a:solidFill>
                  <a:latin typeface="+mj-ea"/>
                  <a:ea typeface="+mj-ea"/>
                </a:endParaRPr>
              </a:p>
            </p:txBody>
          </p:sp>
        </p:grpSp>
        <p:sp>
          <p:nvSpPr>
            <p:cNvPr id="84" name="矩形 83"/>
            <p:cNvSpPr/>
            <p:nvPr/>
          </p:nvSpPr>
          <p:spPr>
            <a:xfrm>
              <a:off x="1125022" y="4287762"/>
              <a:ext cx="1620957" cy="523220"/>
            </a:xfrm>
            <a:prstGeom prst="rect">
              <a:avLst/>
            </a:prstGeom>
          </p:spPr>
          <p:txBody>
            <a:bodyPr wrap="none">
              <a:spAutoFit/>
            </a:bodyPr>
            <a:lstStyle/>
            <a:p>
              <a:pPr algn="ctr"/>
              <a:r>
                <a:rPr lang="zh-CN" altLang="en-US" sz="2800" dirty="0">
                  <a:solidFill>
                    <a:schemeClr val="tx1">
                      <a:lumMod val="75000"/>
                      <a:lumOff val="25000"/>
                    </a:schemeClr>
                  </a:solidFill>
                  <a:latin typeface="+mj-ea"/>
                  <a:ea typeface="+mj-ea"/>
                </a:rPr>
                <a:t>工作计划</a:t>
              </a:r>
            </a:p>
          </p:txBody>
        </p:sp>
        <p:sp>
          <p:nvSpPr>
            <p:cNvPr id="85" name="矩形 84"/>
            <p:cNvSpPr/>
            <p:nvPr/>
          </p:nvSpPr>
          <p:spPr>
            <a:xfrm>
              <a:off x="1186737" y="4725720"/>
              <a:ext cx="1497525" cy="338554"/>
            </a:xfrm>
            <a:prstGeom prst="rect">
              <a:avLst/>
            </a:prstGeom>
          </p:spPr>
          <p:txBody>
            <a:bodyPr wrap="none">
              <a:spAutoFit/>
            </a:bodyPr>
            <a:lstStyle/>
            <a:p>
              <a:pPr algn="ctr"/>
              <a:r>
                <a:rPr lang="en-US" altLang="zh-CN" sz="1600" dirty="0">
                  <a:solidFill>
                    <a:schemeClr val="tx1">
                      <a:lumMod val="50000"/>
                      <a:lumOff val="50000"/>
                    </a:schemeClr>
                  </a:solidFill>
                </a:rPr>
                <a:t>The work plan</a:t>
              </a:r>
            </a:p>
          </p:txBody>
        </p:sp>
        <p:sp>
          <p:nvSpPr>
            <p:cNvPr id="86" name="任意多边形 85"/>
            <p:cNvSpPr/>
            <p:nvPr/>
          </p:nvSpPr>
          <p:spPr>
            <a:xfrm>
              <a:off x="2785669" y="5470164"/>
              <a:ext cx="421902" cy="363709"/>
            </a:xfrm>
            <a:custGeom>
              <a:avLst/>
              <a:gdLst>
                <a:gd name="connsiteX0" fmla="*/ 421902 w 421902"/>
                <a:gd name="connsiteY0" fmla="*/ 0 h 363709"/>
                <a:gd name="connsiteX1" fmla="*/ 421902 w 421902"/>
                <a:gd name="connsiteY1" fmla="*/ 202698 h 363709"/>
                <a:gd name="connsiteX2" fmla="*/ 260891 w 421902"/>
                <a:gd name="connsiteY2" fmla="*/ 363709 h 363709"/>
                <a:gd name="connsiteX3" fmla="*/ 0 w 421902"/>
                <a:gd name="connsiteY3" fmla="*/ 363709 h 363709"/>
              </a:gdLst>
              <a:ahLst/>
              <a:cxnLst>
                <a:cxn ang="0">
                  <a:pos x="connsiteX0" y="connsiteY0"/>
                </a:cxn>
                <a:cxn ang="0">
                  <a:pos x="connsiteX1" y="connsiteY1"/>
                </a:cxn>
                <a:cxn ang="0">
                  <a:pos x="connsiteX2" y="connsiteY2"/>
                </a:cxn>
                <a:cxn ang="0">
                  <a:pos x="connsiteX3" y="connsiteY3"/>
                </a:cxn>
              </a:cxnLst>
              <a:rect l="l" t="t" r="r" b="b"/>
              <a:pathLst>
                <a:path w="421902" h="363709">
                  <a:moveTo>
                    <a:pt x="421902" y="0"/>
                  </a:moveTo>
                  <a:lnTo>
                    <a:pt x="421902" y="202698"/>
                  </a:lnTo>
                  <a:cubicBezTo>
                    <a:pt x="421902" y="291622"/>
                    <a:pt x="349815" y="363709"/>
                    <a:pt x="260891" y="363709"/>
                  </a:cubicBezTo>
                  <a:lnTo>
                    <a:pt x="0" y="36370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306903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0"/>
            <a:ext cx="12192000" cy="6858000"/>
          </a:xfrm>
          <a:prstGeom prst="rect">
            <a:avLst/>
          </a:pr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6421739" y="648500"/>
            <a:ext cx="5480988" cy="6447919"/>
          </a:xfrm>
          <a:prstGeom prst="rect">
            <a:avLst/>
          </a:prstGeom>
          <a:noFill/>
        </p:spPr>
        <p:txBody>
          <a:bodyPr wrap="none" rtlCol="0">
            <a:spAutoFit/>
          </a:bodyPr>
          <a:lstStyle/>
          <a:p>
            <a:r>
              <a:rPr lang="zh-CN" altLang="en-US" sz="41300" dirty="0">
                <a:ln>
                  <a:gradFill>
                    <a:gsLst>
                      <a:gs pos="0">
                        <a:schemeClr val="accent2">
                          <a:alpha val="30000"/>
                        </a:schemeClr>
                      </a:gs>
                      <a:gs pos="100000">
                        <a:schemeClr val="accent2">
                          <a:alpha val="0"/>
                        </a:schemeClr>
                      </a:gs>
                    </a:gsLst>
                    <a:lin ang="5400000" scaled="1"/>
                  </a:gradFill>
                </a:ln>
                <a:noFill/>
                <a:latin typeface="+mj-ea"/>
                <a:ea typeface="+mj-ea"/>
              </a:rPr>
              <a:t>壹</a:t>
            </a:r>
          </a:p>
        </p:txBody>
      </p:sp>
      <p:pic>
        <p:nvPicPr>
          <p:cNvPr id="29" name="图片 28"/>
          <p:cNvPicPr>
            <a:picLocks noChangeAspect="1"/>
          </p:cNvPicPr>
          <p:nvPr/>
        </p:nvPicPr>
        <p:blipFill rotWithShape="1">
          <a:blip r:embed="rId4" cstate="print">
            <a:extLst>
              <a:ext uri="{28A0092B-C50C-407E-A947-70E740481C1C}">
                <a14:useLocalDpi xmlns:a14="http://schemas.microsoft.com/office/drawing/2010/main" val="0"/>
              </a:ext>
            </a:extLst>
          </a:blip>
          <a:srcRect l="17335" t="979" r="25270" b="2057"/>
          <a:stretch/>
        </p:blipFill>
        <p:spPr>
          <a:xfrm flipH="1">
            <a:off x="0" y="0"/>
            <a:ext cx="6089073" cy="6858000"/>
          </a:xfrm>
          <a:custGeom>
            <a:avLst/>
            <a:gdLst>
              <a:gd name="connsiteX0" fmla="*/ 6089073 w 6089073"/>
              <a:gd name="connsiteY0" fmla="*/ 0 h 6858000"/>
              <a:gd name="connsiteX1" fmla="*/ 249425 w 6089073"/>
              <a:gd name="connsiteY1" fmla="*/ 0 h 6858000"/>
              <a:gd name="connsiteX2" fmla="*/ 0 w 6089073"/>
              <a:gd name="connsiteY2" fmla="*/ 249425 h 6858000"/>
              <a:gd name="connsiteX3" fmla="*/ 0 w 6089073"/>
              <a:gd name="connsiteY3" fmla="*/ 6608575 h 6858000"/>
              <a:gd name="connsiteX4" fmla="*/ 249425 w 6089073"/>
              <a:gd name="connsiteY4" fmla="*/ 6858000 h 6858000"/>
              <a:gd name="connsiteX5" fmla="*/ 6089073 w 6089073"/>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89073" h="6858000">
                <a:moveTo>
                  <a:pt x="6089073" y="0"/>
                </a:moveTo>
                <a:lnTo>
                  <a:pt x="249425" y="0"/>
                </a:lnTo>
                <a:cubicBezTo>
                  <a:pt x="111671" y="0"/>
                  <a:pt x="0" y="111671"/>
                  <a:pt x="0" y="249425"/>
                </a:cubicBezTo>
                <a:lnTo>
                  <a:pt x="0" y="6608575"/>
                </a:lnTo>
                <a:cubicBezTo>
                  <a:pt x="0" y="6746329"/>
                  <a:pt x="111671" y="6858000"/>
                  <a:pt x="249425" y="6858000"/>
                </a:cubicBezTo>
                <a:lnTo>
                  <a:pt x="6089073" y="6858000"/>
                </a:lnTo>
                <a:close/>
              </a:path>
            </a:pathLst>
          </a:custGeom>
        </p:spPr>
      </p:pic>
      <p:sp>
        <p:nvSpPr>
          <p:cNvPr id="22" name="圆角矩形 21"/>
          <p:cNvSpPr/>
          <p:nvPr/>
        </p:nvSpPr>
        <p:spPr>
          <a:xfrm>
            <a:off x="2867890" y="2391774"/>
            <a:ext cx="6795655" cy="2410691"/>
          </a:xfrm>
          <a:prstGeom prst="roundRect">
            <a:avLst>
              <a:gd name="adj" fmla="val 10828"/>
            </a:avLst>
          </a:prstGeom>
          <a:solidFill>
            <a:schemeClr val="accent2"/>
          </a:solidFill>
          <a:ln>
            <a:noFill/>
          </a:ln>
          <a:effectLst>
            <a:outerShdw blurRad="431800" dist="152400" dir="5400000" algn="t"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5590467" y="2941950"/>
            <a:ext cx="3262433" cy="1015663"/>
          </a:xfrm>
          <a:prstGeom prst="rect">
            <a:avLst/>
          </a:prstGeom>
        </p:spPr>
        <p:txBody>
          <a:bodyPr wrap="none">
            <a:spAutoFit/>
          </a:bodyPr>
          <a:lstStyle/>
          <a:p>
            <a:r>
              <a:rPr lang="zh-CN" altLang="en-US" sz="6000" dirty="0">
                <a:solidFill>
                  <a:schemeClr val="bg1"/>
                </a:solidFill>
                <a:latin typeface="+mj-ea"/>
                <a:ea typeface="+mj-ea"/>
              </a:rPr>
              <a:t>工作概述</a:t>
            </a:r>
            <a:endParaRPr lang="en-US" altLang="zh-CN" sz="6000" dirty="0">
              <a:solidFill>
                <a:schemeClr val="bg1"/>
              </a:solidFill>
              <a:latin typeface="+mj-ea"/>
              <a:ea typeface="+mj-ea"/>
            </a:endParaRPr>
          </a:p>
        </p:txBody>
      </p:sp>
      <p:sp>
        <p:nvSpPr>
          <p:cNvPr id="24" name="矩形 23"/>
          <p:cNvSpPr/>
          <p:nvPr/>
        </p:nvSpPr>
        <p:spPr>
          <a:xfrm>
            <a:off x="5675811" y="3872460"/>
            <a:ext cx="2511457" cy="400110"/>
          </a:xfrm>
          <a:prstGeom prst="rect">
            <a:avLst/>
          </a:prstGeom>
        </p:spPr>
        <p:txBody>
          <a:bodyPr wrap="none">
            <a:spAutoFit/>
          </a:bodyPr>
          <a:lstStyle/>
          <a:p>
            <a:r>
              <a:rPr lang="en-US" altLang="zh-CN" sz="2000" dirty="0" smtClean="0">
                <a:solidFill>
                  <a:schemeClr val="bg1"/>
                </a:solidFill>
              </a:rPr>
              <a:t>SUMMARY OF WORK</a:t>
            </a:r>
            <a:endParaRPr lang="en-US" altLang="zh-CN" sz="2000" dirty="0">
              <a:solidFill>
                <a:schemeClr val="bg1"/>
              </a:solidFill>
            </a:endParaRPr>
          </a:p>
        </p:txBody>
      </p:sp>
      <p:grpSp>
        <p:nvGrpSpPr>
          <p:cNvPr id="10" name="组合 9"/>
          <p:cNvGrpSpPr/>
          <p:nvPr/>
        </p:nvGrpSpPr>
        <p:grpSpPr>
          <a:xfrm>
            <a:off x="3642025" y="2789970"/>
            <a:ext cx="1615776" cy="1615776"/>
            <a:chOff x="1239300" y="2461536"/>
            <a:chExt cx="1392401" cy="1392401"/>
          </a:xfrm>
        </p:grpSpPr>
        <p:sp>
          <p:nvSpPr>
            <p:cNvPr id="14" name="椭圆 13"/>
            <p:cNvSpPr/>
            <p:nvPr/>
          </p:nvSpPr>
          <p:spPr>
            <a:xfrm>
              <a:off x="1239300" y="2461536"/>
              <a:ext cx="1392401" cy="1392401"/>
            </a:xfrm>
            <a:prstGeom prst="ellipse">
              <a:avLst/>
            </a:prstGeom>
            <a:solidFill>
              <a:schemeClr val="bg1">
                <a:lumMod val="95000"/>
              </a:schemeClr>
            </a:solidFill>
            <a:ln>
              <a:solidFill>
                <a:schemeClr val="bg1"/>
              </a:solidFill>
            </a:ln>
            <a:effectLst>
              <a:innerShdw blurRad="50800" dist="12700" dir="135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419676" y="2641276"/>
              <a:ext cx="1031649" cy="1031649"/>
              <a:chOff x="3314486" y="6380368"/>
              <a:chExt cx="2103120" cy="2103120"/>
            </a:xfrm>
            <a:effectLst>
              <a:outerShdw blurRad="254000" dist="101600" dir="2700000" algn="tl" rotWithShape="0">
                <a:prstClr val="black">
                  <a:alpha val="20000"/>
                </a:prstClr>
              </a:outerShdw>
            </a:effectLst>
          </p:grpSpPr>
          <p:sp>
            <p:nvSpPr>
              <p:cNvPr id="17" name="椭圆 16"/>
              <p:cNvSpPr/>
              <p:nvPr/>
            </p:nvSpPr>
            <p:spPr>
              <a:xfrm>
                <a:off x="3314486" y="6380368"/>
                <a:ext cx="2103120" cy="2103120"/>
              </a:xfrm>
              <a:prstGeom prst="ellipse">
                <a:avLst/>
              </a:prstGeom>
              <a:gradFill flip="none" rotWithShape="1">
                <a:gsLst>
                  <a:gs pos="28000">
                    <a:schemeClr val="accent2">
                      <a:lumMod val="40000"/>
                      <a:lumOff val="60000"/>
                    </a:schemeClr>
                  </a:gs>
                  <a:gs pos="78000">
                    <a:schemeClr val="accent2">
                      <a:lumMod val="60000"/>
                      <a:lumOff val="4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3314486" y="6380368"/>
                <a:ext cx="2103120" cy="2103120"/>
              </a:xfrm>
              <a:prstGeom prst="ellipse">
                <a:avLst/>
              </a:prstGeom>
              <a:gradFill flip="none" rotWithShape="1">
                <a:gsLst>
                  <a:gs pos="71000">
                    <a:schemeClr val="accent2">
                      <a:lumMod val="20000"/>
                      <a:lumOff val="80000"/>
                      <a:alpha val="0"/>
                    </a:schemeClr>
                  </a:gs>
                  <a:gs pos="86000">
                    <a:schemeClr val="accent2">
                      <a:lumMod val="20000"/>
                      <a:lumOff val="8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314486" y="6380368"/>
                <a:ext cx="2103120" cy="2103120"/>
              </a:xfrm>
              <a:prstGeom prst="ellipse">
                <a:avLst/>
              </a:prstGeom>
              <a:gradFill flip="none" rotWithShape="1">
                <a:gsLst>
                  <a:gs pos="0">
                    <a:schemeClr val="accent2">
                      <a:lumMod val="40000"/>
                      <a:lumOff val="60000"/>
                    </a:schemeClr>
                  </a:gs>
                  <a:gs pos="45000">
                    <a:srgbClr val="A9B7F2">
                      <a:alpha val="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1539446" y="2816756"/>
              <a:ext cx="792111" cy="732118"/>
            </a:xfrm>
            <a:prstGeom prst="rect">
              <a:avLst/>
            </a:prstGeom>
            <a:noFill/>
          </p:spPr>
          <p:txBody>
            <a:bodyPr wrap="none" rtlCol="0">
              <a:spAutoFit/>
            </a:bodyPr>
            <a:lstStyle/>
            <a:p>
              <a:pPr algn="ctr"/>
              <a:r>
                <a:rPr lang="en-US" altLang="zh-CN" sz="5400" dirty="0" smtClean="0">
                  <a:solidFill>
                    <a:schemeClr val="bg1"/>
                  </a:solidFill>
                  <a:latin typeface="+mj-ea"/>
                  <a:ea typeface="+mj-ea"/>
                </a:rPr>
                <a:t>01</a:t>
              </a:r>
              <a:endParaRPr lang="zh-CN" altLang="en-US" sz="5400" dirty="0">
                <a:solidFill>
                  <a:schemeClr val="bg1"/>
                </a:solidFill>
                <a:latin typeface="+mj-ea"/>
                <a:ea typeface="+mj-ea"/>
              </a:endParaRPr>
            </a:p>
          </p:txBody>
        </p:sp>
      </p:grpSp>
      <p:pic>
        <p:nvPicPr>
          <p:cNvPr id="27" name="图片 26"/>
          <p:cNvPicPr>
            <a:picLocks noChangeAspect="1"/>
          </p:cNvPicPr>
          <p:nvPr/>
        </p:nvPicPr>
        <p:blipFill>
          <a:blip r:embed="rId5"/>
          <a:stretch>
            <a:fillRect/>
          </a:stretch>
        </p:blipFill>
        <p:spPr>
          <a:xfrm>
            <a:off x="11113991" y="588904"/>
            <a:ext cx="417449" cy="476840"/>
          </a:xfrm>
          <a:prstGeom prst="rect">
            <a:avLst/>
          </a:prstGeom>
        </p:spPr>
      </p:pic>
    </p:spTree>
    <p:extLst>
      <p:ext uri="{BB962C8B-B14F-4D97-AF65-F5344CB8AC3E}">
        <p14:creationId xmlns:p14="http://schemas.microsoft.com/office/powerpoint/2010/main" val="34640199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0"/>
            <a:ext cx="12192000" cy="6858000"/>
          </a:xfrm>
          <a:prstGeom prst="rect">
            <a:avLst/>
          </a:pr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stretch>
            <a:fillRect/>
          </a:stretch>
        </p:blipFill>
        <p:spPr>
          <a:xfrm>
            <a:off x="11113991" y="588904"/>
            <a:ext cx="417449" cy="476840"/>
          </a:xfrm>
          <a:prstGeom prst="rect">
            <a:avLst/>
          </a:prstGeom>
        </p:spPr>
      </p:pic>
      <p:sp>
        <p:nvSpPr>
          <p:cNvPr id="3" name="矩形 2"/>
          <p:cNvSpPr/>
          <p:nvPr/>
        </p:nvSpPr>
        <p:spPr>
          <a:xfrm>
            <a:off x="1044628" y="565041"/>
            <a:ext cx="7155036" cy="584775"/>
          </a:xfrm>
          <a:prstGeom prst="rect">
            <a:avLst/>
          </a:prstGeom>
        </p:spPr>
        <p:txBody>
          <a:bodyPr wrap="square">
            <a:spAutoFit/>
          </a:bodyPr>
          <a:lstStyle/>
          <a:p>
            <a:r>
              <a:rPr lang="zh-CN" altLang="en-US" sz="3200" dirty="0" smtClean="0">
                <a:solidFill>
                  <a:schemeClr val="tx1">
                    <a:lumMod val="75000"/>
                    <a:lumOff val="25000"/>
                  </a:schemeClr>
                </a:solidFill>
                <a:latin typeface="+mj-ea"/>
                <a:ea typeface="+mj-ea"/>
              </a:rPr>
              <a:t>名言警句页面</a:t>
            </a:r>
            <a:endParaRPr lang="zh-CN" altLang="en-US" sz="3200" dirty="0">
              <a:solidFill>
                <a:schemeClr val="tx1">
                  <a:lumMod val="75000"/>
                  <a:lumOff val="25000"/>
                </a:schemeClr>
              </a:solidFill>
              <a:latin typeface="+mj-ea"/>
              <a:ea typeface="+mj-ea"/>
            </a:endParaRPr>
          </a:p>
        </p:txBody>
      </p:sp>
      <p:grpSp>
        <p:nvGrpSpPr>
          <p:cNvPr id="4" name="组合 3"/>
          <p:cNvGrpSpPr/>
          <p:nvPr/>
        </p:nvGrpSpPr>
        <p:grpSpPr>
          <a:xfrm>
            <a:off x="660400" y="659306"/>
            <a:ext cx="288000" cy="329202"/>
            <a:chOff x="660400" y="659306"/>
            <a:chExt cx="396000" cy="329202"/>
          </a:xfrm>
          <a:effectLst>
            <a:outerShdw blurRad="76200" dist="25400" dir="2700000" algn="tl" rotWithShape="0">
              <a:prstClr val="black">
                <a:alpha val="10000"/>
              </a:prstClr>
            </a:outerShdw>
          </a:effectLst>
        </p:grpSpPr>
        <p:sp>
          <p:nvSpPr>
            <p:cNvPr id="5" name="圆角矩形 4"/>
            <p:cNvSpPr/>
            <p:nvPr/>
          </p:nvSpPr>
          <p:spPr>
            <a:xfrm>
              <a:off x="660400" y="659306"/>
              <a:ext cx="396000" cy="7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660400" y="787907"/>
              <a:ext cx="396000" cy="7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60400" y="916508"/>
              <a:ext cx="396000" cy="7200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3" name="图片 6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5772150" y="1654648"/>
            <a:ext cx="6419850" cy="4279900"/>
          </a:xfrm>
          <a:custGeom>
            <a:avLst/>
            <a:gdLst>
              <a:gd name="connsiteX0" fmla="*/ 1733550 w 6419850"/>
              <a:gd name="connsiteY0" fmla="*/ 0 h 4279900"/>
              <a:gd name="connsiteX1" fmla="*/ 6419850 w 6419850"/>
              <a:gd name="connsiteY1" fmla="*/ 0 h 4279900"/>
              <a:gd name="connsiteX2" fmla="*/ 6419850 w 6419850"/>
              <a:gd name="connsiteY2" fmla="*/ 4279900 h 4279900"/>
              <a:gd name="connsiteX3" fmla="*/ 1733550 w 6419850"/>
              <a:gd name="connsiteY3" fmla="*/ 4279900 h 4279900"/>
              <a:gd name="connsiteX4" fmla="*/ 0 w 6419850"/>
              <a:gd name="connsiteY4" fmla="*/ 0 h 4279900"/>
              <a:gd name="connsiteX5" fmla="*/ 1562100 w 6419850"/>
              <a:gd name="connsiteY5" fmla="*/ 0 h 4279900"/>
              <a:gd name="connsiteX6" fmla="*/ 1562100 w 6419850"/>
              <a:gd name="connsiteY6" fmla="*/ 4279900 h 4279900"/>
              <a:gd name="connsiteX7" fmla="*/ 0 w 6419850"/>
              <a:gd name="connsiteY7" fmla="*/ 4279900 h 4279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9850" h="4279900">
                <a:moveTo>
                  <a:pt x="1733550" y="0"/>
                </a:moveTo>
                <a:lnTo>
                  <a:pt x="6419850" y="0"/>
                </a:lnTo>
                <a:lnTo>
                  <a:pt x="6419850" y="4279900"/>
                </a:lnTo>
                <a:lnTo>
                  <a:pt x="1733550" y="4279900"/>
                </a:lnTo>
                <a:close/>
                <a:moveTo>
                  <a:pt x="0" y="0"/>
                </a:moveTo>
                <a:lnTo>
                  <a:pt x="1562100" y="0"/>
                </a:lnTo>
                <a:lnTo>
                  <a:pt x="1562100" y="4279900"/>
                </a:lnTo>
                <a:lnTo>
                  <a:pt x="0" y="4279900"/>
                </a:lnTo>
                <a:close/>
              </a:path>
            </a:pathLst>
          </a:custGeom>
        </p:spPr>
      </p:pic>
      <p:sp>
        <p:nvSpPr>
          <p:cNvPr id="64" name="文本框 63"/>
          <p:cNvSpPr txBox="1"/>
          <p:nvPr/>
        </p:nvSpPr>
        <p:spPr>
          <a:xfrm>
            <a:off x="1536700" y="2077409"/>
            <a:ext cx="1723549" cy="948145"/>
          </a:xfrm>
          <a:prstGeom prst="rect">
            <a:avLst/>
          </a:prstGeom>
          <a:noFill/>
        </p:spPr>
        <p:txBody>
          <a:bodyPr wrap="none" rtlCol="0">
            <a:spAutoFit/>
          </a:bodyPr>
          <a:lstStyle/>
          <a:p>
            <a:pPr>
              <a:lnSpc>
                <a:spcPct val="120000"/>
              </a:lnSpc>
            </a:pPr>
            <a:r>
              <a:rPr lang="zh-CN" altLang="en-US" sz="2400" dirty="0" smtClean="0">
                <a:solidFill>
                  <a:schemeClr val="accent2"/>
                </a:solidFill>
                <a:latin typeface="+mj-ea"/>
                <a:ea typeface="+mj-ea"/>
              </a:rPr>
              <a:t>在此处输入</a:t>
            </a:r>
            <a:endParaRPr lang="en-US" altLang="zh-CN" sz="2400" dirty="0" smtClean="0">
              <a:solidFill>
                <a:schemeClr val="accent2"/>
              </a:solidFill>
              <a:latin typeface="+mj-ea"/>
              <a:ea typeface="+mj-ea"/>
            </a:endParaRPr>
          </a:p>
          <a:p>
            <a:pPr>
              <a:lnSpc>
                <a:spcPct val="120000"/>
              </a:lnSpc>
            </a:pPr>
            <a:r>
              <a:rPr lang="zh-CN" altLang="en-US" sz="2400" dirty="0" smtClean="0">
                <a:solidFill>
                  <a:schemeClr val="accent2"/>
                </a:solidFill>
                <a:latin typeface="+mj-ea"/>
                <a:ea typeface="+mj-ea"/>
              </a:rPr>
              <a:t>名言警句</a:t>
            </a:r>
            <a:endParaRPr lang="zh-CN" altLang="en-US" sz="2400" dirty="0">
              <a:solidFill>
                <a:schemeClr val="accent2"/>
              </a:solidFill>
              <a:latin typeface="+mj-ea"/>
              <a:ea typeface="+mj-ea"/>
            </a:endParaRPr>
          </a:p>
        </p:txBody>
      </p:sp>
      <p:sp>
        <p:nvSpPr>
          <p:cNvPr id="16" name="矩形 15"/>
          <p:cNvSpPr/>
          <p:nvPr/>
        </p:nvSpPr>
        <p:spPr>
          <a:xfrm>
            <a:off x="1536700" y="3331665"/>
            <a:ext cx="3359150" cy="2160591"/>
          </a:xfrm>
          <a:prstGeom prst="rect">
            <a:avLst/>
          </a:prstGeom>
        </p:spPr>
        <p:txBody>
          <a:bodyPr wrap="square">
            <a:spAutoFit/>
          </a:bodyPr>
          <a:lstStyle/>
          <a:p>
            <a:pPr lvl="0" algn="just" defTabSz="913765">
              <a:lnSpc>
                <a:spcPct val="120000"/>
              </a:lnSpc>
              <a:buSzPct val="25000"/>
              <a:defRPr/>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你稿定设计是一个聚焦商业设计的多场景在线设计平台，我们打破了软硬件间的技术限制，汇集创意内容与设计工具于一体，为不同场景下的设计需求提供优质的解决方案。</a:t>
            </a:r>
            <a:endParaRPr lang="en-US" altLang="zh-CN" sz="1600" dirty="0">
              <a:solidFill>
                <a:schemeClr val="tx1">
                  <a:lumMod val="75000"/>
                  <a:lumOff val="25000"/>
                </a:schemeClr>
              </a:solidFill>
              <a:latin typeface="+mn-ea"/>
            </a:endParaRPr>
          </a:p>
        </p:txBody>
      </p:sp>
      <p:cxnSp>
        <p:nvCxnSpPr>
          <p:cNvPr id="20" name="直接连接符 19"/>
          <p:cNvCxnSpPr/>
          <p:nvPr/>
        </p:nvCxnSpPr>
        <p:spPr>
          <a:xfrm>
            <a:off x="1612900" y="3143250"/>
            <a:ext cx="31115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单圆角矩形 24"/>
          <p:cNvSpPr/>
          <p:nvPr/>
        </p:nvSpPr>
        <p:spPr>
          <a:xfrm>
            <a:off x="-6350" y="1526102"/>
            <a:ext cx="666750" cy="4408446"/>
          </a:xfrm>
          <a:prstGeom prst="round1Rect">
            <a:avLst>
              <a:gd name="adj" fmla="val 30068"/>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4193593" y="819559"/>
            <a:ext cx="6480000" cy="0"/>
            <a:chOff x="3873932" y="-105711"/>
            <a:chExt cx="6911832" cy="0"/>
          </a:xfrm>
        </p:grpSpPr>
        <p:cxnSp>
          <p:nvCxnSpPr>
            <p:cNvPr id="66" name="直接连接符 65"/>
            <p:cNvCxnSpPr/>
            <p:nvPr/>
          </p:nvCxnSpPr>
          <p:spPr>
            <a:xfrm>
              <a:off x="3873932" y="-105711"/>
              <a:ext cx="6911832" cy="0"/>
            </a:xfrm>
            <a:prstGeom prst="line">
              <a:avLst/>
            </a:prstGeom>
            <a:ln>
              <a:gradFill flip="none" rotWithShape="1">
                <a:gsLst>
                  <a:gs pos="0">
                    <a:schemeClr val="accent1">
                      <a:alpha val="0"/>
                    </a:schemeClr>
                  </a:gs>
                  <a:gs pos="100000">
                    <a:schemeClr val="accent1">
                      <a:alpha val="6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10494818" y="-105711"/>
              <a:ext cx="290946"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sp>
        <p:nvSpPr>
          <p:cNvPr id="68" name="椭圆 67"/>
          <p:cNvSpPr/>
          <p:nvPr/>
        </p:nvSpPr>
        <p:spPr>
          <a:xfrm>
            <a:off x="5322518" y="2963174"/>
            <a:ext cx="467218" cy="467218"/>
          </a:xfrm>
          <a:prstGeom prst="ellipse">
            <a:avLst/>
          </a:prstGeom>
          <a:gradFill flip="none" rotWithShape="1">
            <a:gsLst>
              <a:gs pos="48000">
                <a:schemeClr val="accent1"/>
              </a:gs>
              <a:gs pos="100000">
                <a:schemeClr val="accent1">
                  <a:lumMod val="50000"/>
                </a:schemeClr>
              </a:gs>
            </a:gsLst>
            <a:lin ang="2700000" scaled="1"/>
            <a:tileRect/>
          </a:gradFill>
          <a:ln>
            <a:noFill/>
          </a:ln>
          <a:effectLst>
            <a:outerShdw blurRad="203200" dist="190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133742" y="5806002"/>
            <a:ext cx="437428" cy="437428"/>
          </a:xfrm>
          <a:prstGeom prst="ellipse">
            <a:avLst/>
          </a:prstGeom>
          <a:gradFill flip="none" rotWithShape="1">
            <a:gsLst>
              <a:gs pos="35000">
                <a:schemeClr val="accent1"/>
              </a:gs>
              <a:gs pos="100000">
                <a:schemeClr val="accent1">
                  <a:lumMod val="50000"/>
                </a:schemeClr>
              </a:gs>
            </a:gsLst>
            <a:lin ang="2700000" scaled="1"/>
            <a:tileRect/>
          </a:gradFill>
          <a:ln>
            <a:noFill/>
          </a:ln>
          <a:effectLst>
            <a:outerShdw blurRad="203200" dist="190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10400824" y="1191986"/>
            <a:ext cx="264812" cy="264812"/>
          </a:xfrm>
          <a:prstGeom prst="ellipse">
            <a:avLst/>
          </a:prstGeom>
          <a:gradFill flip="none" rotWithShape="1">
            <a:gsLst>
              <a:gs pos="35000">
                <a:schemeClr val="accent1"/>
              </a:gs>
              <a:gs pos="100000">
                <a:schemeClr val="accent1">
                  <a:lumMod val="50000"/>
                </a:schemeClr>
              </a:gs>
            </a:gsLst>
            <a:lin ang="2700000" scaled="1"/>
            <a:tileRect/>
          </a:gradFill>
          <a:ln>
            <a:noFill/>
          </a:ln>
          <a:effectLst>
            <a:outerShdw blurRad="203200" dist="190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94768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a:off x="0" y="0"/>
            <a:ext cx="12192000" cy="6858000"/>
          </a:xfrm>
          <a:prstGeom prst="rect">
            <a:avLst/>
          </a:pr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73768" y="5157216"/>
            <a:ext cx="10858500" cy="1700784"/>
            <a:chOff x="804400" y="5157216"/>
            <a:chExt cx="10858500" cy="1700784"/>
          </a:xfrm>
        </p:grpSpPr>
        <p:grpSp>
          <p:nvGrpSpPr>
            <p:cNvPr id="36" name="组合 35"/>
            <p:cNvGrpSpPr/>
            <p:nvPr/>
          </p:nvGrpSpPr>
          <p:grpSpPr>
            <a:xfrm>
              <a:off x="804400" y="5157216"/>
              <a:ext cx="10858500" cy="1700784"/>
              <a:chOff x="804400" y="5157216"/>
              <a:chExt cx="10858500" cy="1700784"/>
            </a:xfrm>
          </p:grpSpPr>
          <p:sp>
            <p:nvSpPr>
              <p:cNvPr id="26" name="矩形 25"/>
              <p:cNvSpPr/>
              <p:nvPr/>
            </p:nvSpPr>
            <p:spPr>
              <a:xfrm>
                <a:off x="804400" y="5157216"/>
                <a:ext cx="10858500" cy="170078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804400" y="5157216"/>
                <a:ext cx="10858500" cy="1700784"/>
              </a:xfrm>
              <a:custGeom>
                <a:avLst/>
                <a:gdLst>
                  <a:gd name="connsiteX0" fmla="*/ 9379712 w 10858500"/>
                  <a:gd name="connsiteY0" fmla="*/ 0 h 1700784"/>
                  <a:gd name="connsiteX1" fmla="*/ 10858500 w 10858500"/>
                  <a:gd name="connsiteY1" fmla="*/ 1042194 h 1700784"/>
                  <a:gd name="connsiteX2" fmla="*/ 10858500 w 10858500"/>
                  <a:gd name="connsiteY2" fmla="*/ 1700784 h 1700784"/>
                  <a:gd name="connsiteX3" fmla="*/ 0 w 10858500"/>
                  <a:gd name="connsiteY3" fmla="*/ 1700784 h 1700784"/>
                  <a:gd name="connsiteX4" fmla="*/ 0 w 10858500"/>
                  <a:gd name="connsiteY4" fmla="*/ 1385824 h 1700784"/>
                  <a:gd name="connsiteX5" fmla="*/ 34544 w 10858500"/>
                  <a:gd name="connsiteY5" fmla="*/ 1316736 h 1700784"/>
                  <a:gd name="connsiteX6" fmla="*/ 3344672 w 10858500"/>
                  <a:gd name="connsiteY6" fmla="*/ 201168 h 1700784"/>
                  <a:gd name="connsiteX7" fmla="*/ 6142736 w 10858500"/>
                  <a:gd name="connsiteY7" fmla="*/ 1188720 h 1700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8500" h="1700784">
                    <a:moveTo>
                      <a:pt x="9379712" y="0"/>
                    </a:moveTo>
                    <a:lnTo>
                      <a:pt x="10858500" y="1042194"/>
                    </a:lnTo>
                    <a:lnTo>
                      <a:pt x="10858500" y="1700784"/>
                    </a:lnTo>
                    <a:lnTo>
                      <a:pt x="0" y="1700784"/>
                    </a:lnTo>
                    <a:lnTo>
                      <a:pt x="0" y="1385824"/>
                    </a:lnTo>
                    <a:lnTo>
                      <a:pt x="34544" y="1316736"/>
                    </a:lnTo>
                    <a:lnTo>
                      <a:pt x="3344672" y="201168"/>
                    </a:lnTo>
                    <a:lnTo>
                      <a:pt x="6142736" y="118872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804400" y="5340096"/>
                <a:ext cx="10858500" cy="1517904"/>
              </a:xfrm>
              <a:custGeom>
                <a:avLst/>
                <a:gdLst>
                  <a:gd name="connsiteX0" fmla="*/ 10458704 w 10858500"/>
                  <a:gd name="connsiteY0" fmla="*/ 0 h 1517904"/>
                  <a:gd name="connsiteX1" fmla="*/ 10858500 w 10858500"/>
                  <a:gd name="connsiteY1" fmla="*/ 270451 h 1517904"/>
                  <a:gd name="connsiteX2" fmla="*/ 10858500 w 10858500"/>
                  <a:gd name="connsiteY2" fmla="*/ 1517904 h 1517904"/>
                  <a:gd name="connsiteX3" fmla="*/ 0 w 10858500"/>
                  <a:gd name="connsiteY3" fmla="*/ 1517904 h 1517904"/>
                  <a:gd name="connsiteX4" fmla="*/ 0 w 10858500"/>
                  <a:gd name="connsiteY4" fmla="*/ 593714 h 1517904"/>
                  <a:gd name="connsiteX5" fmla="*/ 34544 w 10858500"/>
                  <a:gd name="connsiteY5" fmla="*/ 512064 h 1517904"/>
                  <a:gd name="connsiteX6" fmla="*/ 3052064 w 10858500"/>
                  <a:gd name="connsiteY6" fmla="*/ 1152144 h 1517904"/>
                  <a:gd name="connsiteX7" fmla="*/ 4954016 w 10858500"/>
                  <a:gd name="connsiteY7" fmla="*/ 310896 h 1517904"/>
                  <a:gd name="connsiteX8" fmla="*/ 7496048 w 10858500"/>
                  <a:gd name="connsiteY8" fmla="*/ 1078992 h 1517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58500" h="1517904">
                    <a:moveTo>
                      <a:pt x="10458704" y="0"/>
                    </a:moveTo>
                    <a:lnTo>
                      <a:pt x="10858500" y="270451"/>
                    </a:lnTo>
                    <a:lnTo>
                      <a:pt x="10858500" y="1517904"/>
                    </a:lnTo>
                    <a:lnTo>
                      <a:pt x="0" y="1517904"/>
                    </a:lnTo>
                    <a:lnTo>
                      <a:pt x="0" y="593714"/>
                    </a:lnTo>
                    <a:lnTo>
                      <a:pt x="34544" y="512064"/>
                    </a:lnTo>
                    <a:lnTo>
                      <a:pt x="3052064" y="1152144"/>
                    </a:lnTo>
                    <a:lnTo>
                      <a:pt x="4954016" y="310896"/>
                    </a:lnTo>
                    <a:lnTo>
                      <a:pt x="7496048" y="10789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等腰三角形 66"/>
            <p:cNvSpPr/>
            <p:nvPr/>
          </p:nvSpPr>
          <p:spPr>
            <a:xfrm rot="19454335">
              <a:off x="2076149" y="5412744"/>
              <a:ext cx="2111829"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p:cNvSpPr/>
            <p:nvPr/>
          </p:nvSpPr>
          <p:spPr>
            <a:xfrm rot="19158450">
              <a:off x="3648699" y="5856633"/>
              <a:ext cx="2111829"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等腰三角形 68"/>
            <p:cNvSpPr/>
            <p:nvPr/>
          </p:nvSpPr>
          <p:spPr>
            <a:xfrm rot="19465554">
              <a:off x="7851294" y="5296892"/>
              <a:ext cx="2111829"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p:cNvPicPr>
            <a:picLocks noChangeAspect="1"/>
          </p:cNvPicPr>
          <p:nvPr/>
        </p:nvPicPr>
        <p:blipFill>
          <a:blip r:embed="rId4"/>
          <a:stretch>
            <a:fillRect/>
          </a:stretch>
        </p:blipFill>
        <p:spPr>
          <a:xfrm>
            <a:off x="11113991" y="588904"/>
            <a:ext cx="417449" cy="476840"/>
          </a:xfrm>
          <a:prstGeom prst="rect">
            <a:avLst/>
          </a:prstGeom>
        </p:spPr>
      </p:pic>
      <p:sp>
        <p:nvSpPr>
          <p:cNvPr id="3" name="矩形 2"/>
          <p:cNvSpPr/>
          <p:nvPr/>
        </p:nvSpPr>
        <p:spPr>
          <a:xfrm>
            <a:off x="1044628" y="565041"/>
            <a:ext cx="7155036" cy="584775"/>
          </a:xfrm>
          <a:prstGeom prst="rect">
            <a:avLst/>
          </a:prstGeom>
        </p:spPr>
        <p:txBody>
          <a:bodyPr wrap="square">
            <a:spAutoFit/>
          </a:bodyPr>
          <a:lstStyle/>
          <a:p>
            <a:r>
              <a:rPr lang="zh-CN" altLang="en-US" sz="3200" dirty="0">
                <a:solidFill>
                  <a:schemeClr val="tx1">
                    <a:lumMod val="75000"/>
                    <a:lumOff val="25000"/>
                  </a:schemeClr>
                </a:solidFill>
                <a:latin typeface="+mj-ea"/>
                <a:ea typeface="+mj-ea"/>
              </a:rPr>
              <a:t>两</a:t>
            </a:r>
            <a:r>
              <a:rPr lang="zh-CN" altLang="en-US" sz="3200" dirty="0" smtClean="0">
                <a:solidFill>
                  <a:schemeClr val="tx1">
                    <a:lumMod val="75000"/>
                    <a:lumOff val="25000"/>
                  </a:schemeClr>
                </a:solidFill>
                <a:latin typeface="+mj-ea"/>
                <a:ea typeface="+mj-ea"/>
              </a:rPr>
              <a:t>项</a:t>
            </a:r>
            <a:r>
              <a:rPr lang="zh-CN" altLang="en-US" sz="3200" dirty="0">
                <a:solidFill>
                  <a:schemeClr val="tx1">
                    <a:lumMod val="75000"/>
                    <a:lumOff val="25000"/>
                  </a:schemeClr>
                </a:solidFill>
                <a:latin typeface="+mj-ea"/>
                <a:ea typeface="+mj-ea"/>
              </a:rPr>
              <a:t>并列</a:t>
            </a:r>
            <a:r>
              <a:rPr lang="zh-CN" altLang="en-US" sz="3200" dirty="0" smtClean="0">
                <a:solidFill>
                  <a:schemeClr val="tx1">
                    <a:lumMod val="75000"/>
                    <a:lumOff val="25000"/>
                  </a:schemeClr>
                </a:solidFill>
                <a:latin typeface="+mj-ea"/>
                <a:ea typeface="+mj-ea"/>
              </a:rPr>
              <a:t>页面</a:t>
            </a:r>
            <a:endParaRPr lang="zh-CN" altLang="en-US" sz="3200" dirty="0">
              <a:solidFill>
                <a:schemeClr val="tx1">
                  <a:lumMod val="75000"/>
                  <a:lumOff val="25000"/>
                </a:schemeClr>
              </a:solidFill>
              <a:latin typeface="+mj-ea"/>
              <a:ea typeface="+mj-ea"/>
            </a:endParaRPr>
          </a:p>
        </p:txBody>
      </p:sp>
      <p:grpSp>
        <p:nvGrpSpPr>
          <p:cNvPr id="4" name="组合 3"/>
          <p:cNvGrpSpPr/>
          <p:nvPr/>
        </p:nvGrpSpPr>
        <p:grpSpPr>
          <a:xfrm>
            <a:off x="660400" y="659306"/>
            <a:ext cx="288000" cy="329202"/>
            <a:chOff x="660400" y="659306"/>
            <a:chExt cx="396000" cy="329202"/>
          </a:xfrm>
          <a:effectLst>
            <a:outerShdw blurRad="76200" dist="25400" dir="2700000" algn="tl" rotWithShape="0">
              <a:prstClr val="black">
                <a:alpha val="10000"/>
              </a:prstClr>
            </a:outerShdw>
          </a:effectLst>
        </p:grpSpPr>
        <p:sp>
          <p:nvSpPr>
            <p:cNvPr id="5" name="圆角矩形 4"/>
            <p:cNvSpPr/>
            <p:nvPr/>
          </p:nvSpPr>
          <p:spPr>
            <a:xfrm>
              <a:off x="660400" y="659306"/>
              <a:ext cx="396000" cy="7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660400" y="787907"/>
              <a:ext cx="396000" cy="7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60400" y="916508"/>
              <a:ext cx="396000" cy="7200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4193593" y="819559"/>
            <a:ext cx="6480000" cy="0"/>
            <a:chOff x="3873932" y="-105711"/>
            <a:chExt cx="6911832" cy="0"/>
          </a:xfrm>
        </p:grpSpPr>
        <p:cxnSp>
          <p:nvCxnSpPr>
            <p:cNvPr id="63" name="直接连接符 62"/>
            <p:cNvCxnSpPr/>
            <p:nvPr/>
          </p:nvCxnSpPr>
          <p:spPr>
            <a:xfrm>
              <a:off x="3873932" y="-105711"/>
              <a:ext cx="6911832" cy="0"/>
            </a:xfrm>
            <a:prstGeom prst="line">
              <a:avLst/>
            </a:prstGeom>
            <a:ln>
              <a:gradFill flip="none" rotWithShape="1">
                <a:gsLst>
                  <a:gs pos="0">
                    <a:schemeClr val="accent1">
                      <a:alpha val="0"/>
                    </a:schemeClr>
                  </a:gs>
                  <a:gs pos="100000">
                    <a:schemeClr val="accent1">
                      <a:alpha val="6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0494818" y="-105711"/>
              <a:ext cx="290946"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660399" y="1511103"/>
            <a:ext cx="8426166" cy="1535552"/>
            <a:chOff x="660399" y="1511103"/>
            <a:chExt cx="8426166" cy="1535552"/>
          </a:xfrm>
        </p:grpSpPr>
        <p:sp>
          <p:nvSpPr>
            <p:cNvPr id="10" name="圆角矩形 9"/>
            <p:cNvSpPr/>
            <p:nvPr/>
          </p:nvSpPr>
          <p:spPr>
            <a:xfrm>
              <a:off x="660399" y="1511103"/>
              <a:ext cx="8426166" cy="1535552"/>
            </a:xfrm>
            <a:prstGeom prst="roundRect">
              <a:avLst>
                <a:gd name="adj" fmla="val 62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025813" y="1714857"/>
              <a:ext cx="7695338" cy="1162024"/>
              <a:chOff x="660400" y="1884696"/>
              <a:chExt cx="7313544" cy="1162024"/>
            </a:xfrm>
          </p:grpSpPr>
          <p:sp>
            <p:nvSpPr>
              <p:cNvPr id="16" name="文本框 15"/>
              <p:cNvSpPr txBox="1"/>
              <p:nvPr/>
            </p:nvSpPr>
            <p:spPr>
              <a:xfrm>
                <a:off x="660400" y="1884696"/>
                <a:ext cx="1723549" cy="461665"/>
              </a:xfrm>
              <a:prstGeom prst="rect">
                <a:avLst/>
              </a:prstGeom>
              <a:noFill/>
            </p:spPr>
            <p:txBody>
              <a:bodyPr wrap="none" rtlCol="0">
                <a:spAutoFit/>
              </a:bodyPr>
              <a:lstStyle/>
              <a:p>
                <a:r>
                  <a:rPr lang="zh-CN" altLang="en-US" sz="2400" dirty="0" smtClean="0">
                    <a:solidFill>
                      <a:schemeClr val="accent2"/>
                    </a:solidFill>
                    <a:latin typeface="+mj-ea"/>
                    <a:ea typeface="+mj-ea"/>
                  </a:rPr>
                  <a:t>输入</a:t>
                </a:r>
                <a:r>
                  <a:rPr lang="zh-CN" altLang="en-US" sz="2400" dirty="0">
                    <a:solidFill>
                      <a:schemeClr val="accent2"/>
                    </a:solidFill>
                    <a:latin typeface="+mj-ea"/>
                    <a:ea typeface="+mj-ea"/>
                  </a:rPr>
                  <a:t>小</a:t>
                </a:r>
                <a:r>
                  <a:rPr lang="zh-CN" altLang="en-US" sz="2400" dirty="0" smtClean="0">
                    <a:solidFill>
                      <a:schemeClr val="accent2"/>
                    </a:solidFill>
                    <a:latin typeface="+mj-ea"/>
                    <a:ea typeface="+mj-ea"/>
                  </a:rPr>
                  <a:t>标题</a:t>
                </a:r>
                <a:endParaRPr lang="zh-CN" altLang="en-US" sz="2400" dirty="0">
                  <a:solidFill>
                    <a:schemeClr val="accent2"/>
                  </a:solidFill>
                  <a:latin typeface="+mj-ea"/>
                  <a:ea typeface="+mj-ea"/>
                </a:endParaRPr>
              </a:p>
            </p:txBody>
          </p:sp>
          <p:sp>
            <p:nvSpPr>
              <p:cNvPr id="17" name="矩形 16"/>
              <p:cNvSpPr/>
              <p:nvPr/>
            </p:nvSpPr>
            <p:spPr>
              <a:xfrm>
                <a:off x="660400" y="2363456"/>
                <a:ext cx="7313544" cy="683264"/>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，海量素材持续更新，上千款模板选择，总有一款适合你稿定设计是一个聚焦商业</a:t>
                </a:r>
                <a:r>
                  <a:rPr lang="zh-CN" altLang="en-US" sz="1600" dirty="0" smtClean="0">
                    <a:solidFill>
                      <a:schemeClr val="tx1">
                        <a:lumMod val="75000"/>
                        <a:lumOff val="25000"/>
                      </a:schemeClr>
                    </a:solidFill>
                    <a:latin typeface="+mn-ea"/>
                  </a:rPr>
                  <a:t>设计汇集</a:t>
                </a:r>
                <a:r>
                  <a:rPr lang="zh-CN" altLang="en-US" sz="1600" dirty="0">
                    <a:solidFill>
                      <a:schemeClr val="tx1">
                        <a:lumMod val="75000"/>
                        <a:lumOff val="25000"/>
                      </a:schemeClr>
                    </a:solidFill>
                    <a:latin typeface="+mn-ea"/>
                  </a:rPr>
                  <a:t>创意内容与设计工具于一体</a:t>
                </a:r>
                <a:r>
                  <a:rPr lang="zh-CN" altLang="en-US" sz="1600" dirty="0" smtClean="0">
                    <a:solidFill>
                      <a:schemeClr val="tx1">
                        <a:lumMod val="75000"/>
                        <a:lumOff val="25000"/>
                      </a:schemeClr>
                    </a:solidFill>
                    <a:latin typeface="+mn-ea"/>
                  </a:rPr>
                  <a:t>，提供</a:t>
                </a:r>
                <a:r>
                  <a:rPr lang="zh-CN" altLang="en-US" sz="1600" dirty="0">
                    <a:solidFill>
                      <a:schemeClr val="tx1">
                        <a:lumMod val="75000"/>
                        <a:lumOff val="25000"/>
                      </a:schemeClr>
                    </a:solidFill>
                    <a:latin typeface="+mn-ea"/>
                  </a:rPr>
                  <a:t>优质的解决方案</a:t>
                </a:r>
                <a:r>
                  <a:rPr lang="zh-CN" altLang="en-US" sz="1600" dirty="0" smtClean="0">
                    <a:solidFill>
                      <a:schemeClr val="tx1">
                        <a:lumMod val="75000"/>
                        <a:lumOff val="25000"/>
                      </a:schemeClr>
                    </a:solidFill>
                    <a:latin typeface="+mn-ea"/>
                  </a:rPr>
                  <a:t>。</a:t>
                </a:r>
                <a:endParaRPr lang="zh-CN" altLang="en-US" sz="1600" dirty="0">
                  <a:solidFill>
                    <a:schemeClr val="tx1">
                      <a:lumMod val="75000"/>
                      <a:lumOff val="25000"/>
                    </a:schemeClr>
                  </a:solidFill>
                  <a:latin typeface="+mn-ea"/>
                </a:endParaRPr>
              </a:p>
            </p:txBody>
          </p:sp>
        </p:grpSp>
      </p:grpSp>
      <p:pic>
        <p:nvPicPr>
          <p:cNvPr id="35" name="图片 34"/>
          <p:cNvPicPr>
            <a:picLocks noChangeAspect="1"/>
          </p:cNvPicPr>
          <p:nvPr/>
        </p:nvPicPr>
        <p:blipFill>
          <a:blip r:embed="rId5" cstate="print">
            <a:extLst>
              <a:ext uri="{28A0092B-C50C-407E-A947-70E740481C1C}">
                <a14:useLocalDpi xmlns:a14="http://schemas.microsoft.com/office/drawing/2010/main" val="0"/>
              </a:ext>
            </a:extLst>
          </a:blip>
          <a:srcRect l="34525" t="2576" r="46607" b="16783"/>
          <a:stretch>
            <a:fillRect/>
          </a:stretch>
        </p:blipFill>
        <p:spPr>
          <a:xfrm>
            <a:off x="9491472" y="1446017"/>
            <a:ext cx="1622519" cy="4622997"/>
          </a:xfrm>
          <a:custGeom>
            <a:avLst/>
            <a:gdLst>
              <a:gd name="connsiteX0" fmla="*/ 0 w 1622519"/>
              <a:gd name="connsiteY0" fmla="*/ 4036358 h 4622997"/>
              <a:gd name="connsiteX1" fmla="*/ 1622519 w 1622519"/>
              <a:gd name="connsiteY1" fmla="*/ 4036358 h 4622997"/>
              <a:gd name="connsiteX2" fmla="*/ 1622519 w 1622519"/>
              <a:gd name="connsiteY2" fmla="*/ 4622997 h 4622997"/>
              <a:gd name="connsiteX3" fmla="*/ 0 w 1622519"/>
              <a:gd name="connsiteY3" fmla="*/ 4622997 h 4622997"/>
              <a:gd name="connsiteX4" fmla="*/ 0 w 1622519"/>
              <a:gd name="connsiteY4" fmla="*/ 2707441 h 4622997"/>
              <a:gd name="connsiteX5" fmla="*/ 1622519 w 1622519"/>
              <a:gd name="connsiteY5" fmla="*/ 2707441 h 4622997"/>
              <a:gd name="connsiteX6" fmla="*/ 1622519 w 1622519"/>
              <a:gd name="connsiteY6" fmla="*/ 3894466 h 4622997"/>
              <a:gd name="connsiteX7" fmla="*/ 0 w 1622519"/>
              <a:gd name="connsiteY7" fmla="*/ 3894466 h 4622997"/>
              <a:gd name="connsiteX8" fmla="*/ 0 w 1622519"/>
              <a:gd name="connsiteY8" fmla="*/ 0 h 4622997"/>
              <a:gd name="connsiteX9" fmla="*/ 1622519 w 1622519"/>
              <a:gd name="connsiteY9" fmla="*/ 0 h 4622997"/>
              <a:gd name="connsiteX10" fmla="*/ 1622519 w 1622519"/>
              <a:gd name="connsiteY10" fmla="*/ 2565549 h 4622997"/>
              <a:gd name="connsiteX11" fmla="*/ 0 w 1622519"/>
              <a:gd name="connsiteY11" fmla="*/ 2565549 h 462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2519" h="4622997">
                <a:moveTo>
                  <a:pt x="0" y="4036358"/>
                </a:moveTo>
                <a:lnTo>
                  <a:pt x="1622519" y="4036358"/>
                </a:lnTo>
                <a:lnTo>
                  <a:pt x="1622519" y="4622997"/>
                </a:lnTo>
                <a:lnTo>
                  <a:pt x="0" y="4622997"/>
                </a:lnTo>
                <a:close/>
                <a:moveTo>
                  <a:pt x="0" y="2707441"/>
                </a:moveTo>
                <a:lnTo>
                  <a:pt x="1622519" y="2707441"/>
                </a:lnTo>
                <a:lnTo>
                  <a:pt x="1622519" y="3894466"/>
                </a:lnTo>
                <a:lnTo>
                  <a:pt x="0" y="3894466"/>
                </a:lnTo>
                <a:close/>
                <a:moveTo>
                  <a:pt x="0" y="0"/>
                </a:moveTo>
                <a:lnTo>
                  <a:pt x="1622519" y="0"/>
                </a:lnTo>
                <a:lnTo>
                  <a:pt x="1622519" y="2565549"/>
                </a:lnTo>
                <a:lnTo>
                  <a:pt x="0" y="2565549"/>
                </a:lnTo>
                <a:close/>
              </a:path>
            </a:pathLst>
          </a:custGeom>
          <a:effectLst>
            <a:outerShdw blurRad="279400" dist="152400" dir="5400000" algn="t" rotWithShape="0">
              <a:schemeClr val="accent2">
                <a:alpha val="20000"/>
              </a:schemeClr>
            </a:outerShdw>
          </a:effectLst>
        </p:spPr>
      </p:pic>
      <p:grpSp>
        <p:nvGrpSpPr>
          <p:cNvPr id="37" name="组合 36"/>
          <p:cNvGrpSpPr/>
          <p:nvPr/>
        </p:nvGrpSpPr>
        <p:grpSpPr>
          <a:xfrm>
            <a:off x="660399" y="3268938"/>
            <a:ext cx="8426166" cy="1535552"/>
            <a:chOff x="660399" y="1511103"/>
            <a:chExt cx="8426166" cy="1535552"/>
          </a:xfrm>
        </p:grpSpPr>
        <p:sp>
          <p:nvSpPr>
            <p:cNvPr id="38" name="圆角矩形 37"/>
            <p:cNvSpPr/>
            <p:nvPr/>
          </p:nvSpPr>
          <p:spPr>
            <a:xfrm>
              <a:off x="660399" y="1511103"/>
              <a:ext cx="8426166" cy="1535552"/>
            </a:xfrm>
            <a:prstGeom prst="roundRect">
              <a:avLst>
                <a:gd name="adj" fmla="val 62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1025813" y="1714857"/>
              <a:ext cx="7695338" cy="1162024"/>
              <a:chOff x="660400" y="1884696"/>
              <a:chExt cx="7313544" cy="1162024"/>
            </a:xfrm>
          </p:grpSpPr>
          <p:sp>
            <p:nvSpPr>
              <p:cNvPr id="40" name="文本框 39"/>
              <p:cNvSpPr txBox="1"/>
              <p:nvPr/>
            </p:nvSpPr>
            <p:spPr>
              <a:xfrm>
                <a:off x="660400" y="1884696"/>
                <a:ext cx="1723549" cy="461665"/>
              </a:xfrm>
              <a:prstGeom prst="rect">
                <a:avLst/>
              </a:prstGeom>
              <a:noFill/>
            </p:spPr>
            <p:txBody>
              <a:bodyPr wrap="none" rtlCol="0">
                <a:spAutoFit/>
              </a:bodyPr>
              <a:lstStyle/>
              <a:p>
                <a:r>
                  <a:rPr lang="zh-CN" altLang="en-US" sz="2400" dirty="0" smtClean="0">
                    <a:solidFill>
                      <a:schemeClr val="accent2"/>
                    </a:solidFill>
                    <a:latin typeface="+mj-ea"/>
                    <a:ea typeface="+mj-ea"/>
                  </a:rPr>
                  <a:t>输入</a:t>
                </a:r>
                <a:r>
                  <a:rPr lang="zh-CN" altLang="en-US" sz="2400" dirty="0">
                    <a:solidFill>
                      <a:schemeClr val="accent2"/>
                    </a:solidFill>
                    <a:latin typeface="+mj-ea"/>
                    <a:ea typeface="+mj-ea"/>
                  </a:rPr>
                  <a:t>小</a:t>
                </a:r>
                <a:r>
                  <a:rPr lang="zh-CN" altLang="en-US" sz="2400" dirty="0" smtClean="0">
                    <a:solidFill>
                      <a:schemeClr val="accent2"/>
                    </a:solidFill>
                    <a:latin typeface="+mj-ea"/>
                    <a:ea typeface="+mj-ea"/>
                  </a:rPr>
                  <a:t>标题</a:t>
                </a:r>
                <a:endParaRPr lang="zh-CN" altLang="en-US" sz="2400" dirty="0">
                  <a:solidFill>
                    <a:schemeClr val="accent2"/>
                  </a:solidFill>
                  <a:latin typeface="+mj-ea"/>
                  <a:ea typeface="+mj-ea"/>
                </a:endParaRPr>
              </a:p>
            </p:txBody>
          </p:sp>
          <p:sp>
            <p:nvSpPr>
              <p:cNvPr id="41" name="矩形 40"/>
              <p:cNvSpPr/>
              <p:nvPr/>
            </p:nvSpPr>
            <p:spPr>
              <a:xfrm>
                <a:off x="660400" y="2363456"/>
                <a:ext cx="7313544" cy="683264"/>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，海量素材持续更新，上千款模板选择，总有一款适合你稿定设计是一个聚焦商业</a:t>
                </a:r>
                <a:r>
                  <a:rPr lang="zh-CN" altLang="en-US" sz="1600" dirty="0" smtClean="0">
                    <a:solidFill>
                      <a:schemeClr val="tx1">
                        <a:lumMod val="75000"/>
                        <a:lumOff val="25000"/>
                      </a:schemeClr>
                    </a:solidFill>
                    <a:latin typeface="+mn-ea"/>
                  </a:rPr>
                  <a:t>设计汇集</a:t>
                </a:r>
                <a:r>
                  <a:rPr lang="zh-CN" altLang="en-US" sz="1600" dirty="0">
                    <a:solidFill>
                      <a:schemeClr val="tx1">
                        <a:lumMod val="75000"/>
                        <a:lumOff val="25000"/>
                      </a:schemeClr>
                    </a:solidFill>
                    <a:latin typeface="+mn-ea"/>
                  </a:rPr>
                  <a:t>创意内容与设计工具于一体</a:t>
                </a:r>
                <a:r>
                  <a:rPr lang="zh-CN" altLang="en-US" sz="1600" dirty="0" smtClean="0">
                    <a:solidFill>
                      <a:schemeClr val="tx1">
                        <a:lumMod val="75000"/>
                        <a:lumOff val="25000"/>
                      </a:schemeClr>
                    </a:solidFill>
                    <a:latin typeface="+mn-ea"/>
                  </a:rPr>
                  <a:t>，提供</a:t>
                </a:r>
                <a:r>
                  <a:rPr lang="zh-CN" altLang="en-US" sz="1600" dirty="0">
                    <a:solidFill>
                      <a:schemeClr val="tx1">
                        <a:lumMod val="75000"/>
                        <a:lumOff val="25000"/>
                      </a:schemeClr>
                    </a:solidFill>
                    <a:latin typeface="+mn-ea"/>
                  </a:rPr>
                  <a:t>优质的解决方案</a:t>
                </a:r>
                <a:r>
                  <a:rPr lang="zh-CN" altLang="en-US" sz="1600" dirty="0" smtClean="0">
                    <a:solidFill>
                      <a:schemeClr val="tx1">
                        <a:lumMod val="75000"/>
                        <a:lumOff val="25000"/>
                      </a:schemeClr>
                    </a:solidFill>
                    <a:latin typeface="+mn-ea"/>
                  </a:rPr>
                  <a:t>。</a:t>
                </a:r>
                <a:endParaRPr lang="zh-CN" altLang="en-US" sz="1600" dirty="0">
                  <a:solidFill>
                    <a:schemeClr val="tx1">
                      <a:lumMod val="75000"/>
                      <a:lumOff val="25000"/>
                    </a:schemeClr>
                  </a:solidFill>
                  <a:latin typeface="+mn-ea"/>
                </a:endParaRPr>
              </a:p>
            </p:txBody>
          </p:sp>
        </p:grpSp>
      </p:grpSp>
      <p:sp>
        <p:nvSpPr>
          <p:cNvPr id="43" name="矩形 42"/>
          <p:cNvSpPr/>
          <p:nvPr/>
        </p:nvSpPr>
        <p:spPr>
          <a:xfrm>
            <a:off x="660398" y="1511103"/>
            <a:ext cx="59269" cy="1535551"/>
          </a:xfrm>
          <a:prstGeom prst="rect">
            <a:avLst/>
          </a:prstGeom>
          <a:solidFill>
            <a:schemeClr val="accent2"/>
          </a:solidFill>
          <a:ln>
            <a:noFill/>
          </a:ln>
          <a:effectLst>
            <a:outerShdw blurRad="139700" dist="50800" algn="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660398" y="3268937"/>
            <a:ext cx="59269" cy="1535551"/>
          </a:xfrm>
          <a:prstGeom prst="rect">
            <a:avLst/>
          </a:prstGeom>
          <a:solidFill>
            <a:schemeClr val="accent1"/>
          </a:solidFill>
          <a:ln>
            <a:noFill/>
          </a:ln>
          <a:effectLst>
            <a:outerShdw blurRad="139700" dist="50800" algn="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624771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5" name="矩形 54"/>
          <p:cNvSpPr/>
          <p:nvPr/>
        </p:nvSpPr>
        <p:spPr>
          <a:xfrm>
            <a:off x="0" y="0"/>
            <a:ext cx="12192000" cy="6858000"/>
          </a:xfrm>
          <a:prstGeom prst="rect">
            <a:avLst/>
          </a:prstGeom>
          <a:blipFill>
            <a:blip r:embed="rId4"/>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5"/>
          <a:stretch>
            <a:fillRect/>
          </a:stretch>
        </p:blipFill>
        <p:spPr>
          <a:xfrm>
            <a:off x="11113991" y="588904"/>
            <a:ext cx="417449" cy="476840"/>
          </a:xfrm>
          <a:prstGeom prst="rect">
            <a:avLst/>
          </a:prstGeom>
        </p:spPr>
      </p:pic>
      <p:sp>
        <p:nvSpPr>
          <p:cNvPr id="4" name="矩形 3"/>
          <p:cNvSpPr/>
          <p:nvPr/>
        </p:nvSpPr>
        <p:spPr>
          <a:xfrm>
            <a:off x="1044628" y="565041"/>
            <a:ext cx="7155036" cy="584775"/>
          </a:xfrm>
          <a:prstGeom prst="rect">
            <a:avLst/>
          </a:prstGeom>
        </p:spPr>
        <p:txBody>
          <a:bodyPr wrap="square">
            <a:spAutoFit/>
          </a:bodyPr>
          <a:lstStyle/>
          <a:p>
            <a:r>
              <a:rPr lang="zh-CN" altLang="en-US" sz="3200" dirty="0" smtClean="0">
                <a:solidFill>
                  <a:schemeClr val="tx1">
                    <a:lumMod val="75000"/>
                    <a:lumOff val="25000"/>
                  </a:schemeClr>
                </a:solidFill>
                <a:latin typeface="+mj-ea"/>
                <a:ea typeface="+mj-ea"/>
              </a:rPr>
              <a:t>两项并列页面</a:t>
            </a:r>
            <a:endParaRPr lang="zh-CN" altLang="en-US" sz="3200" dirty="0">
              <a:solidFill>
                <a:schemeClr val="tx1">
                  <a:lumMod val="75000"/>
                  <a:lumOff val="25000"/>
                </a:schemeClr>
              </a:solidFill>
              <a:latin typeface="+mj-ea"/>
              <a:ea typeface="+mj-ea"/>
            </a:endParaRPr>
          </a:p>
        </p:txBody>
      </p:sp>
      <p:grpSp>
        <p:nvGrpSpPr>
          <p:cNvPr id="9" name="组合 8"/>
          <p:cNvGrpSpPr/>
          <p:nvPr/>
        </p:nvGrpSpPr>
        <p:grpSpPr>
          <a:xfrm>
            <a:off x="660400" y="659306"/>
            <a:ext cx="288000" cy="329202"/>
            <a:chOff x="660400" y="659306"/>
            <a:chExt cx="396000" cy="329202"/>
          </a:xfrm>
          <a:effectLst>
            <a:outerShdw blurRad="76200" dist="25400" dir="2700000" algn="tl" rotWithShape="0">
              <a:prstClr val="black">
                <a:alpha val="10000"/>
              </a:prstClr>
            </a:outerShdw>
          </a:effectLst>
        </p:grpSpPr>
        <p:sp>
          <p:nvSpPr>
            <p:cNvPr id="5" name="圆角矩形 4"/>
            <p:cNvSpPr/>
            <p:nvPr/>
          </p:nvSpPr>
          <p:spPr>
            <a:xfrm>
              <a:off x="660400" y="659306"/>
              <a:ext cx="396000" cy="7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60400" y="787907"/>
              <a:ext cx="396000" cy="7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660400" y="916508"/>
              <a:ext cx="396000" cy="7200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251515" y="2773680"/>
            <a:ext cx="12449886" cy="4084320"/>
            <a:chOff x="-251515" y="2773680"/>
            <a:chExt cx="12449886" cy="4084320"/>
          </a:xfrm>
        </p:grpSpPr>
        <p:sp>
          <p:nvSpPr>
            <p:cNvPr id="196" name="任意多边形 195"/>
            <p:cNvSpPr/>
            <p:nvPr/>
          </p:nvSpPr>
          <p:spPr>
            <a:xfrm>
              <a:off x="0" y="2773680"/>
              <a:ext cx="12192000" cy="4084320"/>
            </a:xfrm>
            <a:custGeom>
              <a:avLst/>
              <a:gdLst>
                <a:gd name="connsiteX0" fmla="*/ 3840480 w 12192000"/>
                <a:gd name="connsiteY0" fmla="*/ 0 h 4084320"/>
                <a:gd name="connsiteX1" fmla="*/ 6797041 w 12192000"/>
                <a:gd name="connsiteY1" fmla="*/ 883920 h 4084320"/>
                <a:gd name="connsiteX2" fmla="*/ 8869680 w 12192000"/>
                <a:gd name="connsiteY2" fmla="*/ 182880 h 4084320"/>
                <a:gd name="connsiteX3" fmla="*/ 10972800 w 12192000"/>
                <a:gd name="connsiteY3" fmla="*/ 1005840 h 4084320"/>
                <a:gd name="connsiteX4" fmla="*/ 12192000 w 12192000"/>
                <a:gd name="connsiteY4" fmla="*/ 562495 h 4084320"/>
                <a:gd name="connsiteX5" fmla="*/ 12192000 w 12192000"/>
                <a:gd name="connsiteY5" fmla="*/ 4084320 h 4084320"/>
                <a:gd name="connsiteX6" fmla="*/ 0 w 12192000"/>
                <a:gd name="connsiteY6" fmla="*/ 4084320 h 4084320"/>
                <a:gd name="connsiteX7" fmla="*/ 0 w 12192000"/>
                <a:gd name="connsiteY7" fmla="*/ 1296468 h 4084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084320">
                  <a:moveTo>
                    <a:pt x="3840480" y="0"/>
                  </a:moveTo>
                  <a:lnTo>
                    <a:pt x="6797041" y="883920"/>
                  </a:lnTo>
                  <a:lnTo>
                    <a:pt x="8869680" y="182880"/>
                  </a:lnTo>
                  <a:lnTo>
                    <a:pt x="10972800" y="1005840"/>
                  </a:lnTo>
                  <a:lnTo>
                    <a:pt x="12192000" y="562495"/>
                  </a:lnTo>
                  <a:lnTo>
                    <a:pt x="12192000" y="4084320"/>
                  </a:lnTo>
                  <a:lnTo>
                    <a:pt x="0" y="4084320"/>
                  </a:lnTo>
                  <a:lnTo>
                    <a:pt x="0" y="129646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任意多边形 198"/>
            <p:cNvSpPr/>
            <p:nvPr/>
          </p:nvSpPr>
          <p:spPr>
            <a:xfrm>
              <a:off x="0" y="3415920"/>
              <a:ext cx="12192000" cy="3442080"/>
            </a:xfrm>
            <a:custGeom>
              <a:avLst/>
              <a:gdLst>
                <a:gd name="connsiteX0" fmla="*/ 0 w 12192000"/>
                <a:gd name="connsiteY0" fmla="*/ 0 h 3442080"/>
                <a:gd name="connsiteX1" fmla="*/ 3139440 w 12192000"/>
                <a:gd name="connsiteY1" fmla="*/ 1186560 h 3442080"/>
                <a:gd name="connsiteX2" fmla="*/ 4815840 w 12192000"/>
                <a:gd name="connsiteY2" fmla="*/ 211200 h 3442080"/>
                <a:gd name="connsiteX3" fmla="*/ 9022080 w 12192000"/>
                <a:gd name="connsiteY3" fmla="*/ 942720 h 3442080"/>
                <a:gd name="connsiteX4" fmla="*/ 10424160 w 12192000"/>
                <a:gd name="connsiteY4" fmla="*/ 455040 h 3442080"/>
                <a:gd name="connsiteX5" fmla="*/ 12192000 w 12192000"/>
                <a:gd name="connsiteY5" fmla="*/ 851036 h 3442080"/>
                <a:gd name="connsiteX6" fmla="*/ 12192000 w 12192000"/>
                <a:gd name="connsiteY6" fmla="*/ 3442080 h 3442080"/>
                <a:gd name="connsiteX7" fmla="*/ 0 w 12192000"/>
                <a:gd name="connsiteY7" fmla="*/ 3442080 h 3442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42080">
                  <a:moveTo>
                    <a:pt x="0" y="0"/>
                  </a:moveTo>
                  <a:lnTo>
                    <a:pt x="3139440" y="1186560"/>
                  </a:lnTo>
                  <a:lnTo>
                    <a:pt x="4815840" y="211200"/>
                  </a:lnTo>
                  <a:lnTo>
                    <a:pt x="9022080" y="942720"/>
                  </a:lnTo>
                  <a:lnTo>
                    <a:pt x="10424160" y="455040"/>
                  </a:lnTo>
                  <a:lnTo>
                    <a:pt x="12192000" y="851036"/>
                  </a:lnTo>
                  <a:lnTo>
                    <a:pt x="12192000" y="3442080"/>
                  </a:lnTo>
                  <a:lnTo>
                    <a:pt x="0" y="344208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任意多边形 201"/>
            <p:cNvSpPr/>
            <p:nvPr/>
          </p:nvSpPr>
          <p:spPr>
            <a:xfrm>
              <a:off x="0" y="4053840"/>
              <a:ext cx="12192000" cy="2804160"/>
            </a:xfrm>
            <a:custGeom>
              <a:avLst/>
              <a:gdLst>
                <a:gd name="connsiteX0" fmla="*/ 1889760 w 12192000"/>
                <a:gd name="connsiteY0" fmla="*/ 0 h 2804160"/>
                <a:gd name="connsiteX1" fmla="*/ 4693920 w 12192000"/>
                <a:gd name="connsiteY1" fmla="*/ 609600 h 2804160"/>
                <a:gd name="connsiteX2" fmla="*/ 8046720 w 12192000"/>
                <a:gd name="connsiteY2" fmla="*/ 0 h 2804160"/>
                <a:gd name="connsiteX3" fmla="*/ 10728960 w 12192000"/>
                <a:gd name="connsiteY3" fmla="*/ 670560 h 2804160"/>
                <a:gd name="connsiteX4" fmla="*/ 12192000 w 12192000"/>
                <a:gd name="connsiteY4" fmla="*/ 177005 h 2804160"/>
                <a:gd name="connsiteX5" fmla="*/ 12192000 w 12192000"/>
                <a:gd name="connsiteY5" fmla="*/ 2804160 h 2804160"/>
                <a:gd name="connsiteX6" fmla="*/ 0 w 12192000"/>
                <a:gd name="connsiteY6" fmla="*/ 2804160 h 2804160"/>
                <a:gd name="connsiteX7" fmla="*/ 0 w 12192000"/>
                <a:gd name="connsiteY7" fmla="*/ 724840 h 280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804160">
                  <a:moveTo>
                    <a:pt x="1889760" y="0"/>
                  </a:moveTo>
                  <a:lnTo>
                    <a:pt x="4693920" y="609600"/>
                  </a:lnTo>
                  <a:lnTo>
                    <a:pt x="8046720" y="0"/>
                  </a:lnTo>
                  <a:lnTo>
                    <a:pt x="10728960" y="670560"/>
                  </a:lnTo>
                  <a:lnTo>
                    <a:pt x="12192000" y="177005"/>
                  </a:lnTo>
                  <a:lnTo>
                    <a:pt x="12192000" y="2804160"/>
                  </a:lnTo>
                  <a:lnTo>
                    <a:pt x="0" y="2804160"/>
                  </a:lnTo>
                  <a:lnTo>
                    <a:pt x="0" y="72484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等腰三角形 202"/>
            <p:cNvSpPr/>
            <p:nvPr/>
          </p:nvSpPr>
          <p:spPr>
            <a:xfrm rot="19381022">
              <a:off x="-251515" y="4207968"/>
              <a:ext cx="2111829"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等腰三角形 203"/>
            <p:cNvSpPr/>
            <p:nvPr/>
          </p:nvSpPr>
          <p:spPr>
            <a:xfrm rot="18664142">
              <a:off x="3031605" y="3831503"/>
              <a:ext cx="1887344"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等腰三角形 204"/>
            <p:cNvSpPr/>
            <p:nvPr/>
          </p:nvSpPr>
          <p:spPr>
            <a:xfrm rot="19381022">
              <a:off x="6769950" y="3036522"/>
              <a:ext cx="2111829"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等腰三角形 205"/>
            <p:cNvSpPr/>
            <p:nvPr/>
          </p:nvSpPr>
          <p:spPr>
            <a:xfrm rot="19471062">
              <a:off x="6121042" y="4040605"/>
              <a:ext cx="1887344"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等腰三角形 206"/>
            <p:cNvSpPr/>
            <p:nvPr/>
          </p:nvSpPr>
          <p:spPr>
            <a:xfrm rot="19397792">
              <a:off x="10311027" y="3354975"/>
              <a:ext cx="1887344"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圆角矩形 16"/>
          <p:cNvSpPr/>
          <p:nvPr/>
        </p:nvSpPr>
        <p:spPr>
          <a:xfrm>
            <a:off x="1004859" y="1341961"/>
            <a:ext cx="10182282" cy="4792139"/>
          </a:xfrm>
          <a:prstGeom prst="roundRect">
            <a:avLst>
              <a:gd name="adj" fmla="val 4877"/>
            </a:avLst>
          </a:prstGeom>
          <a:solidFill>
            <a:schemeClr val="bg1"/>
          </a:solidFill>
          <a:ln>
            <a:gradFill flip="none" rotWithShape="1">
              <a:gsLst>
                <a:gs pos="0">
                  <a:schemeClr val="tx1">
                    <a:lumMod val="50000"/>
                    <a:lumOff val="50000"/>
                    <a:alpha val="10000"/>
                  </a:schemeClr>
                </a:gs>
                <a:gs pos="100000">
                  <a:schemeClr val="tx1">
                    <a:lumMod val="50000"/>
                    <a:lumOff val="50000"/>
                    <a:alpha val="0"/>
                  </a:schemeClr>
                </a:gs>
              </a:gsLst>
              <a:lin ang="5400000" scaled="1"/>
              <a:tileRect/>
            </a:gradFill>
          </a:ln>
          <a:effectLst>
            <a:outerShdw blurRad="393700" dist="317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5184106" y="1341961"/>
            <a:ext cx="1823789" cy="4792139"/>
            <a:chOff x="5312416" y="1341961"/>
            <a:chExt cx="1823789" cy="4792139"/>
          </a:xfrm>
        </p:grpSpPr>
        <p:sp>
          <p:nvSpPr>
            <p:cNvPr id="34" name="矩形 33"/>
            <p:cNvSpPr/>
            <p:nvPr/>
          </p:nvSpPr>
          <p:spPr>
            <a:xfrm>
              <a:off x="5312416" y="1341961"/>
              <a:ext cx="910618" cy="4792139"/>
            </a:xfrm>
            <a:prstGeom prst="rect">
              <a:avLst/>
            </a:prstGeom>
            <a:gradFill>
              <a:gsLst>
                <a:gs pos="46000">
                  <a:schemeClr val="accent1">
                    <a:lumMod val="60000"/>
                    <a:lumOff val="40000"/>
                    <a:alpha val="0"/>
                  </a:schemeClr>
                </a:gs>
                <a:gs pos="100000">
                  <a:schemeClr val="accent1">
                    <a:lumMod val="60000"/>
                    <a:lumOff val="4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8" name="矩形 397"/>
            <p:cNvSpPr/>
            <p:nvPr/>
          </p:nvSpPr>
          <p:spPr>
            <a:xfrm flipH="1">
              <a:off x="6225587" y="1341961"/>
              <a:ext cx="910618" cy="4792139"/>
            </a:xfrm>
            <a:prstGeom prst="rect">
              <a:avLst/>
            </a:prstGeom>
            <a:gradFill>
              <a:gsLst>
                <a:gs pos="46000">
                  <a:schemeClr val="accent1">
                    <a:lumMod val="60000"/>
                    <a:lumOff val="40000"/>
                    <a:alpha val="0"/>
                  </a:schemeClr>
                </a:gs>
                <a:gs pos="100000">
                  <a:schemeClr val="accent1">
                    <a:lumMod val="60000"/>
                    <a:lumOff val="40000"/>
                    <a:alpha val="6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1984190" y="2015988"/>
            <a:ext cx="2705447" cy="3558834"/>
            <a:chOff x="1984190" y="2015988"/>
            <a:chExt cx="2705447" cy="3558834"/>
          </a:xfrm>
        </p:grpSpPr>
        <p:grpSp>
          <p:nvGrpSpPr>
            <p:cNvPr id="32" name="组合 31"/>
            <p:cNvGrpSpPr/>
            <p:nvPr/>
          </p:nvGrpSpPr>
          <p:grpSpPr>
            <a:xfrm>
              <a:off x="2142022" y="3858443"/>
              <a:ext cx="2547615" cy="1716379"/>
              <a:chOff x="1829782" y="2601088"/>
              <a:chExt cx="2547615" cy="1716379"/>
            </a:xfrm>
          </p:grpSpPr>
          <p:sp>
            <p:nvSpPr>
              <p:cNvPr id="30" name="文本框 29"/>
              <p:cNvSpPr txBox="1"/>
              <p:nvPr/>
            </p:nvSpPr>
            <p:spPr>
              <a:xfrm>
                <a:off x="1829782" y="2601088"/>
                <a:ext cx="1723549" cy="461665"/>
              </a:xfrm>
              <a:prstGeom prst="rect">
                <a:avLst/>
              </a:prstGeom>
              <a:noFill/>
            </p:spPr>
            <p:txBody>
              <a:bodyPr wrap="none" rtlCol="0">
                <a:spAutoFit/>
              </a:bodyPr>
              <a:lstStyle/>
              <a:p>
                <a:r>
                  <a:rPr lang="zh-CN" altLang="en-US" sz="2400" dirty="0" smtClean="0">
                    <a:solidFill>
                      <a:schemeClr val="accent2"/>
                    </a:solidFill>
                    <a:latin typeface="+mj-ea"/>
                    <a:ea typeface="+mj-ea"/>
                  </a:rPr>
                  <a:t>输入</a:t>
                </a:r>
                <a:r>
                  <a:rPr lang="zh-CN" altLang="en-US" sz="2400" dirty="0">
                    <a:solidFill>
                      <a:schemeClr val="accent2"/>
                    </a:solidFill>
                    <a:latin typeface="+mj-ea"/>
                    <a:ea typeface="+mj-ea"/>
                  </a:rPr>
                  <a:t>小</a:t>
                </a:r>
                <a:r>
                  <a:rPr lang="zh-CN" altLang="en-US" sz="2400" dirty="0" smtClean="0">
                    <a:solidFill>
                      <a:schemeClr val="accent2"/>
                    </a:solidFill>
                    <a:latin typeface="+mj-ea"/>
                    <a:ea typeface="+mj-ea"/>
                  </a:rPr>
                  <a:t>标题</a:t>
                </a:r>
                <a:endParaRPr lang="zh-CN" altLang="en-US" sz="2400" dirty="0">
                  <a:solidFill>
                    <a:schemeClr val="accent2"/>
                  </a:solidFill>
                  <a:latin typeface="+mj-ea"/>
                  <a:ea typeface="+mj-ea"/>
                </a:endParaRPr>
              </a:p>
            </p:txBody>
          </p:sp>
          <p:sp>
            <p:nvSpPr>
              <p:cNvPr id="31" name="矩形 30"/>
              <p:cNvSpPr/>
              <p:nvPr/>
            </p:nvSpPr>
            <p:spPr>
              <a:xfrm>
                <a:off x="1829782" y="3043272"/>
                <a:ext cx="2547615" cy="1274195"/>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，海量素材持续更新，上千款模板选择，总有一款适合你稿定设计是一个聚焦商业</a:t>
                </a:r>
                <a:r>
                  <a:rPr lang="zh-CN" altLang="en-US" sz="1600" dirty="0" smtClean="0">
                    <a:solidFill>
                      <a:schemeClr val="tx1">
                        <a:lumMod val="75000"/>
                        <a:lumOff val="25000"/>
                      </a:schemeClr>
                    </a:solidFill>
                    <a:latin typeface="+mn-ea"/>
                  </a:rPr>
                  <a:t>设计。</a:t>
                </a:r>
                <a:endParaRPr lang="zh-CN" altLang="en-US" sz="1600" dirty="0">
                  <a:solidFill>
                    <a:schemeClr val="tx1">
                      <a:lumMod val="75000"/>
                      <a:lumOff val="25000"/>
                    </a:schemeClr>
                  </a:solidFill>
                  <a:latin typeface="+mn-ea"/>
                </a:endParaRPr>
              </a:p>
            </p:txBody>
          </p:sp>
        </p:grpSp>
        <p:grpSp>
          <p:nvGrpSpPr>
            <p:cNvPr id="413" name="组合 412"/>
            <p:cNvGrpSpPr/>
            <p:nvPr/>
          </p:nvGrpSpPr>
          <p:grpSpPr>
            <a:xfrm>
              <a:off x="1984190" y="2015988"/>
              <a:ext cx="1580437" cy="1580437"/>
              <a:chOff x="3314486" y="6380368"/>
              <a:chExt cx="2103120" cy="2103120"/>
            </a:xfrm>
            <a:effectLst>
              <a:outerShdw blurRad="254000" dist="101600" dir="2700000" algn="tl" rotWithShape="0">
                <a:prstClr val="black">
                  <a:alpha val="20000"/>
                </a:prstClr>
              </a:outerShdw>
            </a:effectLst>
          </p:grpSpPr>
          <p:sp>
            <p:nvSpPr>
              <p:cNvPr id="415" name="椭圆 414"/>
              <p:cNvSpPr/>
              <p:nvPr/>
            </p:nvSpPr>
            <p:spPr>
              <a:xfrm>
                <a:off x="3314486" y="6380368"/>
                <a:ext cx="2103120" cy="2103120"/>
              </a:xfrm>
              <a:prstGeom prst="ellipse">
                <a:avLst/>
              </a:prstGeom>
              <a:gradFill flip="none" rotWithShape="1">
                <a:gsLst>
                  <a:gs pos="28000">
                    <a:schemeClr val="accent2">
                      <a:lumMod val="40000"/>
                      <a:lumOff val="60000"/>
                    </a:schemeClr>
                  </a:gs>
                  <a:gs pos="78000">
                    <a:schemeClr val="accent2">
                      <a:lumMod val="60000"/>
                      <a:lumOff val="4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椭圆 415"/>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7" name="椭圆 416"/>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8" name="椭圆 417"/>
              <p:cNvSpPr/>
              <p:nvPr/>
            </p:nvSpPr>
            <p:spPr>
              <a:xfrm>
                <a:off x="3314486" y="6380368"/>
                <a:ext cx="2103120" cy="2103120"/>
              </a:xfrm>
              <a:prstGeom prst="ellipse">
                <a:avLst/>
              </a:prstGeom>
              <a:gradFill flip="none" rotWithShape="1">
                <a:gsLst>
                  <a:gs pos="71000">
                    <a:schemeClr val="accent2">
                      <a:lumMod val="20000"/>
                      <a:lumOff val="80000"/>
                      <a:alpha val="0"/>
                    </a:schemeClr>
                  </a:gs>
                  <a:gs pos="86000">
                    <a:schemeClr val="accent2">
                      <a:lumMod val="20000"/>
                      <a:lumOff val="8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9" name="椭圆 418"/>
              <p:cNvSpPr/>
              <p:nvPr/>
            </p:nvSpPr>
            <p:spPr>
              <a:xfrm>
                <a:off x="3314486" y="6380368"/>
                <a:ext cx="2103120" cy="2103120"/>
              </a:xfrm>
              <a:prstGeom prst="ellipse">
                <a:avLst/>
              </a:prstGeom>
              <a:gradFill flip="none" rotWithShape="1">
                <a:gsLst>
                  <a:gs pos="0">
                    <a:schemeClr val="accent2">
                      <a:lumMod val="40000"/>
                      <a:lumOff val="60000"/>
                    </a:schemeClr>
                  </a:gs>
                  <a:gs pos="45000">
                    <a:srgbClr val="A9B7F2">
                      <a:alpha val="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6" name="图片 45"/>
            <p:cNvPicPr>
              <a:picLocks noChangeAspect="1"/>
            </p:cNvPicPr>
            <p:nvPr/>
          </p:nvPicPr>
          <p:blipFill>
            <a:blip r:embed="rId6"/>
            <a:stretch>
              <a:fillRect/>
            </a:stretch>
          </p:blipFill>
          <p:spPr>
            <a:xfrm>
              <a:off x="2321663" y="2408732"/>
              <a:ext cx="943590" cy="756848"/>
            </a:xfrm>
            <a:prstGeom prst="rect">
              <a:avLst/>
            </a:prstGeom>
          </p:spPr>
        </p:pic>
      </p:grpSp>
      <p:grpSp>
        <p:nvGrpSpPr>
          <p:cNvPr id="420" name="组合 419"/>
          <p:cNvGrpSpPr/>
          <p:nvPr/>
        </p:nvGrpSpPr>
        <p:grpSpPr>
          <a:xfrm>
            <a:off x="7597884" y="2015988"/>
            <a:ext cx="2705447" cy="3558834"/>
            <a:chOff x="1984190" y="2015988"/>
            <a:chExt cx="2705447" cy="3558834"/>
          </a:xfrm>
        </p:grpSpPr>
        <p:grpSp>
          <p:nvGrpSpPr>
            <p:cNvPr id="421" name="组合 420"/>
            <p:cNvGrpSpPr/>
            <p:nvPr/>
          </p:nvGrpSpPr>
          <p:grpSpPr>
            <a:xfrm>
              <a:off x="2142022" y="3858443"/>
              <a:ext cx="2547615" cy="1716379"/>
              <a:chOff x="1829782" y="2601088"/>
              <a:chExt cx="2547615" cy="1716379"/>
            </a:xfrm>
          </p:grpSpPr>
          <p:sp>
            <p:nvSpPr>
              <p:cNvPr id="429" name="文本框 428"/>
              <p:cNvSpPr txBox="1"/>
              <p:nvPr/>
            </p:nvSpPr>
            <p:spPr>
              <a:xfrm>
                <a:off x="1829782" y="2601088"/>
                <a:ext cx="1723549" cy="461665"/>
              </a:xfrm>
              <a:prstGeom prst="rect">
                <a:avLst/>
              </a:prstGeom>
              <a:noFill/>
            </p:spPr>
            <p:txBody>
              <a:bodyPr wrap="none" rtlCol="0">
                <a:spAutoFit/>
              </a:bodyPr>
              <a:lstStyle/>
              <a:p>
                <a:r>
                  <a:rPr lang="zh-CN" altLang="en-US" sz="2400" dirty="0" smtClean="0">
                    <a:solidFill>
                      <a:schemeClr val="accent2"/>
                    </a:solidFill>
                    <a:latin typeface="+mj-ea"/>
                    <a:ea typeface="+mj-ea"/>
                  </a:rPr>
                  <a:t>输入</a:t>
                </a:r>
                <a:r>
                  <a:rPr lang="zh-CN" altLang="en-US" sz="2400" dirty="0">
                    <a:solidFill>
                      <a:schemeClr val="accent2"/>
                    </a:solidFill>
                    <a:latin typeface="+mj-ea"/>
                    <a:ea typeface="+mj-ea"/>
                  </a:rPr>
                  <a:t>小</a:t>
                </a:r>
                <a:r>
                  <a:rPr lang="zh-CN" altLang="en-US" sz="2400" dirty="0" smtClean="0">
                    <a:solidFill>
                      <a:schemeClr val="accent2"/>
                    </a:solidFill>
                    <a:latin typeface="+mj-ea"/>
                    <a:ea typeface="+mj-ea"/>
                  </a:rPr>
                  <a:t>标题</a:t>
                </a:r>
                <a:endParaRPr lang="zh-CN" altLang="en-US" sz="2400" dirty="0">
                  <a:solidFill>
                    <a:schemeClr val="accent2"/>
                  </a:solidFill>
                  <a:latin typeface="+mj-ea"/>
                  <a:ea typeface="+mj-ea"/>
                </a:endParaRPr>
              </a:p>
            </p:txBody>
          </p:sp>
          <p:sp>
            <p:nvSpPr>
              <p:cNvPr id="430" name="矩形 429"/>
              <p:cNvSpPr/>
              <p:nvPr/>
            </p:nvSpPr>
            <p:spPr>
              <a:xfrm>
                <a:off x="1829782" y="3043272"/>
                <a:ext cx="2547615" cy="1274195"/>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，海量素材持续更新，上千款模板选择，总有一款适合你稿定设计是一个聚焦商业</a:t>
                </a:r>
                <a:r>
                  <a:rPr lang="zh-CN" altLang="en-US" sz="1600" dirty="0" smtClean="0">
                    <a:solidFill>
                      <a:schemeClr val="tx1">
                        <a:lumMod val="75000"/>
                        <a:lumOff val="25000"/>
                      </a:schemeClr>
                    </a:solidFill>
                    <a:latin typeface="+mn-ea"/>
                  </a:rPr>
                  <a:t>设计。</a:t>
                </a:r>
                <a:endParaRPr lang="zh-CN" altLang="en-US" sz="1600" dirty="0">
                  <a:solidFill>
                    <a:schemeClr val="tx1">
                      <a:lumMod val="75000"/>
                      <a:lumOff val="25000"/>
                    </a:schemeClr>
                  </a:solidFill>
                  <a:latin typeface="+mn-ea"/>
                </a:endParaRPr>
              </a:p>
            </p:txBody>
          </p:sp>
        </p:grpSp>
        <p:grpSp>
          <p:nvGrpSpPr>
            <p:cNvPr id="422" name="组合 421"/>
            <p:cNvGrpSpPr/>
            <p:nvPr/>
          </p:nvGrpSpPr>
          <p:grpSpPr>
            <a:xfrm>
              <a:off x="1984190" y="2015988"/>
              <a:ext cx="1580437" cy="1580437"/>
              <a:chOff x="3314486" y="6380368"/>
              <a:chExt cx="2103120" cy="2103120"/>
            </a:xfrm>
            <a:effectLst>
              <a:outerShdw blurRad="254000" dist="101600" dir="2700000" algn="tl" rotWithShape="0">
                <a:prstClr val="black">
                  <a:alpha val="20000"/>
                </a:prstClr>
              </a:outerShdw>
            </a:effectLst>
          </p:grpSpPr>
          <p:sp>
            <p:nvSpPr>
              <p:cNvPr id="424" name="椭圆 423"/>
              <p:cNvSpPr/>
              <p:nvPr/>
            </p:nvSpPr>
            <p:spPr>
              <a:xfrm>
                <a:off x="3314486" y="6380368"/>
                <a:ext cx="2103120" cy="2103120"/>
              </a:xfrm>
              <a:prstGeom prst="ellipse">
                <a:avLst/>
              </a:prstGeom>
              <a:gradFill flip="none" rotWithShape="1">
                <a:gsLst>
                  <a:gs pos="28000">
                    <a:schemeClr val="accent2">
                      <a:lumMod val="40000"/>
                      <a:lumOff val="60000"/>
                    </a:schemeClr>
                  </a:gs>
                  <a:gs pos="78000">
                    <a:schemeClr val="accent2">
                      <a:lumMod val="60000"/>
                      <a:lumOff val="4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椭圆 424"/>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椭圆 425"/>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椭圆 426"/>
              <p:cNvSpPr/>
              <p:nvPr/>
            </p:nvSpPr>
            <p:spPr>
              <a:xfrm>
                <a:off x="3314486" y="6380368"/>
                <a:ext cx="2103120" cy="2103120"/>
              </a:xfrm>
              <a:prstGeom prst="ellipse">
                <a:avLst/>
              </a:prstGeom>
              <a:gradFill flip="none" rotWithShape="1">
                <a:gsLst>
                  <a:gs pos="71000">
                    <a:schemeClr val="accent2">
                      <a:lumMod val="20000"/>
                      <a:lumOff val="80000"/>
                      <a:alpha val="0"/>
                    </a:schemeClr>
                  </a:gs>
                  <a:gs pos="86000">
                    <a:schemeClr val="accent2">
                      <a:lumMod val="20000"/>
                      <a:lumOff val="8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 name="椭圆 427"/>
              <p:cNvSpPr/>
              <p:nvPr/>
            </p:nvSpPr>
            <p:spPr>
              <a:xfrm>
                <a:off x="3314486" y="6380368"/>
                <a:ext cx="2103120" cy="2103120"/>
              </a:xfrm>
              <a:prstGeom prst="ellipse">
                <a:avLst/>
              </a:prstGeom>
              <a:gradFill flip="none" rotWithShape="1">
                <a:gsLst>
                  <a:gs pos="0">
                    <a:schemeClr val="accent2">
                      <a:lumMod val="40000"/>
                      <a:lumOff val="60000"/>
                    </a:schemeClr>
                  </a:gs>
                  <a:gs pos="45000">
                    <a:srgbClr val="A9B7F2">
                      <a:alpha val="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54" name="图片 53"/>
          <p:cNvPicPr>
            <a:picLocks noChangeAspect="1"/>
          </p:cNvPicPr>
          <p:nvPr/>
        </p:nvPicPr>
        <p:blipFill>
          <a:blip r:embed="rId7"/>
          <a:stretch>
            <a:fillRect/>
          </a:stretch>
        </p:blipFill>
        <p:spPr>
          <a:xfrm>
            <a:off x="8122007" y="2462141"/>
            <a:ext cx="665214" cy="655591"/>
          </a:xfrm>
          <a:prstGeom prst="rect">
            <a:avLst/>
          </a:prstGeom>
        </p:spPr>
      </p:pic>
      <p:pic>
        <p:nvPicPr>
          <p:cNvPr id="192" name="图片 191"/>
          <p:cNvPicPr>
            <a:picLocks/>
          </p:cNvPicPr>
          <p:nvPr/>
        </p:nvPicPr>
        <p:blipFill>
          <a:blip r:embed="rId8">
            <a:extLst>
              <a:ext uri="{28A0092B-C50C-407E-A947-70E740481C1C}">
                <a14:useLocalDpi xmlns:a14="http://schemas.microsoft.com/office/drawing/2010/main" val="0"/>
              </a:ext>
            </a:extLst>
          </a:blip>
          <a:stretch>
            <a:fillRect/>
          </a:stretch>
        </p:blipFill>
        <p:spPr>
          <a:xfrm flipH="1">
            <a:off x="10533240" y="1328580"/>
            <a:ext cx="436785" cy="1129498"/>
          </a:xfrm>
          <a:prstGeom prst="rect">
            <a:avLst/>
          </a:prstGeom>
          <a:effectLst>
            <a:outerShdw blurRad="101600" dist="50800" dir="5400000" algn="t" rotWithShape="0">
              <a:prstClr val="black">
                <a:alpha val="6000"/>
              </a:prstClr>
            </a:outerShdw>
          </a:effectLst>
        </p:spPr>
      </p:pic>
      <p:sp>
        <p:nvSpPr>
          <p:cNvPr id="193" name="椭圆 192"/>
          <p:cNvSpPr/>
          <p:nvPr/>
        </p:nvSpPr>
        <p:spPr>
          <a:xfrm>
            <a:off x="10723496" y="1893329"/>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6" name="组合 435"/>
          <p:cNvGrpSpPr/>
          <p:nvPr/>
        </p:nvGrpSpPr>
        <p:grpSpPr>
          <a:xfrm>
            <a:off x="4193593" y="819559"/>
            <a:ext cx="6480000" cy="0"/>
            <a:chOff x="3873932" y="-105711"/>
            <a:chExt cx="6911832" cy="0"/>
          </a:xfrm>
        </p:grpSpPr>
        <p:cxnSp>
          <p:nvCxnSpPr>
            <p:cNvPr id="437" name="直接连接符 436"/>
            <p:cNvCxnSpPr/>
            <p:nvPr/>
          </p:nvCxnSpPr>
          <p:spPr>
            <a:xfrm>
              <a:off x="3873932" y="-105711"/>
              <a:ext cx="6911832" cy="0"/>
            </a:xfrm>
            <a:prstGeom prst="line">
              <a:avLst/>
            </a:prstGeom>
            <a:ln>
              <a:gradFill flip="none" rotWithShape="1">
                <a:gsLst>
                  <a:gs pos="0">
                    <a:schemeClr val="accent1">
                      <a:alpha val="0"/>
                    </a:schemeClr>
                  </a:gs>
                  <a:gs pos="100000">
                    <a:schemeClr val="accent1">
                      <a:alpha val="6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38" name="直接连接符 437"/>
            <p:cNvCxnSpPr/>
            <p:nvPr/>
          </p:nvCxnSpPr>
          <p:spPr>
            <a:xfrm>
              <a:off x="10494818" y="-105711"/>
              <a:ext cx="290946"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978114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矩形 86"/>
          <p:cNvSpPr/>
          <p:nvPr/>
        </p:nvSpPr>
        <p:spPr>
          <a:xfrm>
            <a:off x="0" y="0"/>
            <a:ext cx="12192000" cy="6858000"/>
          </a:xfrm>
          <a:prstGeom prst="rect">
            <a:avLst/>
          </a:pr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p:cNvGrpSpPr/>
          <p:nvPr/>
        </p:nvGrpSpPr>
        <p:grpSpPr>
          <a:xfrm>
            <a:off x="4193593" y="819559"/>
            <a:ext cx="6480000" cy="0"/>
            <a:chOff x="3873932" y="-105711"/>
            <a:chExt cx="6911832" cy="0"/>
          </a:xfrm>
        </p:grpSpPr>
        <p:cxnSp>
          <p:nvCxnSpPr>
            <p:cNvPr id="92" name="直接连接符 91"/>
            <p:cNvCxnSpPr/>
            <p:nvPr/>
          </p:nvCxnSpPr>
          <p:spPr>
            <a:xfrm>
              <a:off x="3873932" y="-105711"/>
              <a:ext cx="6911832" cy="0"/>
            </a:xfrm>
            <a:prstGeom prst="line">
              <a:avLst/>
            </a:prstGeom>
            <a:ln>
              <a:gradFill flip="none" rotWithShape="1">
                <a:gsLst>
                  <a:gs pos="0">
                    <a:schemeClr val="accent1">
                      <a:alpha val="0"/>
                    </a:schemeClr>
                  </a:gs>
                  <a:gs pos="100000">
                    <a:schemeClr val="accent1">
                      <a:alpha val="6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10494818" y="-105711"/>
              <a:ext cx="290946"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sp>
        <p:nvSpPr>
          <p:cNvPr id="69" name="任意多边形 68"/>
          <p:cNvSpPr/>
          <p:nvPr/>
        </p:nvSpPr>
        <p:spPr>
          <a:xfrm>
            <a:off x="301253" y="0"/>
            <a:ext cx="5168348" cy="6858000"/>
          </a:xfrm>
          <a:custGeom>
            <a:avLst/>
            <a:gdLst>
              <a:gd name="connsiteX0" fmla="*/ 0 w 5088835"/>
              <a:gd name="connsiteY0" fmla="*/ 0 h 6858000"/>
              <a:gd name="connsiteX1" fmla="*/ 5088835 w 5088835"/>
              <a:gd name="connsiteY1" fmla="*/ 0 h 6858000"/>
              <a:gd name="connsiteX2" fmla="*/ 5088835 w 5088835"/>
              <a:gd name="connsiteY2" fmla="*/ 6858000 h 6858000"/>
              <a:gd name="connsiteX3" fmla="*/ 0 w 508883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088835" h="6858000">
                <a:moveTo>
                  <a:pt x="0" y="0"/>
                </a:moveTo>
                <a:lnTo>
                  <a:pt x="5088835" y="0"/>
                </a:lnTo>
                <a:lnTo>
                  <a:pt x="5088835" y="6858000"/>
                </a:lnTo>
                <a:lnTo>
                  <a:pt x="0" y="6858000"/>
                </a:lnTo>
                <a:close/>
              </a:path>
            </a:pathLst>
          </a:custGeom>
          <a:solidFill>
            <a:schemeClr val="bg1"/>
          </a:solidFill>
          <a:ln>
            <a:noFill/>
          </a:ln>
          <a:effectLst>
            <a:outerShdw blurRad="330200" dist="635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a:off x="1" y="0"/>
            <a:ext cx="5108715" cy="6858000"/>
          </a:xfrm>
          <a:custGeom>
            <a:avLst/>
            <a:gdLst>
              <a:gd name="connsiteX0" fmla="*/ 0 w 5108715"/>
              <a:gd name="connsiteY0" fmla="*/ 0 h 6858000"/>
              <a:gd name="connsiteX1" fmla="*/ 5108715 w 5108715"/>
              <a:gd name="connsiteY1" fmla="*/ 0 h 6858000"/>
              <a:gd name="connsiteX2" fmla="*/ 5108715 w 5108715"/>
              <a:gd name="connsiteY2" fmla="*/ 6858000 h 6858000"/>
              <a:gd name="connsiteX3" fmla="*/ 0 w 510871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8715" h="6858000">
                <a:moveTo>
                  <a:pt x="0" y="0"/>
                </a:moveTo>
                <a:lnTo>
                  <a:pt x="5108715" y="0"/>
                </a:lnTo>
                <a:lnTo>
                  <a:pt x="5108715" y="6858000"/>
                </a:lnTo>
                <a:lnTo>
                  <a:pt x="0" y="6858000"/>
                </a:lnTo>
                <a:close/>
              </a:path>
            </a:pathLst>
          </a:custGeom>
          <a:solidFill>
            <a:schemeClr val="bg1"/>
          </a:solidFill>
          <a:ln>
            <a:noFill/>
          </a:ln>
          <a:effectLst>
            <a:outerShdw blurRad="330200" dist="635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p:cNvPicPr>
            <a:picLocks noChangeAspect="1"/>
          </p:cNvPicPr>
          <p:nvPr/>
        </p:nvPicPr>
        <p:blipFill>
          <a:blip r:embed="rId4" cstate="print">
            <a:extLst>
              <a:ext uri="{28A0092B-C50C-407E-A947-70E740481C1C}">
                <a14:useLocalDpi xmlns:a14="http://schemas.microsoft.com/office/drawing/2010/main" val="0"/>
              </a:ext>
            </a:extLst>
          </a:blip>
          <a:srcRect l="17715" t="7564" r="45905" b="15541"/>
          <a:stretch>
            <a:fillRect/>
          </a:stretch>
        </p:blipFill>
        <p:spPr>
          <a:xfrm>
            <a:off x="0" y="0"/>
            <a:ext cx="4866968" cy="6858000"/>
          </a:xfrm>
          <a:custGeom>
            <a:avLst/>
            <a:gdLst>
              <a:gd name="connsiteX0" fmla="*/ 0 w 4866968"/>
              <a:gd name="connsiteY0" fmla="*/ 0 h 6858000"/>
              <a:gd name="connsiteX1" fmla="*/ 4866968 w 4866968"/>
              <a:gd name="connsiteY1" fmla="*/ 0 h 6858000"/>
              <a:gd name="connsiteX2" fmla="*/ 4866968 w 4866968"/>
              <a:gd name="connsiteY2" fmla="*/ 6858000 h 6858000"/>
              <a:gd name="connsiteX3" fmla="*/ 0 w 48669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866968" h="6858000">
                <a:moveTo>
                  <a:pt x="0" y="0"/>
                </a:moveTo>
                <a:lnTo>
                  <a:pt x="4866968" y="0"/>
                </a:lnTo>
                <a:lnTo>
                  <a:pt x="4866968" y="6858000"/>
                </a:lnTo>
                <a:lnTo>
                  <a:pt x="0" y="6858000"/>
                </a:lnTo>
                <a:close/>
              </a:path>
            </a:pathLst>
          </a:custGeom>
          <a:solidFill>
            <a:schemeClr val="bg1"/>
          </a:solidFill>
          <a:ln>
            <a:noFill/>
          </a:ln>
          <a:effectLst>
            <a:outerShdw blurRad="330200" dist="63500" algn="l" rotWithShape="0">
              <a:prstClr val="black">
                <a:alpha val="10000"/>
              </a:prstClr>
            </a:outerShdw>
          </a:effectLst>
        </p:spPr>
      </p:pic>
      <p:pic>
        <p:nvPicPr>
          <p:cNvPr id="2" name="图片 1"/>
          <p:cNvPicPr>
            <a:picLocks noChangeAspect="1"/>
          </p:cNvPicPr>
          <p:nvPr/>
        </p:nvPicPr>
        <p:blipFill>
          <a:blip r:embed="rId5"/>
          <a:stretch>
            <a:fillRect/>
          </a:stretch>
        </p:blipFill>
        <p:spPr>
          <a:xfrm>
            <a:off x="11113991" y="588904"/>
            <a:ext cx="417449" cy="476840"/>
          </a:xfrm>
          <a:prstGeom prst="rect">
            <a:avLst/>
          </a:prstGeom>
        </p:spPr>
      </p:pic>
      <p:sp>
        <p:nvSpPr>
          <p:cNvPr id="3" name="矩形 2"/>
          <p:cNvSpPr/>
          <p:nvPr/>
        </p:nvSpPr>
        <p:spPr>
          <a:xfrm>
            <a:off x="1044628" y="565041"/>
            <a:ext cx="7155036" cy="584775"/>
          </a:xfrm>
          <a:prstGeom prst="rect">
            <a:avLst/>
          </a:prstGeom>
        </p:spPr>
        <p:txBody>
          <a:bodyPr wrap="square">
            <a:spAutoFit/>
          </a:bodyPr>
          <a:lstStyle/>
          <a:p>
            <a:r>
              <a:rPr lang="zh-CN" altLang="en-US" sz="3200" dirty="0" smtClean="0">
                <a:solidFill>
                  <a:schemeClr val="bg1"/>
                </a:solidFill>
                <a:latin typeface="+mj-ea"/>
                <a:ea typeface="+mj-ea"/>
              </a:rPr>
              <a:t>三项并列页面</a:t>
            </a:r>
            <a:endParaRPr lang="zh-CN" altLang="en-US" sz="3200" dirty="0">
              <a:solidFill>
                <a:schemeClr val="bg1"/>
              </a:solidFill>
              <a:latin typeface="+mj-ea"/>
              <a:ea typeface="+mj-ea"/>
            </a:endParaRPr>
          </a:p>
        </p:txBody>
      </p:sp>
      <p:grpSp>
        <p:nvGrpSpPr>
          <p:cNvPr id="4" name="组合 3"/>
          <p:cNvGrpSpPr/>
          <p:nvPr/>
        </p:nvGrpSpPr>
        <p:grpSpPr>
          <a:xfrm>
            <a:off x="660400" y="659306"/>
            <a:ext cx="288000" cy="329202"/>
            <a:chOff x="660400" y="659306"/>
            <a:chExt cx="396000" cy="329202"/>
          </a:xfrm>
          <a:effectLst>
            <a:outerShdw blurRad="76200" dist="25400" dir="2700000" algn="tl" rotWithShape="0">
              <a:prstClr val="black">
                <a:alpha val="10000"/>
              </a:prstClr>
            </a:outerShdw>
          </a:effectLst>
        </p:grpSpPr>
        <p:sp>
          <p:nvSpPr>
            <p:cNvPr id="5" name="圆角矩形 4"/>
            <p:cNvSpPr/>
            <p:nvPr/>
          </p:nvSpPr>
          <p:spPr>
            <a:xfrm>
              <a:off x="660400" y="659306"/>
              <a:ext cx="396000" cy="7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660400" y="787907"/>
              <a:ext cx="396000" cy="7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60400" y="916508"/>
              <a:ext cx="396000" cy="7200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菱形 26"/>
          <p:cNvSpPr/>
          <p:nvPr/>
        </p:nvSpPr>
        <p:spPr>
          <a:xfrm>
            <a:off x="1292086" y="2135352"/>
            <a:ext cx="1868556" cy="1868556"/>
          </a:xfrm>
          <a:prstGeom prst="diamond">
            <a:avLst/>
          </a:prstGeom>
          <a:noFill/>
          <a:ln w="50800">
            <a:gradFill>
              <a:gsLst>
                <a:gs pos="0">
                  <a:schemeClr val="accent1">
                    <a:lumMod val="5000"/>
                    <a:lumOff val="9500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菱形 71"/>
          <p:cNvSpPr/>
          <p:nvPr/>
        </p:nvSpPr>
        <p:spPr>
          <a:xfrm>
            <a:off x="1292086" y="3117677"/>
            <a:ext cx="1868556" cy="1868556"/>
          </a:xfrm>
          <a:prstGeom prst="diamond">
            <a:avLst/>
          </a:prstGeom>
          <a:noFill/>
          <a:ln w="50800">
            <a:gradFill>
              <a:gsLst>
                <a:gs pos="0">
                  <a:schemeClr val="accent1">
                    <a:lumMod val="5000"/>
                    <a:lumOff val="9500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十字形 27"/>
          <p:cNvSpPr/>
          <p:nvPr/>
        </p:nvSpPr>
        <p:spPr>
          <a:xfrm>
            <a:off x="2058381" y="3389244"/>
            <a:ext cx="375103" cy="375103"/>
          </a:xfrm>
          <a:prstGeom prst="plus">
            <a:avLst>
              <a:gd name="adj" fmla="val 45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5784705" y="1460217"/>
            <a:ext cx="5605925" cy="1179497"/>
            <a:chOff x="5784705" y="1639119"/>
            <a:chExt cx="5605925" cy="1179497"/>
          </a:xfrm>
        </p:grpSpPr>
        <p:sp>
          <p:nvSpPr>
            <p:cNvPr id="73" name="文本框 72"/>
            <p:cNvSpPr txBox="1"/>
            <p:nvPr/>
          </p:nvSpPr>
          <p:spPr>
            <a:xfrm>
              <a:off x="6559824" y="1693168"/>
              <a:ext cx="1723549" cy="461665"/>
            </a:xfrm>
            <a:prstGeom prst="rect">
              <a:avLst/>
            </a:prstGeom>
            <a:noFill/>
          </p:spPr>
          <p:txBody>
            <a:bodyPr wrap="none" rtlCol="0">
              <a:spAutoFit/>
            </a:bodyPr>
            <a:lstStyle/>
            <a:p>
              <a:r>
                <a:rPr lang="zh-CN" altLang="en-US" sz="2400" dirty="0" smtClean="0">
                  <a:solidFill>
                    <a:schemeClr val="tx1">
                      <a:lumMod val="75000"/>
                      <a:lumOff val="25000"/>
                    </a:schemeClr>
                  </a:solidFill>
                  <a:latin typeface="+mj-ea"/>
                  <a:ea typeface="+mj-ea"/>
                </a:rPr>
                <a:t>输入</a:t>
              </a:r>
              <a:r>
                <a:rPr lang="zh-CN" altLang="en-US" sz="2400" dirty="0">
                  <a:solidFill>
                    <a:schemeClr val="tx1">
                      <a:lumMod val="75000"/>
                      <a:lumOff val="25000"/>
                    </a:schemeClr>
                  </a:solidFill>
                  <a:latin typeface="+mj-ea"/>
                  <a:ea typeface="+mj-ea"/>
                </a:rPr>
                <a:t>小</a:t>
              </a:r>
              <a:r>
                <a:rPr lang="zh-CN" altLang="en-US" sz="2400" dirty="0" smtClean="0">
                  <a:solidFill>
                    <a:schemeClr val="tx1">
                      <a:lumMod val="75000"/>
                      <a:lumOff val="25000"/>
                    </a:schemeClr>
                  </a:solidFill>
                  <a:latin typeface="+mj-ea"/>
                  <a:ea typeface="+mj-ea"/>
                </a:rPr>
                <a:t>标题</a:t>
              </a:r>
              <a:endParaRPr lang="zh-CN" altLang="en-US" sz="2400" dirty="0">
                <a:solidFill>
                  <a:schemeClr val="tx1">
                    <a:lumMod val="75000"/>
                    <a:lumOff val="25000"/>
                  </a:schemeClr>
                </a:solidFill>
                <a:latin typeface="+mj-ea"/>
                <a:ea typeface="+mj-ea"/>
              </a:endParaRPr>
            </a:p>
          </p:txBody>
        </p:sp>
        <p:sp>
          <p:nvSpPr>
            <p:cNvPr id="74" name="矩形 73"/>
            <p:cNvSpPr/>
            <p:nvPr/>
          </p:nvSpPr>
          <p:spPr>
            <a:xfrm>
              <a:off x="6559824" y="2135352"/>
              <a:ext cx="4830806" cy="683264"/>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，海量素材持续更新，上千款模板选择，总有一款适合你稿定设计是一个聚焦商业</a:t>
              </a:r>
              <a:r>
                <a:rPr lang="zh-CN" altLang="en-US" sz="1600" dirty="0" smtClean="0">
                  <a:solidFill>
                    <a:schemeClr val="tx1">
                      <a:lumMod val="75000"/>
                      <a:lumOff val="25000"/>
                    </a:schemeClr>
                  </a:solidFill>
                  <a:latin typeface="+mn-ea"/>
                </a:rPr>
                <a:t>设计。</a:t>
              </a:r>
              <a:endParaRPr lang="zh-CN" altLang="en-US" sz="1600" dirty="0">
                <a:solidFill>
                  <a:schemeClr val="tx1">
                    <a:lumMod val="75000"/>
                    <a:lumOff val="25000"/>
                  </a:schemeClr>
                </a:solidFill>
                <a:latin typeface="+mn-ea"/>
              </a:endParaRPr>
            </a:p>
          </p:txBody>
        </p:sp>
        <p:sp>
          <p:nvSpPr>
            <p:cNvPr id="75" name="文本框 74"/>
            <p:cNvSpPr txBox="1"/>
            <p:nvPr/>
          </p:nvSpPr>
          <p:spPr>
            <a:xfrm>
              <a:off x="5784705" y="1639119"/>
              <a:ext cx="801823" cy="584775"/>
            </a:xfrm>
            <a:prstGeom prst="rect">
              <a:avLst/>
            </a:prstGeom>
            <a:noFill/>
          </p:spPr>
          <p:txBody>
            <a:bodyPr wrap="none" rtlCol="0">
              <a:spAutoFit/>
            </a:bodyPr>
            <a:lstStyle/>
            <a:p>
              <a:r>
                <a:rPr lang="en-US" altLang="zh-CN" sz="3200" dirty="0" smtClean="0">
                  <a:solidFill>
                    <a:schemeClr val="accent2"/>
                  </a:solidFill>
                  <a:latin typeface="+mj-ea"/>
                  <a:ea typeface="+mj-ea"/>
                </a:rPr>
                <a:t>01.</a:t>
              </a:r>
              <a:endParaRPr lang="zh-CN" altLang="en-US" sz="3200" dirty="0">
                <a:solidFill>
                  <a:schemeClr val="accent2"/>
                </a:solidFill>
                <a:latin typeface="+mj-ea"/>
                <a:ea typeface="+mj-ea"/>
              </a:endParaRPr>
            </a:p>
          </p:txBody>
        </p:sp>
      </p:grpSp>
      <p:grpSp>
        <p:nvGrpSpPr>
          <p:cNvPr id="76" name="组合 75"/>
          <p:cNvGrpSpPr/>
          <p:nvPr/>
        </p:nvGrpSpPr>
        <p:grpSpPr>
          <a:xfrm>
            <a:off x="5784705" y="2940786"/>
            <a:ext cx="5605925" cy="1179497"/>
            <a:chOff x="5784705" y="1639119"/>
            <a:chExt cx="5605925" cy="1179497"/>
          </a:xfrm>
        </p:grpSpPr>
        <p:sp>
          <p:nvSpPr>
            <p:cNvPr id="77" name="文本框 76"/>
            <p:cNvSpPr txBox="1"/>
            <p:nvPr/>
          </p:nvSpPr>
          <p:spPr>
            <a:xfrm>
              <a:off x="6559824" y="1693168"/>
              <a:ext cx="1723549" cy="461665"/>
            </a:xfrm>
            <a:prstGeom prst="rect">
              <a:avLst/>
            </a:prstGeom>
            <a:noFill/>
          </p:spPr>
          <p:txBody>
            <a:bodyPr wrap="none" rtlCol="0">
              <a:spAutoFit/>
            </a:bodyPr>
            <a:lstStyle/>
            <a:p>
              <a:r>
                <a:rPr lang="zh-CN" altLang="en-US" sz="2400" dirty="0" smtClean="0">
                  <a:solidFill>
                    <a:schemeClr val="tx1">
                      <a:lumMod val="75000"/>
                      <a:lumOff val="25000"/>
                    </a:schemeClr>
                  </a:solidFill>
                  <a:latin typeface="+mj-ea"/>
                  <a:ea typeface="+mj-ea"/>
                </a:rPr>
                <a:t>输入</a:t>
              </a:r>
              <a:r>
                <a:rPr lang="zh-CN" altLang="en-US" sz="2400" dirty="0">
                  <a:solidFill>
                    <a:schemeClr val="tx1">
                      <a:lumMod val="75000"/>
                      <a:lumOff val="25000"/>
                    </a:schemeClr>
                  </a:solidFill>
                  <a:latin typeface="+mj-ea"/>
                  <a:ea typeface="+mj-ea"/>
                </a:rPr>
                <a:t>小</a:t>
              </a:r>
              <a:r>
                <a:rPr lang="zh-CN" altLang="en-US" sz="2400" dirty="0" smtClean="0">
                  <a:solidFill>
                    <a:schemeClr val="tx1">
                      <a:lumMod val="75000"/>
                      <a:lumOff val="25000"/>
                    </a:schemeClr>
                  </a:solidFill>
                  <a:latin typeface="+mj-ea"/>
                  <a:ea typeface="+mj-ea"/>
                </a:rPr>
                <a:t>标题</a:t>
              </a:r>
              <a:endParaRPr lang="zh-CN" altLang="en-US" sz="2400" dirty="0">
                <a:solidFill>
                  <a:schemeClr val="tx1">
                    <a:lumMod val="75000"/>
                    <a:lumOff val="25000"/>
                  </a:schemeClr>
                </a:solidFill>
                <a:latin typeface="+mj-ea"/>
                <a:ea typeface="+mj-ea"/>
              </a:endParaRPr>
            </a:p>
          </p:txBody>
        </p:sp>
        <p:sp>
          <p:nvSpPr>
            <p:cNvPr id="78" name="矩形 77"/>
            <p:cNvSpPr/>
            <p:nvPr/>
          </p:nvSpPr>
          <p:spPr>
            <a:xfrm>
              <a:off x="6559824" y="2135352"/>
              <a:ext cx="4830806" cy="683264"/>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，海量素材持续更新，上千款模板选择，总有一款适合你稿定设计是一个聚焦商业</a:t>
              </a:r>
              <a:r>
                <a:rPr lang="zh-CN" altLang="en-US" sz="1600" dirty="0" smtClean="0">
                  <a:solidFill>
                    <a:schemeClr val="tx1">
                      <a:lumMod val="75000"/>
                      <a:lumOff val="25000"/>
                    </a:schemeClr>
                  </a:solidFill>
                  <a:latin typeface="+mn-ea"/>
                </a:rPr>
                <a:t>设计。</a:t>
              </a:r>
              <a:endParaRPr lang="zh-CN" altLang="en-US" sz="1600" dirty="0">
                <a:solidFill>
                  <a:schemeClr val="tx1">
                    <a:lumMod val="75000"/>
                    <a:lumOff val="25000"/>
                  </a:schemeClr>
                </a:solidFill>
                <a:latin typeface="+mn-ea"/>
              </a:endParaRPr>
            </a:p>
          </p:txBody>
        </p:sp>
        <p:sp>
          <p:nvSpPr>
            <p:cNvPr id="79" name="文本框 78"/>
            <p:cNvSpPr txBox="1"/>
            <p:nvPr/>
          </p:nvSpPr>
          <p:spPr>
            <a:xfrm>
              <a:off x="5784705" y="1639119"/>
              <a:ext cx="801823" cy="584775"/>
            </a:xfrm>
            <a:prstGeom prst="rect">
              <a:avLst/>
            </a:prstGeom>
            <a:noFill/>
          </p:spPr>
          <p:txBody>
            <a:bodyPr wrap="none" rtlCol="0">
              <a:spAutoFit/>
            </a:bodyPr>
            <a:lstStyle/>
            <a:p>
              <a:r>
                <a:rPr lang="en-US" altLang="zh-CN" sz="3200" dirty="0" smtClean="0">
                  <a:solidFill>
                    <a:schemeClr val="accent2"/>
                  </a:solidFill>
                  <a:latin typeface="+mj-ea"/>
                  <a:ea typeface="+mj-ea"/>
                </a:rPr>
                <a:t>02.</a:t>
              </a:r>
              <a:endParaRPr lang="zh-CN" altLang="en-US" sz="3200" dirty="0">
                <a:solidFill>
                  <a:schemeClr val="accent2"/>
                </a:solidFill>
                <a:latin typeface="+mj-ea"/>
                <a:ea typeface="+mj-ea"/>
              </a:endParaRPr>
            </a:p>
          </p:txBody>
        </p:sp>
      </p:grpSp>
      <p:grpSp>
        <p:nvGrpSpPr>
          <p:cNvPr id="85" name="组合 84"/>
          <p:cNvGrpSpPr/>
          <p:nvPr/>
        </p:nvGrpSpPr>
        <p:grpSpPr>
          <a:xfrm>
            <a:off x="5784705" y="4421355"/>
            <a:ext cx="5605925" cy="1179497"/>
            <a:chOff x="5784705" y="1639119"/>
            <a:chExt cx="5605925" cy="1179497"/>
          </a:xfrm>
        </p:grpSpPr>
        <p:sp>
          <p:nvSpPr>
            <p:cNvPr id="86" name="文本框 85"/>
            <p:cNvSpPr txBox="1"/>
            <p:nvPr/>
          </p:nvSpPr>
          <p:spPr>
            <a:xfrm>
              <a:off x="6559824" y="1693168"/>
              <a:ext cx="1723549" cy="461665"/>
            </a:xfrm>
            <a:prstGeom prst="rect">
              <a:avLst/>
            </a:prstGeom>
            <a:noFill/>
          </p:spPr>
          <p:txBody>
            <a:bodyPr wrap="none" rtlCol="0">
              <a:spAutoFit/>
            </a:bodyPr>
            <a:lstStyle/>
            <a:p>
              <a:r>
                <a:rPr lang="zh-CN" altLang="en-US" sz="2400" dirty="0" smtClean="0">
                  <a:solidFill>
                    <a:schemeClr val="tx1">
                      <a:lumMod val="75000"/>
                      <a:lumOff val="25000"/>
                    </a:schemeClr>
                  </a:solidFill>
                  <a:latin typeface="+mj-ea"/>
                  <a:ea typeface="+mj-ea"/>
                </a:rPr>
                <a:t>输入</a:t>
              </a:r>
              <a:r>
                <a:rPr lang="zh-CN" altLang="en-US" sz="2400" dirty="0">
                  <a:solidFill>
                    <a:schemeClr val="tx1">
                      <a:lumMod val="75000"/>
                      <a:lumOff val="25000"/>
                    </a:schemeClr>
                  </a:solidFill>
                  <a:latin typeface="+mj-ea"/>
                  <a:ea typeface="+mj-ea"/>
                </a:rPr>
                <a:t>小</a:t>
              </a:r>
              <a:r>
                <a:rPr lang="zh-CN" altLang="en-US" sz="2400" dirty="0" smtClean="0">
                  <a:solidFill>
                    <a:schemeClr val="tx1">
                      <a:lumMod val="75000"/>
                      <a:lumOff val="25000"/>
                    </a:schemeClr>
                  </a:solidFill>
                  <a:latin typeface="+mj-ea"/>
                  <a:ea typeface="+mj-ea"/>
                </a:rPr>
                <a:t>标题</a:t>
              </a:r>
              <a:endParaRPr lang="zh-CN" altLang="en-US" sz="2400" dirty="0">
                <a:solidFill>
                  <a:schemeClr val="tx1">
                    <a:lumMod val="75000"/>
                    <a:lumOff val="25000"/>
                  </a:schemeClr>
                </a:solidFill>
                <a:latin typeface="+mj-ea"/>
                <a:ea typeface="+mj-ea"/>
              </a:endParaRPr>
            </a:p>
          </p:txBody>
        </p:sp>
        <p:sp>
          <p:nvSpPr>
            <p:cNvPr id="88" name="矩形 87"/>
            <p:cNvSpPr/>
            <p:nvPr/>
          </p:nvSpPr>
          <p:spPr>
            <a:xfrm>
              <a:off x="6559824" y="2135352"/>
              <a:ext cx="4830806" cy="683264"/>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，海量素材持续更新，上千款模板选择，总有一款适合你稿定设计是一个聚焦商业</a:t>
              </a:r>
              <a:r>
                <a:rPr lang="zh-CN" altLang="en-US" sz="1600" dirty="0" smtClean="0">
                  <a:solidFill>
                    <a:schemeClr val="tx1">
                      <a:lumMod val="75000"/>
                      <a:lumOff val="25000"/>
                    </a:schemeClr>
                  </a:solidFill>
                  <a:latin typeface="+mn-ea"/>
                </a:rPr>
                <a:t>设计。</a:t>
              </a:r>
              <a:endParaRPr lang="zh-CN" altLang="en-US" sz="1600" dirty="0">
                <a:solidFill>
                  <a:schemeClr val="tx1">
                    <a:lumMod val="75000"/>
                    <a:lumOff val="25000"/>
                  </a:schemeClr>
                </a:solidFill>
                <a:latin typeface="+mn-ea"/>
              </a:endParaRPr>
            </a:p>
          </p:txBody>
        </p:sp>
        <p:sp>
          <p:nvSpPr>
            <p:cNvPr id="89" name="文本框 88"/>
            <p:cNvSpPr txBox="1"/>
            <p:nvPr/>
          </p:nvSpPr>
          <p:spPr>
            <a:xfrm>
              <a:off x="5784705" y="1639119"/>
              <a:ext cx="801823" cy="584775"/>
            </a:xfrm>
            <a:prstGeom prst="rect">
              <a:avLst/>
            </a:prstGeom>
            <a:noFill/>
          </p:spPr>
          <p:txBody>
            <a:bodyPr wrap="none" rtlCol="0">
              <a:spAutoFit/>
            </a:bodyPr>
            <a:lstStyle/>
            <a:p>
              <a:r>
                <a:rPr lang="en-US" altLang="zh-CN" sz="3200" dirty="0" smtClean="0">
                  <a:solidFill>
                    <a:schemeClr val="accent2"/>
                  </a:solidFill>
                  <a:latin typeface="+mj-ea"/>
                  <a:ea typeface="+mj-ea"/>
                </a:rPr>
                <a:t>03.</a:t>
              </a:r>
              <a:endParaRPr lang="zh-CN" altLang="en-US" sz="3200" dirty="0">
                <a:solidFill>
                  <a:schemeClr val="accent2"/>
                </a:solidFill>
                <a:latin typeface="+mj-ea"/>
                <a:ea typeface="+mj-ea"/>
              </a:endParaRPr>
            </a:p>
          </p:txBody>
        </p:sp>
      </p:grpSp>
      <p:sp>
        <p:nvSpPr>
          <p:cNvPr id="90" name="矩形 89"/>
          <p:cNvSpPr/>
          <p:nvPr/>
        </p:nvSpPr>
        <p:spPr>
          <a:xfrm>
            <a:off x="9704288" y="4515804"/>
            <a:ext cx="2487712" cy="2342196"/>
          </a:xfrm>
          <a:prstGeom prst="rect">
            <a:avLst/>
          </a:prstGeom>
          <a:blipFill dpi="0" rotWithShape="1">
            <a:blip r:embed="rId6">
              <a:alphaModFix amt="5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125661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矩形 86"/>
          <p:cNvSpPr/>
          <p:nvPr/>
        </p:nvSpPr>
        <p:spPr>
          <a:xfrm>
            <a:off x="0" y="0"/>
            <a:ext cx="12192000" cy="6858000"/>
          </a:xfrm>
          <a:prstGeom prst="rect">
            <a:avLst/>
          </a:pr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任意多边形 107"/>
          <p:cNvSpPr/>
          <p:nvPr/>
        </p:nvSpPr>
        <p:spPr>
          <a:xfrm>
            <a:off x="3890029" y="1"/>
            <a:ext cx="4373958" cy="6136551"/>
          </a:xfrm>
          <a:custGeom>
            <a:avLst/>
            <a:gdLst>
              <a:gd name="connsiteX0" fmla="*/ 627306 w 4373958"/>
              <a:gd name="connsiteY0" fmla="*/ 0 h 6136551"/>
              <a:gd name="connsiteX1" fmla="*/ 3746649 w 4373958"/>
              <a:gd name="connsiteY1" fmla="*/ 0 h 6136551"/>
              <a:gd name="connsiteX2" fmla="*/ 3746649 w 4373958"/>
              <a:gd name="connsiteY2" fmla="*/ 5248965 h 6136551"/>
              <a:gd name="connsiteX3" fmla="*/ 4324883 w 4373958"/>
              <a:gd name="connsiteY3" fmla="*/ 6121318 h 6136551"/>
              <a:gd name="connsiteX4" fmla="*/ 4373958 w 4373958"/>
              <a:gd name="connsiteY4" fmla="*/ 6136551 h 6136551"/>
              <a:gd name="connsiteX5" fmla="*/ 0 w 4373958"/>
              <a:gd name="connsiteY5" fmla="*/ 6136551 h 6136551"/>
              <a:gd name="connsiteX6" fmla="*/ 49071 w 4373958"/>
              <a:gd name="connsiteY6" fmla="*/ 6121319 h 6136551"/>
              <a:gd name="connsiteX7" fmla="*/ 627305 w 4373958"/>
              <a:gd name="connsiteY7" fmla="*/ 5248966 h 61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3958" h="6136551">
                <a:moveTo>
                  <a:pt x="627306" y="0"/>
                </a:moveTo>
                <a:lnTo>
                  <a:pt x="3746649" y="0"/>
                </a:lnTo>
                <a:lnTo>
                  <a:pt x="3746649" y="5248965"/>
                </a:lnTo>
                <a:cubicBezTo>
                  <a:pt x="3746649" y="5641123"/>
                  <a:pt x="3985079" y="5977593"/>
                  <a:pt x="4324883" y="6121318"/>
                </a:cubicBezTo>
                <a:lnTo>
                  <a:pt x="4373958" y="6136551"/>
                </a:lnTo>
                <a:lnTo>
                  <a:pt x="0" y="6136551"/>
                </a:lnTo>
                <a:lnTo>
                  <a:pt x="49071" y="6121319"/>
                </a:lnTo>
                <a:cubicBezTo>
                  <a:pt x="388875" y="5977594"/>
                  <a:pt x="627305" y="5641124"/>
                  <a:pt x="627305" y="5248966"/>
                </a:cubicBezTo>
                <a:close/>
              </a:path>
            </a:pathLst>
          </a:custGeom>
          <a:gradFill flip="none" rotWithShape="1">
            <a:gsLst>
              <a:gs pos="27000">
                <a:schemeClr val="accent2">
                  <a:lumMod val="20000"/>
                  <a:lumOff val="80000"/>
                  <a:alpha val="0"/>
                </a:schemeClr>
              </a:gs>
              <a:gs pos="100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stretch>
            <a:fillRect/>
          </a:stretch>
        </p:blipFill>
        <p:spPr>
          <a:xfrm>
            <a:off x="11113991" y="588904"/>
            <a:ext cx="417449" cy="476840"/>
          </a:xfrm>
          <a:prstGeom prst="rect">
            <a:avLst/>
          </a:prstGeom>
        </p:spPr>
      </p:pic>
      <p:sp>
        <p:nvSpPr>
          <p:cNvPr id="3" name="矩形 2"/>
          <p:cNvSpPr/>
          <p:nvPr/>
        </p:nvSpPr>
        <p:spPr>
          <a:xfrm>
            <a:off x="1044628" y="565041"/>
            <a:ext cx="7155036" cy="584775"/>
          </a:xfrm>
          <a:prstGeom prst="rect">
            <a:avLst/>
          </a:prstGeom>
        </p:spPr>
        <p:txBody>
          <a:bodyPr wrap="square">
            <a:spAutoFit/>
          </a:bodyPr>
          <a:lstStyle/>
          <a:p>
            <a:r>
              <a:rPr lang="zh-CN" altLang="en-US" sz="3200" dirty="0" smtClean="0">
                <a:solidFill>
                  <a:schemeClr val="tx1">
                    <a:lumMod val="75000"/>
                    <a:lumOff val="25000"/>
                  </a:schemeClr>
                </a:solidFill>
                <a:latin typeface="+mj-ea"/>
                <a:ea typeface="+mj-ea"/>
              </a:rPr>
              <a:t>三项并列页面</a:t>
            </a:r>
            <a:endParaRPr lang="zh-CN" altLang="en-US" sz="3200" dirty="0">
              <a:solidFill>
                <a:schemeClr val="tx1">
                  <a:lumMod val="75000"/>
                  <a:lumOff val="25000"/>
                </a:schemeClr>
              </a:solidFill>
              <a:latin typeface="+mj-ea"/>
              <a:ea typeface="+mj-ea"/>
            </a:endParaRPr>
          </a:p>
        </p:txBody>
      </p:sp>
      <p:grpSp>
        <p:nvGrpSpPr>
          <p:cNvPr id="4" name="组合 3"/>
          <p:cNvGrpSpPr/>
          <p:nvPr/>
        </p:nvGrpSpPr>
        <p:grpSpPr>
          <a:xfrm>
            <a:off x="660400" y="659306"/>
            <a:ext cx="288000" cy="329202"/>
            <a:chOff x="660400" y="659306"/>
            <a:chExt cx="396000" cy="329202"/>
          </a:xfrm>
          <a:effectLst>
            <a:outerShdw blurRad="76200" dist="25400" dir="2700000" algn="tl" rotWithShape="0">
              <a:prstClr val="black">
                <a:alpha val="10000"/>
              </a:prstClr>
            </a:outerShdw>
          </a:effectLst>
        </p:grpSpPr>
        <p:sp>
          <p:nvSpPr>
            <p:cNvPr id="5" name="圆角矩形 4"/>
            <p:cNvSpPr/>
            <p:nvPr/>
          </p:nvSpPr>
          <p:spPr>
            <a:xfrm>
              <a:off x="660400" y="659306"/>
              <a:ext cx="396000" cy="7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660400" y="787907"/>
              <a:ext cx="396000" cy="7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60400" y="916508"/>
              <a:ext cx="396000" cy="7200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986500" y="1882638"/>
            <a:ext cx="2819673" cy="3255156"/>
            <a:chOff x="948400" y="2187438"/>
            <a:chExt cx="2819673" cy="3255156"/>
          </a:xfrm>
        </p:grpSpPr>
        <p:sp>
          <p:nvSpPr>
            <p:cNvPr id="17" name="矩形 16"/>
            <p:cNvSpPr/>
            <p:nvPr/>
          </p:nvSpPr>
          <p:spPr>
            <a:xfrm>
              <a:off x="948400" y="4168399"/>
              <a:ext cx="2819673" cy="1274195"/>
            </a:xfrm>
            <a:prstGeom prst="rect">
              <a:avLst/>
            </a:prstGeom>
          </p:spPr>
          <p:txBody>
            <a:bodyPr wrap="square">
              <a:spAutoFit/>
            </a:bodyPr>
            <a:lstStyle/>
            <a:p>
              <a:pPr algn="ctr">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a:t>
              </a:r>
              <a:r>
                <a:rPr lang="zh-CN" altLang="en-US" sz="1600" dirty="0" smtClean="0">
                  <a:solidFill>
                    <a:schemeClr val="tx1">
                      <a:lumMod val="75000"/>
                      <a:lumOff val="25000"/>
                    </a:schemeClr>
                  </a:solidFill>
                  <a:latin typeface="+mn-ea"/>
                </a:rPr>
                <a:t>更新上千</a:t>
              </a:r>
              <a:r>
                <a:rPr lang="zh-CN" altLang="en-US" sz="1600" dirty="0">
                  <a:solidFill>
                    <a:schemeClr val="tx1">
                      <a:lumMod val="75000"/>
                      <a:lumOff val="25000"/>
                    </a:schemeClr>
                  </a:solidFill>
                  <a:latin typeface="+mn-ea"/>
                </a:rPr>
                <a:t>款模板选择，总有一款适合你稿定设计是一个聚焦商业</a:t>
              </a:r>
              <a:r>
                <a:rPr lang="zh-CN" altLang="en-US" sz="1600" dirty="0" smtClean="0">
                  <a:solidFill>
                    <a:schemeClr val="tx1">
                      <a:lumMod val="75000"/>
                      <a:lumOff val="25000"/>
                    </a:schemeClr>
                  </a:solidFill>
                  <a:latin typeface="+mn-ea"/>
                </a:rPr>
                <a:t>设计。</a:t>
              </a:r>
              <a:endParaRPr lang="zh-CN" altLang="en-US" sz="1600" dirty="0">
                <a:solidFill>
                  <a:schemeClr val="tx1">
                    <a:lumMod val="75000"/>
                    <a:lumOff val="25000"/>
                  </a:schemeClr>
                </a:solidFill>
                <a:latin typeface="+mn-ea"/>
              </a:endParaRPr>
            </a:p>
          </p:txBody>
        </p:sp>
        <p:grpSp>
          <p:nvGrpSpPr>
            <p:cNvPr id="10" name="组合 9"/>
            <p:cNvGrpSpPr/>
            <p:nvPr/>
          </p:nvGrpSpPr>
          <p:grpSpPr>
            <a:xfrm>
              <a:off x="1568018" y="2187438"/>
              <a:ext cx="1580437" cy="1580437"/>
              <a:chOff x="3314486" y="6380368"/>
              <a:chExt cx="2103120" cy="2103120"/>
            </a:xfrm>
            <a:effectLst>
              <a:outerShdw blurRad="254000" dist="101600" dir="2700000" algn="tl" rotWithShape="0">
                <a:prstClr val="black">
                  <a:alpha val="20000"/>
                </a:prstClr>
              </a:outerShdw>
            </a:effectLst>
          </p:grpSpPr>
          <p:sp>
            <p:nvSpPr>
              <p:cNvPr id="11" name="椭圆 10"/>
              <p:cNvSpPr/>
              <p:nvPr/>
            </p:nvSpPr>
            <p:spPr>
              <a:xfrm>
                <a:off x="3314486" y="6380368"/>
                <a:ext cx="2103120" cy="2103120"/>
              </a:xfrm>
              <a:prstGeom prst="ellipse">
                <a:avLst/>
              </a:prstGeom>
              <a:gradFill flip="none" rotWithShape="1">
                <a:gsLst>
                  <a:gs pos="28000">
                    <a:schemeClr val="accent2">
                      <a:lumMod val="40000"/>
                      <a:lumOff val="60000"/>
                    </a:schemeClr>
                  </a:gs>
                  <a:gs pos="78000">
                    <a:schemeClr val="accent2">
                      <a:lumMod val="60000"/>
                      <a:lumOff val="4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314486" y="6380368"/>
                <a:ext cx="2103120" cy="2103120"/>
              </a:xfrm>
              <a:prstGeom prst="ellipse">
                <a:avLst/>
              </a:prstGeom>
              <a:gradFill flip="none" rotWithShape="1">
                <a:gsLst>
                  <a:gs pos="71000">
                    <a:schemeClr val="accent2">
                      <a:lumMod val="20000"/>
                      <a:lumOff val="80000"/>
                      <a:alpha val="0"/>
                    </a:schemeClr>
                  </a:gs>
                  <a:gs pos="86000">
                    <a:schemeClr val="accent2">
                      <a:lumMod val="20000"/>
                      <a:lumOff val="8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314486" y="6380368"/>
                <a:ext cx="2103120" cy="2103120"/>
              </a:xfrm>
              <a:prstGeom prst="ellipse">
                <a:avLst/>
              </a:prstGeom>
              <a:gradFill flip="none" rotWithShape="1">
                <a:gsLst>
                  <a:gs pos="0">
                    <a:schemeClr val="accent2">
                      <a:lumMod val="40000"/>
                      <a:lumOff val="60000"/>
                    </a:schemeClr>
                  </a:gs>
                  <a:gs pos="45000">
                    <a:srgbClr val="A9B7F2">
                      <a:alpha val="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1606118" y="2585376"/>
              <a:ext cx="1415772" cy="769441"/>
            </a:xfrm>
            <a:prstGeom prst="rect">
              <a:avLst/>
            </a:prstGeom>
            <a:noFill/>
          </p:spPr>
          <p:txBody>
            <a:bodyPr wrap="none" rtlCol="0">
              <a:spAutoFit/>
            </a:bodyPr>
            <a:lstStyle/>
            <a:p>
              <a:pPr algn="ctr"/>
              <a:r>
                <a:rPr lang="en-US" altLang="zh-CN" sz="4400" dirty="0" smtClean="0">
                  <a:gradFill flip="none" rotWithShape="1">
                    <a:gsLst>
                      <a:gs pos="44000">
                        <a:schemeClr val="bg1"/>
                      </a:gs>
                      <a:gs pos="100000">
                        <a:schemeClr val="bg1">
                          <a:alpha val="0"/>
                        </a:schemeClr>
                      </a:gs>
                    </a:gsLst>
                    <a:lin ang="2700000" scaled="1"/>
                    <a:tileRect/>
                  </a:gradFill>
                  <a:latin typeface="思源黑体 CN Heavy" panose="020B0A00000000000000" pitchFamily="34" charset="-122"/>
                  <a:ea typeface="思源黑体 CN Heavy" panose="020B0A00000000000000" pitchFamily="34" charset="-122"/>
                </a:rPr>
                <a:t>ONE</a:t>
              </a:r>
              <a:endParaRPr lang="zh-CN" altLang="en-US" sz="4400" dirty="0">
                <a:gradFill flip="none" rotWithShape="1">
                  <a:gsLst>
                    <a:gs pos="44000">
                      <a:schemeClr val="bg1"/>
                    </a:gs>
                    <a:gs pos="100000">
                      <a:schemeClr val="bg1">
                        <a:alpha val="0"/>
                      </a:schemeClr>
                    </a:gs>
                  </a:gsLst>
                  <a:lin ang="2700000" scaled="1"/>
                  <a:tileRect/>
                </a:gradFill>
                <a:latin typeface="思源黑体 CN Heavy" panose="020B0A00000000000000" pitchFamily="34" charset="-122"/>
                <a:ea typeface="思源黑体 CN Heavy" panose="020B0A00000000000000" pitchFamily="34" charset="-122"/>
              </a:endParaRPr>
            </a:p>
          </p:txBody>
        </p:sp>
        <p:sp>
          <p:nvSpPr>
            <p:cNvPr id="21" name="弧形 20"/>
            <p:cNvSpPr/>
            <p:nvPr/>
          </p:nvSpPr>
          <p:spPr>
            <a:xfrm rot="4202337">
              <a:off x="1955480" y="1869439"/>
              <a:ext cx="849861" cy="2533650"/>
            </a:xfrm>
            <a:prstGeom prst="arc">
              <a:avLst>
                <a:gd name="adj1" fmla="val 14915626"/>
                <a:gd name="adj2" fmla="val 7041309"/>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43" name="组合 42"/>
          <p:cNvGrpSpPr/>
          <p:nvPr/>
        </p:nvGrpSpPr>
        <p:grpSpPr>
          <a:xfrm>
            <a:off x="4725721" y="1882638"/>
            <a:ext cx="2819673" cy="3255156"/>
            <a:chOff x="948400" y="2187438"/>
            <a:chExt cx="2819673" cy="3255156"/>
          </a:xfrm>
        </p:grpSpPr>
        <p:sp>
          <p:nvSpPr>
            <p:cNvPr id="44" name="矩形 43"/>
            <p:cNvSpPr/>
            <p:nvPr/>
          </p:nvSpPr>
          <p:spPr>
            <a:xfrm>
              <a:off x="948400" y="4168399"/>
              <a:ext cx="2819673" cy="1274195"/>
            </a:xfrm>
            <a:prstGeom prst="rect">
              <a:avLst/>
            </a:prstGeom>
          </p:spPr>
          <p:txBody>
            <a:bodyPr wrap="square">
              <a:spAutoFit/>
            </a:bodyPr>
            <a:lstStyle/>
            <a:p>
              <a:pPr algn="ctr">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a:t>
              </a:r>
              <a:r>
                <a:rPr lang="zh-CN" altLang="en-US" sz="1600" dirty="0" smtClean="0">
                  <a:solidFill>
                    <a:schemeClr val="tx1">
                      <a:lumMod val="75000"/>
                      <a:lumOff val="25000"/>
                    </a:schemeClr>
                  </a:solidFill>
                  <a:latin typeface="+mn-ea"/>
                </a:rPr>
                <a:t>更新上千</a:t>
              </a:r>
              <a:r>
                <a:rPr lang="zh-CN" altLang="en-US" sz="1600" dirty="0">
                  <a:solidFill>
                    <a:schemeClr val="tx1">
                      <a:lumMod val="75000"/>
                      <a:lumOff val="25000"/>
                    </a:schemeClr>
                  </a:solidFill>
                  <a:latin typeface="+mn-ea"/>
                </a:rPr>
                <a:t>款模板选择，总有一款适合你稿定设计是一个聚焦商业</a:t>
              </a:r>
              <a:r>
                <a:rPr lang="zh-CN" altLang="en-US" sz="1600" dirty="0" smtClean="0">
                  <a:solidFill>
                    <a:schemeClr val="tx1">
                      <a:lumMod val="75000"/>
                      <a:lumOff val="25000"/>
                    </a:schemeClr>
                  </a:solidFill>
                  <a:latin typeface="+mn-ea"/>
                </a:rPr>
                <a:t>设计。</a:t>
              </a:r>
              <a:endParaRPr lang="zh-CN" altLang="en-US" sz="1600" dirty="0">
                <a:solidFill>
                  <a:schemeClr val="tx1">
                    <a:lumMod val="75000"/>
                    <a:lumOff val="25000"/>
                  </a:schemeClr>
                </a:solidFill>
                <a:latin typeface="+mn-ea"/>
              </a:endParaRPr>
            </a:p>
          </p:txBody>
        </p:sp>
        <p:grpSp>
          <p:nvGrpSpPr>
            <p:cNvPr id="45" name="组合 44"/>
            <p:cNvGrpSpPr/>
            <p:nvPr/>
          </p:nvGrpSpPr>
          <p:grpSpPr>
            <a:xfrm>
              <a:off x="1568018" y="2187438"/>
              <a:ext cx="1580437" cy="1580437"/>
              <a:chOff x="3314486" y="6380368"/>
              <a:chExt cx="2103120" cy="2103120"/>
            </a:xfrm>
            <a:effectLst>
              <a:outerShdw blurRad="254000" dist="101600" dir="2700000" algn="tl" rotWithShape="0">
                <a:prstClr val="black">
                  <a:alpha val="20000"/>
                </a:prstClr>
              </a:outerShdw>
            </a:effectLst>
          </p:grpSpPr>
          <p:sp>
            <p:nvSpPr>
              <p:cNvPr id="48" name="椭圆 47"/>
              <p:cNvSpPr/>
              <p:nvPr/>
            </p:nvSpPr>
            <p:spPr>
              <a:xfrm>
                <a:off x="3314486" y="6380368"/>
                <a:ext cx="2103120" cy="2103120"/>
              </a:xfrm>
              <a:prstGeom prst="ellipse">
                <a:avLst/>
              </a:prstGeom>
              <a:gradFill flip="none" rotWithShape="1">
                <a:gsLst>
                  <a:gs pos="28000">
                    <a:schemeClr val="accent2">
                      <a:lumMod val="40000"/>
                      <a:lumOff val="60000"/>
                    </a:schemeClr>
                  </a:gs>
                  <a:gs pos="78000">
                    <a:schemeClr val="accent2">
                      <a:lumMod val="60000"/>
                      <a:lumOff val="4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3314486" y="6380368"/>
                <a:ext cx="2103120" cy="2103120"/>
              </a:xfrm>
              <a:prstGeom prst="ellipse">
                <a:avLst/>
              </a:prstGeom>
              <a:gradFill flip="none" rotWithShape="1">
                <a:gsLst>
                  <a:gs pos="71000">
                    <a:schemeClr val="accent2">
                      <a:lumMod val="20000"/>
                      <a:lumOff val="80000"/>
                      <a:alpha val="0"/>
                    </a:schemeClr>
                  </a:gs>
                  <a:gs pos="86000">
                    <a:schemeClr val="accent2">
                      <a:lumMod val="20000"/>
                      <a:lumOff val="8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314486" y="6380368"/>
                <a:ext cx="2103120" cy="2103120"/>
              </a:xfrm>
              <a:prstGeom prst="ellipse">
                <a:avLst/>
              </a:prstGeom>
              <a:gradFill flip="none" rotWithShape="1">
                <a:gsLst>
                  <a:gs pos="0">
                    <a:schemeClr val="accent2">
                      <a:lumMod val="40000"/>
                      <a:lumOff val="60000"/>
                    </a:schemeClr>
                  </a:gs>
                  <a:gs pos="45000">
                    <a:srgbClr val="A9B7F2">
                      <a:alpha val="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文本框 45"/>
            <p:cNvSpPr txBox="1"/>
            <p:nvPr/>
          </p:nvSpPr>
          <p:spPr>
            <a:xfrm>
              <a:off x="1593723" y="2585376"/>
              <a:ext cx="1516762" cy="769441"/>
            </a:xfrm>
            <a:prstGeom prst="rect">
              <a:avLst/>
            </a:prstGeom>
            <a:noFill/>
          </p:spPr>
          <p:txBody>
            <a:bodyPr wrap="none" rtlCol="0">
              <a:spAutoFit/>
            </a:bodyPr>
            <a:lstStyle/>
            <a:p>
              <a:pPr algn="ctr"/>
              <a:r>
                <a:rPr lang="en-US" altLang="zh-CN" sz="4400" dirty="0" smtClean="0">
                  <a:gradFill flip="none" rotWithShape="1">
                    <a:gsLst>
                      <a:gs pos="44000">
                        <a:schemeClr val="bg1"/>
                      </a:gs>
                      <a:gs pos="100000">
                        <a:schemeClr val="bg1">
                          <a:alpha val="0"/>
                        </a:schemeClr>
                      </a:gs>
                    </a:gsLst>
                    <a:lin ang="2700000" scaled="1"/>
                    <a:tileRect/>
                  </a:gradFill>
                  <a:latin typeface="思源黑体 CN Heavy" panose="020B0A00000000000000" pitchFamily="34" charset="-122"/>
                  <a:ea typeface="思源黑体 CN Heavy" panose="020B0A00000000000000" pitchFamily="34" charset="-122"/>
                </a:rPr>
                <a:t>TWO</a:t>
              </a:r>
              <a:endParaRPr lang="zh-CN" altLang="en-US" sz="4400" dirty="0">
                <a:gradFill flip="none" rotWithShape="1">
                  <a:gsLst>
                    <a:gs pos="44000">
                      <a:schemeClr val="bg1"/>
                    </a:gs>
                    <a:gs pos="100000">
                      <a:schemeClr val="bg1">
                        <a:alpha val="0"/>
                      </a:schemeClr>
                    </a:gs>
                  </a:gsLst>
                  <a:lin ang="2700000" scaled="1"/>
                  <a:tileRect/>
                </a:gradFill>
                <a:latin typeface="思源黑体 CN Heavy" panose="020B0A00000000000000" pitchFamily="34" charset="-122"/>
                <a:ea typeface="思源黑体 CN Heavy" panose="020B0A00000000000000" pitchFamily="34" charset="-122"/>
              </a:endParaRPr>
            </a:p>
          </p:txBody>
        </p:sp>
        <p:sp>
          <p:nvSpPr>
            <p:cNvPr id="47" name="弧形 46"/>
            <p:cNvSpPr/>
            <p:nvPr/>
          </p:nvSpPr>
          <p:spPr>
            <a:xfrm rot="4202337">
              <a:off x="1955480" y="1869439"/>
              <a:ext cx="849861" cy="2533650"/>
            </a:xfrm>
            <a:prstGeom prst="arc">
              <a:avLst>
                <a:gd name="adj1" fmla="val 14915626"/>
                <a:gd name="adj2" fmla="val 7041309"/>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53" name="组合 52"/>
          <p:cNvGrpSpPr/>
          <p:nvPr/>
        </p:nvGrpSpPr>
        <p:grpSpPr>
          <a:xfrm>
            <a:off x="8503042" y="1882638"/>
            <a:ext cx="2819673" cy="3255156"/>
            <a:chOff x="948400" y="2187438"/>
            <a:chExt cx="2819673" cy="3255156"/>
          </a:xfrm>
        </p:grpSpPr>
        <p:sp>
          <p:nvSpPr>
            <p:cNvPr id="54" name="矩形 53"/>
            <p:cNvSpPr/>
            <p:nvPr/>
          </p:nvSpPr>
          <p:spPr>
            <a:xfrm>
              <a:off x="948400" y="4168399"/>
              <a:ext cx="2819673" cy="1274195"/>
            </a:xfrm>
            <a:prstGeom prst="rect">
              <a:avLst/>
            </a:prstGeom>
          </p:spPr>
          <p:txBody>
            <a:bodyPr wrap="square">
              <a:spAutoFit/>
            </a:bodyPr>
            <a:lstStyle/>
            <a:p>
              <a:pPr algn="ctr">
                <a:lnSpc>
                  <a:spcPct val="120000"/>
                </a:lnSpc>
              </a:pPr>
              <a:r>
                <a:rPr lang="zh-CN" altLang="en-US" sz="1600" dirty="0">
                  <a:solidFill>
                    <a:schemeClr val="tx1">
                      <a:lumMod val="75000"/>
                      <a:lumOff val="25000"/>
                    </a:schemeClr>
                  </a:solidFill>
                  <a:latin typeface="+mn-ea"/>
                </a:rPr>
                <a:t>稿定</a:t>
              </a:r>
              <a:r>
                <a:rPr lang="en-US" altLang="zh-CN" sz="1600" dirty="0">
                  <a:solidFill>
                    <a:schemeClr val="tx1">
                      <a:lumMod val="75000"/>
                      <a:lumOff val="25000"/>
                    </a:schemeClr>
                  </a:solidFill>
                  <a:latin typeface="+mn-ea"/>
                </a:rPr>
                <a:t>PPT</a:t>
              </a:r>
              <a:r>
                <a:rPr lang="zh-CN" altLang="en-US" sz="1600" dirty="0">
                  <a:solidFill>
                    <a:schemeClr val="tx1">
                      <a:lumMod val="75000"/>
                      <a:lumOff val="25000"/>
                    </a:schemeClr>
                  </a:solidFill>
                  <a:latin typeface="+mn-ea"/>
                </a:rPr>
                <a:t>，海量素材持续</a:t>
              </a:r>
              <a:r>
                <a:rPr lang="zh-CN" altLang="en-US" sz="1600" dirty="0" smtClean="0">
                  <a:solidFill>
                    <a:schemeClr val="tx1">
                      <a:lumMod val="75000"/>
                      <a:lumOff val="25000"/>
                    </a:schemeClr>
                  </a:solidFill>
                  <a:latin typeface="+mn-ea"/>
                </a:rPr>
                <a:t>更新上千</a:t>
              </a:r>
              <a:r>
                <a:rPr lang="zh-CN" altLang="en-US" sz="1600" dirty="0">
                  <a:solidFill>
                    <a:schemeClr val="tx1">
                      <a:lumMod val="75000"/>
                      <a:lumOff val="25000"/>
                    </a:schemeClr>
                  </a:solidFill>
                  <a:latin typeface="+mn-ea"/>
                </a:rPr>
                <a:t>款模板选择，总有一款适合你稿定设计是一个聚焦商业</a:t>
              </a:r>
              <a:r>
                <a:rPr lang="zh-CN" altLang="en-US" sz="1600" dirty="0" smtClean="0">
                  <a:solidFill>
                    <a:schemeClr val="tx1">
                      <a:lumMod val="75000"/>
                      <a:lumOff val="25000"/>
                    </a:schemeClr>
                  </a:solidFill>
                  <a:latin typeface="+mn-ea"/>
                </a:rPr>
                <a:t>设计。</a:t>
              </a:r>
              <a:endParaRPr lang="zh-CN" altLang="en-US" sz="1600" dirty="0">
                <a:solidFill>
                  <a:schemeClr val="tx1">
                    <a:lumMod val="75000"/>
                    <a:lumOff val="25000"/>
                  </a:schemeClr>
                </a:solidFill>
                <a:latin typeface="+mn-ea"/>
              </a:endParaRPr>
            </a:p>
          </p:txBody>
        </p:sp>
        <p:grpSp>
          <p:nvGrpSpPr>
            <p:cNvPr id="55" name="组合 54"/>
            <p:cNvGrpSpPr/>
            <p:nvPr/>
          </p:nvGrpSpPr>
          <p:grpSpPr>
            <a:xfrm>
              <a:off x="1568018" y="2187438"/>
              <a:ext cx="1580437" cy="1580437"/>
              <a:chOff x="3314486" y="6380368"/>
              <a:chExt cx="2103120" cy="2103120"/>
            </a:xfrm>
            <a:effectLst>
              <a:outerShdw blurRad="254000" dist="101600" dir="2700000" algn="tl" rotWithShape="0">
                <a:prstClr val="black">
                  <a:alpha val="20000"/>
                </a:prstClr>
              </a:outerShdw>
            </a:effectLst>
          </p:grpSpPr>
          <p:sp>
            <p:nvSpPr>
              <p:cNvPr id="58" name="椭圆 57"/>
              <p:cNvSpPr/>
              <p:nvPr/>
            </p:nvSpPr>
            <p:spPr>
              <a:xfrm>
                <a:off x="3314486" y="6380368"/>
                <a:ext cx="2103120" cy="2103120"/>
              </a:xfrm>
              <a:prstGeom prst="ellipse">
                <a:avLst/>
              </a:prstGeom>
              <a:gradFill flip="none" rotWithShape="1">
                <a:gsLst>
                  <a:gs pos="28000">
                    <a:schemeClr val="accent2">
                      <a:lumMod val="40000"/>
                      <a:lumOff val="60000"/>
                    </a:schemeClr>
                  </a:gs>
                  <a:gs pos="78000">
                    <a:schemeClr val="accent2">
                      <a:lumMod val="60000"/>
                      <a:lumOff val="4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3314486" y="6380368"/>
                <a:ext cx="2103120" cy="2103120"/>
              </a:xfrm>
              <a:prstGeom prst="ellipse">
                <a:avLst/>
              </a:prstGeom>
              <a:gradFill flip="none" rotWithShape="1">
                <a:gsLst>
                  <a:gs pos="57000">
                    <a:schemeClr val="accent2">
                      <a:lumMod val="75000"/>
                      <a:alpha val="0"/>
                    </a:schemeClr>
                  </a:gs>
                  <a:gs pos="100000">
                    <a:schemeClr val="accent2">
                      <a:lumMod val="75000"/>
                      <a:alpha val="49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3314486" y="6380368"/>
                <a:ext cx="2103120" cy="2103120"/>
              </a:xfrm>
              <a:prstGeom prst="ellipse">
                <a:avLst/>
              </a:prstGeom>
              <a:gradFill flip="none" rotWithShape="1">
                <a:gsLst>
                  <a:gs pos="71000">
                    <a:schemeClr val="accent2">
                      <a:lumMod val="20000"/>
                      <a:lumOff val="80000"/>
                      <a:alpha val="0"/>
                    </a:schemeClr>
                  </a:gs>
                  <a:gs pos="86000">
                    <a:schemeClr val="accent2">
                      <a:lumMod val="20000"/>
                      <a:lumOff val="8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3314486" y="6380368"/>
                <a:ext cx="2103120" cy="2103120"/>
              </a:xfrm>
              <a:prstGeom prst="ellipse">
                <a:avLst/>
              </a:prstGeom>
              <a:gradFill flip="none" rotWithShape="1">
                <a:gsLst>
                  <a:gs pos="0">
                    <a:schemeClr val="accent2">
                      <a:lumMod val="40000"/>
                      <a:lumOff val="60000"/>
                    </a:schemeClr>
                  </a:gs>
                  <a:gs pos="45000">
                    <a:srgbClr val="A9B7F2">
                      <a:alpha val="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55"/>
            <p:cNvSpPr txBox="1"/>
            <p:nvPr/>
          </p:nvSpPr>
          <p:spPr>
            <a:xfrm>
              <a:off x="1661851" y="2585376"/>
              <a:ext cx="1380506" cy="769441"/>
            </a:xfrm>
            <a:prstGeom prst="rect">
              <a:avLst/>
            </a:prstGeom>
            <a:noFill/>
          </p:spPr>
          <p:txBody>
            <a:bodyPr wrap="none" rtlCol="0">
              <a:spAutoFit/>
            </a:bodyPr>
            <a:lstStyle/>
            <a:p>
              <a:pPr algn="ctr"/>
              <a:r>
                <a:rPr lang="en-US" altLang="zh-CN" sz="4400" dirty="0" smtClean="0">
                  <a:gradFill flip="none" rotWithShape="1">
                    <a:gsLst>
                      <a:gs pos="44000">
                        <a:schemeClr val="bg1"/>
                      </a:gs>
                      <a:gs pos="100000">
                        <a:schemeClr val="bg1">
                          <a:alpha val="0"/>
                        </a:schemeClr>
                      </a:gs>
                    </a:gsLst>
                    <a:lin ang="2700000" scaled="1"/>
                    <a:tileRect/>
                  </a:gradFill>
                  <a:latin typeface="思源黑体 CN Heavy" panose="020B0A00000000000000" pitchFamily="34" charset="-122"/>
                  <a:ea typeface="思源黑体 CN Heavy" panose="020B0A00000000000000" pitchFamily="34" charset="-122"/>
                </a:rPr>
                <a:t>THR</a:t>
              </a:r>
              <a:endParaRPr lang="zh-CN" altLang="en-US" sz="4400" dirty="0">
                <a:gradFill flip="none" rotWithShape="1">
                  <a:gsLst>
                    <a:gs pos="44000">
                      <a:schemeClr val="bg1"/>
                    </a:gs>
                    <a:gs pos="100000">
                      <a:schemeClr val="bg1">
                        <a:alpha val="0"/>
                      </a:schemeClr>
                    </a:gs>
                  </a:gsLst>
                  <a:lin ang="2700000" scaled="1"/>
                  <a:tileRect/>
                </a:gradFill>
                <a:latin typeface="思源黑体 CN Heavy" panose="020B0A00000000000000" pitchFamily="34" charset="-122"/>
                <a:ea typeface="思源黑体 CN Heavy" panose="020B0A00000000000000" pitchFamily="34" charset="-122"/>
              </a:endParaRPr>
            </a:p>
          </p:txBody>
        </p:sp>
        <p:sp>
          <p:nvSpPr>
            <p:cNvPr id="57" name="弧形 56"/>
            <p:cNvSpPr/>
            <p:nvPr/>
          </p:nvSpPr>
          <p:spPr>
            <a:xfrm rot="4202337">
              <a:off x="1955480" y="1869439"/>
              <a:ext cx="849861" cy="2533650"/>
            </a:xfrm>
            <a:prstGeom prst="arc">
              <a:avLst>
                <a:gd name="adj1" fmla="val 14915626"/>
                <a:gd name="adj2" fmla="val 7041309"/>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91" name="组合 90"/>
          <p:cNvGrpSpPr/>
          <p:nvPr/>
        </p:nvGrpSpPr>
        <p:grpSpPr>
          <a:xfrm>
            <a:off x="4193593" y="819559"/>
            <a:ext cx="6480000" cy="0"/>
            <a:chOff x="3873932" y="-105711"/>
            <a:chExt cx="6911832" cy="0"/>
          </a:xfrm>
        </p:grpSpPr>
        <p:cxnSp>
          <p:nvCxnSpPr>
            <p:cNvPr id="92" name="直接连接符 91"/>
            <p:cNvCxnSpPr/>
            <p:nvPr/>
          </p:nvCxnSpPr>
          <p:spPr>
            <a:xfrm>
              <a:off x="3873932" y="-105711"/>
              <a:ext cx="6911832" cy="0"/>
            </a:xfrm>
            <a:prstGeom prst="line">
              <a:avLst/>
            </a:prstGeom>
            <a:ln>
              <a:gradFill flip="none" rotWithShape="1">
                <a:gsLst>
                  <a:gs pos="0">
                    <a:schemeClr val="accent1">
                      <a:alpha val="0"/>
                    </a:schemeClr>
                  </a:gs>
                  <a:gs pos="100000">
                    <a:schemeClr val="accent1">
                      <a:alpha val="6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10494818" y="-105711"/>
              <a:ext cx="290946"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251515" y="5138893"/>
            <a:ext cx="12443515" cy="1887344"/>
            <a:chOff x="-251515" y="5138893"/>
            <a:chExt cx="12443515" cy="1887344"/>
          </a:xfrm>
        </p:grpSpPr>
        <p:sp>
          <p:nvSpPr>
            <p:cNvPr id="106" name="任意多边形 105"/>
            <p:cNvSpPr/>
            <p:nvPr/>
          </p:nvSpPr>
          <p:spPr>
            <a:xfrm>
              <a:off x="0" y="5364606"/>
              <a:ext cx="12192000" cy="1493394"/>
            </a:xfrm>
            <a:custGeom>
              <a:avLst/>
              <a:gdLst>
                <a:gd name="connsiteX0" fmla="*/ 0 w 12192000"/>
                <a:gd name="connsiteY0" fmla="*/ 0 h 1493394"/>
                <a:gd name="connsiteX1" fmla="*/ 3139440 w 12192000"/>
                <a:gd name="connsiteY1" fmla="*/ 1186560 h 1493394"/>
                <a:gd name="connsiteX2" fmla="*/ 4815840 w 12192000"/>
                <a:gd name="connsiteY2" fmla="*/ 211200 h 1493394"/>
                <a:gd name="connsiteX3" fmla="*/ 9022080 w 12192000"/>
                <a:gd name="connsiteY3" fmla="*/ 942720 h 1493394"/>
                <a:gd name="connsiteX4" fmla="*/ 10424160 w 12192000"/>
                <a:gd name="connsiteY4" fmla="*/ 455040 h 1493394"/>
                <a:gd name="connsiteX5" fmla="*/ 12192000 w 12192000"/>
                <a:gd name="connsiteY5" fmla="*/ 851036 h 1493394"/>
                <a:gd name="connsiteX6" fmla="*/ 12192000 w 12192000"/>
                <a:gd name="connsiteY6" fmla="*/ 1493394 h 1493394"/>
                <a:gd name="connsiteX7" fmla="*/ 0 w 12192000"/>
                <a:gd name="connsiteY7" fmla="*/ 1493394 h 1493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493394">
                  <a:moveTo>
                    <a:pt x="0" y="0"/>
                  </a:moveTo>
                  <a:lnTo>
                    <a:pt x="3139440" y="1186560"/>
                  </a:lnTo>
                  <a:lnTo>
                    <a:pt x="4815840" y="211200"/>
                  </a:lnTo>
                  <a:lnTo>
                    <a:pt x="9022080" y="942720"/>
                  </a:lnTo>
                  <a:lnTo>
                    <a:pt x="10424160" y="455040"/>
                  </a:lnTo>
                  <a:lnTo>
                    <a:pt x="12192000" y="851036"/>
                  </a:lnTo>
                  <a:lnTo>
                    <a:pt x="12192000" y="1493394"/>
                  </a:lnTo>
                  <a:lnTo>
                    <a:pt x="0" y="1493394"/>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0" y="6002526"/>
              <a:ext cx="12192000" cy="855474"/>
            </a:xfrm>
            <a:custGeom>
              <a:avLst/>
              <a:gdLst>
                <a:gd name="connsiteX0" fmla="*/ 1889760 w 12192000"/>
                <a:gd name="connsiteY0" fmla="*/ 0 h 855474"/>
                <a:gd name="connsiteX1" fmla="*/ 4693920 w 12192000"/>
                <a:gd name="connsiteY1" fmla="*/ 609600 h 855474"/>
                <a:gd name="connsiteX2" fmla="*/ 8046720 w 12192000"/>
                <a:gd name="connsiteY2" fmla="*/ 0 h 855474"/>
                <a:gd name="connsiteX3" fmla="*/ 10728960 w 12192000"/>
                <a:gd name="connsiteY3" fmla="*/ 670560 h 855474"/>
                <a:gd name="connsiteX4" fmla="*/ 12192000 w 12192000"/>
                <a:gd name="connsiteY4" fmla="*/ 177005 h 855474"/>
                <a:gd name="connsiteX5" fmla="*/ 12192000 w 12192000"/>
                <a:gd name="connsiteY5" fmla="*/ 855474 h 855474"/>
                <a:gd name="connsiteX6" fmla="*/ 0 w 12192000"/>
                <a:gd name="connsiteY6" fmla="*/ 855474 h 855474"/>
                <a:gd name="connsiteX7" fmla="*/ 0 w 12192000"/>
                <a:gd name="connsiteY7" fmla="*/ 724840 h 855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855474">
                  <a:moveTo>
                    <a:pt x="1889760" y="0"/>
                  </a:moveTo>
                  <a:lnTo>
                    <a:pt x="4693920" y="609600"/>
                  </a:lnTo>
                  <a:lnTo>
                    <a:pt x="8046720" y="0"/>
                  </a:lnTo>
                  <a:lnTo>
                    <a:pt x="10728960" y="670560"/>
                  </a:lnTo>
                  <a:lnTo>
                    <a:pt x="12192000" y="177005"/>
                  </a:lnTo>
                  <a:lnTo>
                    <a:pt x="12192000" y="855474"/>
                  </a:lnTo>
                  <a:lnTo>
                    <a:pt x="0" y="855474"/>
                  </a:lnTo>
                  <a:lnTo>
                    <a:pt x="0" y="72484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等腰三角形 97"/>
            <p:cNvSpPr/>
            <p:nvPr/>
          </p:nvSpPr>
          <p:spPr>
            <a:xfrm rot="19381022">
              <a:off x="-251515" y="6156654"/>
              <a:ext cx="2111829"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等腰三角形 98"/>
            <p:cNvSpPr/>
            <p:nvPr/>
          </p:nvSpPr>
          <p:spPr>
            <a:xfrm rot="18664142">
              <a:off x="3031605" y="5780189"/>
              <a:ext cx="1887344"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等腰三角形 100"/>
            <p:cNvSpPr/>
            <p:nvPr/>
          </p:nvSpPr>
          <p:spPr>
            <a:xfrm rot="19471062">
              <a:off x="6121042" y="5989291"/>
              <a:ext cx="1887344" cy="604751"/>
            </a:xfrm>
            <a:prstGeom prst="triangle">
              <a:avLst>
                <a:gd name="adj" fmla="val 0"/>
              </a:avLst>
            </a:prstGeom>
            <a:gradFill flip="none" rotWithShape="1">
              <a:gsLst>
                <a:gs pos="25000">
                  <a:schemeClr val="tx1">
                    <a:alpha val="0"/>
                  </a:schemeClr>
                </a:gs>
                <a:gs pos="100000">
                  <a:schemeClr val="tx1">
                    <a:alpha val="2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999430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ADJUSTMENTS" val="9.36575"/>
</p:tagLst>
</file>

<file path=ppt/tags/tag3.xml><?xml version="1.0" encoding="utf-8"?>
<p:tagLst xmlns:a="http://schemas.openxmlformats.org/drawingml/2006/main" xmlns:r="http://schemas.openxmlformats.org/officeDocument/2006/relationships" xmlns:p="http://schemas.openxmlformats.org/presentationml/2006/main">
  <p:tag name="ADJUSTMENTS" val="9.36575"/>
</p:tagLst>
</file>

<file path=ppt/theme/theme1.xml><?xml version="1.0" encoding="utf-8"?>
<a:theme xmlns:a="http://schemas.openxmlformats.org/drawingml/2006/main" name="Office Theme">
  <a:themeElements>
    <a:clrScheme name="自定义 9">
      <a:dk1>
        <a:sysClr val="windowText" lastClr="000000"/>
      </a:dk1>
      <a:lt1>
        <a:sysClr val="window" lastClr="FFFFFF"/>
      </a:lt1>
      <a:dk2>
        <a:srgbClr val="44546A"/>
      </a:dk2>
      <a:lt2>
        <a:srgbClr val="E7E6E6"/>
      </a:lt2>
      <a:accent1>
        <a:srgbClr val="64D092"/>
      </a:accent1>
      <a:accent2>
        <a:srgbClr val="284BDE"/>
      </a:accent2>
      <a:accent3>
        <a:srgbClr val="A5A5A5"/>
      </a:accent3>
      <a:accent4>
        <a:srgbClr val="FFC000"/>
      </a:accent4>
      <a:accent5>
        <a:srgbClr val="4472C4"/>
      </a:accent5>
      <a:accent6>
        <a:srgbClr val="70AD47"/>
      </a:accent6>
      <a:hlink>
        <a:srgbClr val="0563C1"/>
      </a:hlink>
      <a:folHlink>
        <a:srgbClr val="954F72"/>
      </a:folHlink>
    </a:clrScheme>
    <a:fontScheme name="搞定设计">
      <a:majorFont>
        <a:latin typeface="OPPOSans H"/>
        <a:ea typeface="OPPOSans H"/>
        <a:cs typeface=""/>
      </a:majorFont>
      <a:minorFont>
        <a:latin typeface="OPPOSans L"/>
        <a:ea typeface="OPPOSans L"/>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1006</TotalTime>
  <Words>1630</Words>
  <Application>Microsoft Office PowerPoint</Application>
  <PresentationFormat>宽屏</PresentationFormat>
  <Paragraphs>258</Paragraphs>
  <Slides>26</Slides>
  <Notes>19</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OPPOSans H</vt:lpstr>
      <vt:lpstr>OPPOSans L</vt:lpstr>
      <vt:lpstr>OPPOSans R</vt:lpstr>
      <vt:lpstr>阿里巴巴普惠体 2.0 105 Heavy</vt:lpstr>
      <vt:lpstr>阿里巴巴普惠体 2.0 35 Thin</vt:lpstr>
      <vt:lpstr>等线</vt:lpstr>
      <vt:lpstr>江城律动宋</vt:lpstr>
      <vt:lpstr>思源黑体 CN Heavy</vt:lpstr>
      <vt:lpstr>思源黑体 CN Regular</vt:lpstr>
      <vt:lpstr>演示新手书</vt:lpstr>
      <vt:lpstr>Arial</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简约清新蓝个人年终总结报告ppt模板</dc:title>
  <dc:creator>凌云</dc:creator>
  <cp:keywords>稿定年终PPT模板大赛</cp:keywords>
  <dc:description>www.51pptmoban.com</dc:description>
  <cp:lastModifiedBy>阳光男孩</cp:lastModifiedBy>
  <cp:revision>315</cp:revision>
  <dcterms:created xsi:type="dcterms:W3CDTF">2021-11-01T14:05:13Z</dcterms:created>
  <dcterms:modified xsi:type="dcterms:W3CDTF">2021-12-19T13:50:06Z</dcterms:modified>
</cp:coreProperties>
</file>