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7" r:id="rId2"/>
    <p:sldId id="256" r:id="rId3"/>
    <p:sldId id="268" r:id="rId4"/>
    <p:sldId id="257" r:id="rId5"/>
    <p:sldId id="291" r:id="rId6"/>
    <p:sldId id="258" r:id="rId7"/>
    <p:sldId id="270" r:id="rId8"/>
    <p:sldId id="271" r:id="rId9"/>
    <p:sldId id="262" r:id="rId10"/>
    <p:sldId id="273" r:id="rId11"/>
    <p:sldId id="259" r:id="rId12"/>
    <p:sldId id="272" r:id="rId13"/>
    <p:sldId id="263" r:id="rId14"/>
    <p:sldId id="279" r:id="rId15"/>
    <p:sldId id="275" r:id="rId16"/>
    <p:sldId id="319" r:id="rId17"/>
    <p:sldId id="260" r:id="rId18"/>
    <p:sldId id="274" r:id="rId19"/>
    <p:sldId id="264" r:id="rId20"/>
    <p:sldId id="269" r:id="rId21"/>
    <p:sldId id="277" r:id="rId22"/>
    <p:sldId id="276" r:id="rId23"/>
    <p:sldId id="280" r:id="rId24"/>
    <p:sldId id="328" r:id="rId25"/>
    <p:sldId id="330" r:id="rId26"/>
    <p:sldId id="331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B7D"/>
    <a:srgbClr val="DEEBF7"/>
    <a:srgbClr val="EF5739"/>
    <a:srgbClr val="AF3D2C"/>
    <a:srgbClr val="F67854"/>
    <a:srgbClr val="EBBFA5"/>
    <a:srgbClr val="FACFB4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486" y="96"/>
      </p:cViewPr>
      <p:guideLst>
        <p:guide orient="horz" pos="231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49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612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89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992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207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10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8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316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953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NUL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file:///C:\Users\&#23439;&#27901;\AppData\Local\Temp\2021111100210-290.pn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/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2090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Ritalixi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7085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912019897@qq.com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>
              <a:fillRect/>
            </a:stretch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文本框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4" name="泪滴形 3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重点项目分析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95780" y="2052320"/>
            <a:ext cx="4003040" cy="976630"/>
            <a:chOff x="2828" y="3232"/>
            <a:chExt cx="6304" cy="1538"/>
          </a:xfrm>
        </p:grpSpPr>
        <p:sp>
          <p:nvSpPr>
            <p:cNvPr id="19" name="Google Shape;730;p27"/>
            <p:cNvSpPr txBox="1"/>
            <p:nvPr/>
          </p:nvSpPr>
          <p:spPr>
            <a:xfrm flipH="1">
              <a:off x="2828" y="3718"/>
              <a:ext cx="1479" cy="869"/>
            </a:xfrm>
            <a:prstGeom prst="roundRect">
              <a:avLst>
                <a:gd name="adj" fmla="val 16667"/>
              </a:avLst>
            </a:prstGeom>
            <a:noFill/>
          </p:spPr>
          <p:txBody>
            <a:bodyPr spcFirstLastPara="0" wrap="square" lIns="91440" tIns="45720" rIns="91440" bIns="45720" rtlCol="0" anchor="t" anchorCtr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4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Fira Sans Extra Condensed"/>
                </a:rPr>
                <a:t>30%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12" y="3814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12" y="3232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95780" y="4585970"/>
            <a:ext cx="4003040" cy="1108075"/>
            <a:chOff x="2828" y="7222"/>
            <a:chExt cx="6304" cy="1745"/>
          </a:xfrm>
        </p:grpSpPr>
        <p:sp>
          <p:nvSpPr>
            <p:cNvPr id="21" name="Google Shape;730;p27"/>
            <p:cNvSpPr txBox="1"/>
            <p:nvPr/>
          </p:nvSpPr>
          <p:spPr>
            <a:xfrm flipH="1">
              <a:off x="2828" y="7635"/>
              <a:ext cx="1479" cy="869"/>
            </a:xfrm>
            <a:prstGeom prst="roundRect">
              <a:avLst>
                <a:gd name="adj" fmla="val 16667"/>
              </a:avLst>
            </a:prstGeom>
            <a:noFill/>
          </p:spPr>
          <p:txBody>
            <a:bodyPr spcFirstLastPara="0" wrap="square" lIns="91440" tIns="45720" rIns="91440" bIns="45720" rtlCol="0" anchor="t" anchorCtr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4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Fira Sans Extra Condensed"/>
                </a:rPr>
                <a:t>45%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038" y="7222"/>
              <a:ext cx="595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4812" y="8011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812" y="7429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95780" y="3253740"/>
            <a:ext cx="4003040" cy="1108075"/>
            <a:chOff x="2828" y="5124"/>
            <a:chExt cx="6304" cy="1745"/>
          </a:xfrm>
        </p:grpSpPr>
        <p:sp>
          <p:nvSpPr>
            <p:cNvPr id="20" name="Google Shape;730;p27"/>
            <p:cNvSpPr txBox="1"/>
            <p:nvPr/>
          </p:nvSpPr>
          <p:spPr>
            <a:xfrm flipH="1">
              <a:off x="2828" y="5677"/>
              <a:ext cx="1479" cy="869"/>
            </a:xfrm>
            <a:prstGeom prst="roundRect">
              <a:avLst>
                <a:gd name="adj" fmla="val 16667"/>
              </a:avLst>
            </a:prstGeom>
            <a:noFill/>
          </p:spPr>
          <p:txBody>
            <a:bodyPr spcFirstLastPara="0" wrap="square" lIns="91440" tIns="45720" rIns="91440" bIns="45720" rtlCol="0" anchor="t" anchorCtr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4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Fira Sans Extra Condensed"/>
                </a:rPr>
                <a:t>22%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038" y="5124"/>
              <a:ext cx="595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4812" y="5913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812" y="5330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90665" y="1817370"/>
            <a:ext cx="4281170" cy="4281170"/>
            <a:chOff x="10379" y="2862"/>
            <a:chExt cx="6742" cy="6742"/>
          </a:xfrm>
        </p:grpSpPr>
        <p:pic>
          <p:nvPicPr>
            <p:cNvPr id="15" name="图片 14" descr="4819364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976" y="3460"/>
              <a:ext cx="5549" cy="554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549" h="5549">
                  <a:moveTo>
                    <a:pt x="2725" y="0"/>
                  </a:moveTo>
                  <a:lnTo>
                    <a:pt x="2824" y="0"/>
                  </a:lnTo>
                  <a:lnTo>
                    <a:pt x="2846" y="0"/>
                  </a:lnTo>
                  <a:cubicBezTo>
                    <a:pt x="4346" y="38"/>
                    <a:pt x="5549" y="1266"/>
                    <a:pt x="5549" y="2774"/>
                  </a:cubicBezTo>
                  <a:cubicBezTo>
                    <a:pt x="5549" y="4307"/>
                    <a:pt x="4307" y="5549"/>
                    <a:pt x="2775" y="5549"/>
                  </a:cubicBezTo>
                  <a:cubicBezTo>
                    <a:pt x="1242" y="5549"/>
                    <a:pt x="0" y="4307"/>
                    <a:pt x="0" y="2774"/>
                  </a:cubicBezTo>
                  <a:cubicBezTo>
                    <a:pt x="0" y="1266"/>
                    <a:pt x="1204" y="38"/>
                    <a:pt x="2703" y="0"/>
                  </a:cubicBezTo>
                  <a:lnTo>
                    <a:pt x="2725" y="0"/>
                  </a:lnTo>
                  <a:close/>
                </a:path>
              </a:pathLst>
            </a:cu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椭圆 10"/>
            <p:cNvSpPr/>
            <p:nvPr/>
          </p:nvSpPr>
          <p:spPr>
            <a:xfrm flipH="1">
              <a:off x="10379" y="2862"/>
              <a:ext cx="6743" cy="6743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ECCF97"/>
                  </a:gs>
                  <a:gs pos="100000">
                    <a:srgbClr val="ECCF97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 rot="2580000">
            <a:off x="-189865" y="139700"/>
            <a:ext cx="806450" cy="806450"/>
          </a:xfrm>
          <a:prstGeom prst="teardrop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rgbClr val="FF0000">
                  <a:alpha val="6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61060" y="2158365"/>
            <a:ext cx="3431540" cy="598170"/>
            <a:chOff x="1356" y="3399"/>
            <a:chExt cx="5404" cy="942"/>
          </a:xfrm>
        </p:grpSpPr>
        <p:grpSp>
          <p:nvGrpSpPr>
            <p:cNvPr id="9" name="组合 8"/>
            <p:cNvGrpSpPr/>
            <p:nvPr/>
          </p:nvGrpSpPr>
          <p:grpSpPr>
            <a:xfrm>
              <a:off x="1356" y="3399"/>
              <a:ext cx="5405" cy="943"/>
              <a:chOff x="5040107" y="2347750"/>
              <a:chExt cx="6128933" cy="1069451"/>
            </a:xfrm>
            <a:gradFill>
              <a:gsLst>
                <a:gs pos="0">
                  <a:srgbClr val="ECCF97"/>
                </a:gs>
                <a:gs pos="100000">
                  <a:srgbClr val="ECCF97"/>
                </a:gs>
              </a:gsLst>
              <a:lin ang="10800000" scaled="0"/>
            </a:gradFill>
          </p:grpSpPr>
          <p:sp>
            <p:nvSpPr>
              <p:cNvPr id="19" name="Rectangle 15"/>
              <p:cNvSpPr/>
              <p:nvPr/>
            </p:nvSpPr>
            <p:spPr>
              <a:xfrm>
                <a:off x="5040108" y="2347750"/>
                <a:ext cx="6128932" cy="813288"/>
              </a:xfrm>
              <a:prstGeom prst="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20" name="Right Triangle 16"/>
              <p:cNvSpPr/>
              <p:nvPr/>
            </p:nvSpPr>
            <p:spPr>
              <a:xfrm rot="10800000">
                <a:off x="5040107" y="3161036"/>
                <a:ext cx="125413" cy="256165"/>
              </a:xfrm>
              <a:prstGeom prst="rtTriangl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2303" y="3418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59510" y="2934970"/>
            <a:ext cx="3124200" cy="2707005"/>
            <a:chOff x="1826" y="4622"/>
            <a:chExt cx="4920" cy="4263"/>
          </a:xfrm>
        </p:grpSpPr>
        <p:sp>
          <p:nvSpPr>
            <p:cNvPr id="23" name="文本框 22"/>
            <p:cNvSpPr txBox="1"/>
            <p:nvPr/>
          </p:nvSpPr>
          <p:spPr>
            <a:xfrm>
              <a:off x="2426" y="4622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26" y="6185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26" y="7748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设置文字格式，调整文字文本的行间距。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914" y="4689"/>
              <a:ext cx="0" cy="419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1826" y="5180"/>
              <a:ext cx="158" cy="158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826" y="6743"/>
              <a:ext cx="158" cy="158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826" y="8236"/>
              <a:ext cx="158" cy="158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19320" y="2158365"/>
            <a:ext cx="3431540" cy="598170"/>
            <a:chOff x="7432" y="3399"/>
            <a:chExt cx="5404" cy="942"/>
          </a:xfrm>
        </p:grpSpPr>
        <p:grpSp>
          <p:nvGrpSpPr>
            <p:cNvPr id="34" name="组合 33"/>
            <p:cNvGrpSpPr/>
            <p:nvPr/>
          </p:nvGrpSpPr>
          <p:grpSpPr>
            <a:xfrm>
              <a:off x="7432" y="3399"/>
              <a:ext cx="5405" cy="943"/>
              <a:chOff x="5040107" y="2347750"/>
              <a:chExt cx="6128933" cy="1069451"/>
            </a:xfrm>
            <a:gradFill>
              <a:gsLst>
                <a:gs pos="0">
                  <a:srgbClr val="ECCF97"/>
                </a:gs>
                <a:gs pos="100000">
                  <a:srgbClr val="ECCF97"/>
                </a:gs>
              </a:gsLst>
              <a:lin ang="10800000" scaled="0"/>
            </a:gradFill>
          </p:grpSpPr>
          <p:sp>
            <p:nvSpPr>
              <p:cNvPr id="43" name="Rectangle 15"/>
              <p:cNvSpPr/>
              <p:nvPr/>
            </p:nvSpPr>
            <p:spPr>
              <a:xfrm>
                <a:off x="5040108" y="2347750"/>
                <a:ext cx="6128932" cy="813288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44" name="Right Triangle 16"/>
              <p:cNvSpPr/>
              <p:nvPr/>
            </p:nvSpPr>
            <p:spPr>
              <a:xfrm rot="10800000">
                <a:off x="5040107" y="3161036"/>
                <a:ext cx="125413" cy="256165"/>
              </a:xfrm>
              <a:prstGeom prst="rtTriangle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380" y="3418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20125" y="-39370"/>
            <a:ext cx="3582035" cy="6940550"/>
            <a:chOff x="13575" y="-62"/>
            <a:chExt cx="5641" cy="10930"/>
          </a:xfrm>
        </p:grpSpPr>
        <p:pic>
          <p:nvPicPr>
            <p:cNvPr id="10" name="图片 9" descr="447903"/>
            <p:cNvPicPr>
              <a:picLocks noChangeAspect="1"/>
            </p:cNvPicPr>
            <p:nvPr/>
          </p:nvPicPr>
          <p:blipFill>
            <a:blip r:embed="rId3" cstate="screen">
              <a:lum bright="6000" contras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88" y="-42"/>
              <a:ext cx="5628" cy="1089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628" h="10894">
                  <a:moveTo>
                    <a:pt x="3801" y="0"/>
                  </a:moveTo>
                  <a:lnTo>
                    <a:pt x="5628" y="21"/>
                  </a:lnTo>
                  <a:lnTo>
                    <a:pt x="5628" y="10894"/>
                  </a:lnTo>
                  <a:lnTo>
                    <a:pt x="0" y="10894"/>
                  </a:lnTo>
                  <a:lnTo>
                    <a:pt x="3801" y="0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任意多边形 12"/>
            <p:cNvSpPr/>
            <p:nvPr/>
          </p:nvSpPr>
          <p:spPr>
            <a:xfrm>
              <a:off x="13575" y="-62"/>
              <a:ext cx="5641" cy="10931"/>
            </a:xfrm>
            <a:custGeom>
              <a:avLst/>
              <a:gdLst>
                <a:gd name="connsiteX0" fmla="*/ 3814 w 5641"/>
                <a:gd name="connsiteY0" fmla="*/ 0 h 10931"/>
                <a:gd name="connsiteX1" fmla="*/ 5641 w 5641"/>
                <a:gd name="connsiteY1" fmla="*/ 21 h 10931"/>
                <a:gd name="connsiteX2" fmla="*/ 5641 w 5641"/>
                <a:gd name="connsiteY2" fmla="*/ 10913 h 10931"/>
                <a:gd name="connsiteX3" fmla="*/ 0 w 5641"/>
                <a:gd name="connsiteY3" fmla="*/ 10931 h 10931"/>
                <a:gd name="connsiteX4" fmla="*/ 3814 w 5641"/>
                <a:gd name="connsiteY4" fmla="*/ 0 h 1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1" h="10931">
                  <a:moveTo>
                    <a:pt x="3814" y="0"/>
                  </a:moveTo>
                  <a:lnTo>
                    <a:pt x="5641" y="21"/>
                  </a:lnTo>
                  <a:lnTo>
                    <a:pt x="5641" y="10913"/>
                  </a:lnTo>
                  <a:lnTo>
                    <a:pt x="0" y="10931"/>
                  </a:lnTo>
                  <a:lnTo>
                    <a:pt x="3814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17770" y="2934970"/>
            <a:ext cx="3124200" cy="2707005"/>
            <a:chOff x="7902" y="4622"/>
            <a:chExt cx="4920" cy="4263"/>
          </a:xfrm>
        </p:grpSpPr>
        <p:sp>
          <p:nvSpPr>
            <p:cNvPr id="35" name="文本框 34"/>
            <p:cNvSpPr txBox="1"/>
            <p:nvPr/>
          </p:nvSpPr>
          <p:spPr>
            <a:xfrm>
              <a:off x="8502" y="4622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502" y="6185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502" y="7748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设置文字格式，调整文字文本的行间距。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7990" y="4689"/>
              <a:ext cx="0" cy="419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7902" y="5180"/>
              <a:ext cx="158" cy="158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902" y="6743"/>
              <a:ext cx="158" cy="158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902" y="8236"/>
              <a:ext cx="158" cy="158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8" name="泪滴形 7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重点项目分析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3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55" y="-26670"/>
            <a:ext cx="12235180" cy="6910705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 rot="2580000">
            <a:off x="-189865" y="139700"/>
            <a:ext cx="806450" cy="806450"/>
          </a:xfrm>
          <a:prstGeom prst="teardrop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rgbClr val="FF0000">
                  <a:alpha val="6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1907" y="3327400"/>
            <a:ext cx="12264707" cy="3069590"/>
            <a:chOff x="-34" y="5240"/>
            <a:chExt cx="19314" cy="4834"/>
          </a:xfrm>
        </p:grpSpPr>
        <p:pic>
          <p:nvPicPr>
            <p:cNvPr id="6" name="图片 5" descr="1378715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34" y="5240"/>
              <a:ext cx="19269" cy="4834"/>
            </a:xfrm>
            <a:prstGeom prst="rect">
              <a:avLst/>
            </a:prstGeom>
          </p:spPr>
        </p:pic>
        <p:sp>
          <p:nvSpPr>
            <p:cNvPr id="33" name="Rectangle 32"/>
            <p:cNvSpPr/>
            <p:nvPr/>
          </p:nvSpPr>
          <p:spPr>
            <a:xfrm>
              <a:off x="-13" y="5252"/>
              <a:ext cx="19293" cy="4822"/>
            </a:xfrm>
            <a:prstGeom prst="rect">
              <a:avLst/>
            </a:prstGeom>
            <a:gradFill>
              <a:gsLst>
                <a:gs pos="0">
                  <a:srgbClr val="F67854">
                    <a:alpha val="46000"/>
                  </a:srgbClr>
                </a:gs>
                <a:gs pos="100000">
                  <a:srgbClr val="FF0000">
                    <a:alpha val="98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53465" y="4662805"/>
            <a:ext cx="2600960" cy="1647190"/>
            <a:chOff x="1659" y="7343"/>
            <a:chExt cx="4096" cy="2594"/>
          </a:xfrm>
        </p:grpSpPr>
        <p:sp>
          <p:nvSpPr>
            <p:cNvPr id="31" name="Rectangle 30"/>
            <p:cNvSpPr/>
            <p:nvPr/>
          </p:nvSpPr>
          <p:spPr>
            <a:xfrm>
              <a:off x="3275" y="8105"/>
              <a:ext cx="864" cy="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659" y="7343"/>
              <a:ext cx="4096" cy="2595"/>
              <a:chOff x="-1202991" y="4361239"/>
              <a:chExt cx="2601069" cy="1647873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-742884" y="4361239"/>
                <a:ext cx="1680856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项目概述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-1202991" y="4985755"/>
                <a:ext cx="2601069" cy="102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单击这里更改文字，可以根据具体要求更换字体样式，大小以及颜色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808855" y="4662805"/>
            <a:ext cx="2600960" cy="1480820"/>
            <a:chOff x="7573" y="7343"/>
            <a:chExt cx="4096" cy="2332"/>
          </a:xfrm>
        </p:grpSpPr>
        <p:sp>
          <p:nvSpPr>
            <p:cNvPr id="47" name="Rectangle 30"/>
            <p:cNvSpPr/>
            <p:nvPr/>
          </p:nvSpPr>
          <p:spPr>
            <a:xfrm>
              <a:off x="9189" y="8105"/>
              <a:ext cx="864" cy="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7573" y="7343"/>
              <a:ext cx="4096" cy="2332"/>
              <a:chOff x="-1202991" y="4361239"/>
              <a:chExt cx="2601069" cy="1480913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-742884" y="4361239"/>
                <a:ext cx="1680856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项目概述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-1202991" y="5011155"/>
                <a:ext cx="260106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i="0" u="none" strike="noStrike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defRPr>
                </a:lvl1pPr>
              </a:lstStyle>
              <a:p>
                <a:r>
                  <a:rPr lang="zh-CN" altLang="en-US" dirty="0">
                    <a:latin typeface="+mj-ea"/>
                    <a:ea typeface="+mj-ea"/>
                  </a:rPr>
                  <a:t>单击这里更改文字，可以根据具体要求更换字体样式，大小以及颜色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537575" y="4662805"/>
            <a:ext cx="2600960" cy="1685290"/>
            <a:chOff x="13445" y="7343"/>
            <a:chExt cx="4096" cy="2654"/>
          </a:xfrm>
        </p:grpSpPr>
        <p:sp>
          <p:nvSpPr>
            <p:cNvPr id="51" name="Rectangle 30"/>
            <p:cNvSpPr/>
            <p:nvPr/>
          </p:nvSpPr>
          <p:spPr>
            <a:xfrm>
              <a:off x="15061" y="8105"/>
              <a:ext cx="864" cy="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3445" y="7343"/>
              <a:ext cx="4096" cy="2655"/>
              <a:chOff x="-1202991" y="4361239"/>
              <a:chExt cx="2601069" cy="1685973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-742884" y="4361239"/>
                <a:ext cx="1680856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项目概述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-1202991" y="5023855"/>
                <a:ext cx="2601069" cy="102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单击这里更改文字，可以根据具体要求更换字体样式，大小以及颜色</a:t>
                </a: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  <p:pic>
        <p:nvPicPr>
          <p:cNvPr id="5" name="图片 4" descr="4819189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067" y="1798375"/>
            <a:ext cx="2621915" cy="26219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29" h="4129">
                <a:moveTo>
                  <a:pt x="2065" y="0"/>
                </a:moveTo>
                <a:cubicBezTo>
                  <a:pt x="3205" y="0"/>
                  <a:pt x="4129" y="924"/>
                  <a:pt x="4129" y="2065"/>
                </a:cubicBezTo>
                <a:cubicBezTo>
                  <a:pt x="4129" y="3205"/>
                  <a:pt x="3205" y="4129"/>
                  <a:pt x="2065" y="4129"/>
                </a:cubicBezTo>
                <a:cubicBezTo>
                  <a:pt x="924" y="4129"/>
                  <a:pt x="0" y="3205"/>
                  <a:pt x="0" y="2065"/>
                </a:cubicBezTo>
                <a:cubicBezTo>
                  <a:pt x="0" y="924"/>
                  <a:pt x="924" y="0"/>
                  <a:pt x="2065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 descr="4818924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99237" y="1798932"/>
            <a:ext cx="2620800" cy="26208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27" h="4127">
                <a:moveTo>
                  <a:pt x="2064" y="0"/>
                </a:moveTo>
                <a:cubicBezTo>
                  <a:pt x="3203" y="0"/>
                  <a:pt x="4127" y="924"/>
                  <a:pt x="4127" y="2064"/>
                </a:cubicBezTo>
                <a:cubicBezTo>
                  <a:pt x="4127" y="3203"/>
                  <a:pt x="3203" y="4127"/>
                  <a:pt x="2064" y="4127"/>
                </a:cubicBezTo>
                <a:cubicBezTo>
                  <a:pt x="924" y="4127"/>
                  <a:pt x="0" y="3203"/>
                  <a:pt x="0" y="2064"/>
                </a:cubicBezTo>
                <a:cubicBezTo>
                  <a:pt x="0" y="924"/>
                  <a:pt x="924" y="0"/>
                  <a:pt x="206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 descr="4819126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27653" y="1798932"/>
            <a:ext cx="2620645" cy="26208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27" h="4127">
                <a:moveTo>
                  <a:pt x="2064" y="0"/>
                </a:moveTo>
                <a:cubicBezTo>
                  <a:pt x="3186" y="0"/>
                  <a:pt x="4098" y="895"/>
                  <a:pt x="4127" y="2010"/>
                </a:cubicBezTo>
                <a:lnTo>
                  <a:pt x="4127" y="2044"/>
                </a:lnTo>
                <a:lnTo>
                  <a:pt x="4127" y="2083"/>
                </a:lnTo>
                <a:lnTo>
                  <a:pt x="4127" y="2117"/>
                </a:lnTo>
                <a:cubicBezTo>
                  <a:pt x="4098" y="3232"/>
                  <a:pt x="3186" y="4127"/>
                  <a:pt x="2064" y="4127"/>
                </a:cubicBezTo>
                <a:cubicBezTo>
                  <a:pt x="924" y="4127"/>
                  <a:pt x="0" y="3203"/>
                  <a:pt x="0" y="2064"/>
                </a:cubicBezTo>
                <a:cubicBezTo>
                  <a:pt x="0" y="924"/>
                  <a:pt x="924" y="0"/>
                  <a:pt x="206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9" name="泪滴形 8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重点项目分析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81909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-27940"/>
            <a:ext cx="12224385" cy="6890385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3500755" y="-219075"/>
            <a:ext cx="8705215" cy="7080885"/>
          </a:xfrm>
          <a:custGeom>
            <a:avLst/>
            <a:gdLst>
              <a:gd name="connsiteX0" fmla="*/ 4261 w 13708"/>
              <a:gd name="connsiteY0" fmla="*/ 66 h 12867"/>
              <a:gd name="connsiteX1" fmla="*/ 13708 w 13708"/>
              <a:gd name="connsiteY1" fmla="*/ 0 h 12867"/>
              <a:gd name="connsiteX2" fmla="*/ 13708 w 13708"/>
              <a:gd name="connsiteY2" fmla="*/ 12867 h 12867"/>
              <a:gd name="connsiteX3" fmla="*/ 0 w 13708"/>
              <a:gd name="connsiteY3" fmla="*/ 12867 h 12867"/>
              <a:gd name="connsiteX4" fmla="*/ 4261 w 13708"/>
              <a:gd name="connsiteY4" fmla="*/ 66 h 1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8" h="12867">
                <a:moveTo>
                  <a:pt x="4261" y="66"/>
                </a:moveTo>
                <a:lnTo>
                  <a:pt x="13708" y="0"/>
                </a:lnTo>
                <a:lnTo>
                  <a:pt x="13708" y="12867"/>
                </a:lnTo>
                <a:lnTo>
                  <a:pt x="0" y="12867"/>
                </a:lnTo>
                <a:lnTo>
                  <a:pt x="4261" y="66"/>
                </a:lnTo>
                <a:close/>
              </a:path>
            </a:pathLst>
          </a:custGeom>
          <a:gradFill>
            <a:gsLst>
              <a:gs pos="0">
                <a:srgbClr val="F67854">
                  <a:alpha val="46000"/>
                </a:srgbClr>
              </a:gs>
              <a:gs pos="100000">
                <a:srgbClr val="FF0000">
                  <a:alpha val="9800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8210" y="-723265"/>
            <a:ext cx="5026025" cy="947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1000" i="1">
                <a:solidFill>
                  <a:schemeClr val="bg1"/>
                </a:solidFill>
                <a:latin typeface="锐字真言体免费商用" panose="02010600030101010101" charset="-122"/>
                <a:ea typeface="锐字真言体免费商用" panose="02010600030101010101" charset="-122"/>
              </a:rPr>
              <a:t>3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39230" y="2105660"/>
            <a:ext cx="4348480" cy="1445260"/>
          </a:xfrm>
          <a:prstGeom prst="rect">
            <a:avLst/>
          </a:prstGeom>
          <a:noFill/>
          <a:effectLst>
            <a:outerShdw blurRad="139700" dist="889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en-US" altLang="zh-CN"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7000">
                      <a:srgbClr val="FACFB4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Part  three</a:t>
            </a:r>
          </a:p>
          <a:p>
            <a:pPr lvl="0" algn="dist">
              <a:buClrTx/>
              <a:buSzTx/>
              <a:buFontTx/>
            </a:pPr>
            <a:endParaRPr lang="en-US" altLang="zh-CN" sz="4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7000">
                    <a:srgbClr val="FACFB4"/>
                  </a:gs>
                </a:gsLst>
                <a:lin ang="5400000" scaled="0"/>
              </a:gradFill>
              <a:latin typeface="胡晓波男神体" panose="02010600030101010101" charset="-122"/>
              <a:ea typeface="胡晓波男神体" panose="02010600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0945" y="3014345"/>
            <a:ext cx="5640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经验教训及心得体会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52815" y="3832225"/>
            <a:ext cx="3378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bg1"/>
                </a:solidFill>
                <a:cs typeface="+mn-lt"/>
              </a:rPr>
              <a:t>L</a:t>
            </a:r>
            <a:r>
              <a:rPr lang="zh-CN" altLang="en-US">
                <a:solidFill>
                  <a:schemeClr val="bg1"/>
                </a:solidFill>
                <a:cs typeface="+mn-lt"/>
              </a:rPr>
              <a:t>earned </a:t>
            </a:r>
            <a:r>
              <a:rPr lang="en-US" altLang="zh-CN">
                <a:solidFill>
                  <a:schemeClr val="bg1"/>
                </a:solidFill>
                <a:cs typeface="+mn-lt"/>
              </a:rPr>
              <a:t>&amp;</a:t>
            </a:r>
            <a:r>
              <a:rPr lang="zh-CN" altLang="en-US">
                <a:solidFill>
                  <a:schemeClr val="bg1"/>
                </a:solidFill>
                <a:cs typeface="+mn-lt"/>
              </a:rPr>
              <a:t> </a:t>
            </a:r>
            <a:r>
              <a:rPr lang="en-US" altLang="zh-CN">
                <a:solidFill>
                  <a:schemeClr val="bg1"/>
                </a:solidFill>
                <a:cs typeface="+mn-lt"/>
              </a:rPr>
              <a:t>E</a:t>
            </a:r>
            <a:r>
              <a:rPr lang="zh-CN" altLang="en-US">
                <a:solidFill>
                  <a:schemeClr val="bg1"/>
                </a:solidFill>
                <a:cs typeface="+mn-lt"/>
              </a:rPr>
              <a:t>xperience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3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4" name="泪滴形 3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7910" y="313055"/>
            <a:ext cx="29317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经验教训及心得体会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-72390" y="629285"/>
            <a:ext cx="10948670" cy="6118860"/>
            <a:chOff x="-114" y="991"/>
            <a:chExt cx="17242" cy="9636"/>
          </a:xfrm>
        </p:grpSpPr>
        <p:sp>
          <p:nvSpPr>
            <p:cNvPr id="59" name="Freeform 8"/>
            <p:cNvSpPr/>
            <p:nvPr/>
          </p:nvSpPr>
          <p:spPr bwMode="auto">
            <a:xfrm rot="2700000">
              <a:off x="4890" y="3914"/>
              <a:ext cx="1238" cy="1235"/>
            </a:xfrm>
            <a:custGeom>
              <a:avLst/>
              <a:gdLst>
                <a:gd name="T0" fmla="*/ 83 w 346"/>
                <a:gd name="T1" fmla="*/ 345 h 345"/>
                <a:gd name="T2" fmla="*/ 0 w 346"/>
                <a:gd name="T3" fmla="*/ 262 h 345"/>
                <a:gd name="T4" fmla="*/ 263 w 346"/>
                <a:gd name="T5" fmla="*/ 0 h 345"/>
                <a:gd name="T6" fmla="*/ 346 w 346"/>
                <a:gd name="T7" fmla="*/ 82 h 345"/>
                <a:gd name="T8" fmla="*/ 83 w 346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5">
                  <a:moveTo>
                    <a:pt x="83" y="345"/>
                  </a:moveTo>
                  <a:lnTo>
                    <a:pt x="0" y="262"/>
                  </a:lnTo>
                  <a:lnTo>
                    <a:pt x="263" y="0"/>
                  </a:lnTo>
                  <a:lnTo>
                    <a:pt x="346" y="82"/>
                  </a:lnTo>
                  <a:lnTo>
                    <a:pt x="83" y="345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1" name="Freeform 12"/>
            <p:cNvSpPr/>
            <p:nvPr/>
          </p:nvSpPr>
          <p:spPr bwMode="auto">
            <a:xfrm rot="2700000">
              <a:off x="2953" y="2922"/>
              <a:ext cx="2645" cy="1034"/>
            </a:xfrm>
            <a:custGeom>
              <a:avLst/>
              <a:gdLst>
                <a:gd name="T0" fmla="*/ 254 w 739"/>
                <a:gd name="T1" fmla="*/ 254 h 289"/>
                <a:gd name="T2" fmla="*/ 739 w 739"/>
                <a:gd name="T3" fmla="*/ 289 h 289"/>
                <a:gd name="T4" fmla="*/ 656 w 739"/>
                <a:gd name="T5" fmla="*/ 206 h 289"/>
                <a:gd name="T6" fmla="*/ 0 w 739"/>
                <a:gd name="T7" fmla="*/ 0 h 289"/>
                <a:gd name="T8" fmla="*/ 254 w 739"/>
                <a:gd name="T9" fmla="*/ 25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289">
                  <a:moveTo>
                    <a:pt x="254" y="254"/>
                  </a:moveTo>
                  <a:lnTo>
                    <a:pt x="739" y="289"/>
                  </a:lnTo>
                  <a:lnTo>
                    <a:pt x="656" y="206"/>
                  </a:lnTo>
                  <a:lnTo>
                    <a:pt x="0" y="0"/>
                  </a:lnTo>
                  <a:lnTo>
                    <a:pt x="254" y="254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3" name="Freeform 15"/>
            <p:cNvSpPr/>
            <p:nvPr/>
          </p:nvSpPr>
          <p:spPr bwMode="auto">
            <a:xfrm rot="2700000">
              <a:off x="5954" y="4324"/>
              <a:ext cx="419" cy="415"/>
            </a:xfrm>
            <a:custGeom>
              <a:avLst/>
              <a:gdLst>
                <a:gd name="T0" fmla="*/ 0 w 117"/>
                <a:gd name="T1" fmla="*/ 0 h 116"/>
                <a:gd name="T2" fmla="*/ 117 w 117"/>
                <a:gd name="T3" fmla="*/ 0 h 116"/>
                <a:gd name="T4" fmla="*/ 117 w 117"/>
                <a:gd name="T5" fmla="*/ 116 h 116"/>
                <a:gd name="T6" fmla="*/ 0 w 117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6">
                  <a:moveTo>
                    <a:pt x="0" y="0"/>
                  </a:moveTo>
                  <a:lnTo>
                    <a:pt x="117" y="0"/>
                  </a:lnTo>
                  <a:lnTo>
                    <a:pt x="117" y="1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6" name="Freeform 18"/>
            <p:cNvSpPr>
              <a:spLocks noEditPoints="1"/>
            </p:cNvSpPr>
            <p:nvPr/>
          </p:nvSpPr>
          <p:spPr bwMode="auto">
            <a:xfrm rot="2700000">
              <a:off x="3452" y="3389"/>
              <a:ext cx="2828" cy="966"/>
            </a:xfrm>
            <a:custGeom>
              <a:avLst/>
              <a:gdLst>
                <a:gd name="T0" fmla="*/ 30 w 790"/>
                <a:gd name="T1" fmla="*/ 180 h 270"/>
                <a:gd name="T2" fmla="*/ 0 w 790"/>
                <a:gd name="T3" fmla="*/ 149 h 270"/>
                <a:gd name="T4" fmla="*/ 90 w 790"/>
                <a:gd name="T5" fmla="*/ 170 h 270"/>
                <a:gd name="T6" fmla="*/ 118 w 790"/>
                <a:gd name="T7" fmla="*/ 196 h 270"/>
                <a:gd name="T8" fmla="*/ 30 w 790"/>
                <a:gd name="T9" fmla="*/ 180 h 270"/>
                <a:gd name="T10" fmla="*/ 225 w 790"/>
                <a:gd name="T11" fmla="*/ 218 h 270"/>
                <a:gd name="T12" fmla="*/ 203 w 790"/>
                <a:gd name="T13" fmla="*/ 194 h 270"/>
                <a:gd name="T14" fmla="*/ 293 w 790"/>
                <a:gd name="T15" fmla="*/ 215 h 270"/>
                <a:gd name="T16" fmla="*/ 312 w 790"/>
                <a:gd name="T17" fmla="*/ 234 h 270"/>
                <a:gd name="T18" fmla="*/ 225 w 790"/>
                <a:gd name="T19" fmla="*/ 218 h 270"/>
                <a:gd name="T20" fmla="*/ 421 w 790"/>
                <a:gd name="T21" fmla="*/ 253 h 270"/>
                <a:gd name="T22" fmla="*/ 407 w 790"/>
                <a:gd name="T23" fmla="*/ 239 h 270"/>
                <a:gd name="T24" fmla="*/ 497 w 790"/>
                <a:gd name="T25" fmla="*/ 258 h 270"/>
                <a:gd name="T26" fmla="*/ 506 w 790"/>
                <a:gd name="T27" fmla="*/ 270 h 270"/>
                <a:gd name="T28" fmla="*/ 421 w 790"/>
                <a:gd name="T29" fmla="*/ 253 h 270"/>
                <a:gd name="T30" fmla="*/ 582 w 790"/>
                <a:gd name="T31" fmla="*/ 218 h 270"/>
                <a:gd name="T32" fmla="*/ 573 w 790"/>
                <a:gd name="T33" fmla="*/ 206 h 270"/>
                <a:gd name="T34" fmla="*/ 637 w 790"/>
                <a:gd name="T35" fmla="*/ 144 h 270"/>
                <a:gd name="T36" fmla="*/ 646 w 790"/>
                <a:gd name="T37" fmla="*/ 154 h 270"/>
                <a:gd name="T38" fmla="*/ 582 w 790"/>
                <a:gd name="T39" fmla="*/ 218 h 270"/>
                <a:gd name="T40" fmla="*/ 726 w 790"/>
                <a:gd name="T41" fmla="*/ 73 h 270"/>
                <a:gd name="T42" fmla="*/ 715 w 790"/>
                <a:gd name="T43" fmla="*/ 64 h 270"/>
                <a:gd name="T44" fmla="*/ 779 w 790"/>
                <a:gd name="T45" fmla="*/ 0 h 270"/>
                <a:gd name="T46" fmla="*/ 790 w 790"/>
                <a:gd name="T47" fmla="*/ 12 h 270"/>
                <a:gd name="T48" fmla="*/ 726 w 790"/>
                <a:gd name="T49" fmla="*/ 7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0" h="270">
                  <a:moveTo>
                    <a:pt x="30" y="180"/>
                  </a:moveTo>
                  <a:lnTo>
                    <a:pt x="0" y="149"/>
                  </a:lnTo>
                  <a:lnTo>
                    <a:pt x="90" y="170"/>
                  </a:lnTo>
                  <a:lnTo>
                    <a:pt x="118" y="196"/>
                  </a:lnTo>
                  <a:lnTo>
                    <a:pt x="30" y="180"/>
                  </a:lnTo>
                  <a:close/>
                  <a:moveTo>
                    <a:pt x="225" y="218"/>
                  </a:moveTo>
                  <a:lnTo>
                    <a:pt x="203" y="194"/>
                  </a:lnTo>
                  <a:lnTo>
                    <a:pt x="293" y="215"/>
                  </a:lnTo>
                  <a:lnTo>
                    <a:pt x="312" y="234"/>
                  </a:lnTo>
                  <a:lnTo>
                    <a:pt x="225" y="218"/>
                  </a:lnTo>
                  <a:close/>
                  <a:moveTo>
                    <a:pt x="421" y="253"/>
                  </a:moveTo>
                  <a:lnTo>
                    <a:pt x="407" y="239"/>
                  </a:lnTo>
                  <a:lnTo>
                    <a:pt x="497" y="258"/>
                  </a:lnTo>
                  <a:lnTo>
                    <a:pt x="506" y="270"/>
                  </a:lnTo>
                  <a:lnTo>
                    <a:pt x="421" y="253"/>
                  </a:lnTo>
                  <a:close/>
                  <a:moveTo>
                    <a:pt x="582" y="218"/>
                  </a:moveTo>
                  <a:lnTo>
                    <a:pt x="573" y="206"/>
                  </a:lnTo>
                  <a:lnTo>
                    <a:pt x="637" y="144"/>
                  </a:lnTo>
                  <a:lnTo>
                    <a:pt x="646" y="154"/>
                  </a:lnTo>
                  <a:lnTo>
                    <a:pt x="582" y="218"/>
                  </a:lnTo>
                  <a:close/>
                  <a:moveTo>
                    <a:pt x="726" y="73"/>
                  </a:moveTo>
                  <a:lnTo>
                    <a:pt x="715" y="64"/>
                  </a:lnTo>
                  <a:lnTo>
                    <a:pt x="779" y="0"/>
                  </a:lnTo>
                  <a:lnTo>
                    <a:pt x="790" y="12"/>
                  </a:lnTo>
                  <a:lnTo>
                    <a:pt x="726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78" name="Freeform 39"/>
            <p:cNvSpPr/>
            <p:nvPr/>
          </p:nvSpPr>
          <p:spPr bwMode="auto">
            <a:xfrm rot="2700000">
              <a:off x="33" y="992"/>
              <a:ext cx="3578" cy="3577"/>
            </a:xfrm>
            <a:custGeom>
              <a:avLst/>
              <a:gdLst>
                <a:gd name="T0" fmla="*/ 253 w 1369"/>
                <a:gd name="T1" fmla="*/ 1369 h 1369"/>
                <a:gd name="T2" fmla="*/ 0 w 1369"/>
                <a:gd name="T3" fmla="*/ 1115 h 1369"/>
                <a:gd name="T4" fmla="*/ 1115 w 1369"/>
                <a:gd name="T5" fmla="*/ 0 h 1369"/>
                <a:gd name="T6" fmla="*/ 1369 w 1369"/>
                <a:gd name="T7" fmla="*/ 254 h 1369"/>
                <a:gd name="T8" fmla="*/ 253 w 1369"/>
                <a:gd name="T9" fmla="*/ 1369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8" h="3577">
                  <a:moveTo>
                    <a:pt x="2669" y="0"/>
                  </a:moveTo>
                  <a:lnTo>
                    <a:pt x="3578" y="909"/>
                  </a:lnTo>
                  <a:lnTo>
                    <a:pt x="908" y="3577"/>
                  </a:lnTo>
                  <a:lnTo>
                    <a:pt x="0" y="2669"/>
                  </a:lnTo>
                  <a:lnTo>
                    <a:pt x="2669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 rot="2700000">
              <a:off x="5060" y="4143"/>
              <a:ext cx="2051" cy="2051"/>
            </a:xfrm>
            <a:custGeom>
              <a:avLst/>
              <a:gdLst>
                <a:gd name="T0" fmla="*/ 83 w 573"/>
                <a:gd name="T1" fmla="*/ 573 h 573"/>
                <a:gd name="T2" fmla="*/ 0 w 573"/>
                <a:gd name="T3" fmla="*/ 490 h 573"/>
                <a:gd name="T4" fmla="*/ 490 w 573"/>
                <a:gd name="T5" fmla="*/ 0 h 573"/>
                <a:gd name="T6" fmla="*/ 573 w 573"/>
                <a:gd name="T7" fmla="*/ 83 h 573"/>
                <a:gd name="T8" fmla="*/ 83 w 573"/>
                <a:gd name="T9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573">
                  <a:moveTo>
                    <a:pt x="83" y="573"/>
                  </a:moveTo>
                  <a:lnTo>
                    <a:pt x="0" y="490"/>
                  </a:lnTo>
                  <a:lnTo>
                    <a:pt x="490" y="0"/>
                  </a:lnTo>
                  <a:lnTo>
                    <a:pt x="573" y="83"/>
                  </a:lnTo>
                  <a:lnTo>
                    <a:pt x="83" y="5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 rot="2700000">
              <a:off x="3214" y="4380"/>
              <a:ext cx="1933" cy="591"/>
            </a:xfrm>
            <a:custGeom>
              <a:avLst/>
              <a:gdLst>
                <a:gd name="T0" fmla="*/ 165 w 540"/>
                <a:gd name="T1" fmla="*/ 165 h 165"/>
                <a:gd name="T2" fmla="*/ 540 w 540"/>
                <a:gd name="T3" fmla="*/ 90 h 165"/>
                <a:gd name="T4" fmla="*/ 457 w 540"/>
                <a:gd name="T5" fmla="*/ 7 h 165"/>
                <a:gd name="T6" fmla="*/ 0 w 540"/>
                <a:gd name="T7" fmla="*/ 0 h 165"/>
                <a:gd name="T8" fmla="*/ 165 w 540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165">
                  <a:moveTo>
                    <a:pt x="165" y="165"/>
                  </a:moveTo>
                  <a:lnTo>
                    <a:pt x="540" y="90"/>
                  </a:lnTo>
                  <a:lnTo>
                    <a:pt x="457" y="7"/>
                  </a:lnTo>
                  <a:lnTo>
                    <a:pt x="0" y="0"/>
                  </a:lnTo>
                  <a:lnTo>
                    <a:pt x="165" y="1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 rot="2700000">
              <a:off x="7102" y="4956"/>
              <a:ext cx="415" cy="426"/>
            </a:xfrm>
            <a:custGeom>
              <a:avLst/>
              <a:gdLst>
                <a:gd name="T0" fmla="*/ 0 w 116"/>
                <a:gd name="T1" fmla="*/ 0 h 119"/>
                <a:gd name="T2" fmla="*/ 116 w 116"/>
                <a:gd name="T3" fmla="*/ 0 h 119"/>
                <a:gd name="T4" fmla="*/ 116 w 116"/>
                <a:gd name="T5" fmla="*/ 119 h 119"/>
                <a:gd name="T6" fmla="*/ 0 w 116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9">
                  <a:moveTo>
                    <a:pt x="0" y="0"/>
                  </a:moveTo>
                  <a:lnTo>
                    <a:pt x="116" y="0"/>
                  </a:lnTo>
                  <a:lnTo>
                    <a:pt x="116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10" name="Freeform 20"/>
            <p:cNvSpPr>
              <a:spLocks noEditPoints="1"/>
            </p:cNvSpPr>
            <p:nvPr/>
          </p:nvSpPr>
          <p:spPr bwMode="auto">
            <a:xfrm rot="2700000">
              <a:off x="3900" y="3744"/>
              <a:ext cx="3246" cy="1922"/>
            </a:xfrm>
            <a:custGeom>
              <a:avLst/>
              <a:gdLst>
                <a:gd name="T0" fmla="*/ 19 w 907"/>
                <a:gd name="T1" fmla="*/ 537 h 537"/>
                <a:gd name="T2" fmla="*/ 0 w 907"/>
                <a:gd name="T3" fmla="*/ 516 h 537"/>
                <a:gd name="T4" fmla="*/ 90 w 907"/>
                <a:gd name="T5" fmla="*/ 509 h 537"/>
                <a:gd name="T6" fmla="*/ 109 w 907"/>
                <a:gd name="T7" fmla="*/ 527 h 537"/>
                <a:gd name="T8" fmla="*/ 19 w 907"/>
                <a:gd name="T9" fmla="*/ 537 h 537"/>
                <a:gd name="T10" fmla="*/ 221 w 907"/>
                <a:gd name="T11" fmla="*/ 518 h 537"/>
                <a:gd name="T12" fmla="*/ 204 w 907"/>
                <a:gd name="T13" fmla="*/ 501 h 537"/>
                <a:gd name="T14" fmla="*/ 294 w 907"/>
                <a:gd name="T15" fmla="*/ 497 h 537"/>
                <a:gd name="T16" fmla="*/ 308 w 907"/>
                <a:gd name="T17" fmla="*/ 511 h 537"/>
                <a:gd name="T18" fmla="*/ 221 w 907"/>
                <a:gd name="T19" fmla="*/ 518 h 537"/>
                <a:gd name="T20" fmla="*/ 396 w 907"/>
                <a:gd name="T21" fmla="*/ 490 h 537"/>
                <a:gd name="T22" fmla="*/ 405 w 907"/>
                <a:gd name="T23" fmla="*/ 490 h 537"/>
                <a:gd name="T24" fmla="*/ 467 w 907"/>
                <a:gd name="T25" fmla="*/ 428 h 537"/>
                <a:gd name="T26" fmla="*/ 476 w 907"/>
                <a:gd name="T27" fmla="*/ 438 h 537"/>
                <a:gd name="T28" fmla="*/ 417 w 907"/>
                <a:gd name="T29" fmla="*/ 499 h 537"/>
                <a:gd name="T30" fmla="*/ 408 w 907"/>
                <a:gd name="T31" fmla="*/ 501 h 537"/>
                <a:gd name="T32" fmla="*/ 396 w 907"/>
                <a:gd name="T33" fmla="*/ 490 h 537"/>
                <a:gd name="T34" fmla="*/ 557 w 907"/>
                <a:gd name="T35" fmla="*/ 359 h 537"/>
                <a:gd name="T36" fmla="*/ 547 w 907"/>
                <a:gd name="T37" fmla="*/ 348 h 537"/>
                <a:gd name="T38" fmla="*/ 609 w 907"/>
                <a:gd name="T39" fmla="*/ 284 h 537"/>
                <a:gd name="T40" fmla="*/ 621 w 907"/>
                <a:gd name="T41" fmla="*/ 295 h 537"/>
                <a:gd name="T42" fmla="*/ 557 w 907"/>
                <a:gd name="T43" fmla="*/ 359 h 537"/>
                <a:gd name="T44" fmla="*/ 699 w 907"/>
                <a:gd name="T45" fmla="*/ 215 h 537"/>
                <a:gd name="T46" fmla="*/ 689 w 907"/>
                <a:gd name="T47" fmla="*/ 206 h 537"/>
                <a:gd name="T48" fmla="*/ 753 w 907"/>
                <a:gd name="T49" fmla="*/ 142 h 537"/>
                <a:gd name="T50" fmla="*/ 763 w 907"/>
                <a:gd name="T51" fmla="*/ 151 h 537"/>
                <a:gd name="T52" fmla="*/ 699 w 907"/>
                <a:gd name="T53" fmla="*/ 215 h 537"/>
                <a:gd name="T54" fmla="*/ 843 w 907"/>
                <a:gd name="T55" fmla="*/ 73 h 537"/>
                <a:gd name="T56" fmla="*/ 831 w 907"/>
                <a:gd name="T57" fmla="*/ 61 h 537"/>
                <a:gd name="T58" fmla="*/ 895 w 907"/>
                <a:gd name="T59" fmla="*/ 0 h 537"/>
                <a:gd name="T60" fmla="*/ 907 w 907"/>
                <a:gd name="T61" fmla="*/ 9 h 537"/>
                <a:gd name="T62" fmla="*/ 843 w 907"/>
                <a:gd name="T63" fmla="*/ 73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7" h="537">
                  <a:moveTo>
                    <a:pt x="19" y="537"/>
                  </a:moveTo>
                  <a:lnTo>
                    <a:pt x="0" y="516"/>
                  </a:lnTo>
                  <a:lnTo>
                    <a:pt x="90" y="509"/>
                  </a:lnTo>
                  <a:lnTo>
                    <a:pt x="109" y="527"/>
                  </a:lnTo>
                  <a:lnTo>
                    <a:pt x="19" y="537"/>
                  </a:lnTo>
                  <a:close/>
                  <a:moveTo>
                    <a:pt x="221" y="518"/>
                  </a:moveTo>
                  <a:lnTo>
                    <a:pt x="204" y="501"/>
                  </a:lnTo>
                  <a:lnTo>
                    <a:pt x="294" y="497"/>
                  </a:lnTo>
                  <a:lnTo>
                    <a:pt x="308" y="511"/>
                  </a:lnTo>
                  <a:lnTo>
                    <a:pt x="221" y="518"/>
                  </a:lnTo>
                  <a:close/>
                  <a:moveTo>
                    <a:pt x="396" y="490"/>
                  </a:moveTo>
                  <a:lnTo>
                    <a:pt x="405" y="490"/>
                  </a:lnTo>
                  <a:lnTo>
                    <a:pt x="467" y="428"/>
                  </a:lnTo>
                  <a:lnTo>
                    <a:pt x="476" y="438"/>
                  </a:lnTo>
                  <a:lnTo>
                    <a:pt x="417" y="499"/>
                  </a:lnTo>
                  <a:lnTo>
                    <a:pt x="408" y="501"/>
                  </a:lnTo>
                  <a:lnTo>
                    <a:pt x="396" y="490"/>
                  </a:lnTo>
                  <a:close/>
                  <a:moveTo>
                    <a:pt x="557" y="359"/>
                  </a:moveTo>
                  <a:lnTo>
                    <a:pt x="547" y="348"/>
                  </a:lnTo>
                  <a:lnTo>
                    <a:pt x="609" y="284"/>
                  </a:lnTo>
                  <a:lnTo>
                    <a:pt x="621" y="295"/>
                  </a:lnTo>
                  <a:lnTo>
                    <a:pt x="557" y="359"/>
                  </a:lnTo>
                  <a:close/>
                  <a:moveTo>
                    <a:pt x="699" y="215"/>
                  </a:moveTo>
                  <a:lnTo>
                    <a:pt x="689" y="206"/>
                  </a:lnTo>
                  <a:lnTo>
                    <a:pt x="753" y="142"/>
                  </a:lnTo>
                  <a:lnTo>
                    <a:pt x="763" y="151"/>
                  </a:lnTo>
                  <a:lnTo>
                    <a:pt x="699" y="215"/>
                  </a:lnTo>
                  <a:close/>
                  <a:moveTo>
                    <a:pt x="843" y="73"/>
                  </a:moveTo>
                  <a:lnTo>
                    <a:pt x="831" y="61"/>
                  </a:lnTo>
                  <a:lnTo>
                    <a:pt x="895" y="0"/>
                  </a:lnTo>
                  <a:lnTo>
                    <a:pt x="907" y="9"/>
                  </a:lnTo>
                  <a:lnTo>
                    <a:pt x="843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11" name="Freeform 41"/>
            <p:cNvSpPr/>
            <p:nvPr/>
          </p:nvSpPr>
          <p:spPr bwMode="auto">
            <a:xfrm rot="2700000">
              <a:off x="202" y="2575"/>
              <a:ext cx="3251" cy="3251"/>
            </a:xfrm>
            <a:custGeom>
              <a:avLst/>
              <a:gdLst>
                <a:gd name="T0" fmla="*/ 165 w 1280"/>
                <a:gd name="T1" fmla="*/ 1280 h 1280"/>
                <a:gd name="T2" fmla="*/ 0 w 1280"/>
                <a:gd name="T3" fmla="*/ 1115 h 1280"/>
                <a:gd name="T4" fmla="*/ 1115 w 1280"/>
                <a:gd name="T5" fmla="*/ 0 h 1280"/>
                <a:gd name="T6" fmla="*/ 1280 w 1280"/>
                <a:gd name="T7" fmla="*/ 165 h 1280"/>
                <a:gd name="T8" fmla="*/ 165 w 1280"/>
                <a:gd name="T9" fmla="*/ 128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1" h="3251">
                  <a:moveTo>
                    <a:pt x="2660" y="0"/>
                  </a:moveTo>
                  <a:lnTo>
                    <a:pt x="3251" y="591"/>
                  </a:lnTo>
                  <a:lnTo>
                    <a:pt x="591" y="3251"/>
                  </a:lnTo>
                  <a:lnTo>
                    <a:pt x="0" y="2660"/>
                  </a:lnTo>
                  <a:lnTo>
                    <a:pt x="26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 rot="2700000">
              <a:off x="5404" y="3937"/>
              <a:ext cx="3737" cy="3737"/>
            </a:xfrm>
            <a:custGeom>
              <a:avLst/>
              <a:gdLst>
                <a:gd name="T0" fmla="*/ 83 w 1044"/>
                <a:gd name="T1" fmla="*/ 1044 h 1044"/>
                <a:gd name="T2" fmla="*/ 0 w 1044"/>
                <a:gd name="T3" fmla="*/ 962 h 1044"/>
                <a:gd name="T4" fmla="*/ 962 w 1044"/>
                <a:gd name="T5" fmla="*/ 0 h 1044"/>
                <a:gd name="T6" fmla="*/ 1044 w 1044"/>
                <a:gd name="T7" fmla="*/ 83 h 1044"/>
                <a:gd name="T8" fmla="*/ 83 w 1044"/>
                <a:gd name="T9" fmla="*/ 104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1044">
                  <a:moveTo>
                    <a:pt x="83" y="1044"/>
                  </a:moveTo>
                  <a:lnTo>
                    <a:pt x="0" y="962"/>
                  </a:lnTo>
                  <a:lnTo>
                    <a:pt x="962" y="0"/>
                  </a:lnTo>
                  <a:lnTo>
                    <a:pt x="1044" y="83"/>
                  </a:lnTo>
                  <a:lnTo>
                    <a:pt x="83" y="104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 rot="2700000">
              <a:off x="3187" y="5037"/>
              <a:ext cx="1543" cy="1539"/>
            </a:xfrm>
            <a:custGeom>
              <a:avLst/>
              <a:gdLst>
                <a:gd name="T0" fmla="*/ 431 w 431"/>
                <a:gd name="T1" fmla="*/ 82 h 430"/>
                <a:gd name="T2" fmla="*/ 431 w 431"/>
                <a:gd name="T3" fmla="*/ 80 h 430"/>
                <a:gd name="T4" fmla="*/ 348 w 431"/>
                <a:gd name="T5" fmla="*/ 0 h 430"/>
                <a:gd name="T6" fmla="*/ 348 w 431"/>
                <a:gd name="T7" fmla="*/ 0 h 430"/>
                <a:gd name="T8" fmla="*/ 0 w 431"/>
                <a:gd name="T9" fmla="*/ 99 h 430"/>
                <a:gd name="T10" fmla="*/ 126 w 431"/>
                <a:gd name="T11" fmla="*/ 222 h 430"/>
                <a:gd name="T12" fmla="*/ 206 w 431"/>
                <a:gd name="T13" fmla="*/ 305 h 430"/>
                <a:gd name="T14" fmla="*/ 332 w 431"/>
                <a:gd name="T15" fmla="*/ 430 h 430"/>
                <a:gd name="T16" fmla="*/ 431 w 431"/>
                <a:gd name="T17" fmla="*/ 82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430">
                  <a:moveTo>
                    <a:pt x="431" y="82"/>
                  </a:moveTo>
                  <a:lnTo>
                    <a:pt x="431" y="8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0" y="99"/>
                  </a:lnTo>
                  <a:lnTo>
                    <a:pt x="126" y="222"/>
                  </a:lnTo>
                  <a:lnTo>
                    <a:pt x="206" y="305"/>
                  </a:lnTo>
                  <a:lnTo>
                    <a:pt x="332" y="430"/>
                  </a:lnTo>
                  <a:lnTo>
                    <a:pt x="431" y="8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 rot="2700000">
              <a:off x="9485" y="5601"/>
              <a:ext cx="415" cy="415"/>
            </a:xfrm>
            <a:custGeom>
              <a:avLst/>
              <a:gdLst>
                <a:gd name="T0" fmla="*/ 0 w 116"/>
                <a:gd name="T1" fmla="*/ 0 h 116"/>
                <a:gd name="T2" fmla="*/ 116 w 116"/>
                <a:gd name="T3" fmla="*/ 0 h 116"/>
                <a:gd name="T4" fmla="*/ 116 w 116"/>
                <a:gd name="T5" fmla="*/ 116 h 116"/>
                <a:gd name="T6" fmla="*/ 0 w 116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0" y="0"/>
                  </a:moveTo>
                  <a:lnTo>
                    <a:pt x="116" y="0"/>
                  </a:lnTo>
                  <a:lnTo>
                    <a:pt x="116" y="1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6" name="Freeform 19"/>
            <p:cNvSpPr>
              <a:spLocks noEditPoints="1"/>
            </p:cNvSpPr>
            <p:nvPr/>
          </p:nvSpPr>
          <p:spPr bwMode="auto">
            <a:xfrm rot="2700000">
              <a:off x="4583" y="3673"/>
              <a:ext cx="4270" cy="4270"/>
            </a:xfrm>
            <a:custGeom>
              <a:avLst/>
              <a:gdLst>
                <a:gd name="T0" fmla="*/ 42 w 1193"/>
                <a:gd name="T1" fmla="*/ 1193 h 1193"/>
                <a:gd name="T2" fmla="*/ 0 w 1193"/>
                <a:gd name="T3" fmla="*/ 1150 h 1193"/>
                <a:gd name="T4" fmla="*/ 68 w 1193"/>
                <a:gd name="T5" fmla="*/ 1091 h 1193"/>
                <a:gd name="T6" fmla="*/ 101 w 1193"/>
                <a:gd name="T7" fmla="*/ 1124 h 1193"/>
                <a:gd name="T8" fmla="*/ 42 w 1193"/>
                <a:gd name="T9" fmla="*/ 1193 h 1193"/>
                <a:gd name="T10" fmla="*/ 312 w 1193"/>
                <a:gd name="T11" fmla="*/ 890 h 1193"/>
                <a:gd name="T12" fmla="*/ 303 w 1193"/>
                <a:gd name="T13" fmla="*/ 881 h 1193"/>
                <a:gd name="T14" fmla="*/ 367 w 1193"/>
                <a:gd name="T15" fmla="*/ 817 h 1193"/>
                <a:gd name="T16" fmla="*/ 376 w 1193"/>
                <a:gd name="T17" fmla="*/ 826 h 1193"/>
                <a:gd name="T18" fmla="*/ 312 w 1193"/>
                <a:gd name="T19" fmla="*/ 890 h 1193"/>
                <a:gd name="T20" fmla="*/ 457 w 1193"/>
                <a:gd name="T21" fmla="*/ 748 h 1193"/>
                <a:gd name="T22" fmla="*/ 445 w 1193"/>
                <a:gd name="T23" fmla="*/ 736 h 1193"/>
                <a:gd name="T24" fmla="*/ 509 w 1193"/>
                <a:gd name="T25" fmla="*/ 672 h 1193"/>
                <a:gd name="T26" fmla="*/ 518 w 1193"/>
                <a:gd name="T27" fmla="*/ 684 h 1193"/>
                <a:gd name="T28" fmla="*/ 457 w 1193"/>
                <a:gd name="T29" fmla="*/ 748 h 1193"/>
                <a:gd name="T30" fmla="*/ 599 w 1193"/>
                <a:gd name="T31" fmla="*/ 604 h 1193"/>
                <a:gd name="T32" fmla="*/ 589 w 1193"/>
                <a:gd name="T33" fmla="*/ 594 h 1193"/>
                <a:gd name="T34" fmla="*/ 651 w 1193"/>
                <a:gd name="T35" fmla="*/ 530 h 1193"/>
                <a:gd name="T36" fmla="*/ 663 w 1193"/>
                <a:gd name="T37" fmla="*/ 540 h 1193"/>
                <a:gd name="T38" fmla="*/ 599 w 1193"/>
                <a:gd name="T39" fmla="*/ 604 h 1193"/>
                <a:gd name="T40" fmla="*/ 743 w 1193"/>
                <a:gd name="T41" fmla="*/ 462 h 1193"/>
                <a:gd name="T42" fmla="*/ 731 w 1193"/>
                <a:gd name="T43" fmla="*/ 450 h 1193"/>
                <a:gd name="T44" fmla="*/ 795 w 1193"/>
                <a:gd name="T45" fmla="*/ 386 h 1193"/>
                <a:gd name="T46" fmla="*/ 805 w 1193"/>
                <a:gd name="T47" fmla="*/ 398 h 1193"/>
                <a:gd name="T48" fmla="*/ 743 w 1193"/>
                <a:gd name="T49" fmla="*/ 462 h 1193"/>
                <a:gd name="T50" fmla="*/ 885 w 1193"/>
                <a:gd name="T51" fmla="*/ 317 h 1193"/>
                <a:gd name="T52" fmla="*/ 876 w 1193"/>
                <a:gd name="T53" fmla="*/ 308 h 1193"/>
                <a:gd name="T54" fmla="*/ 937 w 1193"/>
                <a:gd name="T55" fmla="*/ 244 h 1193"/>
                <a:gd name="T56" fmla="*/ 949 w 1193"/>
                <a:gd name="T57" fmla="*/ 253 h 1193"/>
                <a:gd name="T58" fmla="*/ 885 w 1193"/>
                <a:gd name="T59" fmla="*/ 317 h 1193"/>
                <a:gd name="T60" fmla="*/ 1027 w 1193"/>
                <a:gd name="T61" fmla="*/ 175 h 1193"/>
                <a:gd name="T62" fmla="*/ 1018 w 1193"/>
                <a:gd name="T63" fmla="*/ 163 h 1193"/>
                <a:gd name="T64" fmla="*/ 1082 w 1193"/>
                <a:gd name="T65" fmla="*/ 99 h 1193"/>
                <a:gd name="T66" fmla="*/ 1091 w 1193"/>
                <a:gd name="T67" fmla="*/ 111 h 1193"/>
                <a:gd name="T68" fmla="*/ 1027 w 1193"/>
                <a:gd name="T69" fmla="*/ 175 h 1193"/>
                <a:gd name="T70" fmla="*/ 1172 w 1193"/>
                <a:gd name="T71" fmla="*/ 31 h 1193"/>
                <a:gd name="T72" fmla="*/ 1160 w 1193"/>
                <a:gd name="T73" fmla="*/ 21 h 1193"/>
                <a:gd name="T74" fmla="*/ 1181 w 1193"/>
                <a:gd name="T75" fmla="*/ 0 h 1193"/>
                <a:gd name="T76" fmla="*/ 1193 w 1193"/>
                <a:gd name="T77" fmla="*/ 12 h 1193"/>
                <a:gd name="T78" fmla="*/ 1172 w 1193"/>
                <a:gd name="T79" fmla="*/ 31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3" h="1193">
                  <a:moveTo>
                    <a:pt x="42" y="1193"/>
                  </a:moveTo>
                  <a:lnTo>
                    <a:pt x="0" y="1150"/>
                  </a:lnTo>
                  <a:lnTo>
                    <a:pt x="68" y="1091"/>
                  </a:lnTo>
                  <a:lnTo>
                    <a:pt x="101" y="1124"/>
                  </a:lnTo>
                  <a:lnTo>
                    <a:pt x="42" y="1193"/>
                  </a:lnTo>
                  <a:close/>
                  <a:moveTo>
                    <a:pt x="312" y="890"/>
                  </a:moveTo>
                  <a:lnTo>
                    <a:pt x="303" y="881"/>
                  </a:lnTo>
                  <a:lnTo>
                    <a:pt x="367" y="817"/>
                  </a:lnTo>
                  <a:lnTo>
                    <a:pt x="376" y="826"/>
                  </a:lnTo>
                  <a:lnTo>
                    <a:pt x="312" y="890"/>
                  </a:lnTo>
                  <a:close/>
                  <a:moveTo>
                    <a:pt x="457" y="748"/>
                  </a:moveTo>
                  <a:lnTo>
                    <a:pt x="445" y="736"/>
                  </a:lnTo>
                  <a:lnTo>
                    <a:pt x="509" y="672"/>
                  </a:lnTo>
                  <a:lnTo>
                    <a:pt x="518" y="684"/>
                  </a:lnTo>
                  <a:lnTo>
                    <a:pt x="457" y="748"/>
                  </a:lnTo>
                  <a:close/>
                  <a:moveTo>
                    <a:pt x="599" y="604"/>
                  </a:moveTo>
                  <a:lnTo>
                    <a:pt x="589" y="594"/>
                  </a:lnTo>
                  <a:lnTo>
                    <a:pt x="651" y="530"/>
                  </a:lnTo>
                  <a:lnTo>
                    <a:pt x="663" y="540"/>
                  </a:lnTo>
                  <a:lnTo>
                    <a:pt x="599" y="604"/>
                  </a:lnTo>
                  <a:close/>
                  <a:moveTo>
                    <a:pt x="743" y="462"/>
                  </a:moveTo>
                  <a:lnTo>
                    <a:pt x="731" y="450"/>
                  </a:lnTo>
                  <a:lnTo>
                    <a:pt x="795" y="386"/>
                  </a:lnTo>
                  <a:lnTo>
                    <a:pt x="805" y="398"/>
                  </a:lnTo>
                  <a:lnTo>
                    <a:pt x="743" y="462"/>
                  </a:lnTo>
                  <a:close/>
                  <a:moveTo>
                    <a:pt x="885" y="317"/>
                  </a:moveTo>
                  <a:lnTo>
                    <a:pt x="876" y="308"/>
                  </a:lnTo>
                  <a:lnTo>
                    <a:pt x="937" y="244"/>
                  </a:lnTo>
                  <a:lnTo>
                    <a:pt x="949" y="253"/>
                  </a:lnTo>
                  <a:lnTo>
                    <a:pt x="885" y="317"/>
                  </a:lnTo>
                  <a:close/>
                  <a:moveTo>
                    <a:pt x="1027" y="175"/>
                  </a:moveTo>
                  <a:lnTo>
                    <a:pt x="1018" y="163"/>
                  </a:lnTo>
                  <a:lnTo>
                    <a:pt x="1082" y="99"/>
                  </a:lnTo>
                  <a:lnTo>
                    <a:pt x="1091" y="111"/>
                  </a:lnTo>
                  <a:lnTo>
                    <a:pt x="1027" y="175"/>
                  </a:lnTo>
                  <a:close/>
                  <a:moveTo>
                    <a:pt x="1172" y="31"/>
                  </a:moveTo>
                  <a:lnTo>
                    <a:pt x="1160" y="21"/>
                  </a:lnTo>
                  <a:lnTo>
                    <a:pt x="1181" y="0"/>
                  </a:lnTo>
                  <a:lnTo>
                    <a:pt x="1193" y="12"/>
                  </a:lnTo>
                  <a:lnTo>
                    <a:pt x="1172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7" name="Freeform 22"/>
            <p:cNvSpPr/>
            <p:nvPr/>
          </p:nvSpPr>
          <p:spPr bwMode="auto">
            <a:xfrm rot="2700000">
              <a:off x="4533" y="5667"/>
              <a:ext cx="283" cy="279"/>
            </a:xfrm>
            <a:custGeom>
              <a:avLst/>
              <a:gdLst>
                <a:gd name="T0" fmla="*/ 22 w 79"/>
                <a:gd name="T1" fmla="*/ 78 h 78"/>
                <a:gd name="T2" fmla="*/ 0 w 79"/>
                <a:gd name="T3" fmla="*/ 57 h 78"/>
                <a:gd name="T4" fmla="*/ 69 w 79"/>
                <a:gd name="T5" fmla="*/ 0 h 78"/>
                <a:gd name="T6" fmla="*/ 79 w 79"/>
                <a:gd name="T7" fmla="*/ 10 h 78"/>
                <a:gd name="T8" fmla="*/ 22 w 7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22" y="78"/>
                  </a:moveTo>
                  <a:lnTo>
                    <a:pt x="0" y="57"/>
                  </a:lnTo>
                  <a:lnTo>
                    <a:pt x="69" y="0"/>
                  </a:lnTo>
                  <a:lnTo>
                    <a:pt x="79" y="10"/>
                  </a:lnTo>
                  <a:lnTo>
                    <a:pt x="22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8" name="Freeform 43"/>
            <p:cNvSpPr/>
            <p:nvPr/>
          </p:nvSpPr>
          <p:spPr bwMode="auto">
            <a:xfrm rot="2700000">
              <a:off x="-116" y="3871"/>
              <a:ext cx="3876" cy="3873"/>
            </a:xfrm>
            <a:custGeom>
              <a:avLst/>
              <a:gdLst>
                <a:gd name="T0" fmla="*/ 331 w 1499"/>
                <a:gd name="T1" fmla="*/ 1498 h 1498"/>
                <a:gd name="T2" fmla="*/ 0 w 1499"/>
                <a:gd name="T3" fmla="*/ 1167 h 1498"/>
                <a:gd name="T4" fmla="*/ 1167 w 1499"/>
                <a:gd name="T5" fmla="*/ 0 h 1498"/>
                <a:gd name="T6" fmla="*/ 1499 w 1499"/>
                <a:gd name="T7" fmla="*/ 331 h 1498"/>
                <a:gd name="T8" fmla="*/ 331 w 1499"/>
                <a:gd name="T9" fmla="*/ 1498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6" h="3873">
                  <a:moveTo>
                    <a:pt x="2687" y="0"/>
                  </a:moveTo>
                  <a:lnTo>
                    <a:pt x="3876" y="1185"/>
                  </a:lnTo>
                  <a:lnTo>
                    <a:pt x="1185" y="3873"/>
                  </a:lnTo>
                  <a:lnTo>
                    <a:pt x="0" y="2688"/>
                  </a:lnTo>
                  <a:lnTo>
                    <a:pt x="2687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0" name="Freeform 25"/>
            <p:cNvSpPr/>
            <p:nvPr/>
          </p:nvSpPr>
          <p:spPr bwMode="auto">
            <a:xfrm rot="2700000">
              <a:off x="5207" y="5067"/>
              <a:ext cx="2763" cy="2763"/>
            </a:xfrm>
            <a:custGeom>
              <a:avLst/>
              <a:gdLst>
                <a:gd name="T0" fmla="*/ 0 w 772"/>
                <a:gd name="T1" fmla="*/ 689 h 772"/>
                <a:gd name="T2" fmla="*/ 81 w 772"/>
                <a:gd name="T3" fmla="*/ 772 h 772"/>
                <a:gd name="T4" fmla="*/ 772 w 772"/>
                <a:gd name="T5" fmla="*/ 83 h 772"/>
                <a:gd name="T6" fmla="*/ 689 w 772"/>
                <a:gd name="T7" fmla="*/ 0 h 772"/>
                <a:gd name="T8" fmla="*/ 0 w 772"/>
                <a:gd name="T9" fmla="*/ 68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772">
                  <a:moveTo>
                    <a:pt x="0" y="689"/>
                  </a:moveTo>
                  <a:lnTo>
                    <a:pt x="81" y="772"/>
                  </a:lnTo>
                  <a:lnTo>
                    <a:pt x="772" y="83"/>
                  </a:lnTo>
                  <a:lnTo>
                    <a:pt x="689" y="0"/>
                  </a:lnTo>
                  <a:lnTo>
                    <a:pt x="0" y="689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1" name="Freeform 29"/>
            <p:cNvSpPr/>
            <p:nvPr/>
          </p:nvSpPr>
          <p:spPr bwMode="auto">
            <a:xfrm rot="2700000">
              <a:off x="3882" y="5973"/>
              <a:ext cx="594" cy="1933"/>
            </a:xfrm>
            <a:custGeom>
              <a:avLst/>
              <a:gdLst>
                <a:gd name="T0" fmla="*/ 0 w 166"/>
                <a:gd name="T1" fmla="*/ 374 h 540"/>
                <a:gd name="T2" fmla="*/ 76 w 166"/>
                <a:gd name="T3" fmla="*/ 0 h 540"/>
                <a:gd name="T4" fmla="*/ 157 w 166"/>
                <a:gd name="T5" fmla="*/ 83 h 540"/>
                <a:gd name="T6" fmla="*/ 166 w 166"/>
                <a:gd name="T7" fmla="*/ 540 h 540"/>
                <a:gd name="T8" fmla="*/ 0 w 166"/>
                <a:gd name="T9" fmla="*/ 37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540">
                  <a:moveTo>
                    <a:pt x="0" y="374"/>
                  </a:moveTo>
                  <a:lnTo>
                    <a:pt x="76" y="0"/>
                  </a:lnTo>
                  <a:lnTo>
                    <a:pt x="157" y="83"/>
                  </a:lnTo>
                  <a:lnTo>
                    <a:pt x="166" y="540"/>
                  </a:lnTo>
                  <a:lnTo>
                    <a:pt x="0" y="374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2" name="Freeform 34"/>
            <p:cNvSpPr/>
            <p:nvPr/>
          </p:nvSpPr>
          <p:spPr bwMode="auto">
            <a:xfrm rot="2700000">
              <a:off x="8117" y="6234"/>
              <a:ext cx="415" cy="426"/>
            </a:xfrm>
            <a:custGeom>
              <a:avLst/>
              <a:gdLst>
                <a:gd name="T0" fmla="*/ 116 w 116"/>
                <a:gd name="T1" fmla="*/ 119 h 119"/>
                <a:gd name="T2" fmla="*/ 116 w 116"/>
                <a:gd name="T3" fmla="*/ 0 h 119"/>
                <a:gd name="T4" fmla="*/ 0 w 116"/>
                <a:gd name="T5" fmla="*/ 0 h 119"/>
                <a:gd name="T6" fmla="*/ 116 w 116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9">
                  <a:moveTo>
                    <a:pt x="116" y="119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119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 rot="2700000">
              <a:off x="4669" y="5036"/>
              <a:ext cx="2441" cy="3755"/>
            </a:xfrm>
            <a:custGeom>
              <a:avLst/>
              <a:gdLst>
                <a:gd name="T0" fmla="*/ 9 w 682"/>
                <a:gd name="T1" fmla="*/ 940 h 1049"/>
                <a:gd name="T2" fmla="*/ 26 w 682"/>
                <a:gd name="T3" fmla="*/ 959 h 1049"/>
                <a:gd name="T4" fmla="*/ 21 w 682"/>
                <a:gd name="T5" fmla="*/ 1049 h 1049"/>
                <a:gd name="T6" fmla="*/ 0 w 682"/>
                <a:gd name="T7" fmla="*/ 1030 h 1049"/>
                <a:gd name="T8" fmla="*/ 9 w 682"/>
                <a:gd name="T9" fmla="*/ 940 h 1049"/>
                <a:gd name="T10" fmla="*/ 26 w 682"/>
                <a:gd name="T11" fmla="*/ 739 h 1049"/>
                <a:gd name="T12" fmla="*/ 40 w 682"/>
                <a:gd name="T13" fmla="*/ 756 h 1049"/>
                <a:gd name="T14" fmla="*/ 35 w 682"/>
                <a:gd name="T15" fmla="*/ 846 h 1049"/>
                <a:gd name="T16" fmla="*/ 19 w 682"/>
                <a:gd name="T17" fmla="*/ 829 h 1049"/>
                <a:gd name="T18" fmla="*/ 26 w 682"/>
                <a:gd name="T19" fmla="*/ 739 h 1049"/>
                <a:gd name="T20" fmla="*/ 35 w 682"/>
                <a:gd name="T21" fmla="*/ 642 h 1049"/>
                <a:gd name="T22" fmla="*/ 38 w 682"/>
                <a:gd name="T23" fmla="*/ 633 h 1049"/>
                <a:gd name="T24" fmla="*/ 97 w 682"/>
                <a:gd name="T25" fmla="*/ 571 h 1049"/>
                <a:gd name="T26" fmla="*/ 109 w 682"/>
                <a:gd name="T27" fmla="*/ 583 h 1049"/>
                <a:gd name="T28" fmla="*/ 47 w 682"/>
                <a:gd name="T29" fmla="*/ 644 h 1049"/>
                <a:gd name="T30" fmla="*/ 47 w 682"/>
                <a:gd name="T31" fmla="*/ 654 h 1049"/>
                <a:gd name="T32" fmla="*/ 35 w 682"/>
                <a:gd name="T33" fmla="*/ 642 h 1049"/>
                <a:gd name="T34" fmla="*/ 241 w 682"/>
                <a:gd name="T35" fmla="*/ 429 h 1049"/>
                <a:gd name="T36" fmla="*/ 251 w 682"/>
                <a:gd name="T37" fmla="*/ 438 h 1049"/>
                <a:gd name="T38" fmla="*/ 187 w 682"/>
                <a:gd name="T39" fmla="*/ 502 h 1049"/>
                <a:gd name="T40" fmla="*/ 177 w 682"/>
                <a:gd name="T41" fmla="*/ 493 h 1049"/>
                <a:gd name="T42" fmla="*/ 241 w 682"/>
                <a:gd name="T43" fmla="*/ 429 h 1049"/>
                <a:gd name="T44" fmla="*/ 383 w 682"/>
                <a:gd name="T45" fmla="*/ 287 h 1049"/>
                <a:gd name="T46" fmla="*/ 395 w 682"/>
                <a:gd name="T47" fmla="*/ 296 h 1049"/>
                <a:gd name="T48" fmla="*/ 331 w 682"/>
                <a:gd name="T49" fmla="*/ 360 h 1049"/>
                <a:gd name="T50" fmla="*/ 319 w 682"/>
                <a:gd name="T51" fmla="*/ 348 h 1049"/>
                <a:gd name="T52" fmla="*/ 383 w 682"/>
                <a:gd name="T53" fmla="*/ 287 h 1049"/>
                <a:gd name="T54" fmla="*/ 528 w 682"/>
                <a:gd name="T55" fmla="*/ 143 h 1049"/>
                <a:gd name="T56" fmla="*/ 537 w 682"/>
                <a:gd name="T57" fmla="*/ 154 h 1049"/>
                <a:gd name="T58" fmla="*/ 473 w 682"/>
                <a:gd name="T59" fmla="*/ 216 h 1049"/>
                <a:gd name="T60" fmla="*/ 464 w 682"/>
                <a:gd name="T61" fmla="*/ 206 h 1049"/>
                <a:gd name="T62" fmla="*/ 528 w 682"/>
                <a:gd name="T63" fmla="*/ 143 h 1049"/>
                <a:gd name="T64" fmla="*/ 670 w 682"/>
                <a:gd name="T65" fmla="*/ 0 h 1049"/>
                <a:gd name="T66" fmla="*/ 682 w 682"/>
                <a:gd name="T67" fmla="*/ 10 h 1049"/>
                <a:gd name="T68" fmla="*/ 618 w 682"/>
                <a:gd name="T69" fmla="*/ 74 h 1049"/>
                <a:gd name="T70" fmla="*/ 606 w 682"/>
                <a:gd name="T71" fmla="*/ 62 h 1049"/>
                <a:gd name="T72" fmla="*/ 670 w 682"/>
                <a:gd name="T73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" h="1049">
                  <a:moveTo>
                    <a:pt x="9" y="940"/>
                  </a:moveTo>
                  <a:lnTo>
                    <a:pt x="26" y="959"/>
                  </a:lnTo>
                  <a:lnTo>
                    <a:pt x="21" y="1049"/>
                  </a:lnTo>
                  <a:lnTo>
                    <a:pt x="0" y="1030"/>
                  </a:lnTo>
                  <a:lnTo>
                    <a:pt x="9" y="940"/>
                  </a:lnTo>
                  <a:close/>
                  <a:moveTo>
                    <a:pt x="26" y="739"/>
                  </a:moveTo>
                  <a:lnTo>
                    <a:pt x="40" y="756"/>
                  </a:lnTo>
                  <a:lnTo>
                    <a:pt x="35" y="846"/>
                  </a:lnTo>
                  <a:lnTo>
                    <a:pt x="19" y="829"/>
                  </a:lnTo>
                  <a:lnTo>
                    <a:pt x="26" y="739"/>
                  </a:lnTo>
                  <a:close/>
                  <a:moveTo>
                    <a:pt x="35" y="642"/>
                  </a:moveTo>
                  <a:lnTo>
                    <a:pt x="38" y="633"/>
                  </a:lnTo>
                  <a:lnTo>
                    <a:pt x="97" y="571"/>
                  </a:lnTo>
                  <a:lnTo>
                    <a:pt x="109" y="583"/>
                  </a:lnTo>
                  <a:lnTo>
                    <a:pt x="47" y="644"/>
                  </a:lnTo>
                  <a:lnTo>
                    <a:pt x="47" y="654"/>
                  </a:lnTo>
                  <a:lnTo>
                    <a:pt x="35" y="642"/>
                  </a:lnTo>
                  <a:close/>
                  <a:moveTo>
                    <a:pt x="241" y="429"/>
                  </a:moveTo>
                  <a:lnTo>
                    <a:pt x="251" y="438"/>
                  </a:lnTo>
                  <a:lnTo>
                    <a:pt x="187" y="502"/>
                  </a:lnTo>
                  <a:lnTo>
                    <a:pt x="177" y="493"/>
                  </a:lnTo>
                  <a:lnTo>
                    <a:pt x="241" y="429"/>
                  </a:lnTo>
                  <a:close/>
                  <a:moveTo>
                    <a:pt x="383" y="287"/>
                  </a:moveTo>
                  <a:lnTo>
                    <a:pt x="395" y="296"/>
                  </a:lnTo>
                  <a:lnTo>
                    <a:pt x="331" y="360"/>
                  </a:lnTo>
                  <a:lnTo>
                    <a:pt x="319" y="348"/>
                  </a:lnTo>
                  <a:lnTo>
                    <a:pt x="383" y="287"/>
                  </a:lnTo>
                  <a:close/>
                  <a:moveTo>
                    <a:pt x="528" y="143"/>
                  </a:moveTo>
                  <a:lnTo>
                    <a:pt x="537" y="154"/>
                  </a:lnTo>
                  <a:lnTo>
                    <a:pt x="473" y="216"/>
                  </a:lnTo>
                  <a:lnTo>
                    <a:pt x="464" y="206"/>
                  </a:lnTo>
                  <a:lnTo>
                    <a:pt x="528" y="143"/>
                  </a:lnTo>
                  <a:close/>
                  <a:moveTo>
                    <a:pt x="670" y="0"/>
                  </a:moveTo>
                  <a:lnTo>
                    <a:pt x="682" y="10"/>
                  </a:lnTo>
                  <a:lnTo>
                    <a:pt x="618" y="74"/>
                  </a:lnTo>
                  <a:lnTo>
                    <a:pt x="606" y="62"/>
                  </a:lnTo>
                  <a:lnTo>
                    <a:pt x="6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4" name="Freeform 44"/>
            <p:cNvSpPr/>
            <p:nvPr/>
          </p:nvSpPr>
          <p:spPr bwMode="auto">
            <a:xfrm rot="2700000">
              <a:off x="181" y="5778"/>
              <a:ext cx="3269" cy="3269"/>
            </a:xfrm>
            <a:custGeom>
              <a:avLst/>
              <a:gdLst>
                <a:gd name="T0" fmla="*/ 166 w 1281"/>
                <a:gd name="T1" fmla="*/ 1281 h 1281"/>
                <a:gd name="T2" fmla="*/ 0 w 1281"/>
                <a:gd name="T3" fmla="*/ 1115 h 1281"/>
                <a:gd name="T4" fmla="*/ 1115 w 1281"/>
                <a:gd name="T5" fmla="*/ 0 h 1281"/>
                <a:gd name="T6" fmla="*/ 1281 w 1281"/>
                <a:gd name="T7" fmla="*/ 166 h 1281"/>
                <a:gd name="T8" fmla="*/ 166 w 1281"/>
                <a:gd name="T9" fmla="*/ 1281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9" h="3269">
                  <a:moveTo>
                    <a:pt x="2675" y="0"/>
                  </a:moveTo>
                  <a:lnTo>
                    <a:pt x="3269" y="594"/>
                  </a:lnTo>
                  <a:lnTo>
                    <a:pt x="594" y="3269"/>
                  </a:lnTo>
                  <a:lnTo>
                    <a:pt x="0" y="2675"/>
                  </a:lnTo>
                  <a:lnTo>
                    <a:pt x="2675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71" name="Freeform 27"/>
            <p:cNvSpPr/>
            <p:nvPr/>
          </p:nvSpPr>
          <p:spPr bwMode="auto">
            <a:xfrm rot="2700000">
              <a:off x="4811" y="6665"/>
              <a:ext cx="838" cy="838"/>
            </a:xfrm>
            <a:custGeom>
              <a:avLst/>
              <a:gdLst>
                <a:gd name="T0" fmla="*/ 0 w 234"/>
                <a:gd name="T1" fmla="*/ 151 h 234"/>
                <a:gd name="T2" fmla="*/ 82 w 234"/>
                <a:gd name="T3" fmla="*/ 234 h 234"/>
                <a:gd name="T4" fmla="*/ 234 w 234"/>
                <a:gd name="T5" fmla="*/ 83 h 234"/>
                <a:gd name="T6" fmla="*/ 151 w 234"/>
                <a:gd name="T7" fmla="*/ 0 h 234"/>
                <a:gd name="T8" fmla="*/ 0 w 234"/>
                <a:gd name="T9" fmla="*/ 15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0" y="151"/>
                  </a:moveTo>
                  <a:lnTo>
                    <a:pt x="82" y="234"/>
                  </a:lnTo>
                  <a:lnTo>
                    <a:pt x="234" y="83"/>
                  </a:lnTo>
                  <a:lnTo>
                    <a:pt x="151" y="0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sym typeface="+mn-ea"/>
              </a:endParaRPr>
            </a:p>
          </p:txBody>
        </p:sp>
        <p:sp>
          <p:nvSpPr>
            <p:cNvPr id="73" name="Freeform 31"/>
            <p:cNvSpPr/>
            <p:nvPr/>
          </p:nvSpPr>
          <p:spPr bwMode="auto">
            <a:xfrm rot="2700000">
              <a:off x="3762" y="6851"/>
              <a:ext cx="1031" cy="2645"/>
            </a:xfrm>
            <a:custGeom>
              <a:avLst/>
              <a:gdLst>
                <a:gd name="T0" fmla="*/ 35 w 288"/>
                <a:gd name="T1" fmla="*/ 486 h 739"/>
                <a:gd name="T2" fmla="*/ 0 w 288"/>
                <a:gd name="T3" fmla="*/ 0 h 739"/>
                <a:gd name="T4" fmla="*/ 82 w 288"/>
                <a:gd name="T5" fmla="*/ 83 h 739"/>
                <a:gd name="T6" fmla="*/ 288 w 288"/>
                <a:gd name="T7" fmla="*/ 739 h 739"/>
                <a:gd name="T8" fmla="*/ 35 w 288"/>
                <a:gd name="T9" fmla="*/ 486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739">
                  <a:moveTo>
                    <a:pt x="35" y="486"/>
                  </a:moveTo>
                  <a:lnTo>
                    <a:pt x="0" y="0"/>
                  </a:lnTo>
                  <a:lnTo>
                    <a:pt x="82" y="83"/>
                  </a:lnTo>
                  <a:lnTo>
                    <a:pt x="288" y="739"/>
                  </a:lnTo>
                  <a:lnTo>
                    <a:pt x="35" y="4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sym typeface="+mn-ea"/>
              </a:endParaRPr>
            </a:p>
          </p:txBody>
        </p:sp>
        <p:sp>
          <p:nvSpPr>
            <p:cNvPr id="74" name="Freeform 33"/>
            <p:cNvSpPr/>
            <p:nvPr/>
          </p:nvSpPr>
          <p:spPr bwMode="auto">
            <a:xfrm rot="2700000">
              <a:off x="5382" y="6871"/>
              <a:ext cx="426" cy="426"/>
            </a:xfrm>
            <a:custGeom>
              <a:avLst/>
              <a:gdLst>
                <a:gd name="T0" fmla="*/ 119 w 119"/>
                <a:gd name="T1" fmla="*/ 119 h 119"/>
                <a:gd name="T2" fmla="*/ 119 w 119"/>
                <a:gd name="T3" fmla="*/ 0 h 119"/>
                <a:gd name="T4" fmla="*/ 0 w 119"/>
                <a:gd name="T5" fmla="*/ 0 h 119"/>
                <a:gd name="T6" fmla="*/ 119 w 119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19">
                  <a:moveTo>
                    <a:pt x="119" y="119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sym typeface="+mn-ea"/>
              </a:endParaRPr>
            </a:p>
          </p:txBody>
        </p:sp>
        <p:sp>
          <p:nvSpPr>
            <p:cNvPr id="76" name="Freeform 35"/>
            <p:cNvSpPr>
              <a:spLocks noEditPoints="1"/>
            </p:cNvSpPr>
            <p:nvPr/>
          </p:nvSpPr>
          <p:spPr bwMode="auto">
            <a:xfrm rot="2700000">
              <a:off x="4276" y="6587"/>
              <a:ext cx="447" cy="2312"/>
            </a:xfrm>
            <a:custGeom>
              <a:avLst/>
              <a:gdLst>
                <a:gd name="T0" fmla="*/ 73 w 125"/>
                <a:gd name="T1" fmla="*/ 528 h 646"/>
                <a:gd name="T2" fmla="*/ 99 w 125"/>
                <a:gd name="T3" fmla="*/ 556 h 646"/>
                <a:gd name="T4" fmla="*/ 121 w 125"/>
                <a:gd name="T5" fmla="*/ 646 h 646"/>
                <a:gd name="T6" fmla="*/ 90 w 125"/>
                <a:gd name="T7" fmla="*/ 615 h 646"/>
                <a:gd name="T8" fmla="*/ 73 w 125"/>
                <a:gd name="T9" fmla="*/ 528 h 646"/>
                <a:gd name="T10" fmla="*/ 35 w 125"/>
                <a:gd name="T11" fmla="*/ 333 h 646"/>
                <a:gd name="T12" fmla="*/ 54 w 125"/>
                <a:gd name="T13" fmla="*/ 352 h 646"/>
                <a:gd name="T14" fmla="*/ 76 w 125"/>
                <a:gd name="T15" fmla="*/ 442 h 646"/>
                <a:gd name="T16" fmla="*/ 52 w 125"/>
                <a:gd name="T17" fmla="*/ 419 h 646"/>
                <a:gd name="T18" fmla="*/ 35 w 125"/>
                <a:gd name="T19" fmla="*/ 333 h 646"/>
                <a:gd name="T20" fmla="*/ 0 w 125"/>
                <a:gd name="T21" fmla="*/ 137 h 646"/>
                <a:gd name="T22" fmla="*/ 9 w 125"/>
                <a:gd name="T23" fmla="*/ 149 h 646"/>
                <a:gd name="T24" fmla="*/ 31 w 125"/>
                <a:gd name="T25" fmla="*/ 239 h 646"/>
                <a:gd name="T26" fmla="*/ 14 w 125"/>
                <a:gd name="T27" fmla="*/ 225 h 646"/>
                <a:gd name="T28" fmla="*/ 0 w 125"/>
                <a:gd name="T29" fmla="*/ 137 h 646"/>
                <a:gd name="T30" fmla="*/ 116 w 125"/>
                <a:gd name="T31" fmla="*/ 0 h 646"/>
                <a:gd name="T32" fmla="*/ 125 w 125"/>
                <a:gd name="T33" fmla="*/ 9 h 646"/>
                <a:gd name="T34" fmla="*/ 61 w 125"/>
                <a:gd name="T35" fmla="*/ 73 h 646"/>
                <a:gd name="T36" fmla="*/ 52 w 125"/>
                <a:gd name="T37" fmla="*/ 61 h 646"/>
                <a:gd name="T38" fmla="*/ 116 w 125"/>
                <a:gd name="T39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646">
                  <a:moveTo>
                    <a:pt x="73" y="528"/>
                  </a:moveTo>
                  <a:lnTo>
                    <a:pt x="99" y="556"/>
                  </a:lnTo>
                  <a:lnTo>
                    <a:pt x="121" y="646"/>
                  </a:lnTo>
                  <a:lnTo>
                    <a:pt x="90" y="615"/>
                  </a:lnTo>
                  <a:lnTo>
                    <a:pt x="73" y="528"/>
                  </a:lnTo>
                  <a:close/>
                  <a:moveTo>
                    <a:pt x="35" y="333"/>
                  </a:moveTo>
                  <a:lnTo>
                    <a:pt x="54" y="352"/>
                  </a:lnTo>
                  <a:lnTo>
                    <a:pt x="76" y="442"/>
                  </a:lnTo>
                  <a:lnTo>
                    <a:pt x="52" y="419"/>
                  </a:lnTo>
                  <a:lnTo>
                    <a:pt x="35" y="333"/>
                  </a:lnTo>
                  <a:close/>
                  <a:moveTo>
                    <a:pt x="0" y="137"/>
                  </a:moveTo>
                  <a:lnTo>
                    <a:pt x="9" y="149"/>
                  </a:lnTo>
                  <a:lnTo>
                    <a:pt x="31" y="239"/>
                  </a:lnTo>
                  <a:lnTo>
                    <a:pt x="14" y="225"/>
                  </a:lnTo>
                  <a:lnTo>
                    <a:pt x="0" y="137"/>
                  </a:lnTo>
                  <a:close/>
                  <a:moveTo>
                    <a:pt x="116" y="0"/>
                  </a:moveTo>
                  <a:lnTo>
                    <a:pt x="125" y="9"/>
                  </a:lnTo>
                  <a:lnTo>
                    <a:pt x="61" y="73"/>
                  </a:lnTo>
                  <a:lnTo>
                    <a:pt x="52" y="6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sym typeface="+mn-ea"/>
              </a:endParaRPr>
            </a:p>
          </p:txBody>
        </p:sp>
        <p:sp>
          <p:nvSpPr>
            <p:cNvPr id="82" name="Freeform 46"/>
            <p:cNvSpPr/>
            <p:nvPr/>
          </p:nvSpPr>
          <p:spPr bwMode="auto">
            <a:xfrm rot="2700000">
              <a:off x="12" y="7037"/>
              <a:ext cx="3590" cy="3590"/>
            </a:xfrm>
            <a:custGeom>
              <a:avLst/>
              <a:gdLst>
                <a:gd name="T0" fmla="*/ 253 w 1368"/>
                <a:gd name="T1" fmla="*/ 1368 h 1368"/>
                <a:gd name="T2" fmla="*/ 0 w 1368"/>
                <a:gd name="T3" fmla="*/ 1115 h 1368"/>
                <a:gd name="T4" fmla="*/ 1115 w 1368"/>
                <a:gd name="T5" fmla="*/ 0 h 1368"/>
                <a:gd name="T6" fmla="*/ 1368 w 1368"/>
                <a:gd name="T7" fmla="*/ 253 h 1368"/>
                <a:gd name="T8" fmla="*/ 253 w 1368"/>
                <a:gd name="T9" fmla="*/ 1368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0" h="3590">
                  <a:moveTo>
                    <a:pt x="2685" y="0"/>
                  </a:moveTo>
                  <a:lnTo>
                    <a:pt x="3590" y="905"/>
                  </a:lnTo>
                  <a:lnTo>
                    <a:pt x="905" y="3590"/>
                  </a:lnTo>
                  <a:lnTo>
                    <a:pt x="0" y="2685"/>
                  </a:lnTo>
                  <a:lnTo>
                    <a:pt x="26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sym typeface="+mn-ea"/>
              </a:endParaRPr>
            </a:p>
          </p:txBody>
        </p:sp>
        <p:cxnSp>
          <p:nvCxnSpPr>
            <p:cNvPr id="30" name="Elbow Connector 52"/>
            <p:cNvCxnSpPr>
              <a:stCxn id="63" idx="1"/>
              <a:endCxn id="25" idx="1"/>
            </p:cNvCxnSpPr>
            <p:nvPr/>
          </p:nvCxnSpPr>
          <p:spPr>
            <a:xfrm rot="5400000" flipH="1" flipV="1">
              <a:off x="8430" y="510"/>
              <a:ext cx="2050" cy="5994"/>
            </a:xfrm>
            <a:prstGeom prst="bentConnector4">
              <a:avLst>
                <a:gd name="adj1" fmla="val -17558"/>
                <a:gd name="adj2" fmla="val 49287"/>
              </a:avLst>
            </a:prstGeom>
            <a:ln>
              <a:solidFill>
                <a:schemeClr val="accent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96"/>
            <p:cNvCxnSpPr>
              <a:stCxn id="9" idx="1"/>
              <a:endCxn id="26" idx="1"/>
            </p:cNvCxnSpPr>
            <p:nvPr/>
          </p:nvCxnSpPr>
          <p:spPr>
            <a:xfrm rot="5400000" flipH="1" flipV="1">
              <a:off x="9445" y="2159"/>
              <a:ext cx="1169" cy="4845"/>
            </a:xfrm>
            <a:prstGeom prst="bentConnector4">
              <a:avLst>
                <a:gd name="adj1" fmla="val -30804"/>
                <a:gd name="adj2" fmla="val 49073"/>
              </a:avLst>
            </a:prstGeom>
            <a:ln>
              <a:solidFill>
                <a:schemeClr val="accent2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Elbow Connector 100"/>
            <p:cNvCxnSpPr/>
            <p:nvPr/>
          </p:nvCxnSpPr>
          <p:spPr>
            <a:xfrm rot="16200000" flipH="1">
              <a:off x="10246" y="4810"/>
              <a:ext cx="582" cy="3830"/>
            </a:xfrm>
            <a:prstGeom prst="bentConnector2">
              <a:avLst/>
            </a:prstGeom>
            <a:ln>
              <a:solidFill>
                <a:schemeClr val="accent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Elbow Connector 103"/>
            <p:cNvCxnSpPr>
              <a:stCxn id="74" idx="1"/>
              <a:endCxn id="29" idx="1"/>
            </p:cNvCxnSpPr>
            <p:nvPr/>
          </p:nvCxnSpPr>
          <p:spPr>
            <a:xfrm rot="16200000" flipH="1">
              <a:off x="8446" y="4534"/>
              <a:ext cx="1456" cy="6556"/>
            </a:xfrm>
            <a:prstGeom prst="bentConnector2">
              <a:avLst/>
            </a:prstGeom>
            <a:ln>
              <a:solidFill>
                <a:schemeClr val="accent2">
                  <a:lumMod val="7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106"/>
            <p:cNvCxnSpPr>
              <a:stCxn id="15" idx="1"/>
              <a:endCxn id="27" idx="1"/>
            </p:cNvCxnSpPr>
            <p:nvPr/>
          </p:nvCxnSpPr>
          <p:spPr>
            <a:xfrm rot="5400000" flipH="1" flipV="1">
              <a:off x="11070" y="4427"/>
              <a:ext cx="297" cy="2466"/>
            </a:xfrm>
            <a:prstGeom prst="bentConnector4">
              <a:avLst>
                <a:gd name="adj1" fmla="val -121183"/>
                <a:gd name="adj2" fmla="val 48257"/>
              </a:avLst>
            </a:prstGeom>
            <a:ln>
              <a:gradFill>
                <a:gsLst>
                  <a:gs pos="0">
                    <a:srgbClr val="EF5739"/>
                  </a:gs>
                  <a:gs pos="100000">
                    <a:schemeClr val="accent2"/>
                  </a:gs>
                </a:gsLst>
                <a:lin ang="5400000" scaled="1"/>
              </a:gra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2808" y="1878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2808" y="1386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2808" y="3591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2808" y="3099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2808" y="5304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2808" y="4812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808" y="7017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2808" y="6525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808" y="8730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808" y="8238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219450" y="1712595"/>
            <a:ext cx="5806440" cy="4050030"/>
            <a:chOff x="5070" y="2697"/>
            <a:chExt cx="9144" cy="6378"/>
          </a:xfrm>
        </p:grpSpPr>
        <p:sp>
          <p:nvSpPr>
            <p:cNvPr id="9" name="椭圆 8"/>
            <p:cNvSpPr/>
            <p:nvPr/>
          </p:nvSpPr>
          <p:spPr>
            <a:xfrm rot="19800000">
              <a:off x="5070" y="3769"/>
              <a:ext cx="9144" cy="499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Century Gothic" panose="020B0502020202020204" pitchFamily="34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784" y="2697"/>
              <a:ext cx="8121" cy="6379"/>
              <a:chOff x="5784" y="2697"/>
              <a:chExt cx="8121" cy="6379"/>
            </a:xfrm>
          </p:grpSpPr>
          <p:sp>
            <p:nvSpPr>
              <p:cNvPr id="20" name="椭圆 19"/>
              <p:cNvSpPr/>
              <p:nvPr/>
            </p:nvSpPr>
            <p:spPr>
              <a:xfrm rot="19800000">
                <a:off x="6213" y="4480"/>
                <a:ext cx="6729" cy="334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4"/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0000500000000000000" pitchFamily="2" charset="-122"/>
                  <a:ea typeface="字魂36号-正文宋楷" panose="00000500000000000000" pitchFamily="2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8674" y="3102"/>
                <a:ext cx="984" cy="98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  <a:sym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449" y="6025"/>
                <a:ext cx="747" cy="74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+mj-ea"/>
                    <a:ea typeface="+mj-ea"/>
                    <a:sym typeface="Century Gothic" panose="020B0502020202020204" pitchFamily="34" charset="0"/>
                  </a:rPr>
                  <a:t>2</a:t>
                </a: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9657" y="7462"/>
                <a:ext cx="747" cy="74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+mj-ea"/>
                    <a:ea typeface="+mj-ea"/>
                    <a:sym typeface="Century Gothic" panose="020B0502020202020204" pitchFamily="34" charset="0"/>
                  </a:rPr>
                  <a:t>3</a:t>
                </a: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082" y="5385"/>
                <a:ext cx="747" cy="74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+mj-ea"/>
                    <a:ea typeface="+mj-ea"/>
                    <a:sym typeface="Century Gothic" panose="020B0502020202020204" pitchFamily="34" charset="0"/>
                  </a:rPr>
                  <a:t>4</a:t>
                </a: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6870" y="4491"/>
                <a:ext cx="157" cy="157"/>
              </a:xfrm>
              <a:prstGeom prst="ellipse">
                <a:avLst/>
              </a:prstGeom>
              <a:solidFill>
                <a:srgbClr val="B61D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0000500000000000000" pitchFamily="2" charset="-122"/>
                  <a:ea typeface="字魂36号-正文宋楷" panose="00000500000000000000" pitchFamily="2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784" y="8210"/>
                <a:ext cx="226" cy="22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0000500000000000000" pitchFamily="2" charset="-122"/>
                  <a:ea typeface="字魂36号-正文宋楷" panose="00000500000000000000" pitchFamily="2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9053" y="8850"/>
                <a:ext cx="226" cy="22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0000500000000000000" pitchFamily="2" charset="-122"/>
                  <a:ea typeface="字魂36号-正文宋楷" panose="00000500000000000000" pitchFamily="2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3624" y="4896"/>
                <a:ext cx="226" cy="22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0000500000000000000" pitchFamily="2" charset="-122"/>
                  <a:ea typeface="字魂36号-正文宋楷" panose="00000500000000000000" pitchFamily="2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3603" y="2697"/>
                <a:ext cx="302" cy="30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0000500000000000000" pitchFamily="2" charset="-122"/>
                  <a:ea typeface="字魂36号-正文宋楷" panose="00000500000000000000" pitchFamily="2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1505" y="5121"/>
                <a:ext cx="157" cy="157"/>
              </a:xfrm>
              <a:prstGeom prst="ellipse">
                <a:avLst/>
              </a:prstGeom>
              <a:solidFill>
                <a:srgbClr val="B61D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0000500000000000000" pitchFamily="2" charset="-122"/>
                  <a:ea typeface="字魂36号-正文宋楷" panose="00000500000000000000" pitchFamily="2" charset="-122"/>
                  <a:sym typeface="Century Gothic" panose="020B0502020202020204" pitchFamily="34" charset="0"/>
                </a:endParaRPr>
              </a:p>
            </p:txBody>
          </p:sp>
          <p:pic>
            <p:nvPicPr>
              <p:cNvPr id="12" name="图片 11" descr="13787154"/>
              <p:cNvPicPr>
                <a:picLocks noChangeAspect="1"/>
              </p:cNvPicPr>
              <p:nvPr/>
            </p:nvPicPr>
            <p:blipFill>
              <a:blip r:embed="rId3" cstate="screen">
                <a:lum bright="6000" contrast="-6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61" y="4214"/>
                <a:ext cx="3033" cy="3089"/>
              </a:xfrm>
              <a:prstGeom prst="ellipse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36" name="文本框 35"/>
          <p:cNvSpPr txBox="1"/>
          <p:nvPr/>
        </p:nvSpPr>
        <p:spPr>
          <a:xfrm>
            <a:off x="2284730" y="1883410"/>
            <a:ext cx="2743200" cy="6076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设置合适的文字格式，调整文字文本的行间距。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284730" y="1570990"/>
            <a:ext cx="2479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>
                <a:gradFill>
                  <a:gsLst>
                    <a:gs pos="14000">
                      <a:schemeClr val="accent2"/>
                    </a:gs>
                    <a:gs pos="100000">
                      <a:srgbClr val="EFD299"/>
                    </a:gs>
                  </a:gsLst>
                  <a:lin ang="2700000" scaled="0"/>
                </a:gradFill>
                <a:latin typeface="+mj-ea"/>
                <a:ea typeface="+mj-ea"/>
                <a:sym typeface="+mn-ea"/>
              </a:rPr>
              <a:t>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5635" y="3917315"/>
            <a:ext cx="2743200" cy="6076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设置合适的文字格式，调整文字文本的行间距。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5635" y="3604895"/>
            <a:ext cx="2479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>
                <a:gradFill>
                  <a:gsLst>
                    <a:gs pos="14000">
                      <a:schemeClr val="accent2"/>
                    </a:gs>
                    <a:gs pos="100000">
                      <a:srgbClr val="EFD299"/>
                    </a:gs>
                  </a:gsLst>
                  <a:lin ang="2700000" scaled="0"/>
                </a:gradFill>
                <a:latin typeface="+mj-ea"/>
                <a:ea typeface="+mj-ea"/>
                <a:sym typeface="+mn-ea"/>
              </a:rPr>
              <a:t>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05370" y="5676900"/>
            <a:ext cx="2743200" cy="6076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设置合适的文字格式，调整文字文本的行间距。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405370" y="5364480"/>
            <a:ext cx="2479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>
                <a:gradFill>
                  <a:gsLst>
                    <a:gs pos="14000">
                      <a:schemeClr val="accent2"/>
                    </a:gs>
                    <a:gs pos="100000">
                      <a:srgbClr val="EFD299"/>
                    </a:gs>
                  </a:gsLst>
                  <a:lin ang="2700000" scaled="0"/>
                </a:gradFill>
                <a:latin typeface="+mj-ea"/>
                <a:ea typeface="+mj-ea"/>
                <a:sym typeface="+mn-ea"/>
              </a:rPr>
              <a:t>标题文本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208135" y="3564890"/>
            <a:ext cx="2743200" cy="6076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设置合适的文字格式，调整文字文本的行间距。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208135" y="3252470"/>
            <a:ext cx="2479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>
                <a:gradFill>
                  <a:gsLst>
                    <a:gs pos="14000">
                      <a:schemeClr val="accent2"/>
                    </a:gs>
                    <a:gs pos="100000">
                      <a:srgbClr val="EFD299"/>
                    </a:gs>
                  </a:gsLst>
                  <a:lin ang="2700000" scaled="0"/>
                </a:gradFill>
                <a:latin typeface="+mj-ea"/>
                <a:ea typeface="+mj-ea"/>
                <a:sym typeface="+mn-ea"/>
              </a:rPr>
              <a:t>标题文本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6" name="泪滴形 5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57910" y="313055"/>
            <a:ext cx="29317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经验教训及心得体会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13" grpId="0"/>
      <p:bldP spid="14" grpId="0"/>
      <p:bldP spid="15" grpId="0"/>
      <p:bldP spid="16" grpId="0"/>
      <p:bldP spid="17" grpId="0"/>
      <p:bldP spid="18" grpId="0"/>
      <p:bldP spid="88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04825" y="1339850"/>
            <a:ext cx="2671445" cy="511238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418205" y="1339850"/>
            <a:ext cx="2671445" cy="511238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331585" y="1339850"/>
            <a:ext cx="2671445" cy="511238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9244965" y="1339850"/>
            <a:ext cx="2671445" cy="511238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15060" y="1339850"/>
            <a:ext cx="10191750" cy="2861310"/>
            <a:chOff x="1756" y="2110"/>
            <a:chExt cx="16050" cy="4506"/>
          </a:xfrm>
        </p:grpSpPr>
        <p:sp>
          <p:nvSpPr>
            <p:cNvPr id="22" name="文本框 21"/>
            <p:cNvSpPr txBox="1"/>
            <p:nvPr/>
          </p:nvSpPr>
          <p:spPr>
            <a:xfrm>
              <a:off x="1756" y="2110"/>
              <a:ext cx="2286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0" b="1">
                  <a:blipFill>
                    <a:blip r:embed="rId3">
                      <a:alphaModFix amt="66000"/>
                    </a:blip>
                    <a:stretch>
                      <a:fillRect/>
                    </a:stretch>
                  </a:blipFill>
                  <a:latin typeface="+mj-ea"/>
                  <a:ea typeface="+mj-ea"/>
                </a:rPr>
                <a:t>S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344" y="2110"/>
              <a:ext cx="2286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0" b="1">
                  <a:blipFill>
                    <a:blip r:embed="rId3">
                      <a:alphaModFix amt="66000"/>
                    </a:blip>
                    <a:stretch>
                      <a:fillRect/>
                    </a:stretch>
                  </a:blipFill>
                  <a:latin typeface="+mj-ea"/>
                  <a:ea typeface="+mj-ea"/>
                </a:rPr>
                <a:t>W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932" y="2110"/>
              <a:ext cx="2286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0" b="1">
                  <a:blipFill>
                    <a:blip r:embed="rId3">
                      <a:alphaModFix amt="66000"/>
                    </a:blip>
                    <a:stretch>
                      <a:fillRect/>
                    </a:stretch>
                  </a:blipFill>
                  <a:latin typeface="+mj-ea"/>
                  <a:ea typeface="+mj-ea"/>
                </a:rPr>
                <a:t>O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520" y="2110"/>
              <a:ext cx="2286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0" b="1">
                  <a:blipFill>
                    <a:blip r:embed="rId3">
                      <a:alphaModFix amt="66000"/>
                    </a:blip>
                    <a:stretch>
                      <a:fillRect/>
                    </a:stretch>
                  </a:blipFill>
                  <a:latin typeface="+mj-ea"/>
                  <a:ea typeface="+mj-ea"/>
                </a:rPr>
                <a:t>T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29970" y="4055745"/>
            <a:ext cx="1621790" cy="1475105"/>
            <a:chOff x="1622" y="6387"/>
            <a:chExt cx="2554" cy="2323"/>
          </a:xfrm>
        </p:grpSpPr>
        <p:sp>
          <p:nvSpPr>
            <p:cNvPr id="48" name="文本框 47"/>
            <p:cNvSpPr txBox="1"/>
            <p:nvPr/>
          </p:nvSpPr>
          <p:spPr>
            <a:xfrm>
              <a:off x="1622" y="7174"/>
              <a:ext cx="2555" cy="153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24" y="6387"/>
              <a:ext cx="19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13790" y="1329055"/>
            <a:ext cx="14516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0" b="1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rgbClr val="FF0000">
                        <a:alpha val="64000"/>
                      </a:srgbClr>
                    </a:gs>
                  </a:gsLst>
                  <a:lin ang="5400000" scaled="0"/>
                </a:gradFill>
                <a:effectLst/>
                <a:latin typeface="+mj-ea"/>
                <a:ea typeface="+mj-ea"/>
              </a:rPr>
              <a:t>S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027170" y="1329055"/>
            <a:ext cx="14516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0" b="1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rgbClr val="FF0000">
                        <a:alpha val="64000"/>
                      </a:srgbClr>
                    </a:gs>
                  </a:gsLst>
                  <a:lin ang="5400000" scaled="0"/>
                </a:gradFill>
                <a:effectLst/>
                <a:latin typeface="+mj-ea"/>
                <a:ea typeface="+mj-ea"/>
              </a:rPr>
              <a:t>W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940550" y="1329055"/>
            <a:ext cx="14516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0" b="1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rgbClr val="FF0000">
                        <a:alpha val="64000"/>
                      </a:srgbClr>
                    </a:gs>
                  </a:gsLst>
                  <a:lin ang="5400000" scaled="0"/>
                </a:gradFill>
                <a:effectLst/>
                <a:latin typeface="+mj-ea"/>
                <a:ea typeface="+mj-ea"/>
              </a:rPr>
              <a:t>O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853930" y="1329055"/>
            <a:ext cx="14516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0" b="1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rgbClr val="FF0000">
                        <a:alpha val="64000"/>
                      </a:srgbClr>
                    </a:gs>
                  </a:gsLst>
                  <a:lin ang="5400000" scaled="0"/>
                </a:gradFill>
                <a:effectLst/>
                <a:latin typeface="+mj-ea"/>
                <a:ea typeface="+mj-ea"/>
              </a:rPr>
              <a:t>T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943033" y="4055745"/>
            <a:ext cx="1621790" cy="1475105"/>
            <a:chOff x="1622" y="6387"/>
            <a:chExt cx="2554" cy="2323"/>
          </a:xfrm>
        </p:grpSpPr>
        <p:sp>
          <p:nvSpPr>
            <p:cNvPr id="74" name="文本框 73"/>
            <p:cNvSpPr txBox="1"/>
            <p:nvPr/>
          </p:nvSpPr>
          <p:spPr>
            <a:xfrm>
              <a:off x="1622" y="7174"/>
              <a:ext cx="2555" cy="153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924" y="6387"/>
              <a:ext cx="19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856413" y="4055745"/>
            <a:ext cx="1621790" cy="1475105"/>
            <a:chOff x="1622" y="6387"/>
            <a:chExt cx="2554" cy="2323"/>
          </a:xfrm>
        </p:grpSpPr>
        <p:sp>
          <p:nvSpPr>
            <p:cNvPr id="85" name="文本框 84"/>
            <p:cNvSpPr txBox="1"/>
            <p:nvPr/>
          </p:nvSpPr>
          <p:spPr>
            <a:xfrm>
              <a:off x="1622" y="7174"/>
              <a:ext cx="2555" cy="153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924" y="6387"/>
              <a:ext cx="19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769793" y="4055745"/>
            <a:ext cx="1621790" cy="1475105"/>
            <a:chOff x="1622" y="6387"/>
            <a:chExt cx="2554" cy="2323"/>
          </a:xfrm>
        </p:grpSpPr>
        <p:sp>
          <p:nvSpPr>
            <p:cNvPr id="88" name="文本框 87"/>
            <p:cNvSpPr txBox="1"/>
            <p:nvPr/>
          </p:nvSpPr>
          <p:spPr>
            <a:xfrm>
              <a:off x="1622" y="7174"/>
              <a:ext cx="2555" cy="153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924" y="6387"/>
              <a:ext cx="19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9" name="泪滴形 8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57910" y="313055"/>
            <a:ext cx="29317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经验教训及心得体会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031875" y="1642745"/>
            <a:ext cx="10092690" cy="4516755"/>
            <a:chOff x="1625" y="2587"/>
            <a:chExt cx="15894" cy="7113"/>
          </a:xfrm>
        </p:grpSpPr>
        <p:grpSp>
          <p:nvGrpSpPr>
            <p:cNvPr id="10" name="组合 9"/>
            <p:cNvGrpSpPr/>
            <p:nvPr/>
          </p:nvGrpSpPr>
          <p:grpSpPr>
            <a:xfrm>
              <a:off x="1625" y="4744"/>
              <a:ext cx="15895" cy="804"/>
              <a:chOff x="1049187" y="3627456"/>
              <a:chExt cx="10093627" cy="510590"/>
            </a:xfrm>
            <a:effectLst>
              <a:outerShdw blurRad="50800" dist="38100" dir="5400000" algn="t" rotWithShape="0">
                <a:srgbClr val="EF5739">
                  <a:alpha val="40000"/>
                </a:srgbClr>
              </a:outerShdw>
            </a:effectLst>
          </p:grpSpPr>
          <p:sp>
            <p:nvSpPr>
              <p:cNvPr id="11" name="任意多边形: 形状 19"/>
              <p:cNvSpPr/>
              <p:nvPr/>
            </p:nvSpPr>
            <p:spPr>
              <a:xfrm>
                <a:off x="1049187" y="3627457"/>
                <a:ext cx="3011160" cy="510589"/>
              </a:xfrm>
              <a:custGeom>
                <a:avLst/>
                <a:gdLst>
                  <a:gd name="connsiteX0" fmla="*/ 255295 w 3011160"/>
                  <a:gd name="connsiteY0" fmla="*/ 0 h 510589"/>
                  <a:gd name="connsiteX1" fmla="*/ 3011160 w 3011160"/>
                  <a:gd name="connsiteY1" fmla="*/ 0 h 510589"/>
                  <a:gd name="connsiteX2" fmla="*/ 3011160 w 3011160"/>
                  <a:gd name="connsiteY2" fmla="*/ 510589 h 510589"/>
                  <a:gd name="connsiteX3" fmla="*/ 255295 w 3011160"/>
                  <a:gd name="connsiteY3" fmla="*/ 510589 h 510589"/>
                  <a:gd name="connsiteX4" fmla="*/ 5187 w 3011160"/>
                  <a:gd name="connsiteY4" fmla="*/ 306745 h 510589"/>
                  <a:gd name="connsiteX5" fmla="*/ 0 w 3011160"/>
                  <a:gd name="connsiteY5" fmla="*/ 255295 h 510589"/>
                  <a:gd name="connsiteX6" fmla="*/ 5187 w 3011160"/>
                  <a:gd name="connsiteY6" fmla="*/ 203844 h 510589"/>
                  <a:gd name="connsiteX7" fmla="*/ 255295 w 3011160"/>
                  <a:gd name="connsiteY7" fmla="*/ 0 h 51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1160" h="510589">
                    <a:moveTo>
                      <a:pt x="255295" y="0"/>
                    </a:moveTo>
                    <a:lnTo>
                      <a:pt x="3011160" y="0"/>
                    </a:lnTo>
                    <a:lnTo>
                      <a:pt x="3011160" y="510589"/>
                    </a:lnTo>
                    <a:lnTo>
                      <a:pt x="255295" y="510589"/>
                    </a:lnTo>
                    <a:cubicBezTo>
                      <a:pt x="131923" y="510589"/>
                      <a:pt x="28992" y="423079"/>
                      <a:pt x="5187" y="306745"/>
                    </a:cubicBezTo>
                    <a:lnTo>
                      <a:pt x="0" y="255295"/>
                    </a:lnTo>
                    <a:lnTo>
                      <a:pt x="5187" y="203844"/>
                    </a:lnTo>
                    <a:cubicBezTo>
                      <a:pt x="28992" y="87510"/>
                      <a:pt x="131923" y="0"/>
                      <a:pt x="25529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  <a:miter lim="800000"/>
              </a:ln>
              <a:effectLst>
                <a:outerShdw blurRad="698500" dist="190500" dir="8100000" algn="tr" rotWithShape="0">
                  <a:srgbClr val="EF5739">
                    <a:alpha val="3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12" name="任意多边形: 形状 18"/>
              <p:cNvSpPr/>
              <p:nvPr/>
            </p:nvSpPr>
            <p:spPr>
              <a:xfrm>
                <a:off x="4048335" y="3627456"/>
                <a:ext cx="4724482" cy="510590"/>
              </a:xfrm>
              <a:custGeom>
                <a:avLst/>
                <a:gdLst>
                  <a:gd name="connsiteX0" fmla="*/ 0 w 4724482"/>
                  <a:gd name="connsiteY0" fmla="*/ 0 h 510590"/>
                  <a:gd name="connsiteX1" fmla="*/ 4724482 w 4724482"/>
                  <a:gd name="connsiteY1" fmla="*/ 0 h 510590"/>
                  <a:gd name="connsiteX2" fmla="*/ 4724482 w 4724482"/>
                  <a:gd name="connsiteY2" fmla="*/ 510590 h 510590"/>
                  <a:gd name="connsiteX3" fmla="*/ 0 w 4724482"/>
                  <a:gd name="connsiteY3" fmla="*/ 510589 h 510590"/>
                  <a:gd name="connsiteX4" fmla="*/ 0 w 4724482"/>
                  <a:gd name="connsiteY4" fmla="*/ 0 h 51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24482" h="510590">
                    <a:moveTo>
                      <a:pt x="0" y="0"/>
                    </a:moveTo>
                    <a:lnTo>
                      <a:pt x="4724482" y="0"/>
                    </a:lnTo>
                    <a:lnTo>
                      <a:pt x="4724482" y="510590"/>
                    </a:lnTo>
                    <a:lnTo>
                      <a:pt x="0" y="510589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0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  <a:miter lim="800000"/>
              </a:ln>
              <a:effectLst>
                <a:outerShdw blurRad="698500" dist="190500" dir="8100000" algn="tr" rotWithShape="0">
                  <a:srgbClr val="EF5739">
                    <a:alpha val="3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13" name="任意多边形: 形状 17"/>
              <p:cNvSpPr/>
              <p:nvPr/>
            </p:nvSpPr>
            <p:spPr>
              <a:xfrm>
                <a:off x="8760805" y="3627456"/>
                <a:ext cx="2382009" cy="510590"/>
              </a:xfrm>
              <a:custGeom>
                <a:avLst/>
                <a:gdLst>
                  <a:gd name="connsiteX0" fmla="*/ 0 w 2382009"/>
                  <a:gd name="connsiteY0" fmla="*/ 0 h 510590"/>
                  <a:gd name="connsiteX1" fmla="*/ 2126714 w 2382009"/>
                  <a:gd name="connsiteY1" fmla="*/ 0 h 510590"/>
                  <a:gd name="connsiteX2" fmla="*/ 2382009 w 2382009"/>
                  <a:gd name="connsiteY2" fmla="*/ 255295 h 510590"/>
                  <a:gd name="connsiteX3" fmla="*/ 2382008 w 2382009"/>
                  <a:gd name="connsiteY3" fmla="*/ 255295 h 510590"/>
                  <a:gd name="connsiteX4" fmla="*/ 2126713 w 2382009"/>
                  <a:gd name="connsiteY4" fmla="*/ 510590 h 510590"/>
                  <a:gd name="connsiteX5" fmla="*/ 0 w 2382009"/>
                  <a:gd name="connsiteY5" fmla="*/ 510590 h 510590"/>
                  <a:gd name="connsiteX6" fmla="*/ 0 w 2382009"/>
                  <a:gd name="connsiteY6" fmla="*/ 0 h 51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2009" h="510590">
                    <a:moveTo>
                      <a:pt x="0" y="0"/>
                    </a:moveTo>
                    <a:lnTo>
                      <a:pt x="2126714" y="0"/>
                    </a:lnTo>
                    <a:cubicBezTo>
                      <a:pt x="2267710" y="0"/>
                      <a:pt x="2382009" y="114299"/>
                      <a:pt x="2382009" y="255295"/>
                    </a:cubicBezTo>
                    <a:lnTo>
                      <a:pt x="2382008" y="255295"/>
                    </a:lnTo>
                    <a:cubicBezTo>
                      <a:pt x="2382008" y="396291"/>
                      <a:pt x="2267709" y="510590"/>
                      <a:pt x="2126713" y="510590"/>
                    </a:cubicBezTo>
                    <a:lnTo>
                      <a:pt x="0" y="51059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  <a:miter lim="800000"/>
              </a:ln>
              <a:effectLst>
                <a:outerShdw blurRad="698500" dist="190500" dir="8100000" algn="tr" rotWithShape="0">
                  <a:srgbClr val="EF5739">
                    <a:alpha val="3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字魂58号-创中黑" panose="00000500000000000000" pitchFamily="2" charset="-122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 bwMode="auto">
            <a:xfrm>
              <a:off x="3463" y="2587"/>
              <a:ext cx="1560" cy="1560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字魂58号-创中黑" panose="000005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8793" y="2587"/>
              <a:ext cx="1560" cy="1560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字魂58号-创中黑" panose="00000500000000000000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14214" y="2587"/>
              <a:ext cx="1560" cy="1560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字魂58号-创中黑" panose="00000500000000000000" pitchFamily="2" charset="-122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3508" y="4846"/>
              <a:ext cx="1088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id-ID" sz="2000" noProof="1">
                  <a:solidFill>
                    <a:prstClr val="white"/>
                  </a:solidFill>
                  <a:latin typeface="+mj-ea"/>
                  <a:ea typeface="+mj-ea"/>
                  <a:cs typeface="Arial" panose="020B0604020202020204" pitchFamily="34" charset="0"/>
                  <a:sym typeface="字魂58号-创中黑" panose="00000500000000000000" pitchFamily="2" charset="-122"/>
                </a:rPr>
                <a:t>63</a:t>
              </a:r>
              <a:r>
                <a:rPr lang="id-ID" altLang="id-ID" sz="2000" noProof="1">
                  <a:solidFill>
                    <a:prstClr val="white"/>
                  </a:solidFill>
                  <a:latin typeface="+mj-ea"/>
                  <a:ea typeface="+mj-ea"/>
                  <a:cs typeface="Arial" panose="020B0604020202020204" pitchFamily="34" charset="0"/>
                  <a:sym typeface="字魂58号-创中黑" panose="00000500000000000000" pitchFamily="2" charset="-122"/>
                </a:rPr>
                <a:t>%</a:t>
              </a:r>
              <a:endParaRPr lang="en-US" altLang="id-ID" sz="20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9247" y="4837"/>
              <a:ext cx="1088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id-ID" sz="2000" noProof="1">
                  <a:solidFill>
                    <a:prstClr val="white"/>
                  </a:solidFill>
                  <a:latin typeface="+mj-ea"/>
                  <a:ea typeface="+mj-ea"/>
                  <a:cs typeface="Arial" panose="020B0604020202020204" pitchFamily="34" charset="0"/>
                  <a:sym typeface="字魂58号-创中黑" panose="00000500000000000000" pitchFamily="2" charset="-122"/>
                </a:rPr>
                <a:t>89</a:t>
              </a:r>
              <a:r>
                <a:rPr lang="id-ID" altLang="id-ID" sz="2000" noProof="1">
                  <a:solidFill>
                    <a:prstClr val="white"/>
                  </a:solidFill>
                  <a:latin typeface="+mj-ea"/>
                  <a:ea typeface="+mj-ea"/>
                  <a:cs typeface="Arial" panose="020B0604020202020204" pitchFamily="34" charset="0"/>
                  <a:sym typeface="字魂58号-创中黑" panose="00000500000000000000" pitchFamily="2" charset="-122"/>
                </a:rPr>
                <a:t>%</a:t>
              </a:r>
              <a:endParaRPr lang="en-US" altLang="id-ID" sz="20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  <a:sym typeface="字魂58号-创中黑" panose="00000500000000000000" pitchFamily="2" charset="-122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15148" y="4863"/>
              <a:ext cx="1088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id-ID" sz="2000" noProof="1">
                  <a:solidFill>
                    <a:prstClr val="white"/>
                  </a:solidFill>
                  <a:latin typeface="+mj-ea"/>
                  <a:ea typeface="+mj-ea"/>
                  <a:cs typeface="Arial" panose="020B0604020202020204" pitchFamily="34" charset="0"/>
                  <a:sym typeface="字魂58号-创中黑" panose="00000500000000000000" pitchFamily="2" charset="-122"/>
                </a:rPr>
                <a:t>75</a:t>
              </a:r>
              <a:r>
                <a:rPr lang="id-ID" altLang="id-ID" sz="2000" noProof="1">
                  <a:solidFill>
                    <a:prstClr val="white"/>
                  </a:solidFill>
                  <a:latin typeface="+mj-ea"/>
                  <a:ea typeface="+mj-ea"/>
                  <a:cs typeface="Arial" panose="020B0604020202020204" pitchFamily="34" charset="0"/>
                  <a:sym typeface="字魂58号-创中黑" panose="00000500000000000000" pitchFamily="2" charset="-122"/>
                </a:rPr>
                <a:t>%</a:t>
              </a:r>
              <a:endParaRPr lang="en-US" altLang="id-ID" sz="20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  <a:sym typeface="字魂58号-创中黑" panose="00000500000000000000" pitchFamily="2" charset="-122"/>
              </a:endParaRPr>
            </a:p>
          </p:txBody>
        </p:sp>
        <p:sp>
          <p:nvSpPr>
            <p:cNvPr id="23" name="Text Placeholder 32"/>
            <p:cNvSpPr txBox="1"/>
            <p:nvPr/>
          </p:nvSpPr>
          <p:spPr>
            <a:xfrm>
              <a:off x="2388" y="7185"/>
              <a:ext cx="3709" cy="17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972" y="7138"/>
              <a:ext cx="0" cy="2335"/>
            </a:xfrm>
            <a:prstGeom prst="line">
              <a:avLst/>
            </a:prstGeom>
            <a:noFill/>
            <a:ln w="3175" cap="rnd" cmpd="sng" algn="ctr">
              <a:solidFill>
                <a:sysClr val="window" lastClr="FFFFFF">
                  <a:lumMod val="75000"/>
                </a:sysClr>
              </a:solidFill>
              <a:prstDash val="solid"/>
              <a:round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>
              <a:off x="12340" y="7138"/>
              <a:ext cx="0" cy="2335"/>
            </a:xfrm>
            <a:prstGeom prst="line">
              <a:avLst/>
            </a:prstGeom>
            <a:noFill/>
            <a:ln w="3175" cap="rnd" cmpd="sng" algn="ctr">
              <a:solidFill>
                <a:sysClr val="window" lastClr="FFFFFF">
                  <a:lumMod val="75000"/>
                </a:sysClr>
              </a:solidFill>
              <a:prstDash val="solid"/>
              <a:round/>
            </a:ln>
            <a:effectLst/>
          </p:spPr>
        </p:cxnSp>
        <p:grpSp>
          <p:nvGrpSpPr>
            <p:cNvPr id="28" name="Group 36"/>
            <p:cNvGrpSpPr/>
            <p:nvPr/>
          </p:nvGrpSpPr>
          <p:grpSpPr>
            <a:xfrm>
              <a:off x="3695" y="9482"/>
              <a:ext cx="1291" cy="219"/>
              <a:chOff x="4723998" y="4685743"/>
              <a:chExt cx="636811" cy="108000"/>
            </a:xfrm>
            <a:solidFill>
              <a:srgbClr val="DCDEE3"/>
            </a:solidFill>
          </p:grpSpPr>
          <p:sp>
            <p:nvSpPr>
              <p:cNvPr id="29" name="Freeform 375"/>
              <p:cNvSpPr>
                <a:spLocks noChangeAspect="1"/>
              </p:cNvSpPr>
              <p:nvPr/>
            </p:nvSpPr>
            <p:spPr bwMode="auto">
              <a:xfrm>
                <a:off x="4984552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0" name="Freeform 375"/>
              <p:cNvSpPr>
                <a:spLocks noChangeAspect="1"/>
              </p:cNvSpPr>
              <p:nvPr/>
            </p:nvSpPr>
            <p:spPr bwMode="auto">
              <a:xfrm>
                <a:off x="5114953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1" name="Freeform 375"/>
              <p:cNvSpPr>
                <a:spLocks noChangeAspect="1"/>
              </p:cNvSpPr>
              <p:nvPr/>
            </p:nvSpPr>
            <p:spPr bwMode="auto">
              <a:xfrm>
                <a:off x="4854399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2" name="Freeform 375"/>
              <p:cNvSpPr>
                <a:spLocks noChangeAspect="1"/>
              </p:cNvSpPr>
              <p:nvPr/>
            </p:nvSpPr>
            <p:spPr bwMode="auto">
              <a:xfrm>
                <a:off x="5245354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3" name="Freeform 375"/>
              <p:cNvSpPr>
                <a:spLocks noChangeAspect="1"/>
              </p:cNvSpPr>
              <p:nvPr/>
            </p:nvSpPr>
            <p:spPr bwMode="auto">
              <a:xfrm>
                <a:off x="4723998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34" name="Group 36"/>
            <p:cNvGrpSpPr/>
            <p:nvPr/>
          </p:nvGrpSpPr>
          <p:grpSpPr>
            <a:xfrm>
              <a:off x="9064" y="9482"/>
              <a:ext cx="1291" cy="219"/>
              <a:chOff x="4723998" y="4685743"/>
              <a:chExt cx="636811" cy="108000"/>
            </a:xfrm>
            <a:solidFill>
              <a:srgbClr val="DCDEE3"/>
            </a:solidFill>
          </p:grpSpPr>
          <p:sp>
            <p:nvSpPr>
              <p:cNvPr id="35" name="Freeform 375"/>
              <p:cNvSpPr>
                <a:spLocks noChangeAspect="1"/>
              </p:cNvSpPr>
              <p:nvPr/>
            </p:nvSpPr>
            <p:spPr bwMode="auto">
              <a:xfrm>
                <a:off x="4984552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6" name="Freeform 375"/>
              <p:cNvSpPr>
                <a:spLocks noChangeAspect="1"/>
              </p:cNvSpPr>
              <p:nvPr/>
            </p:nvSpPr>
            <p:spPr bwMode="auto">
              <a:xfrm>
                <a:off x="5114953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7" name="Freeform 375"/>
              <p:cNvSpPr>
                <a:spLocks noChangeAspect="1"/>
              </p:cNvSpPr>
              <p:nvPr/>
            </p:nvSpPr>
            <p:spPr bwMode="auto">
              <a:xfrm>
                <a:off x="4854399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8" name="Freeform 375"/>
              <p:cNvSpPr>
                <a:spLocks noChangeAspect="1"/>
              </p:cNvSpPr>
              <p:nvPr/>
            </p:nvSpPr>
            <p:spPr bwMode="auto">
              <a:xfrm>
                <a:off x="5245354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9" name="Freeform 375"/>
              <p:cNvSpPr>
                <a:spLocks noChangeAspect="1"/>
              </p:cNvSpPr>
              <p:nvPr/>
            </p:nvSpPr>
            <p:spPr bwMode="auto">
              <a:xfrm>
                <a:off x="4723998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 dirty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40" name="Group 36"/>
            <p:cNvGrpSpPr/>
            <p:nvPr/>
          </p:nvGrpSpPr>
          <p:grpSpPr>
            <a:xfrm>
              <a:off x="14432" y="9482"/>
              <a:ext cx="1291" cy="219"/>
              <a:chOff x="4723998" y="4685743"/>
              <a:chExt cx="636811" cy="108000"/>
            </a:xfrm>
            <a:solidFill>
              <a:srgbClr val="DCDEE3"/>
            </a:solidFill>
          </p:grpSpPr>
          <p:sp>
            <p:nvSpPr>
              <p:cNvPr id="41" name="Freeform 375"/>
              <p:cNvSpPr>
                <a:spLocks noChangeAspect="1"/>
              </p:cNvSpPr>
              <p:nvPr/>
            </p:nvSpPr>
            <p:spPr bwMode="auto">
              <a:xfrm>
                <a:off x="4984552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42" name="Freeform 375"/>
              <p:cNvSpPr>
                <a:spLocks noChangeAspect="1"/>
              </p:cNvSpPr>
              <p:nvPr/>
            </p:nvSpPr>
            <p:spPr bwMode="auto">
              <a:xfrm>
                <a:off x="5114953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43" name="Freeform 375"/>
              <p:cNvSpPr>
                <a:spLocks noChangeAspect="1"/>
              </p:cNvSpPr>
              <p:nvPr/>
            </p:nvSpPr>
            <p:spPr bwMode="auto">
              <a:xfrm>
                <a:off x="4854399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44" name="Freeform 375"/>
              <p:cNvSpPr>
                <a:spLocks noChangeAspect="1"/>
              </p:cNvSpPr>
              <p:nvPr/>
            </p:nvSpPr>
            <p:spPr bwMode="auto">
              <a:xfrm>
                <a:off x="5245354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45" name="Freeform 375"/>
              <p:cNvSpPr>
                <a:spLocks noChangeAspect="1"/>
              </p:cNvSpPr>
              <p:nvPr/>
            </p:nvSpPr>
            <p:spPr bwMode="auto">
              <a:xfrm>
                <a:off x="4723998" y="4685743"/>
                <a:ext cx="115455" cy="108000"/>
              </a:xfrm>
              <a:custGeom>
                <a:avLst/>
                <a:gdLst>
                  <a:gd name="T0" fmla="*/ 80 w 80"/>
                  <a:gd name="T1" fmla="*/ 29 h 75"/>
                  <a:gd name="T2" fmla="*/ 53 w 80"/>
                  <a:gd name="T3" fmla="*/ 25 h 75"/>
                  <a:gd name="T4" fmla="*/ 40 w 80"/>
                  <a:gd name="T5" fmla="*/ 0 h 75"/>
                  <a:gd name="T6" fmla="*/ 28 w 80"/>
                  <a:gd name="T7" fmla="*/ 25 h 75"/>
                  <a:gd name="T8" fmla="*/ 0 w 80"/>
                  <a:gd name="T9" fmla="*/ 29 h 75"/>
                  <a:gd name="T10" fmla="*/ 20 w 80"/>
                  <a:gd name="T11" fmla="*/ 48 h 75"/>
                  <a:gd name="T12" fmla="*/ 15 w 80"/>
                  <a:gd name="T13" fmla="*/ 75 h 75"/>
                  <a:gd name="T14" fmla="*/ 40 w 80"/>
                  <a:gd name="T15" fmla="*/ 63 h 75"/>
                  <a:gd name="T16" fmla="*/ 65 w 80"/>
                  <a:gd name="T17" fmla="*/ 75 h 75"/>
                  <a:gd name="T18" fmla="*/ 60 w 80"/>
                  <a:gd name="T19" fmla="*/ 48 h 75"/>
                  <a:gd name="T20" fmla="*/ 80 w 80"/>
                  <a:gd name="T2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3" y="25"/>
                    </a:lnTo>
                    <a:lnTo>
                      <a:pt x="40" y="0"/>
                    </a:lnTo>
                    <a:lnTo>
                      <a:pt x="28" y="25"/>
                    </a:lnTo>
                    <a:lnTo>
                      <a:pt x="0" y="29"/>
                    </a:lnTo>
                    <a:lnTo>
                      <a:pt x="20" y="48"/>
                    </a:lnTo>
                    <a:lnTo>
                      <a:pt x="15" y="75"/>
                    </a:lnTo>
                    <a:lnTo>
                      <a:pt x="40" y="63"/>
                    </a:lnTo>
                    <a:lnTo>
                      <a:pt x="65" y="75"/>
                    </a:lnTo>
                    <a:lnTo>
                      <a:pt x="60" y="48"/>
                    </a:lnTo>
                    <a:lnTo>
                      <a:pt x="80" y="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2172" tIns="46086" rIns="92172" bIns="46086" numCol="1" anchor="t" anchorCtr="0" compatLnSpc="1"/>
              <a:lstStyle/>
              <a:p>
                <a:endParaRPr lang="bg-BG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9281" y="2973"/>
              <a:ext cx="584" cy="731"/>
              <a:chOff x="9866" y="3989"/>
              <a:chExt cx="584" cy="731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9866" y="4062"/>
                <a:ext cx="584" cy="658"/>
              </a:xfrm>
              <a:prstGeom prst="roundRect">
                <a:avLst/>
              </a:prstGeom>
              <a:noFill/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10010" y="3989"/>
                <a:ext cx="296" cy="16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9987" y="4264"/>
                <a:ext cx="342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987" y="4391"/>
                <a:ext cx="342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9987" y="4537"/>
                <a:ext cx="342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/>
            <p:cNvGrpSpPr/>
            <p:nvPr/>
          </p:nvGrpSpPr>
          <p:grpSpPr>
            <a:xfrm>
              <a:off x="3891" y="2989"/>
              <a:ext cx="704" cy="698"/>
              <a:chOff x="6618" y="402"/>
              <a:chExt cx="986" cy="978"/>
            </a:xfrm>
          </p:grpSpPr>
          <p:sp>
            <p:nvSpPr>
              <p:cNvPr id="56" name="任意多边形 55"/>
              <p:cNvSpPr/>
              <p:nvPr/>
            </p:nvSpPr>
            <p:spPr>
              <a:xfrm>
                <a:off x="6618" y="522"/>
                <a:ext cx="859" cy="859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859" h="859">
                    <a:moveTo>
                      <a:pt x="430" y="0"/>
                    </a:moveTo>
                    <a:lnTo>
                      <a:pt x="439" y="0"/>
                    </a:lnTo>
                    <a:lnTo>
                      <a:pt x="439" y="437"/>
                    </a:lnTo>
                    <a:lnTo>
                      <a:pt x="859" y="437"/>
                    </a:lnTo>
                    <a:lnTo>
                      <a:pt x="858" y="452"/>
                    </a:lnTo>
                    <a:cubicBezTo>
                      <a:pt x="847" y="679"/>
                      <a:pt x="659" y="859"/>
                      <a:pt x="430" y="859"/>
                    </a:cubicBezTo>
                    <a:cubicBezTo>
                      <a:pt x="192" y="859"/>
                      <a:pt x="0" y="667"/>
                      <a:pt x="0" y="430"/>
                    </a:cubicBezTo>
                    <a:cubicBezTo>
                      <a:pt x="0" y="192"/>
                      <a:pt x="192" y="0"/>
                      <a:pt x="430" y="0"/>
                    </a:cubicBezTo>
                    <a:close/>
                  </a:path>
                </a:pathLst>
              </a:custGeom>
              <a:noFill/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7184" y="402"/>
                <a:ext cx="420" cy="43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0" h="437">
                    <a:moveTo>
                      <a:pt x="0" y="0"/>
                    </a:moveTo>
                    <a:lnTo>
                      <a:pt x="13" y="0"/>
                    </a:lnTo>
                    <a:cubicBezTo>
                      <a:pt x="240" y="12"/>
                      <a:pt x="420" y="199"/>
                      <a:pt x="420" y="429"/>
                    </a:cubicBezTo>
                    <a:lnTo>
                      <a:pt x="420" y="437"/>
                    </a:lnTo>
                    <a:lnTo>
                      <a:pt x="0" y="43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4634" y="3009"/>
              <a:ext cx="720" cy="659"/>
              <a:chOff x="16155" y="4786"/>
              <a:chExt cx="720" cy="659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16155" y="4833"/>
                <a:ext cx="717" cy="613"/>
                <a:chOff x="16095" y="4037"/>
                <a:chExt cx="878" cy="668"/>
              </a:xfrm>
            </p:grpSpPr>
            <p:cxnSp>
              <p:nvCxnSpPr>
                <p:cNvPr id="87" name="直接连接符 86"/>
                <p:cNvCxnSpPr/>
                <p:nvPr/>
              </p:nvCxnSpPr>
              <p:spPr>
                <a:xfrm flipV="1">
                  <a:off x="16095" y="4697"/>
                  <a:ext cx="879" cy="6"/>
                </a:xfrm>
                <a:prstGeom prst="line">
                  <a:avLst/>
                </a:prstGeom>
                <a:ln w="444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0" name="组合 89"/>
                <p:cNvGrpSpPr/>
                <p:nvPr/>
              </p:nvGrpSpPr>
              <p:grpSpPr>
                <a:xfrm>
                  <a:off x="16136" y="4037"/>
                  <a:ext cx="741" cy="668"/>
                  <a:chOff x="16136" y="4037"/>
                  <a:chExt cx="741" cy="668"/>
                </a:xfrm>
              </p:grpSpPr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16136" y="4037"/>
                    <a:ext cx="0" cy="668"/>
                  </a:xfrm>
                  <a:prstGeom prst="line">
                    <a:avLst/>
                  </a:prstGeom>
                  <a:ln w="444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9" name="任意多边形 88"/>
                  <p:cNvSpPr/>
                  <p:nvPr/>
                </p:nvSpPr>
                <p:spPr>
                  <a:xfrm>
                    <a:off x="16233" y="4061"/>
                    <a:ext cx="644" cy="540"/>
                  </a:xfrm>
                  <a:custGeom>
                    <a:avLst/>
                    <a:gdLst>
                      <a:gd name="connisteX0" fmla="*/ 0 w 408940"/>
                      <a:gd name="connsiteY0" fmla="*/ 342900 h 342900"/>
                      <a:gd name="connisteX1" fmla="*/ 153035 w 408940"/>
                      <a:gd name="connsiteY1" fmla="*/ 163830 h 342900"/>
                      <a:gd name="connisteX2" fmla="*/ 276225 w 408940"/>
                      <a:gd name="connsiteY2" fmla="*/ 301625 h 342900"/>
                      <a:gd name="connisteX3" fmla="*/ 408940 w 408940"/>
                      <a:gd name="connsiteY3" fmla="*/ 0 h 342900"/>
                    </a:gdLst>
                    <a:ahLst/>
                    <a:cxnLst>
                      <a:cxn ang="0">
                        <a:pos x="connisteX0" y="connsiteY0"/>
                      </a:cxn>
                      <a:cxn ang="0">
                        <a:pos x="connisteX1" y="connsiteY1"/>
                      </a:cxn>
                      <a:cxn ang="0">
                        <a:pos x="connisteX2" y="connsiteY2"/>
                      </a:cxn>
                      <a:cxn ang="0">
                        <a:pos x="connisteX3" y="connsiteY3"/>
                      </a:cxn>
                    </a:cxnLst>
                    <a:rect l="l" t="t" r="r" b="b"/>
                    <a:pathLst>
                      <a:path w="408940" h="342900">
                        <a:moveTo>
                          <a:pt x="0" y="342900"/>
                        </a:moveTo>
                        <a:lnTo>
                          <a:pt x="153035" y="163830"/>
                        </a:lnTo>
                        <a:lnTo>
                          <a:pt x="276225" y="301625"/>
                        </a:lnTo>
                        <a:lnTo>
                          <a:pt x="408940" y="0"/>
                        </a:lnTo>
                      </a:path>
                    </a:pathLst>
                  </a:custGeom>
                  <a:noFill/>
                  <a:ln w="444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92" name="等腰三角形 91"/>
              <p:cNvSpPr/>
              <p:nvPr/>
            </p:nvSpPr>
            <p:spPr>
              <a:xfrm rot="1200000">
                <a:off x="16695" y="4786"/>
                <a:ext cx="181" cy="17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 Placeholder 32"/>
            <p:cNvSpPr txBox="1"/>
            <p:nvPr/>
          </p:nvSpPr>
          <p:spPr>
            <a:xfrm>
              <a:off x="7718" y="7185"/>
              <a:ext cx="3709" cy="17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</a:p>
          </p:txBody>
        </p:sp>
        <p:sp>
          <p:nvSpPr>
            <p:cNvPr id="46" name="Text Placeholder 32"/>
            <p:cNvSpPr txBox="1"/>
            <p:nvPr/>
          </p:nvSpPr>
          <p:spPr>
            <a:xfrm>
              <a:off x="13139" y="7185"/>
              <a:ext cx="3709" cy="17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274" y="6216"/>
              <a:ext cx="193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604" y="6216"/>
              <a:ext cx="193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4025" y="6216"/>
              <a:ext cx="193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8" name="泪滴形 7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57910" y="313055"/>
            <a:ext cx="29317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经验教训及心得体会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521960" y="1884045"/>
            <a:ext cx="6694170" cy="2961640"/>
            <a:chOff x="8696" y="2967"/>
            <a:chExt cx="10542" cy="4664"/>
          </a:xfrm>
        </p:grpSpPr>
        <p:sp>
          <p:nvSpPr>
            <p:cNvPr id="5" name="任意多边形 4"/>
            <p:cNvSpPr/>
            <p:nvPr/>
          </p:nvSpPr>
          <p:spPr>
            <a:xfrm>
              <a:off x="8696" y="2967"/>
              <a:ext cx="10543" cy="4664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543" h="4664">
                  <a:moveTo>
                    <a:pt x="2332" y="0"/>
                  </a:moveTo>
                  <a:lnTo>
                    <a:pt x="10543" y="0"/>
                  </a:lnTo>
                  <a:lnTo>
                    <a:pt x="10543" y="4664"/>
                  </a:lnTo>
                  <a:lnTo>
                    <a:pt x="2332" y="4664"/>
                  </a:lnTo>
                  <a:cubicBezTo>
                    <a:pt x="1044" y="4664"/>
                    <a:pt x="0" y="3620"/>
                    <a:pt x="0" y="2332"/>
                  </a:cubicBezTo>
                  <a:cubicBezTo>
                    <a:pt x="0" y="1044"/>
                    <a:pt x="1044" y="0"/>
                    <a:pt x="2332" y="0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696" y="2967"/>
              <a:ext cx="10543" cy="4664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543" h="4664">
                  <a:moveTo>
                    <a:pt x="2332" y="0"/>
                  </a:moveTo>
                  <a:lnTo>
                    <a:pt x="10543" y="0"/>
                  </a:lnTo>
                  <a:lnTo>
                    <a:pt x="10543" y="4664"/>
                  </a:lnTo>
                  <a:lnTo>
                    <a:pt x="2332" y="4664"/>
                  </a:lnTo>
                  <a:cubicBezTo>
                    <a:pt x="1044" y="4664"/>
                    <a:pt x="0" y="3620"/>
                    <a:pt x="0" y="2332"/>
                  </a:cubicBezTo>
                  <a:cubicBezTo>
                    <a:pt x="0" y="1044"/>
                    <a:pt x="1044" y="0"/>
                    <a:pt x="2332" y="0"/>
                  </a:cubicBezTo>
                  <a:close/>
                </a:path>
              </a:pathLst>
            </a:custGeom>
            <a:gradFill>
              <a:gsLst>
                <a:gs pos="0">
                  <a:srgbClr val="F67854">
                    <a:alpha val="46000"/>
                  </a:srgbClr>
                </a:gs>
                <a:gs pos="100000">
                  <a:srgbClr val="FF0000">
                    <a:alpha val="98000"/>
                  </a:srgbClr>
                </a:gs>
              </a:gsLst>
              <a:lin ang="0" scaled="0"/>
            </a:gradFill>
            <a:ln>
              <a:noFill/>
            </a:ln>
            <a:effectLst>
              <a:outerShdw blurRad="228600" dir="5400000" sx="106000" sy="106000" algn="t" rotWithShape="0">
                <a:schemeClr val="bg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175" y="3954"/>
              <a:ext cx="2689" cy="26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9929" y="4871"/>
              <a:ext cx="1181" cy="854"/>
              <a:chOff x="12903" y="724"/>
              <a:chExt cx="938" cy="678"/>
            </a:xfr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9000000" scaled="0"/>
            </a:gradFill>
          </p:grpSpPr>
          <p:sp>
            <p:nvSpPr>
              <p:cNvPr id="109" name="椭圆 108"/>
              <p:cNvSpPr/>
              <p:nvPr/>
            </p:nvSpPr>
            <p:spPr bwMode="auto">
              <a:xfrm>
                <a:off x="13079" y="724"/>
                <a:ext cx="266" cy="266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 bwMode="auto">
              <a:xfrm>
                <a:off x="13401" y="846"/>
                <a:ext cx="266" cy="266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 bwMode="auto">
              <a:xfrm>
                <a:off x="13225" y="1126"/>
                <a:ext cx="616" cy="277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616" h="277">
                    <a:moveTo>
                      <a:pt x="308" y="0"/>
                    </a:moveTo>
                    <a:cubicBezTo>
                      <a:pt x="463" y="0"/>
                      <a:pt x="591" y="114"/>
                      <a:pt x="614" y="262"/>
                    </a:cubicBezTo>
                    <a:lnTo>
                      <a:pt x="616" y="277"/>
                    </a:lnTo>
                    <a:lnTo>
                      <a:pt x="0" y="277"/>
                    </a:lnTo>
                    <a:lnTo>
                      <a:pt x="2" y="262"/>
                    </a:lnTo>
                    <a:cubicBezTo>
                      <a:pt x="8" y="225"/>
                      <a:pt x="20" y="190"/>
                      <a:pt x="38" y="159"/>
                    </a:cubicBezTo>
                    <a:lnTo>
                      <a:pt x="40" y="155"/>
                    </a:lnTo>
                    <a:lnTo>
                      <a:pt x="294" y="155"/>
                    </a:lnTo>
                    <a:lnTo>
                      <a:pt x="292" y="140"/>
                    </a:lnTo>
                    <a:cubicBezTo>
                      <a:pt x="285" y="94"/>
                      <a:pt x="268" y="51"/>
                      <a:pt x="242" y="14"/>
                    </a:cubicBezTo>
                    <a:lnTo>
                      <a:pt x="238" y="8"/>
                    </a:lnTo>
                    <a:lnTo>
                      <a:pt x="251" y="5"/>
                    </a:lnTo>
                    <a:cubicBezTo>
                      <a:pt x="270" y="2"/>
                      <a:pt x="289" y="0"/>
                      <a:pt x="30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112" name="任意多边形 111"/>
              <p:cNvSpPr/>
              <p:nvPr/>
            </p:nvSpPr>
            <p:spPr bwMode="auto">
              <a:xfrm>
                <a:off x="12903" y="1004"/>
                <a:ext cx="560" cy="277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560" h="277">
                    <a:moveTo>
                      <a:pt x="308" y="0"/>
                    </a:moveTo>
                    <a:cubicBezTo>
                      <a:pt x="410" y="0"/>
                      <a:pt x="500" y="49"/>
                      <a:pt x="556" y="125"/>
                    </a:cubicBezTo>
                    <a:lnTo>
                      <a:pt x="560" y="130"/>
                    </a:lnTo>
                    <a:lnTo>
                      <a:pt x="560" y="130"/>
                    </a:lnTo>
                    <a:cubicBezTo>
                      <a:pt x="478" y="149"/>
                      <a:pt x="409" y="200"/>
                      <a:pt x="367" y="269"/>
                    </a:cubicBezTo>
                    <a:lnTo>
                      <a:pt x="362" y="277"/>
                    </a:lnTo>
                    <a:lnTo>
                      <a:pt x="0" y="277"/>
                    </a:lnTo>
                    <a:lnTo>
                      <a:pt x="2" y="262"/>
                    </a:lnTo>
                    <a:cubicBezTo>
                      <a:pt x="25" y="114"/>
                      <a:pt x="153" y="0"/>
                      <a:pt x="30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  <p:sp>
          <p:nvSpPr>
            <p:cNvPr id="38" name="标题 1"/>
            <p:cNvSpPr txBox="1"/>
            <p:nvPr/>
          </p:nvSpPr>
          <p:spPr>
            <a:xfrm>
              <a:off x="12105" y="4084"/>
              <a:ext cx="6450" cy="1370"/>
            </a:xfrm>
            <a:prstGeom prst="rect">
              <a:avLst/>
            </a:prstGeom>
          </p:spPr>
          <p:txBody>
            <a:bodyPr anchor="t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 spc="100" baseline="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2105" y="4749"/>
              <a:ext cx="6450" cy="2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单击输入标题内容，单击输入标题内容，单击输入标题内容，单击输入标题内容，单击输入标题内容，单击输入标题内容单击输入标题内容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1965" y="1113155"/>
            <a:ext cx="5759450" cy="5270500"/>
            <a:chOff x="759" y="1753"/>
            <a:chExt cx="9070" cy="8300"/>
          </a:xfrm>
        </p:grpSpPr>
        <p:sp>
          <p:nvSpPr>
            <p:cNvPr id="17" name="文本框 16"/>
            <p:cNvSpPr txBox="1"/>
            <p:nvPr/>
          </p:nvSpPr>
          <p:spPr>
            <a:xfrm>
              <a:off x="5509" y="2245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9" y="1753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05" y="3958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05" y="3466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77" y="5671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77" y="5179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05" y="7384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05" y="6892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509" y="9097"/>
              <a:ext cx="4320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09" y="8605"/>
              <a:ext cx="39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58" y="1951"/>
              <a:ext cx="1670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01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101" y="3733"/>
              <a:ext cx="1670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</a:t>
              </a:r>
              <a:r>
                <a:rPr lang="en-US" altLang="zh-CN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2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9" y="5454"/>
              <a:ext cx="1670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</a:t>
              </a:r>
              <a:r>
                <a:rPr lang="en-US" altLang="zh-CN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3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101" y="7132"/>
              <a:ext cx="1670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</a:t>
              </a:r>
              <a:r>
                <a:rPr lang="en-US" altLang="zh-CN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4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158" y="8793"/>
              <a:ext cx="1670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</a:t>
              </a:r>
              <a:r>
                <a:rPr lang="en-US" altLang="zh-CN" sz="3600" b="1" i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5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8" name="泪滴形 7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57910" y="313055"/>
            <a:ext cx="29317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经验教训及心得体会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81909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-27940"/>
            <a:ext cx="12224385" cy="6890385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3500755" y="-219075"/>
            <a:ext cx="8705215" cy="7080885"/>
          </a:xfrm>
          <a:custGeom>
            <a:avLst/>
            <a:gdLst>
              <a:gd name="connsiteX0" fmla="*/ 4261 w 13708"/>
              <a:gd name="connsiteY0" fmla="*/ 66 h 12867"/>
              <a:gd name="connsiteX1" fmla="*/ 13708 w 13708"/>
              <a:gd name="connsiteY1" fmla="*/ 0 h 12867"/>
              <a:gd name="connsiteX2" fmla="*/ 13708 w 13708"/>
              <a:gd name="connsiteY2" fmla="*/ 12867 h 12867"/>
              <a:gd name="connsiteX3" fmla="*/ 0 w 13708"/>
              <a:gd name="connsiteY3" fmla="*/ 12867 h 12867"/>
              <a:gd name="connsiteX4" fmla="*/ 4261 w 13708"/>
              <a:gd name="connsiteY4" fmla="*/ 66 h 1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8" h="12867">
                <a:moveTo>
                  <a:pt x="4261" y="66"/>
                </a:moveTo>
                <a:lnTo>
                  <a:pt x="13708" y="0"/>
                </a:lnTo>
                <a:lnTo>
                  <a:pt x="13708" y="12867"/>
                </a:lnTo>
                <a:lnTo>
                  <a:pt x="0" y="12867"/>
                </a:lnTo>
                <a:lnTo>
                  <a:pt x="4261" y="66"/>
                </a:lnTo>
                <a:close/>
              </a:path>
            </a:pathLst>
          </a:custGeom>
          <a:gradFill>
            <a:gsLst>
              <a:gs pos="0">
                <a:srgbClr val="F67854">
                  <a:alpha val="46000"/>
                </a:srgbClr>
              </a:gs>
              <a:gs pos="100000">
                <a:srgbClr val="FF0000">
                  <a:alpha val="9800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8210" y="-723265"/>
            <a:ext cx="5026025" cy="947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1000" i="1">
                <a:solidFill>
                  <a:schemeClr val="bg1"/>
                </a:solidFill>
                <a:latin typeface="锐字真言体免费商用" panose="02010600030101010101" charset="-122"/>
                <a:ea typeface="锐字真言体免费商用" panose="02010600030101010101" charset="-122"/>
              </a:rPr>
              <a:t>4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39230" y="2105660"/>
            <a:ext cx="4348480" cy="1445260"/>
          </a:xfrm>
          <a:prstGeom prst="rect">
            <a:avLst/>
          </a:prstGeom>
          <a:noFill/>
          <a:effectLst>
            <a:outerShdw blurRad="139700" dist="889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en-US" altLang="zh-CN"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7000">
                      <a:srgbClr val="FACFB4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Part four</a:t>
            </a:r>
          </a:p>
          <a:p>
            <a:pPr lvl="0" algn="dist">
              <a:buClrTx/>
              <a:buSzTx/>
              <a:buFontTx/>
            </a:pPr>
            <a:endParaRPr lang="en-US" altLang="zh-CN" sz="4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7000">
                    <a:srgbClr val="FACFB4"/>
                  </a:gs>
                </a:gsLst>
                <a:lin ang="5400000" scaled="0"/>
              </a:gradFill>
              <a:latin typeface="胡晓波男神体" panose="02010600030101010101" charset="-122"/>
              <a:ea typeface="胡晓波男神体" panose="02010600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0945" y="3014345"/>
            <a:ext cx="4845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新年工作计划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57160" y="3832225"/>
            <a:ext cx="3378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cs typeface="+mn-lt"/>
              </a:rPr>
              <a:t>New year's work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819024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0" y="-11430"/>
            <a:ext cx="12293600" cy="81705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6200" y="-11430"/>
            <a:ext cx="12293600" cy="8170545"/>
          </a:xfrm>
          <a:prstGeom prst="rect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rgbClr val="FF0000">
                  <a:alpha val="6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040000">
            <a:off x="4199596" y="-1923635"/>
            <a:ext cx="6616446" cy="13048049"/>
          </a:xfrm>
          <a:custGeom>
            <a:avLst/>
            <a:gdLst>
              <a:gd name="adj" fmla="val 36281"/>
              <a:gd name="maxAdj" fmla="*/ 50000 w ss"/>
              <a:gd name="a" fmla="pin 0 adj maxAdj"/>
              <a:gd name="x1" fmla="*/ ss a 200000"/>
              <a:gd name="x2" fmla="*/ ss a 100000"/>
              <a:gd name="x3" fmla="+- r 0 x2"/>
              <a:gd name="x4" fmla="+- r 0 x1"/>
              <a:gd name="il" fmla="*/ wd3 a maxAdj"/>
              <a:gd name="it" fmla="*/ hd3 a maxAdj"/>
              <a:gd name="ir" fmla="+- r 0 il"/>
            </a:gdLst>
            <a:ahLst/>
            <a:cxnLst>
              <a:cxn ang="3">
                <a:pos x="hc" y="t"/>
              </a:cxn>
              <a:cxn ang="cd2">
                <a:pos x="x1" y="vc"/>
              </a:cxn>
              <a:cxn ang="cd4">
                <a:pos x="hc" y="b"/>
              </a:cxn>
              <a:cxn ang="0">
                <a:pos x="x4" y="vc"/>
              </a:cxn>
            </a:cxnLst>
            <a:rect l="l" t="t" r="r" b="b"/>
            <a:pathLst>
              <a:path w="10420" h="20548">
                <a:moveTo>
                  <a:pt x="7191" y="0"/>
                </a:moveTo>
                <a:lnTo>
                  <a:pt x="8220" y="1525"/>
                </a:lnTo>
                <a:lnTo>
                  <a:pt x="10420" y="13520"/>
                </a:lnTo>
                <a:lnTo>
                  <a:pt x="0" y="20548"/>
                </a:lnTo>
                <a:lnTo>
                  <a:pt x="3285" y="2634"/>
                </a:lnTo>
                <a:lnTo>
                  <a:pt x="7191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31000"/>
                </a:schemeClr>
              </a:gs>
              <a:gs pos="100000">
                <a:srgbClr val="EBBFA5">
                  <a:alpha val="22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791460" y="4747895"/>
            <a:ext cx="6609080" cy="1368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3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年度工作总结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4645" y="2187575"/>
            <a:ext cx="9065895" cy="3169285"/>
          </a:xfrm>
          <a:prstGeom prst="rect">
            <a:avLst/>
          </a:prstGeom>
          <a:noFill/>
          <a:effectLst>
            <a:outerShdw blurRad="139700" dist="889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7000">
                      <a:srgbClr val="FACFB4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</a:rPr>
              <a:t>20XX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9650730" y="73025"/>
            <a:ext cx="2125980" cy="6553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latin typeface="胡晓波男神体" panose="02010600030101010101" charset="-122"/>
                <a:ea typeface="胡晓波男神体" panose="02010600030101010101" charset="-122"/>
              </a:rPr>
              <a:t>LOGO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715" y="6116320"/>
            <a:ext cx="1715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  <a:cs typeface="胡晓波男神体" panose="02010600030101010101" charset="-122"/>
              </a:rPr>
              <a:t>汇报人：</a:t>
            </a:r>
            <a:r>
              <a:rPr lang="en-US" altLang="zh-CN" sz="20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  <a:cs typeface="胡晓波男神体" panose="02010600030101010101" charset="-122"/>
              </a:rPr>
              <a:t>XXX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34710" y="2062480"/>
            <a:ext cx="3369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ea typeface="黑体" panose="02010609060101010101" charset="-122"/>
                <a:cs typeface="+mn-lt"/>
                <a:sym typeface="+mn-ea"/>
              </a:rPr>
              <a:t>ANNUAL SUMMARY REPORT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  <p:bldP spid="14" grpId="0" animBg="1"/>
      <p:bldP spid="15" grpId="0" animBg="1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4" name="泪滴形 3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新年工作计划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460500" y="1818005"/>
            <a:ext cx="4974590" cy="4199890"/>
            <a:chOff x="2300" y="2863"/>
            <a:chExt cx="7834" cy="6614"/>
          </a:xfrm>
        </p:grpSpPr>
        <p:sp>
          <p:nvSpPr>
            <p:cNvPr id="8" name="Freeform 5"/>
            <p:cNvSpPr/>
            <p:nvPr/>
          </p:nvSpPr>
          <p:spPr bwMode="auto">
            <a:xfrm>
              <a:off x="5303" y="2863"/>
              <a:ext cx="1828" cy="1978"/>
            </a:xfrm>
            <a:custGeom>
              <a:avLst/>
              <a:gdLst>
                <a:gd name="T0" fmla="*/ 497 w 991"/>
                <a:gd name="T1" fmla="*/ 0 h 791"/>
                <a:gd name="T2" fmla="*/ 991 w 991"/>
                <a:gd name="T3" fmla="*/ 791 h 791"/>
                <a:gd name="T4" fmla="*/ 0 w 991"/>
                <a:gd name="T5" fmla="*/ 791 h 791"/>
                <a:gd name="T6" fmla="*/ 497 w 991"/>
                <a:gd name="T7" fmla="*/ 0 h 791"/>
                <a:gd name="T8" fmla="*/ 497 w 991"/>
                <a:gd name="T9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1" h="791">
                  <a:moveTo>
                    <a:pt x="497" y="0"/>
                  </a:moveTo>
                  <a:lnTo>
                    <a:pt x="991" y="791"/>
                  </a:lnTo>
                  <a:lnTo>
                    <a:pt x="0" y="791"/>
                  </a:lnTo>
                  <a:lnTo>
                    <a:pt x="497" y="0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4425" y="5130"/>
              <a:ext cx="3584" cy="1255"/>
            </a:xfrm>
            <a:custGeom>
              <a:avLst/>
              <a:gdLst>
                <a:gd name="T0" fmla="*/ 1628 w 1943"/>
                <a:gd name="T1" fmla="*/ 0 h 502"/>
                <a:gd name="T2" fmla="*/ 315 w 1943"/>
                <a:gd name="T3" fmla="*/ 0 h 502"/>
                <a:gd name="T4" fmla="*/ 313 w 1943"/>
                <a:gd name="T5" fmla="*/ 0 h 502"/>
                <a:gd name="T6" fmla="*/ 0 w 1943"/>
                <a:gd name="T7" fmla="*/ 502 h 502"/>
                <a:gd name="T8" fmla="*/ 1943 w 1943"/>
                <a:gd name="T9" fmla="*/ 502 h 502"/>
                <a:gd name="T10" fmla="*/ 1628 w 1943"/>
                <a:gd name="T11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3" h="502">
                  <a:moveTo>
                    <a:pt x="1628" y="0"/>
                  </a:moveTo>
                  <a:lnTo>
                    <a:pt x="315" y="0"/>
                  </a:lnTo>
                  <a:lnTo>
                    <a:pt x="313" y="0"/>
                  </a:lnTo>
                  <a:lnTo>
                    <a:pt x="0" y="502"/>
                  </a:lnTo>
                  <a:lnTo>
                    <a:pt x="1943" y="502"/>
                  </a:lnTo>
                  <a:lnTo>
                    <a:pt x="16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sym typeface="+mn-ea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3453" y="6675"/>
              <a:ext cx="5534" cy="1250"/>
            </a:xfrm>
            <a:custGeom>
              <a:avLst/>
              <a:gdLst>
                <a:gd name="T0" fmla="*/ 2685 w 3000"/>
                <a:gd name="T1" fmla="*/ 0 h 500"/>
                <a:gd name="T2" fmla="*/ 2683 w 3000"/>
                <a:gd name="T3" fmla="*/ 0 h 500"/>
                <a:gd name="T4" fmla="*/ 314 w 3000"/>
                <a:gd name="T5" fmla="*/ 0 h 500"/>
                <a:gd name="T6" fmla="*/ 312 w 3000"/>
                <a:gd name="T7" fmla="*/ 0 h 500"/>
                <a:gd name="T8" fmla="*/ 0 w 3000"/>
                <a:gd name="T9" fmla="*/ 500 h 500"/>
                <a:gd name="T10" fmla="*/ 3000 w 3000"/>
                <a:gd name="T11" fmla="*/ 500 h 500"/>
                <a:gd name="T12" fmla="*/ 2685 w 30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0" h="500">
                  <a:moveTo>
                    <a:pt x="2685" y="0"/>
                  </a:moveTo>
                  <a:lnTo>
                    <a:pt x="2683" y="0"/>
                  </a:lnTo>
                  <a:lnTo>
                    <a:pt x="314" y="0"/>
                  </a:lnTo>
                  <a:lnTo>
                    <a:pt x="312" y="0"/>
                  </a:lnTo>
                  <a:lnTo>
                    <a:pt x="0" y="500"/>
                  </a:lnTo>
                  <a:lnTo>
                    <a:pt x="3000" y="500"/>
                  </a:lnTo>
                  <a:lnTo>
                    <a:pt x="2685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2300" y="8215"/>
              <a:ext cx="7834" cy="1263"/>
            </a:xfrm>
            <a:custGeom>
              <a:avLst/>
              <a:gdLst>
                <a:gd name="T0" fmla="*/ 3933 w 4247"/>
                <a:gd name="T1" fmla="*/ 0 h 505"/>
                <a:gd name="T2" fmla="*/ 3933 w 4247"/>
                <a:gd name="T3" fmla="*/ 0 h 505"/>
                <a:gd name="T4" fmla="*/ 315 w 4247"/>
                <a:gd name="T5" fmla="*/ 0 h 505"/>
                <a:gd name="T6" fmla="*/ 0 w 4247"/>
                <a:gd name="T7" fmla="*/ 505 h 505"/>
                <a:gd name="T8" fmla="*/ 4247 w 4247"/>
                <a:gd name="T9" fmla="*/ 505 h 505"/>
                <a:gd name="T10" fmla="*/ 3933 w 4247"/>
                <a:gd name="T1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7" h="505">
                  <a:moveTo>
                    <a:pt x="3933" y="0"/>
                  </a:moveTo>
                  <a:lnTo>
                    <a:pt x="3933" y="0"/>
                  </a:lnTo>
                  <a:lnTo>
                    <a:pt x="315" y="0"/>
                  </a:lnTo>
                  <a:lnTo>
                    <a:pt x="0" y="505"/>
                  </a:lnTo>
                  <a:lnTo>
                    <a:pt x="4247" y="505"/>
                  </a:lnTo>
                  <a:lnTo>
                    <a:pt x="3933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5003" y="4840"/>
              <a:ext cx="2431" cy="290"/>
            </a:xfrm>
            <a:custGeom>
              <a:avLst/>
              <a:gdLst>
                <a:gd name="T0" fmla="*/ 1154 w 1318"/>
                <a:gd name="T1" fmla="*/ 0 h 116"/>
                <a:gd name="T2" fmla="*/ 163 w 1318"/>
                <a:gd name="T3" fmla="*/ 0 h 116"/>
                <a:gd name="T4" fmla="*/ 0 w 1318"/>
                <a:gd name="T5" fmla="*/ 116 h 116"/>
                <a:gd name="T6" fmla="*/ 1318 w 1318"/>
                <a:gd name="T7" fmla="*/ 116 h 116"/>
                <a:gd name="T8" fmla="*/ 1154 w 1318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8" h="116">
                  <a:moveTo>
                    <a:pt x="1154" y="0"/>
                  </a:moveTo>
                  <a:lnTo>
                    <a:pt x="163" y="0"/>
                  </a:lnTo>
                  <a:lnTo>
                    <a:pt x="0" y="116"/>
                  </a:lnTo>
                  <a:lnTo>
                    <a:pt x="1318" y="116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4032" y="6385"/>
              <a:ext cx="4370" cy="290"/>
            </a:xfrm>
            <a:custGeom>
              <a:avLst/>
              <a:gdLst>
                <a:gd name="T0" fmla="*/ 2156 w 2369"/>
                <a:gd name="T1" fmla="*/ 0 h 116"/>
                <a:gd name="T2" fmla="*/ 213 w 2369"/>
                <a:gd name="T3" fmla="*/ 0 h 116"/>
                <a:gd name="T4" fmla="*/ 0 w 2369"/>
                <a:gd name="T5" fmla="*/ 116 h 116"/>
                <a:gd name="T6" fmla="*/ 2369 w 2369"/>
                <a:gd name="T7" fmla="*/ 116 h 116"/>
                <a:gd name="T8" fmla="*/ 2156 w 2369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9" h="116">
                  <a:moveTo>
                    <a:pt x="2156" y="0"/>
                  </a:moveTo>
                  <a:lnTo>
                    <a:pt x="213" y="0"/>
                  </a:lnTo>
                  <a:lnTo>
                    <a:pt x="0" y="116"/>
                  </a:lnTo>
                  <a:lnTo>
                    <a:pt x="2369" y="116"/>
                  </a:lnTo>
                  <a:lnTo>
                    <a:pt x="215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2881" y="7925"/>
              <a:ext cx="6674" cy="290"/>
            </a:xfrm>
            <a:custGeom>
              <a:avLst/>
              <a:gdLst>
                <a:gd name="T0" fmla="*/ 3310 w 3618"/>
                <a:gd name="T1" fmla="*/ 0 h 116"/>
                <a:gd name="T2" fmla="*/ 310 w 3618"/>
                <a:gd name="T3" fmla="*/ 0 h 116"/>
                <a:gd name="T4" fmla="*/ 0 w 3618"/>
                <a:gd name="T5" fmla="*/ 116 h 116"/>
                <a:gd name="T6" fmla="*/ 3618 w 3618"/>
                <a:gd name="T7" fmla="*/ 116 h 116"/>
                <a:gd name="T8" fmla="*/ 3310 w 3618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8" h="116">
                  <a:moveTo>
                    <a:pt x="3310" y="0"/>
                  </a:moveTo>
                  <a:lnTo>
                    <a:pt x="310" y="0"/>
                  </a:lnTo>
                  <a:lnTo>
                    <a:pt x="0" y="116"/>
                  </a:lnTo>
                  <a:lnTo>
                    <a:pt x="3618" y="116"/>
                  </a:lnTo>
                  <a:lnTo>
                    <a:pt x="331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5748" y="8427"/>
              <a:ext cx="938" cy="678"/>
              <a:chOff x="12903" y="724"/>
              <a:chExt cx="938" cy="678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13079" y="724"/>
                <a:ext cx="266" cy="2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3401" y="846"/>
                <a:ext cx="266" cy="2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13225" y="1126"/>
                <a:ext cx="616" cy="277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616" h="277">
                    <a:moveTo>
                      <a:pt x="308" y="0"/>
                    </a:moveTo>
                    <a:cubicBezTo>
                      <a:pt x="463" y="0"/>
                      <a:pt x="591" y="114"/>
                      <a:pt x="614" y="262"/>
                    </a:cubicBezTo>
                    <a:lnTo>
                      <a:pt x="616" y="277"/>
                    </a:lnTo>
                    <a:lnTo>
                      <a:pt x="0" y="277"/>
                    </a:lnTo>
                    <a:lnTo>
                      <a:pt x="2" y="262"/>
                    </a:lnTo>
                    <a:cubicBezTo>
                      <a:pt x="8" y="225"/>
                      <a:pt x="20" y="190"/>
                      <a:pt x="38" y="159"/>
                    </a:cubicBezTo>
                    <a:lnTo>
                      <a:pt x="40" y="155"/>
                    </a:lnTo>
                    <a:lnTo>
                      <a:pt x="294" y="155"/>
                    </a:lnTo>
                    <a:lnTo>
                      <a:pt x="292" y="140"/>
                    </a:lnTo>
                    <a:cubicBezTo>
                      <a:pt x="285" y="94"/>
                      <a:pt x="268" y="51"/>
                      <a:pt x="242" y="14"/>
                    </a:cubicBezTo>
                    <a:lnTo>
                      <a:pt x="238" y="8"/>
                    </a:lnTo>
                    <a:lnTo>
                      <a:pt x="251" y="5"/>
                    </a:lnTo>
                    <a:cubicBezTo>
                      <a:pt x="270" y="2"/>
                      <a:pt x="289" y="0"/>
                      <a:pt x="3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>
                <a:off x="12903" y="1004"/>
                <a:ext cx="560" cy="277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560" h="277">
                    <a:moveTo>
                      <a:pt x="308" y="0"/>
                    </a:moveTo>
                    <a:cubicBezTo>
                      <a:pt x="410" y="0"/>
                      <a:pt x="500" y="49"/>
                      <a:pt x="556" y="125"/>
                    </a:cubicBezTo>
                    <a:lnTo>
                      <a:pt x="560" y="130"/>
                    </a:lnTo>
                    <a:lnTo>
                      <a:pt x="560" y="130"/>
                    </a:lnTo>
                    <a:cubicBezTo>
                      <a:pt x="478" y="149"/>
                      <a:pt x="409" y="200"/>
                      <a:pt x="367" y="269"/>
                    </a:cubicBezTo>
                    <a:lnTo>
                      <a:pt x="362" y="277"/>
                    </a:lnTo>
                    <a:lnTo>
                      <a:pt x="0" y="277"/>
                    </a:lnTo>
                    <a:lnTo>
                      <a:pt x="2" y="262"/>
                    </a:lnTo>
                    <a:cubicBezTo>
                      <a:pt x="25" y="114"/>
                      <a:pt x="153" y="0"/>
                      <a:pt x="3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5925" y="6867"/>
              <a:ext cx="584" cy="731"/>
              <a:chOff x="9866" y="3989"/>
              <a:chExt cx="584" cy="731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9866" y="4062"/>
                <a:ext cx="584" cy="658"/>
              </a:xfrm>
              <a:prstGeom prst="roundRect">
                <a:avLst/>
              </a:prstGeom>
              <a:noFill/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10010" y="3989"/>
                <a:ext cx="296" cy="16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9987" y="4264"/>
                <a:ext cx="342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987" y="4391"/>
                <a:ext cx="342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9987" y="4537"/>
                <a:ext cx="342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5865" y="5365"/>
              <a:ext cx="704" cy="698"/>
              <a:chOff x="6618" y="402"/>
              <a:chExt cx="986" cy="978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6618" y="522"/>
                <a:ext cx="859" cy="859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859" h="859">
                    <a:moveTo>
                      <a:pt x="430" y="0"/>
                    </a:moveTo>
                    <a:lnTo>
                      <a:pt x="439" y="0"/>
                    </a:lnTo>
                    <a:lnTo>
                      <a:pt x="439" y="437"/>
                    </a:lnTo>
                    <a:lnTo>
                      <a:pt x="859" y="437"/>
                    </a:lnTo>
                    <a:lnTo>
                      <a:pt x="858" y="452"/>
                    </a:lnTo>
                    <a:cubicBezTo>
                      <a:pt x="847" y="679"/>
                      <a:pt x="659" y="859"/>
                      <a:pt x="430" y="859"/>
                    </a:cubicBezTo>
                    <a:cubicBezTo>
                      <a:pt x="192" y="859"/>
                      <a:pt x="0" y="667"/>
                      <a:pt x="0" y="430"/>
                    </a:cubicBezTo>
                    <a:cubicBezTo>
                      <a:pt x="0" y="192"/>
                      <a:pt x="192" y="0"/>
                      <a:pt x="430" y="0"/>
                    </a:cubicBezTo>
                    <a:close/>
                  </a:path>
                </a:pathLst>
              </a:custGeom>
              <a:noFill/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7184" y="402"/>
                <a:ext cx="420" cy="43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0" h="437">
                    <a:moveTo>
                      <a:pt x="0" y="0"/>
                    </a:moveTo>
                    <a:lnTo>
                      <a:pt x="13" y="0"/>
                    </a:lnTo>
                    <a:cubicBezTo>
                      <a:pt x="240" y="12"/>
                      <a:pt x="420" y="199"/>
                      <a:pt x="420" y="429"/>
                    </a:cubicBezTo>
                    <a:lnTo>
                      <a:pt x="420" y="437"/>
                    </a:lnTo>
                    <a:lnTo>
                      <a:pt x="0" y="43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5912" y="4012"/>
              <a:ext cx="611" cy="567"/>
              <a:chOff x="16155" y="4786"/>
              <a:chExt cx="720" cy="659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16155" y="4833"/>
                <a:ext cx="717" cy="613"/>
                <a:chOff x="16095" y="4037"/>
                <a:chExt cx="878" cy="668"/>
              </a:xfrm>
            </p:grpSpPr>
            <p:cxnSp>
              <p:nvCxnSpPr>
                <p:cNvPr id="87" name="直接连接符 86"/>
                <p:cNvCxnSpPr/>
                <p:nvPr/>
              </p:nvCxnSpPr>
              <p:spPr>
                <a:xfrm flipV="1">
                  <a:off x="16095" y="4697"/>
                  <a:ext cx="879" cy="6"/>
                </a:xfrm>
                <a:prstGeom prst="line">
                  <a:avLst/>
                </a:prstGeom>
                <a:ln w="444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0" name="组合 89"/>
                <p:cNvGrpSpPr/>
                <p:nvPr/>
              </p:nvGrpSpPr>
              <p:grpSpPr>
                <a:xfrm>
                  <a:off x="16136" y="4037"/>
                  <a:ext cx="741" cy="668"/>
                  <a:chOff x="16136" y="4037"/>
                  <a:chExt cx="741" cy="668"/>
                </a:xfrm>
              </p:grpSpPr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16136" y="4037"/>
                    <a:ext cx="0" cy="668"/>
                  </a:xfrm>
                  <a:prstGeom prst="line">
                    <a:avLst/>
                  </a:prstGeom>
                  <a:ln w="444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9" name="任意多边形 88"/>
                  <p:cNvSpPr/>
                  <p:nvPr/>
                </p:nvSpPr>
                <p:spPr>
                  <a:xfrm>
                    <a:off x="16233" y="4061"/>
                    <a:ext cx="644" cy="540"/>
                  </a:xfrm>
                  <a:custGeom>
                    <a:avLst/>
                    <a:gdLst>
                      <a:gd name="connisteX0" fmla="*/ 0 w 408940"/>
                      <a:gd name="connsiteY0" fmla="*/ 342900 h 342900"/>
                      <a:gd name="connisteX1" fmla="*/ 153035 w 408940"/>
                      <a:gd name="connsiteY1" fmla="*/ 163830 h 342900"/>
                      <a:gd name="connisteX2" fmla="*/ 276225 w 408940"/>
                      <a:gd name="connsiteY2" fmla="*/ 301625 h 342900"/>
                      <a:gd name="connisteX3" fmla="*/ 408940 w 408940"/>
                      <a:gd name="connsiteY3" fmla="*/ 0 h 342900"/>
                    </a:gdLst>
                    <a:ahLst/>
                    <a:cxnLst>
                      <a:cxn ang="0">
                        <a:pos x="connisteX0" y="connsiteY0"/>
                      </a:cxn>
                      <a:cxn ang="0">
                        <a:pos x="connisteX1" y="connsiteY1"/>
                      </a:cxn>
                      <a:cxn ang="0">
                        <a:pos x="connisteX2" y="connsiteY2"/>
                      </a:cxn>
                      <a:cxn ang="0">
                        <a:pos x="connisteX3" y="connsiteY3"/>
                      </a:cxn>
                    </a:cxnLst>
                    <a:rect l="l" t="t" r="r" b="b"/>
                    <a:pathLst>
                      <a:path w="408940" h="342900">
                        <a:moveTo>
                          <a:pt x="0" y="342900"/>
                        </a:moveTo>
                        <a:lnTo>
                          <a:pt x="153035" y="163830"/>
                        </a:lnTo>
                        <a:lnTo>
                          <a:pt x="276225" y="301625"/>
                        </a:lnTo>
                        <a:lnTo>
                          <a:pt x="408940" y="0"/>
                        </a:lnTo>
                      </a:path>
                    </a:pathLst>
                  </a:custGeom>
                  <a:noFill/>
                  <a:ln w="444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92" name="等腰三角形 91"/>
              <p:cNvSpPr/>
              <p:nvPr/>
            </p:nvSpPr>
            <p:spPr>
              <a:xfrm rot="1200000">
                <a:off x="16695" y="4786"/>
                <a:ext cx="181" cy="17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528185" y="2141855"/>
            <a:ext cx="5332730" cy="919480"/>
            <a:chOff x="7131" y="3373"/>
            <a:chExt cx="8398" cy="1448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7131" y="4097"/>
              <a:ext cx="3003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rgbClr val="C00000"/>
                  </a:gs>
                </a:gsLst>
                <a:lin ang="5280000" scaled="0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组合 46"/>
            <p:cNvGrpSpPr/>
            <p:nvPr/>
          </p:nvGrpSpPr>
          <p:grpSpPr>
            <a:xfrm>
              <a:off x="11209" y="3373"/>
              <a:ext cx="4320" cy="1448"/>
              <a:chOff x="10149" y="2913"/>
              <a:chExt cx="4320" cy="1448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0149" y="3405"/>
                <a:ext cx="4320" cy="9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lvl="0" algn="l">
                  <a:lnSpc>
                    <a:spcPct val="120000"/>
                  </a:lnSpc>
                  <a:buClrTx/>
                  <a:buSzTx/>
                  <a:buFontTx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lt"/>
                  </a:rPr>
                  <a:t>设置合适的文字格式，调整文字文本的行间距。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149" y="2913"/>
                <a:ext cx="390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000" b="1" dirty="0">
                    <a:gradFill>
                      <a:gsLst>
                        <a:gs pos="14000">
                          <a:schemeClr val="accent2"/>
                        </a:gs>
                        <a:gs pos="100000">
                          <a:srgbClr val="EFD299"/>
                        </a:gs>
                      </a:gsLst>
                      <a:lin ang="2700000" scaled="0"/>
                    </a:gradFill>
                    <a:latin typeface="+mj-ea"/>
                    <a:ea typeface="+mj-ea"/>
                    <a:sym typeface="+mn-ea"/>
                  </a:rPr>
                  <a:t>标题文本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132070" y="3213100"/>
            <a:ext cx="5019040" cy="919480"/>
            <a:chOff x="8082" y="5060"/>
            <a:chExt cx="7904" cy="1448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082" y="5784"/>
              <a:ext cx="2508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rgbClr val="C00000"/>
                  </a:gs>
                </a:gsLst>
                <a:lin ang="5280000" scaled="0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11666" y="5060"/>
              <a:ext cx="4320" cy="1448"/>
              <a:chOff x="10149" y="2913"/>
              <a:chExt cx="4320" cy="1448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0149" y="3405"/>
                <a:ext cx="4320" cy="9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lvl="0" algn="l">
                  <a:lnSpc>
                    <a:spcPct val="120000"/>
                  </a:lnSpc>
                  <a:buClrTx/>
                  <a:buSzTx/>
                  <a:buFontTx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lt"/>
                  </a:rPr>
                  <a:t>设置合适的文字格式，调整文字文本的行间距。</a:t>
                </a: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0149" y="2913"/>
                <a:ext cx="390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000" b="1" dirty="0">
                    <a:gradFill>
                      <a:gsLst>
                        <a:gs pos="14000">
                          <a:schemeClr val="accent2"/>
                        </a:gs>
                        <a:gs pos="100000">
                          <a:srgbClr val="EFD299"/>
                        </a:gs>
                      </a:gsLst>
                      <a:lin ang="2700000" scaled="0"/>
                    </a:gradFill>
                    <a:latin typeface="+mj-ea"/>
                    <a:ea typeface="+mj-ea"/>
                    <a:sym typeface="+mn-ea"/>
                  </a:rPr>
                  <a:t>标题文本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706745" y="4175760"/>
            <a:ext cx="4734560" cy="919480"/>
            <a:chOff x="8987" y="6576"/>
            <a:chExt cx="7456" cy="1448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8987" y="7300"/>
              <a:ext cx="2013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rgbClr val="C00000"/>
                  </a:gs>
                </a:gsLst>
                <a:lin ang="5280000" scaled="0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12123" y="6576"/>
              <a:ext cx="4320" cy="1448"/>
              <a:chOff x="10149" y="2913"/>
              <a:chExt cx="4320" cy="1448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0149" y="3405"/>
                <a:ext cx="4320" cy="9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lvl="0" algn="l">
                  <a:lnSpc>
                    <a:spcPct val="120000"/>
                  </a:lnSpc>
                  <a:buClrTx/>
                  <a:buSzTx/>
                  <a:buFontTx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lt"/>
                  </a:rPr>
                  <a:t>设置合适的文字格式，调整文字文本的行间距。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0149" y="2913"/>
                <a:ext cx="390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000" b="1" dirty="0">
                    <a:gradFill>
                      <a:gsLst>
                        <a:gs pos="14000">
                          <a:schemeClr val="accent2"/>
                        </a:gs>
                        <a:gs pos="100000">
                          <a:srgbClr val="EFD299"/>
                        </a:gs>
                      </a:gsLst>
                      <a:lin ang="2700000" scaled="0"/>
                    </a:gradFill>
                    <a:latin typeface="+mj-ea"/>
                    <a:ea typeface="+mj-ea"/>
                    <a:sym typeface="+mn-ea"/>
                  </a:rPr>
                  <a:t>标题文本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51270" y="5157470"/>
            <a:ext cx="4380230" cy="919480"/>
            <a:chOff x="10002" y="8122"/>
            <a:chExt cx="6898" cy="1448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0002" y="8846"/>
              <a:ext cx="1398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rgbClr val="C00000"/>
                  </a:gs>
                </a:gsLst>
                <a:lin ang="5280000" scaled="0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12580" y="8122"/>
              <a:ext cx="4320" cy="1448"/>
              <a:chOff x="10149" y="2913"/>
              <a:chExt cx="4320" cy="1448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0149" y="3405"/>
                <a:ext cx="4320" cy="9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lvl="0" algn="l">
                  <a:lnSpc>
                    <a:spcPct val="120000"/>
                  </a:lnSpc>
                  <a:buClrTx/>
                  <a:buSzTx/>
                  <a:buFontTx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lt"/>
                  </a:rPr>
                  <a:t>设置合适的文字格式，调整文字文本的行间距。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0149" y="2913"/>
                <a:ext cx="390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000" b="1" dirty="0">
                    <a:gradFill>
                      <a:gsLst>
                        <a:gs pos="14000">
                          <a:schemeClr val="accent2"/>
                        </a:gs>
                        <a:gs pos="100000">
                          <a:srgbClr val="EFD299"/>
                        </a:gs>
                      </a:gsLst>
                      <a:lin ang="2700000" scaled="0"/>
                    </a:gradFill>
                    <a:latin typeface="+mj-ea"/>
                    <a:ea typeface="+mj-ea"/>
                    <a:sym typeface="+mn-ea"/>
                  </a:rPr>
                  <a:t>标题文本</a:t>
                </a:r>
              </a:p>
            </p:txBody>
          </p:sp>
        </p:grpSp>
      </p:grpSp>
      <p:sp>
        <p:nvSpPr>
          <p:cNvPr id="88" name="文本框 87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590" y="-26035"/>
            <a:ext cx="12235180" cy="6910705"/>
          </a:xfrm>
          <a:prstGeom prst="rect">
            <a:avLst/>
          </a:prstGeom>
        </p:spPr>
      </p:pic>
      <p:pic>
        <p:nvPicPr>
          <p:cNvPr id="6" name="图片 5" descr="44908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265" y="1113155"/>
            <a:ext cx="3380105" cy="5076825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1383030" y="1651000"/>
            <a:ext cx="4919980" cy="920115"/>
            <a:chOff x="2380" y="2429"/>
            <a:chExt cx="7748" cy="1449"/>
          </a:xfrm>
        </p:grpSpPr>
        <p:sp>
          <p:nvSpPr>
            <p:cNvPr id="45" name="文本框 44"/>
            <p:cNvSpPr txBox="1"/>
            <p:nvPr/>
          </p:nvSpPr>
          <p:spPr>
            <a:xfrm>
              <a:off x="2380" y="2921"/>
              <a:ext cx="7748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设置合适的文字格式，调整文字文本的行间距。设置合适的文字格式，调整文字文本的行间距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27" y="2429"/>
              <a:ext cx="70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83030" y="3192145"/>
            <a:ext cx="4919980" cy="920115"/>
            <a:chOff x="2380" y="2429"/>
            <a:chExt cx="7748" cy="1449"/>
          </a:xfrm>
        </p:grpSpPr>
        <p:sp>
          <p:nvSpPr>
            <p:cNvPr id="16" name="文本框 15"/>
            <p:cNvSpPr txBox="1"/>
            <p:nvPr/>
          </p:nvSpPr>
          <p:spPr>
            <a:xfrm>
              <a:off x="2380" y="2921"/>
              <a:ext cx="7748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设置合适的文字格式，调整文字文本的行间距。设置合适的文字格式，调整文字文本的行间距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27" y="2429"/>
              <a:ext cx="70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83030" y="4733290"/>
            <a:ext cx="4919980" cy="920115"/>
            <a:chOff x="2380" y="2429"/>
            <a:chExt cx="7748" cy="1449"/>
          </a:xfrm>
        </p:grpSpPr>
        <p:sp>
          <p:nvSpPr>
            <p:cNvPr id="19" name="文本框 18"/>
            <p:cNvSpPr txBox="1"/>
            <p:nvPr/>
          </p:nvSpPr>
          <p:spPr>
            <a:xfrm>
              <a:off x="2380" y="2921"/>
              <a:ext cx="7748" cy="95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lvl="0" algn="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设置合适的文字格式，调整文字文本的行间距。设置合适的文字格式，调整文字文本的行间距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27" y="2429"/>
              <a:ext cx="70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buClrTx/>
                <a:buSzTx/>
                <a:buFontTx/>
              </a:pPr>
              <a:r>
                <a:rPr lang="zh-CN" altLang="en-US" sz="20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标题文本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33870" y="1663700"/>
            <a:ext cx="895350" cy="894080"/>
            <a:chOff x="10762" y="2620"/>
            <a:chExt cx="1410" cy="1408"/>
          </a:xfrm>
        </p:grpSpPr>
        <p:sp>
          <p:nvSpPr>
            <p:cNvPr id="23" name="椭圆 22"/>
            <p:cNvSpPr/>
            <p:nvPr/>
          </p:nvSpPr>
          <p:spPr bwMode="auto">
            <a:xfrm rot="5400000">
              <a:off x="10763" y="2619"/>
              <a:ext cx="1408" cy="1411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891" y="2948"/>
              <a:ext cx="1017" cy="8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dist">
                <a:buClrTx/>
                <a:buSzTx/>
                <a:buFontTx/>
              </a:pPr>
              <a:r>
                <a:rPr lang="zh-CN" altLang="en-US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01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3870" y="3204845"/>
            <a:ext cx="895350" cy="894080"/>
            <a:chOff x="10762" y="5047"/>
            <a:chExt cx="1410" cy="1408"/>
          </a:xfrm>
        </p:grpSpPr>
        <p:sp>
          <p:nvSpPr>
            <p:cNvPr id="8" name="椭圆 7"/>
            <p:cNvSpPr/>
            <p:nvPr/>
          </p:nvSpPr>
          <p:spPr bwMode="auto">
            <a:xfrm rot="5400000">
              <a:off x="10763" y="5046"/>
              <a:ext cx="1408" cy="1411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832" y="5409"/>
              <a:ext cx="1135" cy="8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dist">
                <a:buClrTx/>
                <a:buSzTx/>
                <a:buFontTx/>
              </a:pPr>
              <a:r>
                <a:rPr lang="en-US" altLang="zh-CN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02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33870" y="4745990"/>
            <a:ext cx="895350" cy="894080"/>
            <a:chOff x="10762" y="7474"/>
            <a:chExt cx="1410" cy="1408"/>
          </a:xfrm>
        </p:grpSpPr>
        <p:sp>
          <p:nvSpPr>
            <p:cNvPr id="9" name="椭圆 8"/>
            <p:cNvSpPr/>
            <p:nvPr/>
          </p:nvSpPr>
          <p:spPr bwMode="auto">
            <a:xfrm rot="5400000">
              <a:off x="10763" y="7473"/>
              <a:ext cx="1408" cy="1411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832" y="7836"/>
              <a:ext cx="1135" cy="8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dist">
                <a:buClrTx/>
                <a:buSzTx/>
                <a:buFontTx/>
              </a:pPr>
              <a:r>
                <a:rPr lang="zh-CN" altLang="en-US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</a:t>
              </a:r>
              <a:r>
                <a:rPr lang="en-US" altLang="zh-CN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3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10" name="泪滴形 9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新年工作计划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pic>
        <p:nvPicPr>
          <p:cNvPr id="5" name="图片 4" descr="10065907"/>
          <p:cNvPicPr>
            <a:picLocks noChangeAspect="1"/>
          </p:cNvPicPr>
          <p:nvPr/>
        </p:nvPicPr>
        <p:blipFill>
          <a:blip r:embed="rId3" cstate="screen">
            <a:lum bright="48000" contrast="-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90" y="1262380"/>
            <a:ext cx="6163945" cy="562165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707" h="8853">
                <a:moveTo>
                  <a:pt x="3308" y="0"/>
                </a:moveTo>
                <a:cubicBezTo>
                  <a:pt x="6842" y="0"/>
                  <a:pt x="9707" y="2790"/>
                  <a:pt x="9707" y="6231"/>
                </a:cubicBezTo>
                <a:cubicBezTo>
                  <a:pt x="9707" y="7145"/>
                  <a:pt x="9505" y="8013"/>
                  <a:pt x="9142" y="8795"/>
                </a:cubicBezTo>
                <a:lnTo>
                  <a:pt x="9114" y="8853"/>
                </a:lnTo>
                <a:lnTo>
                  <a:pt x="0" y="8853"/>
                </a:lnTo>
                <a:lnTo>
                  <a:pt x="0" y="896"/>
                </a:lnTo>
                <a:lnTo>
                  <a:pt x="55" y="863"/>
                </a:lnTo>
                <a:cubicBezTo>
                  <a:pt x="1008" y="315"/>
                  <a:pt x="2120" y="0"/>
                  <a:pt x="3308" y="0"/>
                </a:cubicBezTo>
                <a:close/>
              </a:path>
            </a:pathLst>
          </a:custGeom>
        </p:spPr>
      </p:pic>
      <p:sp>
        <p:nvSpPr>
          <p:cNvPr id="23" name="椭圆 22"/>
          <p:cNvSpPr/>
          <p:nvPr/>
        </p:nvSpPr>
        <p:spPr bwMode="auto">
          <a:xfrm rot="5400000">
            <a:off x="3575050" y="1110615"/>
            <a:ext cx="2223135" cy="2227580"/>
          </a:xfrm>
          <a:prstGeom prst="ellipse">
            <a:avLst/>
          </a:prstGeom>
          <a:gradFill>
            <a:gsLst>
              <a:gs pos="0">
                <a:schemeClr val="accent2">
                  <a:alpha val="86000"/>
                </a:schemeClr>
              </a:gs>
              <a:gs pos="100000">
                <a:srgbClr val="FF0000">
                  <a:alpha val="8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858895" y="1791970"/>
            <a:ext cx="1656715" cy="8661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设置合适的文字格式，调整文字文本的行间距。</a:t>
            </a: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<p:cNvSpPr txBox="1"/>
          <p:nvPr/>
        </p:nvSpPr>
        <p:spPr>
          <a:xfrm>
            <a:off x="7792986" y="4390295"/>
            <a:ext cx="3392539" cy="1694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cap="none" spc="0" normalizeH="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47535" y="1452880"/>
            <a:ext cx="4268470" cy="3345815"/>
            <a:chOff x="10941" y="2288"/>
            <a:chExt cx="6722" cy="5269"/>
          </a:xfrm>
        </p:grpSpPr>
        <p:grpSp>
          <p:nvGrpSpPr>
            <p:cNvPr id="10" name="组合 12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  <p:cNvGrpSpPr/>
            <p:nvPr/>
          </p:nvGrpSpPr>
          <p:grpSpPr>
            <a:xfrm flipH="1" flipV="1">
              <a:off x="11136" y="6531"/>
              <a:ext cx="1136" cy="1026"/>
              <a:chOff x="5934075" y="857250"/>
              <a:chExt cx="801688" cy="723900"/>
            </a:xfrm>
            <a:solidFill>
              <a:srgbClr val="C4B08E"/>
            </a:solidFill>
          </p:grpSpPr>
          <p:sp>
            <p:nvSpPr>
              <p:cNvPr id="11" name="Freeform 5"/>
              <p:cNvSpPr/>
              <p:nvPr/>
            </p:nvSpPr>
            <p:spPr bwMode="auto">
              <a:xfrm>
                <a:off x="5934075" y="857250"/>
                <a:ext cx="322263" cy="723900"/>
              </a:xfrm>
              <a:custGeom>
                <a:avLst/>
                <a:gdLst>
                  <a:gd name="T0" fmla="*/ 1 w 198"/>
                  <a:gd name="T1" fmla="*/ 444 h 444"/>
                  <a:gd name="T2" fmla="*/ 1 w 198"/>
                  <a:gd name="T3" fmla="*/ 232 h 444"/>
                  <a:gd name="T4" fmla="*/ 14 w 198"/>
                  <a:gd name="T5" fmla="*/ 146 h 444"/>
                  <a:gd name="T6" fmla="*/ 55 w 198"/>
                  <a:gd name="T7" fmla="*/ 76 h 444"/>
                  <a:gd name="T8" fmla="*/ 118 w 198"/>
                  <a:gd name="T9" fmla="*/ 25 h 444"/>
                  <a:gd name="T10" fmla="*/ 198 w 198"/>
                  <a:gd name="T11" fmla="*/ 0 h 444"/>
                  <a:gd name="T12" fmla="*/ 198 w 198"/>
                  <a:gd name="T13" fmla="*/ 91 h 444"/>
                  <a:gd name="T14" fmla="*/ 126 w 198"/>
                  <a:gd name="T15" fmla="*/ 144 h 444"/>
                  <a:gd name="T16" fmla="*/ 106 w 198"/>
                  <a:gd name="T17" fmla="*/ 231 h 444"/>
                  <a:gd name="T18" fmla="*/ 198 w 198"/>
                  <a:gd name="T19" fmla="*/ 231 h 444"/>
                  <a:gd name="T20" fmla="*/ 198 w 198"/>
                  <a:gd name="T21" fmla="*/ 444 h 444"/>
                  <a:gd name="T22" fmla="*/ 1 w 198"/>
                  <a:gd name="T23" fmla="*/ 44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444">
                    <a:moveTo>
                      <a:pt x="1" y="444"/>
                    </a:moveTo>
                    <a:cubicBezTo>
                      <a:pt x="1" y="232"/>
                      <a:pt x="1" y="232"/>
                      <a:pt x="1" y="232"/>
                    </a:cubicBezTo>
                    <a:cubicBezTo>
                      <a:pt x="0" y="202"/>
                      <a:pt x="5" y="173"/>
                      <a:pt x="14" y="146"/>
                    </a:cubicBezTo>
                    <a:cubicBezTo>
                      <a:pt x="24" y="120"/>
                      <a:pt x="38" y="96"/>
                      <a:pt x="55" y="76"/>
                    </a:cubicBezTo>
                    <a:cubicBezTo>
                      <a:pt x="73" y="55"/>
                      <a:pt x="94" y="39"/>
                      <a:pt x="118" y="25"/>
                    </a:cubicBezTo>
                    <a:cubicBezTo>
                      <a:pt x="143" y="12"/>
                      <a:pt x="169" y="3"/>
                      <a:pt x="198" y="0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63" y="103"/>
                      <a:pt x="139" y="121"/>
                      <a:pt x="126" y="144"/>
                    </a:cubicBezTo>
                    <a:cubicBezTo>
                      <a:pt x="113" y="168"/>
                      <a:pt x="106" y="197"/>
                      <a:pt x="106" y="231"/>
                    </a:cubicBezTo>
                    <a:cubicBezTo>
                      <a:pt x="198" y="231"/>
                      <a:pt x="198" y="231"/>
                      <a:pt x="198" y="231"/>
                    </a:cubicBezTo>
                    <a:cubicBezTo>
                      <a:pt x="198" y="444"/>
                      <a:pt x="198" y="444"/>
                      <a:pt x="198" y="444"/>
                    </a:cubicBezTo>
                    <a:cubicBezTo>
                      <a:pt x="1" y="444"/>
                      <a:pt x="1" y="444"/>
                      <a:pt x="1" y="4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6413500" y="857250"/>
                <a:ext cx="322263" cy="723900"/>
              </a:xfrm>
              <a:custGeom>
                <a:avLst/>
                <a:gdLst>
                  <a:gd name="T0" fmla="*/ 1 w 198"/>
                  <a:gd name="T1" fmla="*/ 444 h 444"/>
                  <a:gd name="T2" fmla="*/ 1 w 198"/>
                  <a:gd name="T3" fmla="*/ 232 h 444"/>
                  <a:gd name="T4" fmla="*/ 14 w 198"/>
                  <a:gd name="T5" fmla="*/ 146 h 444"/>
                  <a:gd name="T6" fmla="*/ 55 w 198"/>
                  <a:gd name="T7" fmla="*/ 76 h 444"/>
                  <a:gd name="T8" fmla="*/ 118 w 198"/>
                  <a:gd name="T9" fmla="*/ 25 h 444"/>
                  <a:gd name="T10" fmla="*/ 198 w 198"/>
                  <a:gd name="T11" fmla="*/ 0 h 444"/>
                  <a:gd name="T12" fmla="*/ 198 w 198"/>
                  <a:gd name="T13" fmla="*/ 91 h 444"/>
                  <a:gd name="T14" fmla="*/ 126 w 198"/>
                  <a:gd name="T15" fmla="*/ 144 h 444"/>
                  <a:gd name="T16" fmla="*/ 107 w 198"/>
                  <a:gd name="T17" fmla="*/ 231 h 444"/>
                  <a:gd name="T18" fmla="*/ 198 w 198"/>
                  <a:gd name="T19" fmla="*/ 231 h 444"/>
                  <a:gd name="T20" fmla="*/ 198 w 198"/>
                  <a:gd name="T21" fmla="*/ 444 h 444"/>
                  <a:gd name="T22" fmla="*/ 1 w 198"/>
                  <a:gd name="T23" fmla="*/ 44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444">
                    <a:moveTo>
                      <a:pt x="1" y="444"/>
                    </a:moveTo>
                    <a:cubicBezTo>
                      <a:pt x="1" y="232"/>
                      <a:pt x="1" y="232"/>
                      <a:pt x="1" y="232"/>
                    </a:cubicBezTo>
                    <a:cubicBezTo>
                      <a:pt x="0" y="202"/>
                      <a:pt x="5" y="173"/>
                      <a:pt x="14" y="146"/>
                    </a:cubicBezTo>
                    <a:cubicBezTo>
                      <a:pt x="24" y="120"/>
                      <a:pt x="38" y="96"/>
                      <a:pt x="55" y="76"/>
                    </a:cubicBezTo>
                    <a:cubicBezTo>
                      <a:pt x="73" y="55"/>
                      <a:pt x="94" y="39"/>
                      <a:pt x="118" y="25"/>
                    </a:cubicBezTo>
                    <a:cubicBezTo>
                      <a:pt x="143" y="12"/>
                      <a:pt x="169" y="3"/>
                      <a:pt x="198" y="0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63" y="103"/>
                      <a:pt x="139" y="121"/>
                      <a:pt x="126" y="144"/>
                    </a:cubicBezTo>
                    <a:cubicBezTo>
                      <a:pt x="113" y="168"/>
                      <a:pt x="107" y="197"/>
                      <a:pt x="107" y="231"/>
                    </a:cubicBezTo>
                    <a:cubicBezTo>
                      <a:pt x="198" y="231"/>
                      <a:pt x="198" y="231"/>
                      <a:pt x="198" y="231"/>
                    </a:cubicBezTo>
                    <a:cubicBezTo>
                      <a:pt x="198" y="444"/>
                      <a:pt x="198" y="444"/>
                      <a:pt x="198" y="444"/>
                    </a:cubicBezTo>
                    <a:cubicBezTo>
                      <a:pt x="1" y="444"/>
                      <a:pt x="1" y="444"/>
                      <a:pt x="1" y="4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13" name="Line 7"/>
              <p:cNvSpPr>
                <a:spLocks noChangeShapeType="1"/>
              </p:cNvSpPr>
              <p:nvPr/>
            </p:nvSpPr>
            <p:spPr bwMode="auto">
              <a:xfrm>
                <a:off x="6415088" y="1581150"/>
                <a:ext cx="0" cy="0"/>
              </a:xfrm>
              <a:prstGeom prst="line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14" name="Line 8"/>
              <p:cNvSpPr>
                <a:spLocks noChangeShapeType="1"/>
              </p:cNvSpPr>
              <p:nvPr/>
            </p:nvSpPr>
            <p:spPr bwMode="auto">
              <a:xfrm>
                <a:off x="6415088" y="1581150"/>
                <a:ext cx="0" cy="0"/>
              </a:xfrm>
              <a:prstGeom prst="line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  <p:sp>
          <p:nvSpPr>
            <p:cNvPr id="16" name="文本框 15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  <p:cNvSpPr txBox="1"/>
            <p:nvPr/>
          </p:nvSpPr>
          <p:spPr>
            <a:xfrm>
              <a:off x="10941" y="3161"/>
              <a:ext cx="6723" cy="2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en-US" altLang="zh-CN" sz="28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NEW</a:t>
              </a:r>
            </a:p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en-US" altLang="zh-CN" sz="28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YEAR</a:t>
              </a:r>
            </a:p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en-US" altLang="zh-CN" sz="28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PROGRAMME</a:t>
              </a:r>
              <a:r>
                <a:rPr lang="zh-CN" altLang="en-US" sz="2800" b="1" dirty="0">
                  <a:gradFill>
                    <a:gsLst>
                      <a:gs pos="14000">
                        <a:schemeClr val="accent2"/>
                      </a:gs>
                      <a:gs pos="100000">
                        <a:srgbClr val="EFD299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 </a:t>
              </a:r>
            </a:p>
          </p:txBody>
        </p:sp>
        <p:sp>
          <p:nvSpPr>
            <p:cNvPr id="17" name="矩形 16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  <p:cNvSpPr/>
            <p:nvPr/>
          </p:nvSpPr>
          <p:spPr bwMode="auto">
            <a:xfrm flipV="1">
              <a:off x="11042" y="2288"/>
              <a:ext cx="539" cy="509"/>
            </a:xfrm>
            <a:prstGeom prst="rect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8" name="泪滴形 7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新年工作计划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5" grpId="0"/>
      <p:bldP spid="15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819024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0" y="-11430"/>
            <a:ext cx="12293600" cy="81705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6200" y="-11430"/>
            <a:ext cx="12293600" cy="8170545"/>
          </a:xfrm>
          <a:prstGeom prst="rect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rgbClr val="FF0000">
                  <a:alpha val="6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040000">
            <a:off x="4199596" y="-1923635"/>
            <a:ext cx="6616446" cy="13048049"/>
          </a:xfrm>
          <a:custGeom>
            <a:avLst/>
            <a:gdLst>
              <a:gd name="adj" fmla="val 36281"/>
              <a:gd name="maxAdj" fmla="*/ 50000 w ss"/>
              <a:gd name="a" fmla="pin 0 adj maxAdj"/>
              <a:gd name="x1" fmla="*/ ss a 200000"/>
              <a:gd name="x2" fmla="*/ ss a 100000"/>
              <a:gd name="x3" fmla="+- r 0 x2"/>
              <a:gd name="x4" fmla="+- r 0 x1"/>
              <a:gd name="il" fmla="*/ wd3 a maxAdj"/>
              <a:gd name="it" fmla="*/ hd3 a maxAdj"/>
              <a:gd name="ir" fmla="+- r 0 il"/>
            </a:gdLst>
            <a:ahLst/>
            <a:cxnLst>
              <a:cxn ang="3">
                <a:pos x="hc" y="t"/>
              </a:cxn>
              <a:cxn ang="cd2">
                <a:pos x="x1" y="vc"/>
              </a:cxn>
              <a:cxn ang="cd4">
                <a:pos x="hc" y="b"/>
              </a:cxn>
              <a:cxn ang="0">
                <a:pos x="x4" y="vc"/>
              </a:cxn>
            </a:cxnLst>
            <a:rect l="l" t="t" r="r" b="b"/>
            <a:pathLst>
              <a:path w="10420" h="20548">
                <a:moveTo>
                  <a:pt x="7191" y="0"/>
                </a:moveTo>
                <a:lnTo>
                  <a:pt x="8220" y="1525"/>
                </a:lnTo>
                <a:lnTo>
                  <a:pt x="10420" y="13520"/>
                </a:lnTo>
                <a:lnTo>
                  <a:pt x="0" y="20548"/>
                </a:lnTo>
                <a:lnTo>
                  <a:pt x="3285" y="2634"/>
                </a:lnTo>
                <a:lnTo>
                  <a:pt x="7191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31000"/>
                </a:schemeClr>
              </a:gs>
              <a:gs pos="100000">
                <a:srgbClr val="EBBFA5">
                  <a:alpha val="22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08630" y="4747895"/>
            <a:ext cx="63919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54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20XX</a:t>
            </a:r>
            <a:r>
              <a:rPr lang="zh-CN" altLang="en-US" sz="54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年度工作总结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4645" y="2593975"/>
            <a:ext cx="9065895" cy="2230120"/>
          </a:xfrm>
          <a:prstGeom prst="rect">
            <a:avLst/>
          </a:prstGeom>
          <a:noFill/>
          <a:effectLst>
            <a:outerShdw blurRad="139700" dist="889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9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7000">
                      <a:srgbClr val="FACFB4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</a:rPr>
              <a:t>感谢聆听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9650730" y="73025"/>
            <a:ext cx="2125980" cy="6553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latin typeface="胡晓波男神体" panose="02010600030101010101" charset="-122"/>
                <a:ea typeface="胡晓波男神体" panose="02010600030101010101" charset="-122"/>
              </a:rPr>
              <a:t>LOGO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715" y="6116320"/>
            <a:ext cx="1715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  <a:cs typeface="胡晓波男神体" panose="02010600030101010101" charset="-122"/>
              </a:rPr>
              <a:t>汇报人：</a:t>
            </a:r>
            <a:r>
              <a:rPr lang="en-US" altLang="zh-CN" sz="20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  <a:cs typeface="胡晓波男神体" panose="02010600030101010101" charset="-122"/>
              </a:rPr>
              <a:t>XXX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34710" y="2062480"/>
            <a:ext cx="3369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ea typeface="黑体" panose="02010609060101010101" charset="-122"/>
                <a:cs typeface="+mn-lt"/>
                <a:sym typeface="+mn-ea"/>
              </a:rPr>
              <a:t>ANNUAL SUMMARY REPORT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  <p:bldP spid="14" grpId="0" animBg="1"/>
      <p:bldP spid="15" grpId="0" animBg="1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/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/>
            <p:cNvPicPr>
              <a:picLocks noChangeAspect="1"/>
            </p:cNvPicPr>
            <p:nvPr/>
          </p:nvPicPr>
          <p:blipFill rotWithShape="1">
            <a:blip r:embed="rId3" r:link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/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/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/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=""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=""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=""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2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04" y="5108028"/>
            <a:ext cx="53425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u="sng" dirty="0">
                <a:hlinkClick r:id="rId2"/>
              </a:rPr>
              <a:t>稿定年终</a:t>
            </a:r>
            <a:r>
              <a:rPr lang="en-US" altLang="zh-CN" b="1" u="sng" dirty="0">
                <a:hlinkClick r:id="rId2"/>
              </a:rPr>
              <a:t>PPT</a:t>
            </a:r>
            <a:r>
              <a:rPr lang="zh-CN" altLang="en-US" b="1" u="sng" dirty="0">
                <a:hlinkClick r:id="rId2"/>
              </a:rPr>
              <a:t>模板</a:t>
            </a:r>
            <a:r>
              <a:rPr lang="zh-CN" altLang="en-US" b="1" u="sng" dirty="0" smtClean="0">
                <a:hlinkClick r:id="rId2"/>
              </a:rPr>
              <a:t>大赛</a:t>
            </a:r>
            <a:r>
              <a:rPr lang="zh-CN" altLang="en-US" b="1" u="sng" dirty="0" smtClean="0"/>
              <a:t>   </a:t>
            </a:r>
            <a:r>
              <a:rPr lang="en-US" altLang="zh-CN" b="1" u="sng" dirty="0" err="1" smtClean="0"/>
              <a:t>Ritalixi</a:t>
            </a:r>
            <a:r>
              <a:rPr lang="en-US" altLang="zh-CN" b="1" u="sng" dirty="0" smtClean="0"/>
              <a:t>  </a:t>
            </a:r>
            <a:r>
              <a:rPr lang="zh-CN" altLang="en-US" b="1" u="sng" dirty="0" smtClean="0"/>
              <a:t>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endParaRPr lang="en-US" altLang="zh-CN" b="1" u="sng" dirty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9206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803910" y="505460"/>
            <a:ext cx="137477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胡晓波男神体" panose="02010600030101010101" charset="-122"/>
                <a:ea typeface="胡晓波男神体" panose="02010600030101010101" charset="-122"/>
              </a:rPr>
              <a:t>目</a:t>
            </a:r>
          </a:p>
          <a:p>
            <a:r>
              <a:rPr lang="zh-CN" altLang="en-US" sz="88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胡晓波男神体" panose="02010600030101010101" charset="-122"/>
                <a:ea typeface="胡晓波男神体" panose="02010600030101010101" charset="-122"/>
              </a:rPr>
              <a:t>录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175625" y="1107440"/>
            <a:ext cx="613410" cy="3361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经验教训及心得体会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03910" y="3305175"/>
            <a:ext cx="1228725" cy="30695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CONENTS</a:t>
            </a:r>
            <a:endParaRPr lang="en-US" altLang="zh-CN">
              <a:solidFill>
                <a:schemeClr val="bg1">
                  <a:lumMod val="65000"/>
                </a:schemeClr>
              </a:solidFill>
              <a:ea typeface="杨任东竹石体-Medium" panose="02000000000000000000" pitchFamily="2" charset="-122"/>
              <a:cs typeface="+mn-lt"/>
            </a:endParaRPr>
          </a:p>
          <a:p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ea typeface="杨任东竹石体-Medium" panose="02000000000000000000" pitchFamily="2" charset="-122"/>
                <a:cs typeface="+mn-lt"/>
              </a:rPr>
              <a:t>Don't shrink back from work and say it's impossible. Labor will make you create everything.</a:t>
            </a:r>
            <a:endParaRPr lang="en-US" altLang="zh-CN">
              <a:solidFill>
                <a:schemeClr val="bg1">
                  <a:lumMod val="65000"/>
                </a:schemeClr>
              </a:solidFill>
              <a:ea typeface="杨任东竹石体-Medium" panose="02000000000000000000" pitchFamily="2" charset="-122"/>
              <a:cs typeface="+mn-lt"/>
            </a:endParaRPr>
          </a:p>
          <a:p>
            <a:endParaRPr lang="en-US" altLang="zh-CN" sz="1400" dirty="0">
              <a:solidFill>
                <a:schemeClr val="bg1">
                  <a:lumMod val="65000"/>
                </a:schemeClr>
              </a:solidFill>
              <a:ea typeface="杨任东竹石体-Medium" panose="02000000000000000000" pitchFamily="2" charset="-122"/>
              <a:cs typeface="+mn-lt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87750" y="-26035"/>
            <a:ext cx="1774190" cy="6909435"/>
            <a:chOff x="5650" y="-41"/>
            <a:chExt cx="2794" cy="10881"/>
          </a:xfrm>
        </p:grpSpPr>
        <p:pic>
          <p:nvPicPr>
            <p:cNvPr id="41" name="图片 40" descr="图片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650" y="8122"/>
              <a:ext cx="2795" cy="27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5" h="2719">
                  <a:moveTo>
                    <a:pt x="1398" y="0"/>
                  </a:moveTo>
                  <a:cubicBezTo>
                    <a:pt x="2169" y="0"/>
                    <a:pt x="2795" y="626"/>
                    <a:pt x="2795" y="1398"/>
                  </a:cubicBezTo>
                  <a:lnTo>
                    <a:pt x="2795" y="2719"/>
                  </a:lnTo>
                  <a:lnTo>
                    <a:pt x="0" y="2719"/>
                  </a:lnTo>
                  <a:lnTo>
                    <a:pt x="0" y="1398"/>
                  </a:lnTo>
                  <a:cubicBezTo>
                    <a:pt x="0" y="626"/>
                    <a:pt x="626" y="0"/>
                    <a:pt x="1398" y="0"/>
                  </a:cubicBezTo>
                  <a:close/>
                </a:path>
              </a:pathLst>
            </a:custGeom>
          </p:spPr>
        </p:pic>
        <p:grpSp>
          <p:nvGrpSpPr>
            <p:cNvPr id="2" name="组合 1"/>
            <p:cNvGrpSpPr/>
            <p:nvPr/>
          </p:nvGrpSpPr>
          <p:grpSpPr>
            <a:xfrm>
              <a:off x="5650" y="-41"/>
              <a:ext cx="2794" cy="7984"/>
              <a:chOff x="5650" y="-41"/>
              <a:chExt cx="2794" cy="7984"/>
            </a:xfrm>
          </p:grpSpPr>
          <p:pic>
            <p:nvPicPr>
              <p:cNvPr id="48" name="图片 47" descr="图片2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650" y="-41"/>
                <a:ext cx="2795" cy="7984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795" h="7984">
                    <a:moveTo>
                      <a:pt x="217" y="0"/>
                    </a:moveTo>
                    <a:lnTo>
                      <a:pt x="2578" y="0"/>
                    </a:lnTo>
                    <a:lnTo>
                      <a:pt x="2593" y="24"/>
                    </a:lnTo>
                    <a:cubicBezTo>
                      <a:pt x="2721" y="235"/>
                      <a:pt x="2795" y="483"/>
                      <a:pt x="2795" y="749"/>
                    </a:cubicBezTo>
                    <a:lnTo>
                      <a:pt x="2795" y="6587"/>
                    </a:lnTo>
                    <a:cubicBezTo>
                      <a:pt x="2795" y="7358"/>
                      <a:pt x="2169" y="7984"/>
                      <a:pt x="1398" y="7984"/>
                    </a:cubicBezTo>
                    <a:cubicBezTo>
                      <a:pt x="626" y="7984"/>
                      <a:pt x="0" y="7358"/>
                      <a:pt x="0" y="6587"/>
                    </a:cubicBezTo>
                    <a:lnTo>
                      <a:pt x="0" y="749"/>
                    </a:lnTo>
                    <a:cubicBezTo>
                      <a:pt x="0" y="483"/>
                      <a:pt x="74" y="235"/>
                      <a:pt x="202" y="24"/>
                    </a:cubicBezTo>
                    <a:lnTo>
                      <a:pt x="217" y="0"/>
                    </a:lnTo>
                    <a:close/>
                  </a:path>
                </a:pathLst>
              </a:custGeom>
            </p:spPr>
          </p:pic>
          <p:sp>
            <p:nvSpPr>
              <p:cNvPr id="50" name="文本框 49"/>
              <p:cNvSpPr txBox="1"/>
              <p:nvPr/>
            </p:nvSpPr>
            <p:spPr>
              <a:xfrm>
                <a:off x="6564" y="1744"/>
                <a:ext cx="966" cy="441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2800">
                    <a:solidFill>
                      <a:schemeClr val="bg1"/>
                    </a:solidFill>
                    <a:latin typeface="胡晓波男神体" panose="02010600030101010101" charset="-122"/>
                    <a:ea typeface="胡晓波男神体" panose="02010600030101010101" charset="-122"/>
                  </a:rPr>
                  <a:t>年度工作回顾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539" y="668"/>
                <a:ext cx="1017" cy="82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lvl="0" algn="dist">
                  <a:buClrTx/>
                  <a:buSzTx/>
                  <a:buFontTx/>
                </a:pPr>
                <a:r>
                  <a:rPr lang="zh-CN" altLang="en-US" sz="2800" i="1">
                    <a:solidFill>
                      <a:schemeClr val="bg1"/>
                    </a:solidFill>
                    <a:latin typeface="胡晓波男神体" panose="02010600030101010101" charset="-122"/>
                    <a:ea typeface="胡晓波男神体" panose="02010600030101010101" charset="-122"/>
                    <a:sym typeface="+mn-ea"/>
                  </a:rPr>
                  <a:t>01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594600" y="-26035"/>
            <a:ext cx="1774190" cy="6909435"/>
            <a:chOff x="11960" y="-41"/>
            <a:chExt cx="2794" cy="10881"/>
          </a:xfrm>
        </p:grpSpPr>
        <p:pic>
          <p:nvPicPr>
            <p:cNvPr id="45" name="图片 44" descr="图片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960" y="-41"/>
              <a:ext cx="2795" cy="798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5" h="7984">
                  <a:moveTo>
                    <a:pt x="217" y="0"/>
                  </a:moveTo>
                  <a:lnTo>
                    <a:pt x="2578" y="0"/>
                  </a:lnTo>
                  <a:lnTo>
                    <a:pt x="2593" y="24"/>
                  </a:lnTo>
                  <a:cubicBezTo>
                    <a:pt x="2721" y="235"/>
                    <a:pt x="2795" y="483"/>
                    <a:pt x="2795" y="749"/>
                  </a:cubicBezTo>
                  <a:lnTo>
                    <a:pt x="2795" y="6587"/>
                  </a:lnTo>
                  <a:cubicBezTo>
                    <a:pt x="2795" y="7358"/>
                    <a:pt x="2169" y="7984"/>
                    <a:pt x="1398" y="7984"/>
                  </a:cubicBezTo>
                  <a:cubicBezTo>
                    <a:pt x="626" y="7984"/>
                    <a:pt x="0" y="7358"/>
                    <a:pt x="0" y="6587"/>
                  </a:cubicBezTo>
                  <a:lnTo>
                    <a:pt x="0" y="749"/>
                  </a:lnTo>
                  <a:cubicBezTo>
                    <a:pt x="0" y="483"/>
                    <a:pt x="74" y="235"/>
                    <a:pt x="202" y="24"/>
                  </a:cubicBezTo>
                  <a:lnTo>
                    <a:pt x="217" y="0"/>
                  </a:lnTo>
                  <a:close/>
                </a:path>
              </a:pathLst>
            </a:custGeom>
          </p:spPr>
        </p:pic>
        <p:pic>
          <p:nvPicPr>
            <p:cNvPr id="44" name="图片 43" descr="图片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960" y="8122"/>
              <a:ext cx="2795" cy="27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5" h="2719">
                  <a:moveTo>
                    <a:pt x="1398" y="0"/>
                  </a:moveTo>
                  <a:cubicBezTo>
                    <a:pt x="2169" y="0"/>
                    <a:pt x="2795" y="626"/>
                    <a:pt x="2795" y="1398"/>
                  </a:cubicBezTo>
                  <a:lnTo>
                    <a:pt x="2795" y="2719"/>
                  </a:lnTo>
                  <a:lnTo>
                    <a:pt x="0" y="2719"/>
                  </a:lnTo>
                  <a:lnTo>
                    <a:pt x="0" y="1398"/>
                  </a:lnTo>
                  <a:cubicBezTo>
                    <a:pt x="0" y="626"/>
                    <a:pt x="626" y="0"/>
                    <a:pt x="1398" y="0"/>
                  </a:cubicBezTo>
                  <a:close/>
                </a:path>
              </a:pathLst>
            </a:custGeom>
          </p:spPr>
        </p:pic>
        <p:sp>
          <p:nvSpPr>
            <p:cNvPr id="107" name="文本框 106"/>
            <p:cNvSpPr txBox="1"/>
            <p:nvPr/>
          </p:nvSpPr>
          <p:spPr>
            <a:xfrm>
              <a:off x="12874" y="1744"/>
              <a:ext cx="966" cy="529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</a:rPr>
                <a:t>经验教训及心得体会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790" y="668"/>
              <a:ext cx="1135" cy="8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dist">
                <a:buClrTx/>
                <a:buSzTx/>
                <a:buFontTx/>
              </a:pPr>
              <a:r>
                <a:rPr lang="zh-CN" altLang="en-US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</a:t>
              </a:r>
              <a:r>
                <a:rPr lang="en-US" altLang="zh-CN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3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91175" y="-26035"/>
            <a:ext cx="1774190" cy="6910070"/>
            <a:chOff x="8805" y="-41"/>
            <a:chExt cx="2794" cy="10882"/>
          </a:xfrm>
        </p:grpSpPr>
        <p:pic>
          <p:nvPicPr>
            <p:cNvPr id="47" name="图片 46" descr="图片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05" y="-41"/>
              <a:ext cx="2795" cy="353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5" h="3531">
                  <a:moveTo>
                    <a:pt x="0" y="0"/>
                  </a:moveTo>
                  <a:lnTo>
                    <a:pt x="2795" y="0"/>
                  </a:lnTo>
                  <a:lnTo>
                    <a:pt x="2795" y="2134"/>
                  </a:lnTo>
                  <a:cubicBezTo>
                    <a:pt x="2795" y="2905"/>
                    <a:pt x="2169" y="3531"/>
                    <a:pt x="1398" y="3531"/>
                  </a:cubicBezTo>
                  <a:cubicBezTo>
                    <a:pt x="626" y="3531"/>
                    <a:pt x="0" y="2905"/>
                    <a:pt x="0" y="2134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6" name="图片 45" descr="图片2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05" y="3669"/>
              <a:ext cx="2795" cy="717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5" h="7172">
                  <a:moveTo>
                    <a:pt x="1398" y="0"/>
                  </a:moveTo>
                  <a:cubicBezTo>
                    <a:pt x="2169" y="0"/>
                    <a:pt x="2795" y="626"/>
                    <a:pt x="2795" y="1398"/>
                  </a:cubicBezTo>
                  <a:lnTo>
                    <a:pt x="2795" y="7172"/>
                  </a:lnTo>
                  <a:lnTo>
                    <a:pt x="0" y="7172"/>
                  </a:lnTo>
                  <a:lnTo>
                    <a:pt x="0" y="1398"/>
                  </a:lnTo>
                  <a:cubicBezTo>
                    <a:pt x="0" y="626"/>
                    <a:pt x="626" y="0"/>
                    <a:pt x="1398" y="0"/>
                  </a:cubicBezTo>
                  <a:close/>
                </a:path>
              </a:pathLst>
            </a:custGeom>
          </p:spPr>
        </p:pic>
        <p:sp>
          <p:nvSpPr>
            <p:cNvPr id="51" name="文本框 50"/>
            <p:cNvSpPr txBox="1"/>
            <p:nvPr/>
          </p:nvSpPr>
          <p:spPr>
            <a:xfrm>
              <a:off x="9720" y="5872"/>
              <a:ext cx="966" cy="44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</a:rPr>
                <a:t>重点项目分析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636" y="4879"/>
              <a:ext cx="1135" cy="8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dist">
                <a:buClrTx/>
                <a:buSzTx/>
                <a:buFontTx/>
              </a:pPr>
              <a:r>
                <a:rPr lang="en-US" altLang="zh-CN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98660" y="-26035"/>
            <a:ext cx="1774190" cy="6910070"/>
            <a:chOff x="15116" y="-41"/>
            <a:chExt cx="2794" cy="10882"/>
          </a:xfrm>
        </p:grpSpPr>
        <p:pic>
          <p:nvPicPr>
            <p:cNvPr id="43" name="图片 42" descr="图片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116" y="-41"/>
              <a:ext cx="2795" cy="353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5" h="3531">
                  <a:moveTo>
                    <a:pt x="0" y="0"/>
                  </a:moveTo>
                  <a:lnTo>
                    <a:pt x="2795" y="0"/>
                  </a:lnTo>
                  <a:lnTo>
                    <a:pt x="2795" y="2134"/>
                  </a:lnTo>
                  <a:cubicBezTo>
                    <a:pt x="2795" y="2905"/>
                    <a:pt x="2169" y="3531"/>
                    <a:pt x="1398" y="3531"/>
                  </a:cubicBezTo>
                  <a:cubicBezTo>
                    <a:pt x="626" y="3531"/>
                    <a:pt x="0" y="2905"/>
                    <a:pt x="0" y="2134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2" name="图片 41" descr="图片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116" y="3669"/>
              <a:ext cx="2795" cy="717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5" h="7172">
                  <a:moveTo>
                    <a:pt x="1398" y="0"/>
                  </a:moveTo>
                  <a:cubicBezTo>
                    <a:pt x="2169" y="0"/>
                    <a:pt x="2795" y="626"/>
                    <a:pt x="2795" y="1398"/>
                  </a:cubicBezTo>
                  <a:lnTo>
                    <a:pt x="2795" y="7172"/>
                  </a:lnTo>
                  <a:lnTo>
                    <a:pt x="0" y="7172"/>
                  </a:lnTo>
                  <a:lnTo>
                    <a:pt x="0" y="1398"/>
                  </a:lnTo>
                  <a:cubicBezTo>
                    <a:pt x="0" y="626"/>
                    <a:pt x="626" y="0"/>
                    <a:pt x="1398" y="0"/>
                  </a:cubicBezTo>
                  <a:close/>
                </a:path>
              </a:pathLst>
            </a:custGeom>
          </p:spPr>
        </p:pic>
        <p:sp>
          <p:nvSpPr>
            <p:cNvPr id="53" name="文本框 52"/>
            <p:cNvSpPr txBox="1"/>
            <p:nvPr/>
          </p:nvSpPr>
          <p:spPr>
            <a:xfrm>
              <a:off x="16030" y="5872"/>
              <a:ext cx="966" cy="44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</a:rPr>
                <a:t>新年工作计划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946" y="4879"/>
              <a:ext cx="1135" cy="8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dist">
                <a:buClrTx/>
                <a:buSzTx/>
                <a:buFontTx/>
              </a:pPr>
              <a:r>
                <a:rPr lang="zh-CN" altLang="en-US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0</a:t>
              </a:r>
              <a:r>
                <a:rPr lang="en-US" altLang="zh-CN" sz="2800" i="1">
                  <a:solidFill>
                    <a:schemeClr val="bg1"/>
                  </a:solidFill>
                  <a:latin typeface="胡晓波男神体" panose="02010600030101010101" charset="-122"/>
                  <a:ea typeface="胡晓波男神体" panose="02010600030101010101" charset="-122"/>
                  <a:sym typeface="+mn-ea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81909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-27940"/>
            <a:ext cx="12224385" cy="6890385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3500755" y="-219075"/>
            <a:ext cx="8705215" cy="7080885"/>
          </a:xfrm>
          <a:custGeom>
            <a:avLst/>
            <a:gdLst>
              <a:gd name="connsiteX0" fmla="*/ 4261 w 13708"/>
              <a:gd name="connsiteY0" fmla="*/ 66 h 12867"/>
              <a:gd name="connsiteX1" fmla="*/ 13708 w 13708"/>
              <a:gd name="connsiteY1" fmla="*/ 0 h 12867"/>
              <a:gd name="connsiteX2" fmla="*/ 13708 w 13708"/>
              <a:gd name="connsiteY2" fmla="*/ 12867 h 12867"/>
              <a:gd name="connsiteX3" fmla="*/ 0 w 13708"/>
              <a:gd name="connsiteY3" fmla="*/ 12867 h 12867"/>
              <a:gd name="connsiteX4" fmla="*/ 4261 w 13708"/>
              <a:gd name="connsiteY4" fmla="*/ 66 h 1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8" h="12867">
                <a:moveTo>
                  <a:pt x="4261" y="66"/>
                </a:moveTo>
                <a:lnTo>
                  <a:pt x="13708" y="0"/>
                </a:lnTo>
                <a:lnTo>
                  <a:pt x="13708" y="12867"/>
                </a:lnTo>
                <a:lnTo>
                  <a:pt x="0" y="12867"/>
                </a:lnTo>
                <a:lnTo>
                  <a:pt x="4261" y="66"/>
                </a:lnTo>
                <a:close/>
              </a:path>
            </a:pathLst>
          </a:custGeom>
          <a:gradFill>
            <a:gsLst>
              <a:gs pos="0">
                <a:srgbClr val="F67854">
                  <a:alpha val="46000"/>
                </a:srgbClr>
              </a:gs>
              <a:gs pos="100000">
                <a:srgbClr val="FF0000">
                  <a:alpha val="9800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18210" y="-723265"/>
            <a:ext cx="5026025" cy="947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1000" i="1">
                <a:solidFill>
                  <a:schemeClr val="bg1"/>
                </a:solidFill>
                <a:latin typeface="锐字真言体免费商用" panose="02010600030101010101" charset="-122"/>
                <a:ea typeface="锐字真言体免费商用" panose="02010600030101010101" charset="-122"/>
              </a:rPr>
              <a:t>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39230" y="2105660"/>
            <a:ext cx="4348480" cy="768350"/>
          </a:xfrm>
          <a:prstGeom prst="rect">
            <a:avLst/>
          </a:prstGeom>
          <a:noFill/>
          <a:effectLst>
            <a:outerShdw blurRad="139700" dist="889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en-US" altLang="zh-CN"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7000">
                      <a:srgbClr val="FACFB4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Part one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90945" y="3014345"/>
            <a:ext cx="4845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年度工作回顾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72220" y="3844290"/>
            <a:ext cx="2263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cs typeface="+mn-lt"/>
              </a:rPr>
              <a:t>Annual work 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4" name="泪滴形 3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年度工作回顾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724140" y="1682115"/>
            <a:ext cx="2935605" cy="3913505"/>
            <a:chOff x="12164" y="2649"/>
            <a:chExt cx="4623" cy="6163"/>
          </a:xfrm>
        </p:grpSpPr>
        <p:sp>
          <p:nvSpPr>
            <p:cNvPr id="12" name="椭圆 11"/>
            <p:cNvSpPr/>
            <p:nvPr/>
          </p:nvSpPr>
          <p:spPr bwMode="gray">
            <a:xfrm>
              <a:off x="13159" y="2649"/>
              <a:ext cx="3629" cy="3629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schemeClr val="accent5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3510" y="3000"/>
              <a:ext cx="2927" cy="292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240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3293" y="6383"/>
              <a:ext cx="3362" cy="2378"/>
              <a:chOff x="3396000" y="1655378"/>
              <a:chExt cx="2023492" cy="1510156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396000" y="2058094"/>
                <a:ext cx="2023492" cy="11074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>
                  <a:lnSpc>
                    <a:spcPct val="150000"/>
                  </a:lnSpc>
                  <a:buClrTx/>
                  <a:buSzTx/>
                  <a:buFontTx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lt"/>
                  </a:rPr>
                  <a:t>设置合适的文字格式，调整文字文本的行间距。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619024" y="1655378"/>
                <a:ext cx="1577444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2000" b="1" dirty="0">
                    <a:gradFill>
                      <a:gsLst>
                        <a:gs pos="14000">
                          <a:schemeClr val="accent2"/>
                        </a:gs>
                        <a:gs pos="100000">
                          <a:srgbClr val="EFD299"/>
                        </a:gs>
                      </a:gsLst>
                      <a:lin ang="2700000" scaled="0"/>
                    </a:gradFill>
                    <a:latin typeface="+mj-ea"/>
                    <a:ea typeface="+mj-ea"/>
                  </a:rPr>
                  <a:t>标题文本</a:t>
                </a: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>
              <a:off x="12164" y="3161"/>
              <a:ext cx="0" cy="514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/>
            <p:cNvGrpSpPr/>
            <p:nvPr/>
          </p:nvGrpSpPr>
          <p:grpSpPr>
            <a:xfrm>
              <a:off x="14644" y="8658"/>
              <a:ext cx="840" cy="155"/>
              <a:chOff x="3546088" y="468351"/>
              <a:chExt cx="533285" cy="98387"/>
            </a:xfr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EEBB7D"/>
                </a:gs>
              </a:gsLst>
              <a:lin ang="5400000" scaled="0"/>
            </a:gradFill>
          </p:grpSpPr>
          <p:sp>
            <p:nvSpPr>
              <p:cNvPr id="57" name="椭圆 56"/>
              <p:cNvSpPr/>
              <p:nvPr/>
            </p:nvSpPr>
            <p:spPr>
              <a:xfrm>
                <a:off x="3546088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763537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80986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pic>
          <p:nvPicPr>
            <p:cNvPr id="31" name="图片 30" descr="4819323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48" y="3038"/>
              <a:ext cx="2852" cy="285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52" h="2852">
                  <a:moveTo>
                    <a:pt x="1426" y="0"/>
                  </a:moveTo>
                  <a:cubicBezTo>
                    <a:pt x="2213" y="0"/>
                    <a:pt x="2852" y="638"/>
                    <a:pt x="2852" y="1426"/>
                  </a:cubicBezTo>
                  <a:cubicBezTo>
                    <a:pt x="2852" y="2213"/>
                    <a:pt x="2213" y="2852"/>
                    <a:pt x="1426" y="2852"/>
                  </a:cubicBezTo>
                  <a:cubicBezTo>
                    <a:pt x="638" y="2852"/>
                    <a:pt x="0" y="2213"/>
                    <a:pt x="0" y="1426"/>
                  </a:cubicBezTo>
                  <a:cubicBezTo>
                    <a:pt x="0" y="638"/>
                    <a:pt x="638" y="0"/>
                    <a:pt x="1426" y="0"/>
                  </a:cubicBezTo>
                  <a:close/>
                </a:path>
              </a:pathLst>
            </a:custGeom>
          </p:spPr>
        </p:pic>
      </p:grpSp>
      <p:grpSp>
        <p:nvGrpSpPr>
          <p:cNvPr id="9" name="组合 8"/>
          <p:cNvGrpSpPr/>
          <p:nvPr/>
        </p:nvGrpSpPr>
        <p:grpSpPr>
          <a:xfrm>
            <a:off x="4467860" y="1682115"/>
            <a:ext cx="2779395" cy="3913505"/>
            <a:chOff x="7036" y="2649"/>
            <a:chExt cx="4377" cy="6163"/>
          </a:xfrm>
        </p:grpSpPr>
        <p:sp>
          <p:nvSpPr>
            <p:cNvPr id="11" name="椭圆 10"/>
            <p:cNvSpPr/>
            <p:nvPr/>
          </p:nvSpPr>
          <p:spPr bwMode="gray">
            <a:xfrm>
              <a:off x="7785" y="2649"/>
              <a:ext cx="3629" cy="3629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schemeClr val="accent5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137" y="3000"/>
              <a:ext cx="2927" cy="292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240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849" y="6383"/>
              <a:ext cx="3362" cy="2378"/>
              <a:chOff x="3396000" y="1655378"/>
              <a:chExt cx="2023492" cy="1510156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396000" y="2058094"/>
                <a:ext cx="2023492" cy="11074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>
                  <a:lnSpc>
                    <a:spcPct val="150000"/>
                  </a:lnSpc>
                  <a:buClrTx/>
                  <a:buSzTx/>
                  <a:buFontTx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lt"/>
                  </a:rPr>
                  <a:t>设置合适的文字格式，调整文字文本的行间距。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619024" y="1655378"/>
                <a:ext cx="1577444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gradFill>
                      <a:gsLst>
                        <a:gs pos="14000">
                          <a:schemeClr val="accent2"/>
                        </a:gs>
                        <a:gs pos="100000">
                          <a:srgbClr val="EFD299"/>
                        </a:gs>
                      </a:gsLst>
                      <a:lin ang="2700000" scaled="0"/>
                    </a:gradFill>
                    <a:latin typeface="+mj-ea"/>
                    <a:ea typeface="+mj-ea"/>
                  </a:rPr>
                  <a:t>标题文本</a:t>
                </a: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7036" y="3161"/>
              <a:ext cx="0" cy="514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9180" y="8658"/>
              <a:ext cx="840" cy="155"/>
              <a:chOff x="3546088" y="468351"/>
              <a:chExt cx="533285" cy="98387"/>
            </a:xfr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EEBB7D"/>
                </a:gs>
              </a:gsLst>
              <a:lin ang="5400000" scaled="0"/>
            </a:gradFill>
          </p:grpSpPr>
          <p:sp>
            <p:nvSpPr>
              <p:cNvPr id="53" name="椭圆 52"/>
              <p:cNvSpPr/>
              <p:nvPr/>
            </p:nvSpPr>
            <p:spPr>
              <a:xfrm>
                <a:off x="3546088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763537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980986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pic>
          <p:nvPicPr>
            <p:cNvPr id="40" name="图片 39" descr="4819313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74" y="3038"/>
              <a:ext cx="2852" cy="285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52" h="2852">
                  <a:moveTo>
                    <a:pt x="1426" y="0"/>
                  </a:moveTo>
                  <a:cubicBezTo>
                    <a:pt x="2213" y="0"/>
                    <a:pt x="2852" y="638"/>
                    <a:pt x="2852" y="1426"/>
                  </a:cubicBezTo>
                  <a:cubicBezTo>
                    <a:pt x="2852" y="2213"/>
                    <a:pt x="2213" y="2852"/>
                    <a:pt x="1426" y="2852"/>
                  </a:cubicBezTo>
                  <a:cubicBezTo>
                    <a:pt x="638" y="2852"/>
                    <a:pt x="0" y="2213"/>
                    <a:pt x="0" y="1426"/>
                  </a:cubicBezTo>
                  <a:cubicBezTo>
                    <a:pt x="0" y="638"/>
                    <a:pt x="638" y="0"/>
                    <a:pt x="1426" y="0"/>
                  </a:cubicBezTo>
                  <a:close/>
                </a:path>
              </a:pathLst>
            </a:custGeom>
          </p:spPr>
        </p:pic>
      </p:grpSp>
      <p:grpSp>
        <p:nvGrpSpPr>
          <p:cNvPr id="6" name="组合 5"/>
          <p:cNvGrpSpPr/>
          <p:nvPr/>
        </p:nvGrpSpPr>
        <p:grpSpPr>
          <a:xfrm>
            <a:off x="1531620" y="1682115"/>
            <a:ext cx="2303780" cy="3913505"/>
            <a:chOff x="2412" y="2649"/>
            <a:chExt cx="3628" cy="6163"/>
          </a:xfrm>
        </p:grpSpPr>
        <p:sp>
          <p:nvSpPr>
            <p:cNvPr id="10" name="椭圆 9"/>
            <p:cNvSpPr/>
            <p:nvPr/>
          </p:nvSpPr>
          <p:spPr bwMode="gray">
            <a:xfrm>
              <a:off x="2412" y="2649"/>
              <a:ext cx="3629" cy="3629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schemeClr val="accent5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440" y="6383"/>
              <a:ext cx="3362" cy="2378"/>
              <a:chOff x="3396000" y="1655378"/>
              <a:chExt cx="2023492" cy="1510156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3396000" y="2058094"/>
                <a:ext cx="2023492" cy="11074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lt"/>
                  </a:rPr>
                  <a:t>设置合适的文字格式，调整文字文本的行间距。</a:t>
                </a: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619024" y="1655378"/>
                <a:ext cx="1577444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2000" b="1" dirty="0">
                    <a:gradFill>
                      <a:gsLst>
                        <a:gs pos="14000">
                          <a:schemeClr val="accent2"/>
                        </a:gs>
                        <a:gs pos="100000">
                          <a:srgbClr val="EFD299"/>
                        </a:gs>
                      </a:gsLst>
                      <a:lin ang="2700000" scaled="0"/>
                    </a:gradFill>
                    <a:latin typeface="+mj-ea"/>
                    <a:ea typeface="+mj-ea"/>
                  </a:rPr>
                  <a:t>标题文本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694" y="8658"/>
              <a:ext cx="840" cy="155"/>
              <a:chOff x="3546088" y="468351"/>
              <a:chExt cx="533285" cy="98387"/>
            </a:xfr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EEBB7D"/>
                </a:gs>
              </a:gsLst>
              <a:lin ang="5400000" scaled="0"/>
            </a:gradFill>
          </p:grpSpPr>
          <p:sp>
            <p:nvSpPr>
              <p:cNvPr id="18" name="椭圆 17"/>
              <p:cNvSpPr/>
              <p:nvPr/>
            </p:nvSpPr>
            <p:spPr>
              <a:xfrm>
                <a:off x="3546088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763537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80986" y="468351"/>
                <a:ext cx="98387" cy="983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2763" y="3000"/>
              <a:ext cx="2927" cy="292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240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pic>
          <p:nvPicPr>
            <p:cNvPr id="42" name="图片 41" descr="图片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02" y="3039"/>
              <a:ext cx="2849" cy="284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69" h="2769">
                  <a:moveTo>
                    <a:pt x="1385" y="0"/>
                  </a:moveTo>
                  <a:cubicBezTo>
                    <a:pt x="2149" y="0"/>
                    <a:pt x="2769" y="620"/>
                    <a:pt x="2769" y="1385"/>
                  </a:cubicBezTo>
                  <a:cubicBezTo>
                    <a:pt x="2769" y="2149"/>
                    <a:pt x="2149" y="2769"/>
                    <a:pt x="1385" y="2769"/>
                  </a:cubicBezTo>
                  <a:cubicBezTo>
                    <a:pt x="620" y="2769"/>
                    <a:pt x="0" y="2149"/>
                    <a:pt x="0" y="1385"/>
                  </a:cubicBezTo>
                  <a:cubicBezTo>
                    <a:pt x="0" y="620"/>
                    <a:pt x="620" y="0"/>
                    <a:pt x="1385" y="0"/>
                  </a:cubicBezTo>
                  <a:close/>
                </a:path>
              </a:pathLst>
            </a:cu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90" y="-26670"/>
            <a:ext cx="12235180" cy="691070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4" name="泪滴形 3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年度工作回顾</a:t>
            </a:r>
          </a:p>
        </p:txBody>
      </p:sp>
      <p:sp>
        <p:nvSpPr>
          <p:cNvPr id="6" name="右箭头 5"/>
          <p:cNvSpPr/>
          <p:nvPr/>
        </p:nvSpPr>
        <p:spPr>
          <a:xfrm>
            <a:off x="0" y="3767477"/>
            <a:ext cx="11928648" cy="211152"/>
          </a:xfrm>
          <a:prstGeom prst="rightArrow">
            <a:avLst>
              <a:gd name="adj1" fmla="val 50000"/>
              <a:gd name="adj2" fmla="val 6201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09600" y="1859915"/>
            <a:ext cx="1851660" cy="3388360"/>
            <a:chOff x="960" y="2929"/>
            <a:chExt cx="2916" cy="5336"/>
          </a:xfrm>
        </p:grpSpPr>
        <p:grpSp>
          <p:nvGrpSpPr>
            <p:cNvPr id="11" name="组合 10"/>
            <p:cNvGrpSpPr/>
            <p:nvPr/>
          </p:nvGrpSpPr>
          <p:grpSpPr>
            <a:xfrm>
              <a:off x="960" y="2929"/>
              <a:ext cx="2916" cy="5336"/>
              <a:chOff x="960" y="2929"/>
              <a:chExt cx="2916" cy="5336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60" y="3608"/>
                <a:ext cx="2916" cy="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单击输入您的文字内容，语言精练、言简意赅，尽量简化所要书写的文案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182" y="2929"/>
                <a:ext cx="2472" cy="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800" dirty="0" smtClean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添加标题文本</a:t>
                </a:r>
                <a:endParaRPr lang="zh-CN" altLang="en-US" sz="18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" name="泪滴形 4"/>
              <p:cNvSpPr/>
              <p:nvPr/>
            </p:nvSpPr>
            <p:spPr>
              <a:xfrm rot="18900000">
                <a:off x="1723" y="6875"/>
                <a:ext cx="1390" cy="1390"/>
              </a:xfrm>
              <a:prstGeom prst="teardrop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243" y="5924"/>
                <a:ext cx="350" cy="350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  <p:sp>
          <p:nvSpPr>
            <p:cNvPr id="70" name="TextBox 35"/>
            <p:cNvSpPr txBox="1"/>
            <p:nvPr/>
          </p:nvSpPr>
          <p:spPr>
            <a:xfrm>
              <a:off x="1950" y="7309"/>
              <a:ext cx="937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一月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49725" y="1859915"/>
            <a:ext cx="1851660" cy="3388360"/>
            <a:chOff x="6535" y="2929"/>
            <a:chExt cx="2916" cy="5336"/>
          </a:xfrm>
        </p:grpSpPr>
        <p:sp>
          <p:nvSpPr>
            <p:cNvPr id="46" name="椭圆 45"/>
            <p:cNvSpPr/>
            <p:nvPr/>
          </p:nvSpPr>
          <p:spPr>
            <a:xfrm>
              <a:off x="7802" y="5924"/>
              <a:ext cx="350" cy="350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1" name="泪滴形 50"/>
            <p:cNvSpPr/>
            <p:nvPr/>
          </p:nvSpPr>
          <p:spPr>
            <a:xfrm rot="18900000">
              <a:off x="7282" y="6875"/>
              <a:ext cx="1390" cy="1390"/>
            </a:xfrm>
            <a:prstGeom prst="teardrop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2" name="TextBox 8"/>
            <p:cNvSpPr txBox="1"/>
            <p:nvPr/>
          </p:nvSpPr>
          <p:spPr>
            <a:xfrm>
              <a:off x="6535" y="3608"/>
              <a:ext cx="2916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单击输入您的文字内容，语言精练、言简意赅，尽量简化所要书写的文案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TextBox 35"/>
            <p:cNvSpPr txBox="1"/>
            <p:nvPr/>
          </p:nvSpPr>
          <p:spPr>
            <a:xfrm>
              <a:off x="6757" y="2929"/>
              <a:ext cx="247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添加标题文本</a:t>
              </a:r>
              <a:endParaRPr lang="zh-CN" altLang="en-US" sz="18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TextBox 35"/>
            <p:cNvSpPr txBox="1"/>
            <p:nvPr/>
          </p:nvSpPr>
          <p:spPr>
            <a:xfrm>
              <a:off x="7530" y="7309"/>
              <a:ext cx="937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三月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90485" y="1859915"/>
            <a:ext cx="1851660" cy="3388360"/>
            <a:chOff x="12111" y="2929"/>
            <a:chExt cx="2916" cy="5336"/>
          </a:xfrm>
        </p:grpSpPr>
        <p:sp>
          <p:nvSpPr>
            <p:cNvPr id="48" name="椭圆 47"/>
            <p:cNvSpPr/>
            <p:nvPr/>
          </p:nvSpPr>
          <p:spPr>
            <a:xfrm>
              <a:off x="13361" y="5924"/>
              <a:ext cx="350" cy="350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3" name="泪滴形 52"/>
            <p:cNvSpPr/>
            <p:nvPr/>
          </p:nvSpPr>
          <p:spPr>
            <a:xfrm rot="18900000">
              <a:off x="12841" y="6875"/>
              <a:ext cx="1390" cy="1390"/>
            </a:xfrm>
            <a:prstGeom prst="teardrop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6" name="TextBox 8"/>
            <p:cNvSpPr txBox="1"/>
            <p:nvPr/>
          </p:nvSpPr>
          <p:spPr>
            <a:xfrm>
              <a:off x="12111" y="3608"/>
              <a:ext cx="2916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单击输入您的文字内容，语言精练、言简意赅，尽量简化所要书写的文案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TextBox 35"/>
            <p:cNvSpPr txBox="1"/>
            <p:nvPr/>
          </p:nvSpPr>
          <p:spPr>
            <a:xfrm>
              <a:off x="12333" y="2929"/>
              <a:ext cx="247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添加标题文本</a:t>
              </a:r>
              <a:endParaRPr lang="zh-CN" altLang="en-US" sz="18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35"/>
            <p:cNvSpPr txBox="1"/>
            <p:nvPr/>
          </p:nvSpPr>
          <p:spPr>
            <a:xfrm>
              <a:off x="13038" y="7309"/>
              <a:ext cx="937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五月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79980" y="2507615"/>
            <a:ext cx="1851660" cy="3481705"/>
            <a:chOff x="3748" y="3949"/>
            <a:chExt cx="2916" cy="5483"/>
          </a:xfrm>
        </p:grpSpPr>
        <p:sp>
          <p:nvSpPr>
            <p:cNvPr id="45" name="椭圆 44"/>
            <p:cNvSpPr/>
            <p:nvPr/>
          </p:nvSpPr>
          <p:spPr>
            <a:xfrm>
              <a:off x="5023" y="5924"/>
              <a:ext cx="350" cy="350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0" name="泪滴形 49"/>
            <p:cNvSpPr/>
            <p:nvPr/>
          </p:nvSpPr>
          <p:spPr>
            <a:xfrm rot="2700000" flipV="1">
              <a:off x="4503" y="3949"/>
              <a:ext cx="1390" cy="1390"/>
            </a:xfrm>
            <a:prstGeom prst="teardrop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0" name="TextBox 8"/>
            <p:cNvSpPr txBox="1"/>
            <p:nvPr/>
          </p:nvSpPr>
          <p:spPr>
            <a:xfrm>
              <a:off x="3748" y="7658"/>
              <a:ext cx="2916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单击输入您的文字内容，语言精练、言简意赅，尽量简化所要书写的文案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1" name="TextBox 35"/>
            <p:cNvSpPr txBox="1"/>
            <p:nvPr/>
          </p:nvSpPr>
          <p:spPr>
            <a:xfrm>
              <a:off x="3970" y="6979"/>
              <a:ext cx="247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添加标题文本</a:t>
              </a:r>
            </a:p>
          </p:txBody>
        </p:sp>
        <p:sp>
          <p:nvSpPr>
            <p:cNvPr id="80" name="TextBox 35"/>
            <p:cNvSpPr txBox="1"/>
            <p:nvPr/>
          </p:nvSpPr>
          <p:spPr>
            <a:xfrm>
              <a:off x="4710" y="4357"/>
              <a:ext cx="937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二月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20105" y="2507615"/>
            <a:ext cx="1851660" cy="3481705"/>
            <a:chOff x="9323" y="3949"/>
            <a:chExt cx="2916" cy="5483"/>
          </a:xfrm>
        </p:grpSpPr>
        <p:sp>
          <p:nvSpPr>
            <p:cNvPr id="47" name="椭圆 46"/>
            <p:cNvSpPr/>
            <p:nvPr/>
          </p:nvSpPr>
          <p:spPr>
            <a:xfrm>
              <a:off x="10581" y="5924"/>
              <a:ext cx="350" cy="350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2" name="泪滴形 51"/>
            <p:cNvSpPr/>
            <p:nvPr/>
          </p:nvSpPr>
          <p:spPr>
            <a:xfrm rot="2700000" flipV="1">
              <a:off x="10061" y="3949"/>
              <a:ext cx="1390" cy="1390"/>
            </a:xfrm>
            <a:prstGeom prst="teardrop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4" name="TextBox 8"/>
            <p:cNvSpPr txBox="1"/>
            <p:nvPr/>
          </p:nvSpPr>
          <p:spPr>
            <a:xfrm>
              <a:off x="9323" y="7658"/>
              <a:ext cx="2916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单击输入您的文字内容，语言精练、言简意赅，尽量简化所要书写的文案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TextBox 35"/>
            <p:cNvSpPr txBox="1"/>
            <p:nvPr/>
          </p:nvSpPr>
          <p:spPr>
            <a:xfrm>
              <a:off x="9545" y="6979"/>
              <a:ext cx="247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添加标题文本</a:t>
              </a:r>
            </a:p>
          </p:txBody>
        </p:sp>
        <p:sp>
          <p:nvSpPr>
            <p:cNvPr id="81" name="TextBox 35"/>
            <p:cNvSpPr txBox="1"/>
            <p:nvPr/>
          </p:nvSpPr>
          <p:spPr>
            <a:xfrm>
              <a:off x="10290" y="4357"/>
              <a:ext cx="937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四月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60230" y="2507615"/>
            <a:ext cx="1851660" cy="3481705"/>
            <a:chOff x="14898" y="3949"/>
            <a:chExt cx="2916" cy="5483"/>
          </a:xfrm>
        </p:grpSpPr>
        <p:sp>
          <p:nvSpPr>
            <p:cNvPr id="49" name="椭圆 48"/>
            <p:cNvSpPr/>
            <p:nvPr/>
          </p:nvSpPr>
          <p:spPr>
            <a:xfrm>
              <a:off x="16181" y="5924"/>
              <a:ext cx="350" cy="350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9" name="泪滴形 58"/>
            <p:cNvSpPr/>
            <p:nvPr/>
          </p:nvSpPr>
          <p:spPr>
            <a:xfrm rot="2700000" flipV="1">
              <a:off x="15661" y="3949"/>
              <a:ext cx="1390" cy="1390"/>
            </a:xfrm>
            <a:prstGeom prst="teardrop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68" name="TextBox 8"/>
            <p:cNvSpPr txBox="1"/>
            <p:nvPr/>
          </p:nvSpPr>
          <p:spPr>
            <a:xfrm>
              <a:off x="14898" y="7658"/>
              <a:ext cx="2916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单击输入您的文字内容，语言精练、言简意赅，尽量简化所要书写的文案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TextBox 35"/>
            <p:cNvSpPr txBox="1"/>
            <p:nvPr/>
          </p:nvSpPr>
          <p:spPr>
            <a:xfrm>
              <a:off x="15120" y="6979"/>
              <a:ext cx="247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添加标题文本</a:t>
              </a:r>
            </a:p>
          </p:txBody>
        </p:sp>
        <p:sp>
          <p:nvSpPr>
            <p:cNvPr id="82" name="TextBox 35"/>
            <p:cNvSpPr txBox="1"/>
            <p:nvPr/>
          </p:nvSpPr>
          <p:spPr>
            <a:xfrm>
              <a:off x="15870" y="4357"/>
              <a:ext cx="937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六月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590" y="-26670"/>
            <a:ext cx="12235180" cy="6910705"/>
          </a:xfrm>
          <a:prstGeom prst="rect">
            <a:avLst/>
          </a:prstGeom>
        </p:spPr>
      </p:pic>
      <p:sp>
        <p:nvSpPr>
          <p:cNvPr id="86" name="Text Box 47"/>
          <p:cNvSpPr txBox="1">
            <a:spLocks noChangeArrowheads="1"/>
          </p:cNvSpPr>
          <p:nvPr/>
        </p:nvSpPr>
        <p:spPr bwMode="auto">
          <a:xfrm>
            <a:off x="5619629" y="3460319"/>
            <a:ext cx="94119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数据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01</a:t>
            </a:r>
          </a:p>
        </p:txBody>
      </p:sp>
      <p:sp>
        <p:nvSpPr>
          <p:cNvPr id="87" name="Text Box 48"/>
          <p:cNvSpPr txBox="1">
            <a:spLocks noChangeArrowheads="1"/>
          </p:cNvSpPr>
          <p:nvPr/>
        </p:nvSpPr>
        <p:spPr bwMode="auto">
          <a:xfrm>
            <a:off x="5619629" y="3891943"/>
            <a:ext cx="94119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数据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02</a:t>
            </a:r>
          </a:p>
        </p:txBody>
      </p:sp>
      <p:sp>
        <p:nvSpPr>
          <p:cNvPr id="88" name="Text Box 49"/>
          <p:cNvSpPr txBox="1">
            <a:spLocks noChangeArrowheads="1"/>
          </p:cNvSpPr>
          <p:nvPr/>
        </p:nvSpPr>
        <p:spPr bwMode="auto">
          <a:xfrm>
            <a:off x="5619629" y="4323567"/>
            <a:ext cx="94119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数据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03</a:t>
            </a:r>
          </a:p>
        </p:txBody>
      </p:sp>
      <p:sp>
        <p:nvSpPr>
          <p:cNvPr id="89" name="Text Box 50"/>
          <p:cNvSpPr txBox="1">
            <a:spLocks noChangeArrowheads="1"/>
          </p:cNvSpPr>
          <p:nvPr/>
        </p:nvSpPr>
        <p:spPr bwMode="auto">
          <a:xfrm>
            <a:off x="5619629" y="4755191"/>
            <a:ext cx="94119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数据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04</a:t>
            </a:r>
          </a:p>
        </p:txBody>
      </p:sp>
      <p:sp>
        <p:nvSpPr>
          <p:cNvPr id="90" name="Text Box 51"/>
          <p:cNvSpPr txBox="1">
            <a:spLocks noChangeArrowheads="1"/>
          </p:cNvSpPr>
          <p:nvPr/>
        </p:nvSpPr>
        <p:spPr bwMode="auto">
          <a:xfrm>
            <a:off x="5619629" y="5186815"/>
            <a:ext cx="94119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数据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05</a:t>
            </a:r>
          </a:p>
        </p:txBody>
      </p:sp>
      <p:sp>
        <p:nvSpPr>
          <p:cNvPr id="91" name="Text Box 52"/>
          <p:cNvSpPr txBox="1">
            <a:spLocks noChangeArrowheads="1"/>
          </p:cNvSpPr>
          <p:nvPr/>
        </p:nvSpPr>
        <p:spPr bwMode="auto">
          <a:xfrm>
            <a:off x="5619629" y="5618437"/>
            <a:ext cx="94119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数据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ea"/>
              </a:rPr>
              <a:t>06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58240" y="3503295"/>
            <a:ext cx="4142105" cy="245110"/>
            <a:chOff x="1824" y="5517"/>
            <a:chExt cx="6523" cy="386"/>
          </a:xfrm>
        </p:grpSpPr>
        <p:sp>
          <p:nvSpPr>
            <p:cNvPr id="92" name="Rectangle 53"/>
            <p:cNvSpPr>
              <a:spLocks noChangeArrowheads="1"/>
            </p:cNvSpPr>
            <p:nvPr/>
          </p:nvSpPr>
          <p:spPr bwMode="gray">
            <a:xfrm>
              <a:off x="3631" y="5624"/>
              <a:ext cx="4717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30" name="Text Box 47"/>
            <p:cNvSpPr txBox="1">
              <a:spLocks noChangeArrowheads="1"/>
            </p:cNvSpPr>
            <p:nvPr/>
          </p:nvSpPr>
          <p:spPr bwMode="auto">
            <a:xfrm>
              <a:off x="1824" y="5517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r>
                <a:rPr lang="zh-CN" altLang="en-US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900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04645" y="3953510"/>
            <a:ext cx="3695700" cy="245110"/>
            <a:chOff x="2527" y="6226"/>
            <a:chExt cx="5820" cy="386"/>
          </a:xfrm>
        </p:grpSpPr>
        <p:sp>
          <p:nvSpPr>
            <p:cNvPr id="93" name="Rectangle 54"/>
            <p:cNvSpPr>
              <a:spLocks noChangeArrowheads="1"/>
            </p:cNvSpPr>
            <p:nvPr/>
          </p:nvSpPr>
          <p:spPr bwMode="gray">
            <a:xfrm>
              <a:off x="4337" y="6292"/>
              <a:ext cx="4011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200"/>
            </a:p>
          </p:txBody>
        </p:sp>
        <p:sp>
          <p:nvSpPr>
            <p:cNvPr id="131" name="Text Box 47"/>
            <p:cNvSpPr txBox="1">
              <a:spLocks noChangeArrowheads="1"/>
            </p:cNvSpPr>
            <p:nvPr/>
          </p:nvSpPr>
          <p:spPr bwMode="auto">
            <a:xfrm>
              <a:off x="2527" y="6226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r>
                <a:rPr lang="zh-CN" altLang="en-US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789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81430" y="4792345"/>
            <a:ext cx="4018915" cy="245110"/>
            <a:chOff x="2018" y="7547"/>
            <a:chExt cx="6329" cy="386"/>
          </a:xfrm>
        </p:grpSpPr>
        <p:sp>
          <p:nvSpPr>
            <p:cNvPr id="96" name="Rectangle 56"/>
            <p:cNvSpPr>
              <a:spLocks noChangeArrowheads="1"/>
            </p:cNvSpPr>
            <p:nvPr/>
          </p:nvSpPr>
          <p:spPr bwMode="gray">
            <a:xfrm>
              <a:off x="3913" y="7628"/>
              <a:ext cx="4435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200"/>
            </a:p>
          </p:txBody>
        </p:sp>
        <p:sp>
          <p:nvSpPr>
            <p:cNvPr id="133" name="Text Box 47"/>
            <p:cNvSpPr txBox="1">
              <a:spLocks noChangeArrowheads="1"/>
            </p:cNvSpPr>
            <p:nvPr/>
          </p:nvSpPr>
          <p:spPr bwMode="auto">
            <a:xfrm>
              <a:off x="2018" y="7547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1,567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10920" y="5212715"/>
            <a:ext cx="4290060" cy="245110"/>
            <a:chOff x="1592" y="8209"/>
            <a:chExt cx="6756" cy="386"/>
          </a:xfrm>
        </p:grpSpPr>
        <p:sp>
          <p:nvSpPr>
            <p:cNvPr id="97" name="Rectangle 57"/>
            <p:cNvSpPr>
              <a:spLocks noChangeArrowheads="1"/>
            </p:cNvSpPr>
            <p:nvPr/>
          </p:nvSpPr>
          <p:spPr bwMode="gray">
            <a:xfrm>
              <a:off x="3290" y="8297"/>
              <a:ext cx="5058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34" name="Text Box 47"/>
            <p:cNvSpPr txBox="1">
              <a:spLocks noChangeArrowheads="1"/>
            </p:cNvSpPr>
            <p:nvPr/>
          </p:nvSpPr>
          <p:spPr bwMode="auto">
            <a:xfrm>
              <a:off x="1592" y="8209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1,895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61365" y="5639435"/>
            <a:ext cx="4538980" cy="245110"/>
            <a:chOff x="1199" y="8881"/>
            <a:chExt cx="7148" cy="386"/>
          </a:xfrm>
        </p:grpSpPr>
        <p:sp>
          <p:nvSpPr>
            <p:cNvPr id="98" name="Rectangle 58"/>
            <p:cNvSpPr>
              <a:spLocks noChangeArrowheads="1"/>
            </p:cNvSpPr>
            <p:nvPr/>
          </p:nvSpPr>
          <p:spPr bwMode="gray">
            <a:xfrm>
              <a:off x="3007" y="8965"/>
              <a:ext cx="5341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zh-CN" sz="3200"/>
            </a:p>
          </p:txBody>
        </p:sp>
        <p:sp>
          <p:nvSpPr>
            <p:cNvPr id="135" name="Text Box 47"/>
            <p:cNvSpPr txBox="1">
              <a:spLocks noChangeArrowheads="1"/>
            </p:cNvSpPr>
            <p:nvPr/>
          </p:nvSpPr>
          <p:spPr bwMode="auto">
            <a:xfrm>
              <a:off x="1199" y="8881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300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63715" y="3503295"/>
            <a:ext cx="3860165" cy="245110"/>
            <a:chOff x="10809" y="5517"/>
            <a:chExt cx="6079" cy="386"/>
          </a:xfrm>
        </p:grpSpPr>
        <p:sp>
          <p:nvSpPr>
            <p:cNvPr id="99" name="Rectangle 53"/>
            <p:cNvSpPr>
              <a:spLocks noChangeArrowheads="1"/>
            </p:cNvSpPr>
            <p:nvPr/>
          </p:nvSpPr>
          <p:spPr bwMode="gray">
            <a:xfrm>
              <a:off x="10809" y="5624"/>
              <a:ext cx="4341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37" name="Text Box 47"/>
            <p:cNvSpPr txBox="1">
              <a:spLocks noChangeArrowheads="1"/>
            </p:cNvSpPr>
            <p:nvPr/>
          </p:nvSpPr>
          <p:spPr bwMode="auto">
            <a:xfrm>
              <a:off x="15334" y="5517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1,988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63715" y="3953510"/>
            <a:ext cx="4514215" cy="245110"/>
            <a:chOff x="10809" y="6226"/>
            <a:chExt cx="7109" cy="386"/>
          </a:xfrm>
        </p:grpSpPr>
        <p:sp>
          <p:nvSpPr>
            <p:cNvPr id="100" name="Rectangle 54"/>
            <p:cNvSpPr>
              <a:spLocks noChangeArrowheads="1"/>
            </p:cNvSpPr>
            <p:nvPr/>
          </p:nvSpPr>
          <p:spPr bwMode="gray">
            <a:xfrm>
              <a:off x="10809" y="6292"/>
              <a:ext cx="5394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38" name="Text Box 47"/>
            <p:cNvSpPr txBox="1">
              <a:spLocks noChangeArrowheads="1"/>
            </p:cNvSpPr>
            <p:nvPr/>
          </p:nvSpPr>
          <p:spPr bwMode="auto">
            <a:xfrm>
              <a:off x="16364" y="6226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17828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63715" y="4368800"/>
            <a:ext cx="3251835" cy="245110"/>
            <a:chOff x="10809" y="6880"/>
            <a:chExt cx="5121" cy="386"/>
          </a:xfrm>
        </p:grpSpPr>
        <p:sp>
          <p:nvSpPr>
            <p:cNvPr id="101" name="Rectangle 55"/>
            <p:cNvSpPr>
              <a:spLocks noChangeArrowheads="1"/>
            </p:cNvSpPr>
            <p:nvPr/>
          </p:nvSpPr>
          <p:spPr bwMode="gray">
            <a:xfrm>
              <a:off x="10809" y="6960"/>
              <a:ext cx="3356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200"/>
            </a:p>
          </p:txBody>
        </p:sp>
        <p:sp>
          <p:nvSpPr>
            <p:cNvPr id="139" name="Text Box 47"/>
            <p:cNvSpPr txBox="1">
              <a:spLocks noChangeArrowheads="1"/>
            </p:cNvSpPr>
            <p:nvPr/>
          </p:nvSpPr>
          <p:spPr bwMode="auto">
            <a:xfrm>
              <a:off x="14376" y="6880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1,065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63715" y="4792345"/>
            <a:ext cx="3931285" cy="245110"/>
            <a:chOff x="10809" y="7547"/>
            <a:chExt cx="6191" cy="386"/>
          </a:xfrm>
        </p:grpSpPr>
        <p:sp>
          <p:nvSpPr>
            <p:cNvPr id="104" name="Rectangle 56"/>
            <p:cNvSpPr>
              <a:spLocks noChangeArrowheads="1"/>
            </p:cNvSpPr>
            <p:nvPr/>
          </p:nvSpPr>
          <p:spPr bwMode="gray">
            <a:xfrm>
              <a:off x="10809" y="7628"/>
              <a:ext cx="4458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40" name="Text Box 47"/>
            <p:cNvSpPr txBox="1">
              <a:spLocks noChangeArrowheads="1"/>
            </p:cNvSpPr>
            <p:nvPr/>
          </p:nvSpPr>
          <p:spPr bwMode="auto">
            <a:xfrm>
              <a:off x="15446" y="7547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1,658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63715" y="5238115"/>
            <a:ext cx="5045075" cy="245110"/>
            <a:chOff x="10809" y="8249"/>
            <a:chExt cx="7945" cy="386"/>
          </a:xfrm>
        </p:grpSpPr>
        <p:sp>
          <p:nvSpPr>
            <p:cNvPr id="106" name="Rectangle 57"/>
            <p:cNvSpPr>
              <a:spLocks noChangeArrowheads="1"/>
            </p:cNvSpPr>
            <p:nvPr/>
          </p:nvSpPr>
          <p:spPr bwMode="gray">
            <a:xfrm>
              <a:off x="10809" y="8297"/>
              <a:ext cx="6048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zh-CN" sz="3200"/>
            </a:p>
          </p:txBody>
        </p:sp>
        <p:sp>
          <p:nvSpPr>
            <p:cNvPr id="143" name="Text Box 47"/>
            <p:cNvSpPr txBox="1">
              <a:spLocks noChangeArrowheads="1"/>
            </p:cNvSpPr>
            <p:nvPr/>
          </p:nvSpPr>
          <p:spPr bwMode="auto">
            <a:xfrm>
              <a:off x="17200" y="8249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1,580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63715" y="5664835"/>
            <a:ext cx="4373245" cy="245110"/>
            <a:chOff x="10809" y="8921"/>
            <a:chExt cx="6887" cy="386"/>
          </a:xfrm>
        </p:grpSpPr>
        <p:sp>
          <p:nvSpPr>
            <p:cNvPr id="107" name="Rectangle 58"/>
            <p:cNvSpPr>
              <a:spLocks noChangeArrowheads="1"/>
            </p:cNvSpPr>
            <p:nvPr/>
          </p:nvSpPr>
          <p:spPr bwMode="gray">
            <a:xfrm>
              <a:off x="10809" y="8965"/>
              <a:ext cx="5145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44" name="Text Box 47"/>
            <p:cNvSpPr txBox="1">
              <a:spLocks noChangeArrowheads="1"/>
            </p:cNvSpPr>
            <p:nvPr/>
          </p:nvSpPr>
          <p:spPr bwMode="auto">
            <a:xfrm>
              <a:off x="16142" y="8921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1,456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7220" y="4416425"/>
            <a:ext cx="4683760" cy="245110"/>
            <a:chOff x="972" y="6955"/>
            <a:chExt cx="7376" cy="386"/>
          </a:xfrm>
        </p:grpSpPr>
        <p:sp>
          <p:nvSpPr>
            <p:cNvPr id="95" name="Rectangle 55"/>
            <p:cNvSpPr>
              <a:spLocks noChangeArrowheads="1"/>
            </p:cNvSpPr>
            <p:nvPr/>
          </p:nvSpPr>
          <p:spPr bwMode="gray">
            <a:xfrm>
              <a:off x="2724" y="6960"/>
              <a:ext cx="5624" cy="2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rgbClr val="FF0000">
                    <a:alpha val="8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8" name="Text Box 47"/>
            <p:cNvSpPr txBox="1">
              <a:spLocks noChangeArrowheads="1"/>
            </p:cNvSpPr>
            <p:nvPr/>
          </p:nvSpPr>
          <p:spPr bwMode="auto">
            <a:xfrm>
              <a:off x="972" y="6955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1,567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312795" y="1337310"/>
            <a:ext cx="5575300" cy="1651000"/>
            <a:chOff x="5217" y="2106"/>
            <a:chExt cx="8780" cy="2600"/>
          </a:xfrm>
        </p:grpSpPr>
        <p:grpSp>
          <p:nvGrpSpPr>
            <p:cNvPr id="28" name="组合 27"/>
            <p:cNvGrpSpPr/>
            <p:nvPr/>
          </p:nvGrpSpPr>
          <p:grpSpPr>
            <a:xfrm>
              <a:off x="5217" y="2106"/>
              <a:ext cx="8781" cy="2600"/>
              <a:chOff x="4804" y="1486"/>
              <a:chExt cx="8781" cy="2600"/>
            </a:xfrm>
            <a:effectLst>
              <a:outerShdw blurRad="50800" dist="38100" dir="5400000" algn="t" rotWithShape="0">
                <a:schemeClr val="accent5">
                  <a:lumMod val="40000"/>
                  <a:lumOff val="60000"/>
                  <a:alpha val="40000"/>
                </a:schemeClr>
              </a:outerShdw>
            </a:effectLst>
          </p:grpSpPr>
          <p:grpSp>
            <p:nvGrpSpPr>
              <p:cNvPr id="18" name="组合 17"/>
              <p:cNvGrpSpPr/>
              <p:nvPr/>
            </p:nvGrpSpPr>
            <p:grpSpPr>
              <a:xfrm flipH="1">
                <a:off x="8597" y="1486"/>
                <a:ext cx="4988" cy="2600"/>
                <a:chOff x="5344" y="2544"/>
                <a:chExt cx="3376" cy="1760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>
                  <a:off x="5344" y="2544"/>
                  <a:ext cx="3377" cy="1760"/>
                </a:xfrm>
                <a:custGeom>
                  <a:avLst/>
                  <a:gdLst>
                    <a:gd name="T0" fmla="*/ 502 w 569"/>
                    <a:gd name="T1" fmla="*/ 81 h 295"/>
                    <a:gd name="T2" fmla="*/ 475 w 569"/>
                    <a:gd name="T3" fmla="*/ 87 h 295"/>
                    <a:gd name="T4" fmla="*/ 475 w 569"/>
                    <a:gd name="T5" fmla="*/ 87 h 295"/>
                    <a:gd name="T6" fmla="*/ 472 w 569"/>
                    <a:gd name="T7" fmla="*/ 89 h 295"/>
                    <a:gd name="T8" fmla="*/ 463 w 569"/>
                    <a:gd name="T9" fmla="*/ 94 h 295"/>
                    <a:gd name="T10" fmla="*/ 461 w 569"/>
                    <a:gd name="T11" fmla="*/ 96 h 295"/>
                    <a:gd name="T12" fmla="*/ 372 w 569"/>
                    <a:gd name="T13" fmla="*/ 121 h 295"/>
                    <a:gd name="T14" fmla="*/ 252 w 569"/>
                    <a:gd name="T15" fmla="*/ 44 h 295"/>
                    <a:gd name="T16" fmla="*/ 249 w 569"/>
                    <a:gd name="T17" fmla="*/ 41 h 295"/>
                    <a:gd name="T18" fmla="*/ 248 w 569"/>
                    <a:gd name="T19" fmla="*/ 40 h 295"/>
                    <a:gd name="T20" fmla="*/ 248 w 569"/>
                    <a:gd name="T21" fmla="*/ 40 h 295"/>
                    <a:gd name="T22" fmla="*/ 147 w 569"/>
                    <a:gd name="T23" fmla="*/ 0 h 295"/>
                    <a:gd name="T24" fmla="*/ 0 w 569"/>
                    <a:gd name="T25" fmla="*/ 148 h 295"/>
                    <a:gd name="T26" fmla="*/ 147 w 569"/>
                    <a:gd name="T27" fmla="*/ 295 h 295"/>
                    <a:gd name="T28" fmla="*/ 248 w 569"/>
                    <a:gd name="T29" fmla="*/ 255 h 295"/>
                    <a:gd name="T30" fmla="*/ 248 w 569"/>
                    <a:gd name="T31" fmla="*/ 255 h 295"/>
                    <a:gd name="T32" fmla="*/ 372 w 569"/>
                    <a:gd name="T33" fmla="*/ 174 h 295"/>
                    <a:gd name="T34" fmla="*/ 461 w 569"/>
                    <a:gd name="T35" fmla="*/ 200 h 295"/>
                    <a:gd name="T36" fmla="*/ 475 w 569"/>
                    <a:gd name="T37" fmla="*/ 208 h 295"/>
                    <a:gd name="T38" fmla="*/ 475 w 569"/>
                    <a:gd name="T39" fmla="*/ 208 h 295"/>
                    <a:gd name="T40" fmla="*/ 502 w 569"/>
                    <a:gd name="T41" fmla="*/ 214 h 295"/>
                    <a:gd name="T42" fmla="*/ 569 w 569"/>
                    <a:gd name="T43" fmla="*/ 148 h 295"/>
                    <a:gd name="T44" fmla="*/ 502 w 569"/>
                    <a:gd name="T45" fmla="*/ 81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69" h="295">
                      <a:moveTo>
                        <a:pt x="502" y="81"/>
                      </a:moveTo>
                      <a:cubicBezTo>
                        <a:pt x="493" y="81"/>
                        <a:pt x="483" y="83"/>
                        <a:pt x="475" y="87"/>
                      </a:cubicBezTo>
                      <a:cubicBezTo>
                        <a:pt x="475" y="87"/>
                        <a:pt x="475" y="87"/>
                        <a:pt x="475" y="87"/>
                      </a:cubicBezTo>
                      <a:cubicBezTo>
                        <a:pt x="475" y="87"/>
                        <a:pt x="474" y="88"/>
                        <a:pt x="472" y="89"/>
                      </a:cubicBezTo>
                      <a:cubicBezTo>
                        <a:pt x="469" y="90"/>
                        <a:pt x="466" y="92"/>
                        <a:pt x="463" y="94"/>
                      </a:cubicBezTo>
                      <a:cubicBezTo>
                        <a:pt x="462" y="95"/>
                        <a:pt x="462" y="95"/>
                        <a:pt x="461" y="96"/>
                      </a:cubicBezTo>
                      <a:cubicBezTo>
                        <a:pt x="446" y="107"/>
                        <a:pt x="417" y="125"/>
                        <a:pt x="372" y="121"/>
                      </a:cubicBezTo>
                      <a:cubicBezTo>
                        <a:pt x="317" y="116"/>
                        <a:pt x="284" y="76"/>
                        <a:pt x="252" y="44"/>
                      </a:cubicBezTo>
                      <a:cubicBezTo>
                        <a:pt x="251" y="43"/>
                        <a:pt x="250" y="42"/>
                        <a:pt x="249" y="41"/>
                      </a:cubicBezTo>
                      <a:cubicBezTo>
                        <a:pt x="248" y="41"/>
                        <a:pt x="248" y="41"/>
                        <a:pt x="248" y="40"/>
                      </a:cubicBezTo>
                      <a:cubicBezTo>
                        <a:pt x="248" y="40"/>
                        <a:pt x="248" y="40"/>
                        <a:pt x="248" y="40"/>
                      </a:cubicBezTo>
                      <a:cubicBezTo>
                        <a:pt x="221" y="16"/>
                        <a:pt x="186" y="0"/>
                        <a:pt x="147" y="0"/>
                      </a:cubicBezTo>
                      <a:cubicBezTo>
                        <a:pt x="66" y="0"/>
                        <a:pt x="0" y="66"/>
                        <a:pt x="0" y="148"/>
                      </a:cubicBezTo>
                      <a:cubicBezTo>
                        <a:pt x="0" y="229"/>
                        <a:pt x="66" y="295"/>
                        <a:pt x="147" y="295"/>
                      </a:cubicBezTo>
                      <a:cubicBezTo>
                        <a:pt x="186" y="295"/>
                        <a:pt x="221" y="279"/>
                        <a:pt x="248" y="255"/>
                      </a:cubicBezTo>
                      <a:cubicBezTo>
                        <a:pt x="248" y="255"/>
                        <a:pt x="248" y="255"/>
                        <a:pt x="248" y="255"/>
                      </a:cubicBezTo>
                      <a:cubicBezTo>
                        <a:pt x="281" y="223"/>
                        <a:pt x="315" y="180"/>
                        <a:pt x="372" y="174"/>
                      </a:cubicBezTo>
                      <a:cubicBezTo>
                        <a:pt x="417" y="170"/>
                        <a:pt x="446" y="188"/>
                        <a:pt x="461" y="200"/>
                      </a:cubicBezTo>
                      <a:cubicBezTo>
                        <a:pt x="469" y="206"/>
                        <a:pt x="475" y="208"/>
                        <a:pt x="475" y="208"/>
                      </a:cubicBezTo>
                      <a:cubicBezTo>
                        <a:pt x="475" y="208"/>
                        <a:pt x="475" y="208"/>
                        <a:pt x="475" y="208"/>
                      </a:cubicBezTo>
                      <a:cubicBezTo>
                        <a:pt x="483" y="212"/>
                        <a:pt x="493" y="214"/>
                        <a:pt x="502" y="214"/>
                      </a:cubicBezTo>
                      <a:cubicBezTo>
                        <a:pt x="539" y="214"/>
                        <a:pt x="569" y="184"/>
                        <a:pt x="569" y="148"/>
                      </a:cubicBezTo>
                      <a:cubicBezTo>
                        <a:pt x="569" y="111"/>
                        <a:pt x="539" y="81"/>
                        <a:pt x="502" y="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alpha val="27000"/>
                      </a:schemeClr>
                    </a:gs>
                    <a:gs pos="100000">
                      <a:srgbClr val="FF0000">
                        <a:alpha val="6100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>
                    <a:sym typeface="+mn-ea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 bwMode="gray">
                <a:xfrm rot="5400000">
                  <a:off x="5543" y="2724"/>
                  <a:ext cx="1398" cy="1400"/>
                </a:xfrm>
                <a:prstGeom prst="ellipse">
                  <a:avLst/>
                </a:prstGeom>
                <a:gradFill>
                  <a:gsLst>
                    <a:gs pos="0">
                      <a:schemeClr val="accent2">
                        <a:alpha val="86000"/>
                      </a:schemeClr>
                    </a:gs>
                    <a:gs pos="100000">
                      <a:srgbClr val="FF0000">
                        <a:alpha val="8800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>
                    <a:sym typeface="+mn-ea"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4804" y="1486"/>
                <a:ext cx="4988" cy="2600"/>
                <a:chOff x="5344" y="2544"/>
                <a:chExt cx="3376" cy="1760"/>
              </a:xfrm>
            </p:grpSpPr>
            <p:sp>
              <p:nvSpPr>
                <p:cNvPr id="22" name="Freeform 5"/>
                <p:cNvSpPr/>
                <p:nvPr/>
              </p:nvSpPr>
              <p:spPr bwMode="gray">
                <a:xfrm>
                  <a:off x="5344" y="2544"/>
                  <a:ext cx="3377" cy="1760"/>
                </a:xfrm>
                <a:custGeom>
                  <a:avLst/>
                  <a:gdLst>
                    <a:gd name="T0" fmla="*/ 502 w 569"/>
                    <a:gd name="T1" fmla="*/ 81 h 295"/>
                    <a:gd name="T2" fmla="*/ 475 w 569"/>
                    <a:gd name="T3" fmla="*/ 87 h 295"/>
                    <a:gd name="T4" fmla="*/ 475 w 569"/>
                    <a:gd name="T5" fmla="*/ 87 h 295"/>
                    <a:gd name="T6" fmla="*/ 472 w 569"/>
                    <a:gd name="T7" fmla="*/ 89 h 295"/>
                    <a:gd name="T8" fmla="*/ 463 w 569"/>
                    <a:gd name="T9" fmla="*/ 94 h 295"/>
                    <a:gd name="T10" fmla="*/ 461 w 569"/>
                    <a:gd name="T11" fmla="*/ 96 h 295"/>
                    <a:gd name="T12" fmla="*/ 372 w 569"/>
                    <a:gd name="T13" fmla="*/ 121 h 295"/>
                    <a:gd name="T14" fmla="*/ 252 w 569"/>
                    <a:gd name="T15" fmla="*/ 44 h 295"/>
                    <a:gd name="T16" fmla="*/ 249 w 569"/>
                    <a:gd name="T17" fmla="*/ 41 h 295"/>
                    <a:gd name="T18" fmla="*/ 248 w 569"/>
                    <a:gd name="T19" fmla="*/ 40 h 295"/>
                    <a:gd name="T20" fmla="*/ 248 w 569"/>
                    <a:gd name="T21" fmla="*/ 40 h 295"/>
                    <a:gd name="T22" fmla="*/ 147 w 569"/>
                    <a:gd name="T23" fmla="*/ 0 h 295"/>
                    <a:gd name="T24" fmla="*/ 0 w 569"/>
                    <a:gd name="T25" fmla="*/ 148 h 295"/>
                    <a:gd name="T26" fmla="*/ 147 w 569"/>
                    <a:gd name="T27" fmla="*/ 295 h 295"/>
                    <a:gd name="T28" fmla="*/ 248 w 569"/>
                    <a:gd name="T29" fmla="*/ 255 h 295"/>
                    <a:gd name="T30" fmla="*/ 248 w 569"/>
                    <a:gd name="T31" fmla="*/ 255 h 295"/>
                    <a:gd name="T32" fmla="*/ 372 w 569"/>
                    <a:gd name="T33" fmla="*/ 174 h 295"/>
                    <a:gd name="T34" fmla="*/ 461 w 569"/>
                    <a:gd name="T35" fmla="*/ 200 h 295"/>
                    <a:gd name="T36" fmla="*/ 475 w 569"/>
                    <a:gd name="T37" fmla="*/ 208 h 295"/>
                    <a:gd name="T38" fmla="*/ 475 w 569"/>
                    <a:gd name="T39" fmla="*/ 208 h 295"/>
                    <a:gd name="T40" fmla="*/ 502 w 569"/>
                    <a:gd name="T41" fmla="*/ 214 h 295"/>
                    <a:gd name="T42" fmla="*/ 569 w 569"/>
                    <a:gd name="T43" fmla="*/ 148 h 295"/>
                    <a:gd name="T44" fmla="*/ 502 w 569"/>
                    <a:gd name="T45" fmla="*/ 81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69" h="295">
                      <a:moveTo>
                        <a:pt x="502" y="81"/>
                      </a:moveTo>
                      <a:cubicBezTo>
                        <a:pt x="493" y="81"/>
                        <a:pt x="483" y="83"/>
                        <a:pt x="475" y="87"/>
                      </a:cubicBezTo>
                      <a:cubicBezTo>
                        <a:pt x="475" y="87"/>
                        <a:pt x="475" y="87"/>
                        <a:pt x="475" y="87"/>
                      </a:cubicBezTo>
                      <a:cubicBezTo>
                        <a:pt x="475" y="87"/>
                        <a:pt x="474" y="88"/>
                        <a:pt x="472" y="89"/>
                      </a:cubicBezTo>
                      <a:cubicBezTo>
                        <a:pt x="469" y="90"/>
                        <a:pt x="466" y="92"/>
                        <a:pt x="463" y="94"/>
                      </a:cubicBezTo>
                      <a:cubicBezTo>
                        <a:pt x="462" y="95"/>
                        <a:pt x="462" y="95"/>
                        <a:pt x="461" y="96"/>
                      </a:cubicBezTo>
                      <a:cubicBezTo>
                        <a:pt x="446" y="107"/>
                        <a:pt x="417" y="125"/>
                        <a:pt x="372" y="121"/>
                      </a:cubicBezTo>
                      <a:cubicBezTo>
                        <a:pt x="317" y="116"/>
                        <a:pt x="284" y="76"/>
                        <a:pt x="252" y="44"/>
                      </a:cubicBezTo>
                      <a:cubicBezTo>
                        <a:pt x="251" y="43"/>
                        <a:pt x="250" y="42"/>
                        <a:pt x="249" y="41"/>
                      </a:cubicBezTo>
                      <a:cubicBezTo>
                        <a:pt x="248" y="41"/>
                        <a:pt x="248" y="41"/>
                        <a:pt x="248" y="40"/>
                      </a:cubicBezTo>
                      <a:cubicBezTo>
                        <a:pt x="248" y="40"/>
                        <a:pt x="248" y="40"/>
                        <a:pt x="248" y="40"/>
                      </a:cubicBezTo>
                      <a:cubicBezTo>
                        <a:pt x="221" y="16"/>
                        <a:pt x="186" y="0"/>
                        <a:pt x="147" y="0"/>
                      </a:cubicBezTo>
                      <a:cubicBezTo>
                        <a:pt x="66" y="0"/>
                        <a:pt x="0" y="66"/>
                        <a:pt x="0" y="148"/>
                      </a:cubicBezTo>
                      <a:cubicBezTo>
                        <a:pt x="0" y="229"/>
                        <a:pt x="66" y="295"/>
                        <a:pt x="147" y="295"/>
                      </a:cubicBezTo>
                      <a:cubicBezTo>
                        <a:pt x="186" y="295"/>
                        <a:pt x="221" y="279"/>
                        <a:pt x="248" y="255"/>
                      </a:cubicBezTo>
                      <a:cubicBezTo>
                        <a:pt x="248" y="255"/>
                        <a:pt x="248" y="255"/>
                        <a:pt x="248" y="255"/>
                      </a:cubicBezTo>
                      <a:cubicBezTo>
                        <a:pt x="281" y="223"/>
                        <a:pt x="315" y="180"/>
                        <a:pt x="372" y="174"/>
                      </a:cubicBezTo>
                      <a:cubicBezTo>
                        <a:pt x="417" y="170"/>
                        <a:pt x="446" y="188"/>
                        <a:pt x="461" y="200"/>
                      </a:cubicBezTo>
                      <a:cubicBezTo>
                        <a:pt x="469" y="206"/>
                        <a:pt x="475" y="208"/>
                        <a:pt x="475" y="208"/>
                      </a:cubicBezTo>
                      <a:cubicBezTo>
                        <a:pt x="475" y="208"/>
                        <a:pt x="475" y="208"/>
                        <a:pt x="475" y="208"/>
                      </a:cubicBezTo>
                      <a:cubicBezTo>
                        <a:pt x="483" y="212"/>
                        <a:pt x="493" y="214"/>
                        <a:pt x="502" y="214"/>
                      </a:cubicBezTo>
                      <a:cubicBezTo>
                        <a:pt x="539" y="214"/>
                        <a:pt x="569" y="184"/>
                        <a:pt x="569" y="148"/>
                      </a:cubicBezTo>
                      <a:cubicBezTo>
                        <a:pt x="569" y="111"/>
                        <a:pt x="539" y="81"/>
                        <a:pt x="502" y="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alpha val="86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3200">
                    <a:sym typeface="+mn-ea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 bwMode="gray">
                <a:xfrm rot="5400000">
                  <a:off x="5543" y="2724"/>
                  <a:ext cx="1398" cy="1400"/>
                </a:xfrm>
                <a:prstGeom prst="ellipse">
                  <a:avLst/>
                </a:prstGeom>
                <a:gradFill>
                  <a:gsLst>
                    <a:gs pos="0">
                      <a:schemeClr val="accent2">
                        <a:alpha val="86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3200">
                    <a:sym typeface="+mn-ea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5317" y="2327"/>
                <a:ext cx="1628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buClrTx/>
                  <a:buSzTx/>
                  <a:buFontTx/>
                </a:pPr>
                <a:r>
                  <a:rPr lang="zh-CN" altLang="en-US" sz="3200" b="1">
                    <a:solidFill>
                      <a:schemeClr val="bg1"/>
                    </a:solidFill>
                    <a:effectLst>
                      <a:outerShdw blurRad="63500" sx="106000" sy="106000" algn="ctr" rotWithShape="0">
                        <a:srgbClr val="EF5739">
                          <a:alpha val="40000"/>
                        </a:srgbClr>
                      </a:outerShdw>
                    </a:effectLst>
                    <a:latin typeface="胡晓波男神体" panose="02010600030101010101" charset="-122"/>
                    <a:ea typeface="胡晓波男神体" panose="02010600030101010101" charset="-122"/>
                  </a:rPr>
                  <a:t>去年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444" y="2327"/>
                <a:ext cx="1628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>
                  <a:buClrTx/>
                  <a:buSzTx/>
                  <a:buFontTx/>
                </a:pPr>
                <a:r>
                  <a:rPr lang="zh-CN" altLang="en-US" sz="3200" b="1">
                    <a:solidFill>
                      <a:schemeClr val="bg1"/>
                    </a:solidFill>
                    <a:effectLst>
                      <a:outerShdw blurRad="63500" sx="106000" sy="106000" algn="ctr" rotWithShape="0">
                        <a:srgbClr val="EF5739">
                          <a:alpha val="40000"/>
                        </a:srgbClr>
                      </a:outerShdw>
                    </a:effectLst>
                    <a:latin typeface="胡晓波男神体" panose="02010600030101010101" charset="-122"/>
                    <a:ea typeface="胡晓波男神体" panose="02010600030101010101" charset="-122"/>
                    <a:sym typeface="+mn-ea"/>
                  </a:rPr>
                  <a:t>今年</a:t>
                </a: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850" y="2436"/>
                <a:ext cx="702" cy="70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 bwMode="gray">
            <a:xfrm>
              <a:off x="9447" y="3246"/>
              <a:ext cx="320" cy="320"/>
            </a:xfrm>
            <a:prstGeom prst="ellipse">
              <a:avLst/>
            </a:prstGeom>
            <a:gradFill>
              <a:gsLst>
                <a:gs pos="0">
                  <a:schemeClr val="accent2">
                    <a:alpha val="86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schemeClr val="accent5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3200"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6" name="泪滴形 5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年度工作回顾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  <p:bldP spid="2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269786"/>
          <p:cNvPicPr>
            <a:picLocks noChangeAspect="1"/>
          </p:cNvPicPr>
          <p:nvPr/>
        </p:nvPicPr>
        <p:blipFill>
          <a:blip r:embed="rId2" cstate="screen">
            <a:grayscl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30" y="-26670"/>
            <a:ext cx="12235180" cy="691070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033145" y="1816100"/>
            <a:ext cx="2959100" cy="4119880"/>
            <a:chOff x="1627" y="2860"/>
            <a:chExt cx="4660" cy="6488"/>
          </a:xfrm>
        </p:grpSpPr>
        <p:grpSp>
          <p:nvGrpSpPr>
            <p:cNvPr id="22" name="组合 21"/>
            <p:cNvGrpSpPr/>
            <p:nvPr/>
          </p:nvGrpSpPr>
          <p:grpSpPr>
            <a:xfrm>
              <a:off x="1627" y="2860"/>
              <a:ext cx="4660" cy="6488"/>
              <a:chOff x="1033312" y="1815920"/>
              <a:chExt cx="2959139" cy="4120129"/>
            </a:xfrm>
          </p:grpSpPr>
          <p:sp>
            <p:nvSpPr>
              <p:cNvPr id="8" name="圆角矩形 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  <p:cNvSpPr/>
              <p:nvPr/>
            </p:nvSpPr>
            <p:spPr>
              <a:xfrm>
                <a:off x="1033312" y="1815920"/>
                <a:ext cx="2959139" cy="412012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sx="102000" sy="102000" algn="ctr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同侧圆角矩形 10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  <p:cNvSpPr/>
              <p:nvPr/>
            </p:nvSpPr>
            <p:spPr>
              <a:xfrm>
                <a:off x="1033312" y="1815920"/>
                <a:ext cx="2959139" cy="2408350"/>
              </a:xfrm>
              <a:prstGeom prst="round2SameRect">
                <a:avLst/>
              </a:prstGeom>
              <a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+mn-ea"/>
                </a:endParaRPr>
              </a:p>
            </p:txBody>
          </p:sp>
        </p:grpSp>
        <p:sp>
          <p:nvSpPr>
            <p:cNvPr id="14" name="文本框 13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 txBox="1"/>
            <p:nvPr/>
          </p:nvSpPr>
          <p:spPr>
            <a:xfrm>
              <a:off x="2101" y="7236"/>
              <a:ext cx="37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en Sans Semibold" charset="0"/>
                </a:rPr>
                <a:t>填写段落标题</a:t>
              </a:r>
            </a:p>
          </p:txBody>
        </p:sp>
        <p:sp>
          <p:nvSpPr>
            <p:cNvPr id="15" name="文本框 14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 txBox="1"/>
            <p:nvPr/>
          </p:nvSpPr>
          <p:spPr>
            <a:xfrm>
              <a:off x="1976" y="7818"/>
              <a:ext cx="396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请替换文字内容，修改文字内容，也可以直接复制你的内容到此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94040" y="1816100"/>
            <a:ext cx="2959100" cy="4119880"/>
            <a:chOff x="12904" y="2860"/>
            <a:chExt cx="4660" cy="6488"/>
          </a:xfrm>
        </p:grpSpPr>
        <p:grpSp>
          <p:nvGrpSpPr>
            <p:cNvPr id="24" name="组合 23"/>
            <p:cNvGrpSpPr/>
            <p:nvPr/>
          </p:nvGrpSpPr>
          <p:grpSpPr>
            <a:xfrm>
              <a:off x="12904" y="2860"/>
              <a:ext cx="4660" cy="6488"/>
              <a:chOff x="8193966" y="1815920"/>
              <a:chExt cx="2959139" cy="4120129"/>
            </a:xfrm>
          </p:grpSpPr>
          <p:sp>
            <p:nvSpPr>
              <p:cNvPr id="10" name="圆角矩形 9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  <p:cNvSpPr/>
              <p:nvPr/>
            </p:nvSpPr>
            <p:spPr>
              <a:xfrm>
                <a:off x="8193966" y="1815920"/>
                <a:ext cx="2959139" cy="412012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sx="102000" sy="102000" algn="ctr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3" name="同侧圆角矩形 12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  <p:cNvSpPr/>
              <p:nvPr/>
            </p:nvSpPr>
            <p:spPr>
              <a:xfrm>
                <a:off x="8193966" y="1815920"/>
                <a:ext cx="2959139" cy="2408350"/>
              </a:xfrm>
              <a:prstGeom prst="round2SameRect">
                <a:avLst/>
              </a:prstGeom>
              <a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+mn-ea"/>
                </a:endParaRPr>
              </a:p>
            </p:txBody>
          </p:sp>
        </p:grpSp>
        <p:sp>
          <p:nvSpPr>
            <p:cNvPr id="16" name="文本框 15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 txBox="1"/>
            <p:nvPr/>
          </p:nvSpPr>
          <p:spPr>
            <a:xfrm>
              <a:off x="13378" y="7236"/>
              <a:ext cx="37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en Sans Semibold" charset="0"/>
                </a:rPr>
                <a:t>填写段落标题</a:t>
              </a:r>
            </a:p>
          </p:txBody>
        </p:sp>
        <p:sp>
          <p:nvSpPr>
            <p:cNvPr id="18" name="文本框 1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 txBox="1"/>
            <p:nvPr/>
          </p:nvSpPr>
          <p:spPr>
            <a:xfrm>
              <a:off x="13252" y="7818"/>
              <a:ext cx="396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请替换文字内容，修改文字内容，也可以直接复制你的内容到此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13910" y="1816100"/>
            <a:ext cx="2961640" cy="4119880"/>
            <a:chOff x="7266" y="2860"/>
            <a:chExt cx="4664" cy="6488"/>
          </a:xfrm>
        </p:grpSpPr>
        <p:grpSp>
          <p:nvGrpSpPr>
            <p:cNvPr id="23" name="组合 22"/>
            <p:cNvGrpSpPr/>
            <p:nvPr/>
          </p:nvGrpSpPr>
          <p:grpSpPr>
            <a:xfrm>
              <a:off x="7266" y="2860"/>
              <a:ext cx="4660" cy="6488"/>
              <a:chOff x="4613639" y="1815920"/>
              <a:chExt cx="2959139" cy="4120129"/>
            </a:xfr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</p:grpSpPr>
          <p:sp>
            <p:nvSpPr>
              <p:cNvPr id="9" name="圆角矩形 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  <p:cNvSpPr/>
              <p:nvPr/>
            </p:nvSpPr>
            <p:spPr bwMode="gray">
              <a:xfrm>
                <a:off x="4613639" y="1815920"/>
                <a:ext cx="2959139" cy="4120129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12" name="圆角矩形 11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  <p:cNvSpPr/>
              <p:nvPr/>
            </p:nvSpPr>
            <p:spPr bwMode="gray">
              <a:xfrm>
                <a:off x="4613639" y="1815920"/>
                <a:ext cx="2959139" cy="240835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alpha val="86000"/>
                    </a:schemeClr>
                  </a:gs>
                  <a:gs pos="100000">
                    <a:srgbClr val="FF0000">
                      <a:alpha val="88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  <p:sp>
          <p:nvSpPr>
            <p:cNvPr id="17" name="文本框 16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 txBox="1"/>
            <p:nvPr/>
          </p:nvSpPr>
          <p:spPr>
            <a:xfrm>
              <a:off x="7739" y="7236"/>
              <a:ext cx="37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en Sans Semibold" charset="0"/>
                </a:rPr>
                <a:t>填写段落标题</a:t>
              </a:r>
            </a:p>
          </p:txBody>
        </p:sp>
        <p:sp>
          <p:nvSpPr>
            <p:cNvPr id="19" name="文本框 1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 txBox="1"/>
            <p:nvPr/>
          </p:nvSpPr>
          <p:spPr>
            <a:xfrm>
              <a:off x="7614" y="7818"/>
              <a:ext cx="396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请替换文字内容，修改文字内容，也可以直接复制你的内容到此</a:t>
              </a:r>
            </a:p>
          </p:txBody>
        </p:sp>
        <p:sp>
          <p:nvSpPr>
            <p:cNvPr id="5" name="同侧圆角矩形 4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/>
            <p:nvPr/>
          </p:nvSpPr>
          <p:spPr>
            <a:xfrm>
              <a:off x="7270" y="2860"/>
              <a:ext cx="4660" cy="3793"/>
            </a:xfrm>
            <a:prstGeom prst="round2SameRect">
              <a:avLst/>
            </a:prstGeom>
            <a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564" r="-1156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546725" y="1023620"/>
            <a:ext cx="1099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小标题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10603230" y="5191760"/>
            <a:ext cx="1607820" cy="1607820"/>
          </a:xfrm>
          <a:prstGeom prst="ellipse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rgbClr val="FF0000">
                  <a:alpha val="61000"/>
                </a:srgb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325735" y="6097905"/>
            <a:ext cx="701675" cy="701675"/>
          </a:xfrm>
          <a:prstGeom prst="ellipse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rgbClr val="FF0000">
                  <a:alpha val="61000"/>
                </a:srgb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89865" y="139700"/>
            <a:ext cx="945515" cy="806450"/>
            <a:chOff x="-299" y="220"/>
            <a:chExt cx="1489" cy="1270"/>
          </a:xfrm>
        </p:grpSpPr>
        <p:sp>
          <p:nvSpPr>
            <p:cNvPr id="25" name="泪滴形 24"/>
            <p:cNvSpPr/>
            <p:nvPr/>
          </p:nvSpPr>
          <p:spPr>
            <a:xfrm rot="2580000">
              <a:off x="-80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6" name="泪滴形 25"/>
            <p:cNvSpPr/>
            <p:nvPr/>
          </p:nvSpPr>
          <p:spPr>
            <a:xfrm rot="2580000">
              <a:off x="-299" y="220"/>
              <a:ext cx="1270" cy="1270"/>
            </a:xfrm>
            <a:prstGeom prst="teardrop">
              <a:avLst/>
            </a:prstGeom>
            <a:gradFill>
              <a:gsLst>
                <a:gs pos="0">
                  <a:schemeClr val="accent2">
                    <a:alpha val="27000"/>
                  </a:schemeClr>
                </a:gs>
                <a:gs pos="100000">
                  <a:srgbClr val="FF0000">
                    <a:alpha val="6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057910" y="313055"/>
            <a:ext cx="20154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accent2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年度工作回顾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 animBg="1"/>
      <p:bldP spid="20" grpId="0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81909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-27940"/>
            <a:ext cx="12224385" cy="6890385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2479675" y="-219075"/>
            <a:ext cx="9726295" cy="70808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17" h="11151">
                <a:moveTo>
                  <a:pt x="15317" y="0"/>
                </a:moveTo>
                <a:lnTo>
                  <a:pt x="15317" y="11151"/>
                </a:lnTo>
                <a:lnTo>
                  <a:pt x="1608" y="11151"/>
                </a:lnTo>
                <a:lnTo>
                  <a:pt x="1654" y="11030"/>
                </a:lnTo>
                <a:lnTo>
                  <a:pt x="0" y="11030"/>
                </a:lnTo>
                <a:lnTo>
                  <a:pt x="0" y="5416"/>
                </a:lnTo>
                <a:lnTo>
                  <a:pt x="3811" y="5416"/>
                </a:lnTo>
                <a:lnTo>
                  <a:pt x="5869" y="57"/>
                </a:lnTo>
                <a:lnTo>
                  <a:pt x="15317" y="0"/>
                </a:lnTo>
                <a:close/>
              </a:path>
            </a:pathLst>
          </a:custGeom>
          <a:gradFill>
            <a:gsLst>
              <a:gs pos="0">
                <a:srgbClr val="F67854">
                  <a:alpha val="46000"/>
                </a:srgbClr>
              </a:gs>
              <a:gs pos="100000">
                <a:srgbClr val="FF0000">
                  <a:alpha val="9800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8210" y="-723265"/>
            <a:ext cx="5026025" cy="947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1000" i="1">
                <a:solidFill>
                  <a:schemeClr val="bg1"/>
                </a:solidFill>
                <a:latin typeface="锐字真言体免费商用" panose="02010600030101010101" charset="-122"/>
                <a:ea typeface="锐字真言体免费商用" panose="02010600030101010101" charset="-122"/>
              </a:rPr>
              <a:t>2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39230" y="2105660"/>
            <a:ext cx="4348480" cy="768350"/>
          </a:xfrm>
          <a:prstGeom prst="rect">
            <a:avLst/>
          </a:prstGeom>
          <a:noFill/>
          <a:effectLst>
            <a:outerShdw blurRad="139700" dist="889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en-US" altLang="zh-CN"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7000">
                      <a:srgbClr val="FACFB4"/>
                    </a:gs>
                  </a:gsLst>
                  <a:lin ang="5400000" scaled="0"/>
                </a:gradFill>
                <a:latin typeface="胡晓波男神体" panose="02010600030101010101" charset="-122"/>
                <a:ea typeface="胡晓波男神体" panose="02010600030101010101" charset="-122"/>
                <a:sym typeface="+mn-ea"/>
              </a:rPr>
              <a:t>Part two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90945" y="3014345"/>
            <a:ext cx="4845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bg1"/>
                </a:solidFill>
                <a:latin typeface="胡晓波男神体" panose="02010600030101010101" charset="-122"/>
                <a:ea typeface="胡晓波男神体" panose="02010600030101010101" charset="-122"/>
              </a:rPr>
              <a:t>重点项目分析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57160" y="3832225"/>
            <a:ext cx="3378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cs typeface="+mn-lt"/>
              </a:rPr>
              <a:t>Analysis of key projects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1312</Words>
  <Application>Microsoft Office PowerPoint</Application>
  <PresentationFormat>宽屏</PresentationFormat>
  <Paragraphs>256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2" baseType="lpstr">
      <vt:lpstr>Fira Sans Extra Condensed</vt:lpstr>
      <vt:lpstr>Helvetica-Compressed</vt:lpstr>
      <vt:lpstr>MS PGothic</vt:lpstr>
      <vt:lpstr>Open Sans</vt:lpstr>
      <vt:lpstr>Open Sans Semibold</vt:lpstr>
      <vt:lpstr>Source Sans Pro</vt:lpstr>
      <vt:lpstr>阿里巴巴普惠体 2.0 105 Heavy</vt:lpstr>
      <vt:lpstr>阿里巴巴普惠体 2.0 35 Thin</vt:lpstr>
      <vt:lpstr>等线</vt:lpstr>
      <vt:lpstr>黑体</vt:lpstr>
      <vt:lpstr>胡晓波男神体</vt:lpstr>
      <vt:lpstr>江城律动宋</vt:lpstr>
      <vt:lpstr>锐字真言体免费商用</vt:lpstr>
      <vt:lpstr>思源黑体 CN Heavy</vt:lpstr>
      <vt:lpstr>宋体</vt:lpstr>
      <vt:lpstr>微软雅黑</vt:lpstr>
      <vt:lpstr>微软雅黑 Light</vt:lpstr>
      <vt:lpstr>演示新手书</vt:lpstr>
      <vt:lpstr>杨任东竹石体-Medium</vt:lpstr>
      <vt:lpstr>字魂36号-正文宋楷</vt:lpstr>
      <vt:lpstr>字魂58号-创中黑</vt:lpstr>
      <vt:lpstr>Arial</vt:lpstr>
      <vt:lpstr>Arial Black</vt:lpstr>
      <vt:lpstr>Calibri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热情橙个人年度工作总结报告ppt模板</dc:title>
  <dc:creator>Ritalixi</dc:creator>
  <cp:keywords>稿定年终PPT模板大赛</cp:keywords>
  <dc:description>www.51pptmoban.com</dc:description>
  <cp:lastModifiedBy>阳光男孩</cp:lastModifiedBy>
  <cp:revision>23</cp:revision>
  <dcterms:created xsi:type="dcterms:W3CDTF">2019-09-19T02:01:00Z</dcterms:created>
  <dcterms:modified xsi:type="dcterms:W3CDTF">2021-12-20T15:18:22Z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