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76" r:id="rId5"/>
    <p:sldId id="274" r:id="rId6"/>
    <p:sldId id="275" r:id="rId7"/>
    <p:sldId id="262" r:id="rId8"/>
    <p:sldId id="263" r:id="rId9"/>
    <p:sldId id="272" r:id="rId10"/>
    <p:sldId id="273" r:id="rId11"/>
    <p:sldId id="264" r:id="rId12"/>
    <p:sldId id="265" r:id="rId13"/>
    <p:sldId id="270" r:id="rId14"/>
    <p:sldId id="271" r:id="rId15"/>
    <p:sldId id="266" r:id="rId16"/>
    <p:sldId id="267" r:id="rId17"/>
    <p:sldId id="268" r:id="rId18"/>
    <p:sldId id="269" r:id="rId19"/>
    <p:sldId id="277" r:id="rId20"/>
    <p:sldId id="333" r:id="rId21"/>
    <p:sldId id="332" r:id="rId22"/>
    <p:sldId id="334"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0DDA567-0D22-4455-858E-FAD1DD852733}">
          <p14:sldIdLst>
            <p14:sldId id="256"/>
            <p14:sldId id="257"/>
            <p14:sldId id="261"/>
            <p14:sldId id="276"/>
            <p14:sldId id="274"/>
            <p14:sldId id="275"/>
            <p14:sldId id="262"/>
            <p14:sldId id="263"/>
            <p14:sldId id="272"/>
            <p14:sldId id="273"/>
            <p14:sldId id="264"/>
            <p14:sldId id="265"/>
            <p14:sldId id="270"/>
            <p14:sldId id="271"/>
            <p14:sldId id="266"/>
            <p14:sldId id="267"/>
            <p14:sldId id="268"/>
            <p14:sldId id="269"/>
            <p14:sldId id="277"/>
          </p14:sldIdLst>
        </p14:section>
        <p14:section name="模板说明" id="{DBE2A207-6FC8-47D2-A47F-8A7924D8A782}">
          <p14:sldIdLst>
            <p14:sldId id="333"/>
            <p14:sldId id="332"/>
            <p14:sldId id="33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1D06"/>
    <a:srgbClr val="F5AD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13" autoAdjust="0"/>
    <p:restoredTop sz="94660"/>
  </p:normalViewPr>
  <p:slideViewPr>
    <p:cSldViewPr snapToGrid="0">
      <p:cViewPr varScale="1">
        <p:scale>
          <a:sx n="86" d="100"/>
          <a:sy n="86" d="100"/>
        </p:scale>
        <p:origin x="55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4532346785285E-2"/>
          <c:y val="4.3609440565446966E-2"/>
          <c:w val="0.9151168145920161"/>
          <c:h val="0.90484755826174423"/>
        </c:manualLayout>
      </c:layout>
      <c:pieChart>
        <c:varyColors val="1"/>
        <c:ser>
          <c:idx val="0"/>
          <c:order val="0"/>
          <c:tx>
            <c:strRef>
              <c:f>Sheet1!$B$1</c:f>
              <c:strCache>
                <c:ptCount val="1"/>
                <c:pt idx="0">
                  <c:v>份额</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1-09B5-40DB-93AF-68B21AD410C8}"/>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09B5-40DB-93AF-68B21AD410C8}"/>
              </c:ext>
            </c:extLst>
          </c:dPt>
          <c:dLbls>
            <c:dLbl>
              <c:idx val="0"/>
              <c:layout>
                <c:manualLayout>
                  <c:x val="-0.20197810679474107"/>
                  <c:y val="-0.42291672429458116"/>
                </c:manualLayout>
              </c:layout>
              <c:tx>
                <c:rich>
                  <a:bodyPr rot="0" spcFirstLastPara="1" vertOverflow="overflow" horzOverflow="overflow" vert="horz" wrap="none" lIns="38100" tIns="19050" rIns="38100" bIns="19050" anchor="ctr" anchorCtr="1">
                    <a:noAutofit/>
                  </a:bodyPr>
                  <a:lstStyle/>
                  <a:p>
                    <a:pPr>
                      <a:defRPr sz="2400" b="0" i="0" u="none" strike="noStrike" kern="1200" baseline="0">
                        <a:solidFill>
                          <a:schemeClr val="bg1"/>
                        </a:solidFill>
                        <a:latin typeface="思源黑体 CN Bold" panose="020B0800000000000000" pitchFamily="34" charset="-122"/>
                        <a:ea typeface="思源黑体 CN Bold" panose="020B0800000000000000" pitchFamily="34" charset="-122"/>
                        <a:cs typeface="+mn-cs"/>
                      </a:defRPr>
                    </a:pPr>
                    <a:fld id="{E6238FDF-DCDA-4A2E-BBEA-096C086F4A00}" type="VALUE">
                      <a:rPr lang="en-US" altLang="zh-CN">
                        <a:latin typeface="思源黑体 CN Bold" panose="020B0800000000000000" pitchFamily="34" charset="-122"/>
                        <a:ea typeface="思源黑体 CN Bold" panose="020B0800000000000000" pitchFamily="34" charset="-122"/>
                      </a:rPr>
                      <a:pPr>
                        <a:defRPr sz="2400">
                          <a:solidFill>
                            <a:schemeClr val="bg1"/>
                          </a:solidFill>
                          <a:latin typeface="思源黑体 CN Bold" panose="020B0800000000000000" pitchFamily="34" charset="-122"/>
                          <a:ea typeface="思源黑体 CN Bold" panose="020B0800000000000000" pitchFamily="34" charset="-122"/>
                        </a:defRPr>
                      </a:pPr>
                      <a:t>[值]</a:t>
                    </a:fld>
                    <a:endParaRPr lang="zh-CN" altLang="en-US"/>
                  </a:p>
                </c:rich>
              </c:tx>
              <c:spPr>
                <a:noFill/>
                <a:ln>
                  <a:noFill/>
                </a:ln>
                <a:effectLst/>
              </c:spPr>
              <c:txPr>
                <a:bodyPr rot="0" spcFirstLastPara="1" vertOverflow="overflow" horzOverflow="overflow" vert="horz" wrap="none" lIns="38100" tIns="19050" rIns="38100" bIns="19050" anchor="ctr" anchorCtr="1">
                  <a:noAutofit/>
                </a:bodyPr>
                <a:lstStyle/>
                <a:p>
                  <a:pPr>
                    <a:defRPr sz="2400" b="0" i="0" u="none" strike="noStrike" kern="1200" baseline="0">
                      <a:solidFill>
                        <a:schemeClr val="bg1"/>
                      </a:solidFill>
                      <a:latin typeface="思源黑体 CN Bold" panose="020B0800000000000000" pitchFamily="34" charset="-122"/>
                      <a:ea typeface="思源黑体 CN Bold" panose="020B0800000000000000" pitchFamily="34" charset="-122"/>
                      <a:cs typeface="+mn-cs"/>
                    </a:defRPr>
                  </a:pPr>
                  <a:endParaRPr lang="zh-CN"/>
                </a:p>
              </c:txPr>
              <c:dLblPos val="bestFi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09B5-40DB-93AF-68B21AD410C8}"/>
                </c:ext>
                <c:ext xmlns:c15="http://schemas.microsoft.com/office/drawing/2012/chart" uri="{CE6537A1-D6FC-4f65-9D91-7224C49458BB}">
                  <c15:layout>
                    <c:manualLayout>
                      <c:w val="0.21965144187661306"/>
                      <c:h val="0.20650106248067249"/>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已完成</c:v>
                </c:pt>
                <c:pt idx="1">
                  <c:v>待完成</c:v>
                </c:pt>
              </c:strCache>
            </c:strRef>
          </c:cat>
          <c:val>
            <c:numRef>
              <c:f>Sheet1!$B$2:$B$3</c:f>
              <c:numCache>
                <c:formatCode>0%</c:formatCode>
                <c:ptCount val="2"/>
                <c:pt idx="0">
                  <c:v>0.8</c:v>
                </c:pt>
                <c:pt idx="1">
                  <c:v>0.19999999999999996</c:v>
                </c:pt>
              </c:numCache>
            </c:numRef>
          </c:val>
          <c:extLst xmlns:c16r2="http://schemas.microsoft.com/office/drawing/2015/06/chart">
            <c:ext xmlns:c16="http://schemas.microsoft.com/office/drawing/2014/chart" uri="{C3380CC4-5D6E-409C-BE32-E72D297353CC}">
              <c16:uniqueId val="{00000004-09B5-40DB-93AF-68B21AD410C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4532346785285E-2"/>
          <c:y val="4.3609440565446966E-2"/>
          <c:w val="0.9151168145920161"/>
          <c:h val="0.90484755826174423"/>
        </c:manualLayout>
      </c:layout>
      <c:pieChart>
        <c:varyColors val="1"/>
        <c:ser>
          <c:idx val="0"/>
          <c:order val="0"/>
          <c:tx>
            <c:strRef>
              <c:f>Sheet1!$B$1</c:f>
              <c:strCache>
                <c:ptCount val="1"/>
                <c:pt idx="0">
                  <c:v>份额</c:v>
                </c:pt>
              </c:strCache>
            </c:strRef>
          </c:tx>
          <c:spPr>
            <a:ln>
              <a:noFill/>
            </a:ln>
          </c:spPr>
          <c:dPt>
            <c:idx val="0"/>
            <c:bubble3D val="0"/>
            <c:spPr>
              <a:gradFill>
                <a:gsLst>
                  <a:gs pos="100000">
                    <a:srgbClr val="F01D06"/>
                  </a:gs>
                  <a:gs pos="0">
                    <a:srgbClr val="FA920D"/>
                  </a:gs>
                </a:gsLst>
                <a:lin ang="2700000" scaled="1"/>
              </a:gradFill>
              <a:ln w="19050">
                <a:noFill/>
              </a:ln>
              <a:effectLst/>
            </c:spPr>
            <c:extLst xmlns:c16r2="http://schemas.microsoft.com/office/drawing/2015/06/chart">
              <c:ext xmlns:c16="http://schemas.microsoft.com/office/drawing/2014/chart" uri="{C3380CC4-5D6E-409C-BE32-E72D297353CC}">
                <c16:uniqueId val="{00000001-5334-48B0-8151-E73738469DF3}"/>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5334-48B0-8151-E73738469DF3}"/>
              </c:ext>
            </c:extLst>
          </c:dPt>
          <c:dLbls>
            <c:dLbl>
              <c:idx val="0"/>
              <c:layout>
                <c:manualLayout>
                  <c:x val="-0.20653306414850453"/>
                  <c:y val="-0.21123609571411456"/>
                </c:manualLayout>
              </c:layout>
              <c:tx>
                <c:rich>
                  <a:bodyPr rot="0" spcFirstLastPara="1" vertOverflow="overflow" horzOverflow="overflow" vert="horz" wrap="none" lIns="38100" tIns="19050" rIns="38100" bIns="19050" anchor="ctr" anchorCtr="1">
                    <a:noAutofit/>
                  </a:bodyPr>
                  <a:lstStyle/>
                  <a:p>
                    <a:pPr>
                      <a:defRPr sz="2400" b="0" i="0" u="none" strike="noStrike" kern="1200" baseline="0">
                        <a:solidFill>
                          <a:schemeClr val="bg1"/>
                        </a:solidFill>
                        <a:latin typeface="思源黑体 CN Bold" panose="020B0800000000000000" pitchFamily="34" charset="-122"/>
                        <a:ea typeface="思源黑体 CN Bold" panose="020B0800000000000000" pitchFamily="34" charset="-122"/>
                        <a:cs typeface="+mn-cs"/>
                      </a:defRPr>
                    </a:pPr>
                    <a:fld id="{B0E9B497-A918-4B37-B37E-57E6D611FBCA}" type="VALUE">
                      <a:rPr lang="en-US" altLang="zh-CN">
                        <a:latin typeface="思源黑体 CN Bold" panose="020B0800000000000000" pitchFamily="34" charset="-122"/>
                        <a:ea typeface="思源黑体 CN Bold" panose="020B0800000000000000" pitchFamily="34" charset="-122"/>
                      </a:rPr>
                      <a:pPr>
                        <a:defRPr sz="2400">
                          <a:solidFill>
                            <a:schemeClr val="bg1"/>
                          </a:solidFill>
                          <a:latin typeface="思源黑体 CN Bold" panose="020B0800000000000000" pitchFamily="34" charset="-122"/>
                          <a:ea typeface="思源黑体 CN Bold" panose="020B0800000000000000" pitchFamily="34" charset="-122"/>
                        </a:defRPr>
                      </a:pPr>
                      <a:t>[值]</a:t>
                    </a:fld>
                    <a:endParaRPr lang="zh-CN" altLang="en-US"/>
                  </a:p>
                </c:rich>
              </c:tx>
              <c:spPr>
                <a:noFill/>
                <a:ln>
                  <a:noFill/>
                </a:ln>
                <a:effectLst/>
              </c:spPr>
              <c:txPr>
                <a:bodyPr rot="0" spcFirstLastPara="1" vertOverflow="overflow" horzOverflow="overflow" vert="horz" wrap="none" lIns="38100" tIns="19050" rIns="38100" bIns="19050" anchor="ctr" anchorCtr="1">
                  <a:noAutofit/>
                </a:bodyPr>
                <a:lstStyle/>
                <a:p>
                  <a:pPr>
                    <a:defRPr sz="2400" b="0" i="0" u="none" strike="noStrike" kern="1200" baseline="0">
                      <a:solidFill>
                        <a:schemeClr val="bg1"/>
                      </a:solidFill>
                      <a:latin typeface="思源黑体 CN Bold" panose="020B0800000000000000" pitchFamily="34" charset="-122"/>
                      <a:ea typeface="思源黑体 CN Bold" panose="020B0800000000000000" pitchFamily="34" charset="-122"/>
                      <a:cs typeface="+mn-cs"/>
                    </a:defRPr>
                  </a:pPr>
                  <a:endParaRPr lang="zh-CN"/>
                </a:p>
              </c:txPr>
              <c:dLblPos val="bestFi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5334-48B0-8151-E73738469DF3}"/>
                </c:ext>
                <c:ext xmlns:c15="http://schemas.microsoft.com/office/drawing/2012/chart" uri="{CE6537A1-D6FC-4f65-9D91-7224C49458BB}">
                  <c15:layout>
                    <c:manualLayout>
                      <c:w val="0.21965144187661306"/>
                      <c:h val="0.20650106248067249"/>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思源黑体 CN Bold" panose="020B0800000000000000" pitchFamily="34" charset="-122"/>
                    <a:ea typeface="思源黑体 CN Bold" panose="020B0800000000000000" pitchFamily="34" charset="-122"/>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已完成</c:v>
                </c:pt>
                <c:pt idx="1">
                  <c:v>待完成</c:v>
                </c:pt>
              </c:strCache>
            </c:strRef>
          </c:cat>
          <c:val>
            <c:numRef>
              <c:f>Sheet1!$B$2:$B$3</c:f>
              <c:numCache>
                <c:formatCode>0%</c:formatCode>
                <c:ptCount val="2"/>
                <c:pt idx="0">
                  <c:v>0.7</c:v>
                </c:pt>
                <c:pt idx="1">
                  <c:v>0.30000000000000004</c:v>
                </c:pt>
              </c:numCache>
            </c:numRef>
          </c:val>
          <c:extLst xmlns:c16r2="http://schemas.microsoft.com/office/drawing/2015/06/chart">
            <c:ext xmlns:c16="http://schemas.microsoft.com/office/drawing/2014/chart" uri="{C3380CC4-5D6E-409C-BE32-E72D297353CC}">
              <c16:uniqueId val="{00000004-5334-48B0-8151-E73738469DF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4532346785285E-2"/>
          <c:y val="4.3609440565446966E-2"/>
          <c:w val="0.9151168145920161"/>
          <c:h val="0.90484755826174423"/>
        </c:manualLayout>
      </c:layout>
      <c:pieChart>
        <c:varyColors val="1"/>
        <c:ser>
          <c:idx val="0"/>
          <c:order val="0"/>
          <c:tx>
            <c:strRef>
              <c:f>Sheet1!$B$1</c:f>
              <c:strCache>
                <c:ptCount val="1"/>
                <c:pt idx="0">
                  <c:v>份额</c:v>
                </c:pt>
              </c:strCache>
            </c:strRef>
          </c:tx>
          <c:spPr>
            <a:ln>
              <a:noFill/>
            </a:ln>
          </c:spPr>
          <c:dPt>
            <c:idx val="0"/>
            <c:bubble3D val="0"/>
            <c:spPr>
              <a:gradFill flip="none" rotWithShape="1">
                <a:gsLst>
                  <a:gs pos="100000">
                    <a:srgbClr val="F01D06"/>
                  </a:gs>
                  <a:gs pos="0">
                    <a:srgbClr val="FA920D"/>
                  </a:gs>
                </a:gsLst>
                <a:lin ang="2700000" scaled="1"/>
                <a:tileRect/>
              </a:gradFill>
              <a:ln w="19050">
                <a:noFill/>
              </a:ln>
              <a:effectLst/>
            </c:spPr>
            <c:extLst xmlns:c16r2="http://schemas.microsoft.com/office/drawing/2015/06/chart">
              <c:ext xmlns:c16="http://schemas.microsoft.com/office/drawing/2014/chart" uri="{C3380CC4-5D6E-409C-BE32-E72D297353CC}">
                <c16:uniqueId val="{00000001-4EDA-462D-AA77-223D7AB8AB63}"/>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4EDA-462D-AA77-223D7AB8AB63}"/>
              </c:ext>
            </c:extLst>
          </c:dPt>
          <c:dLbls>
            <c:dLbl>
              <c:idx val="0"/>
              <c:layout>
                <c:manualLayout>
                  <c:x val="-0.20653316940274846"/>
                  <c:y val="-0.10314396400332512"/>
                </c:manualLayout>
              </c:layout>
              <c:tx>
                <c:rich>
                  <a:bodyPr rot="0" spcFirstLastPara="1" vertOverflow="overflow" horzOverflow="overflow" vert="horz" wrap="none" lIns="38100" tIns="19050" rIns="38100" bIns="19050" anchor="ctr" anchorCtr="1">
                    <a:noAutofit/>
                  </a:bodyPr>
                  <a:lstStyle/>
                  <a:p>
                    <a:pPr>
                      <a:defRPr sz="2400" b="0" i="0" u="none" strike="noStrike" kern="1200" baseline="0">
                        <a:solidFill>
                          <a:schemeClr val="bg1"/>
                        </a:solidFill>
                        <a:latin typeface="思源黑体 CN Bold" panose="020B0800000000000000" pitchFamily="34" charset="-122"/>
                        <a:ea typeface="思源黑体 CN Bold" panose="020B0800000000000000" pitchFamily="34" charset="-122"/>
                        <a:cs typeface="+mn-cs"/>
                      </a:defRPr>
                    </a:pPr>
                    <a:fld id="{1D80CD4D-E2DB-4E21-9DCF-8BCDC7DC8CE6}" type="VALUE">
                      <a:rPr lang="en-US" altLang="zh-CN">
                        <a:latin typeface="思源黑体 CN Bold" panose="020B0800000000000000" pitchFamily="34" charset="-122"/>
                        <a:ea typeface="思源黑体 CN Bold" panose="020B0800000000000000" pitchFamily="34" charset="-122"/>
                      </a:rPr>
                      <a:pPr>
                        <a:defRPr sz="2400" b="0" i="0" u="none" strike="noStrike" kern="1200" baseline="0">
                          <a:solidFill>
                            <a:schemeClr val="bg1"/>
                          </a:solidFill>
                          <a:latin typeface="思源黑体 CN Bold" panose="020B0800000000000000" pitchFamily="34" charset="-122"/>
                          <a:ea typeface="思源黑体 CN Bold" panose="020B0800000000000000" pitchFamily="34" charset="-122"/>
                          <a:cs typeface="+mn-cs"/>
                        </a:defRPr>
                      </a:pPr>
                      <a:t>[值]</a:t>
                    </a:fld>
                    <a:endParaRPr lang="zh-CN" altLang="en-US"/>
                  </a:p>
                </c:rich>
              </c:tx>
              <c:spPr>
                <a:noFill/>
                <a:ln>
                  <a:noFill/>
                </a:ln>
                <a:effectLst/>
              </c:spPr>
              <c:dLblPos val="bestFit"/>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4EDA-462D-AA77-223D7AB8AB63}"/>
                </c:ext>
                <c:ext xmlns:c15="http://schemas.microsoft.com/office/drawing/2012/chart" uri="{CE6537A1-D6FC-4f65-9D91-7224C49458BB}">
                  <c15:layout>
                    <c:manualLayout>
                      <c:w val="0.21965144187661306"/>
                      <c:h val="0.20650106248067249"/>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已完成</c:v>
                </c:pt>
                <c:pt idx="1">
                  <c:v>待完成</c:v>
                </c:pt>
              </c:strCache>
            </c:strRef>
          </c:cat>
          <c:val>
            <c:numRef>
              <c:f>Sheet1!$B$2:$B$3</c:f>
              <c:numCache>
                <c:formatCode>0%</c:formatCode>
                <c:ptCount val="2"/>
                <c:pt idx="0">
                  <c:v>0.56000000000000005</c:v>
                </c:pt>
                <c:pt idx="1">
                  <c:v>0.43999999999999995</c:v>
                </c:pt>
              </c:numCache>
            </c:numRef>
          </c:val>
          <c:extLst xmlns:c16r2="http://schemas.microsoft.com/office/drawing/2015/06/chart">
            <c:ext xmlns:c16="http://schemas.microsoft.com/office/drawing/2014/chart" uri="{C3380CC4-5D6E-409C-BE32-E72D297353CC}">
              <c16:uniqueId val="{00000004-4EDA-462D-AA77-223D7AB8AB63}"/>
            </c:ext>
          </c:extLst>
        </c:ser>
        <c:ser>
          <c:idx val="1"/>
          <c:order val="1"/>
          <c:tx>
            <c:strRef>
              <c:f>Sheet1!$C$1</c:f>
              <c:strCache>
                <c:ptCount val="1"/>
                <c:pt idx="0">
                  <c:v>列1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6-4EDA-462D-AA77-223D7AB8AB63}"/>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8-4EDA-462D-AA77-223D7AB8AB63}"/>
              </c:ext>
            </c:extLst>
          </c:dPt>
          <c:cat>
            <c:strRef>
              <c:f>Sheet1!$A$2:$A$3</c:f>
              <c:strCache>
                <c:ptCount val="2"/>
                <c:pt idx="0">
                  <c:v>已完成</c:v>
                </c:pt>
                <c:pt idx="1">
                  <c:v>待完成</c:v>
                </c:pt>
              </c:strCache>
            </c:strRef>
          </c:cat>
          <c:val>
            <c:numRef>
              <c:f>Sheet1!$C$2:$C$3</c:f>
              <c:numCache>
                <c:formatCode>General</c:formatCode>
                <c:ptCount val="2"/>
              </c:numCache>
            </c:numRef>
          </c:val>
          <c:extLst xmlns:c16r2="http://schemas.microsoft.com/office/drawing/2015/06/chart">
            <c:ext xmlns:c16="http://schemas.microsoft.com/office/drawing/2014/chart" uri="{C3380CC4-5D6E-409C-BE32-E72D297353CC}">
              <c16:uniqueId val="{00000009-4EDA-462D-AA77-223D7AB8AB6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C2EDE5-053D-4C34-BCEF-68F00AE1829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A74E50A-697D-4D8F-A6E3-2D0F9B44FC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95EA027-77A2-4BD8-B194-0AD774C13D6A}"/>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5" name="页脚占位符 4">
            <a:extLst>
              <a:ext uri="{FF2B5EF4-FFF2-40B4-BE49-F238E27FC236}">
                <a16:creationId xmlns:a16="http://schemas.microsoft.com/office/drawing/2014/main" xmlns="" id="{7EFD64AD-5168-42E4-B638-4ECEDD4A8B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F6913EA-4F59-4AB4-8969-7B37A36C1412}"/>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3923229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A4DA68-6D69-44F9-82B1-A13F43C5881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7AA3E5E-1E81-4A52-AAD4-15EEA9DB568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BEE3CE8-FEBC-4322-ACB1-4449A529DBBC}"/>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5" name="页脚占位符 4">
            <a:extLst>
              <a:ext uri="{FF2B5EF4-FFF2-40B4-BE49-F238E27FC236}">
                <a16:creationId xmlns:a16="http://schemas.microsoft.com/office/drawing/2014/main" xmlns="" id="{3735CE3A-E7E9-4589-8D46-1B83F6609E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66F938F-A3CA-4792-8012-7074CFE9088C}"/>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41827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C5D85FC-62D1-4EC9-9FBD-82446ACF705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FBDF19E-1D00-41AB-A6E1-748E62EC685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A287708-50F1-456C-AC46-BE95CEC8CDDD}"/>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5" name="页脚占位符 4">
            <a:extLst>
              <a:ext uri="{FF2B5EF4-FFF2-40B4-BE49-F238E27FC236}">
                <a16:creationId xmlns:a16="http://schemas.microsoft.com/office/drawing/2014/main" xmlns="" id="{EA8BA9C7-A45D-4365-A5D6-9A1C06163D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E3E794-06A2-467D-88DD-D986D232FB32}"/>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2606040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ED7E8B-0496-46A1-8C96-09C0944CBA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4D24DA8-B1FA-49C1-9CB7-EE7511C4FEB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B8E77AA-86D5-40A7-AA42-8A418668F34C}"/>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5" name="页脚占位符 4">
            <a:extLst>
              <a:ext uri="{FF2B5EF4-FFF2-40B4-BE49-F238E27FC236}">
                <a16:creationId xmlns:a16="http://schemas.microsoft.com/office/drawing/2014/main" xmlns="" id="{7FFA7EBF-BF06-4132-8D18-FCCBCE889E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FFAD807-D543-45C9-AA7B-364C1298EB2B}"/>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2646754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8E0EA0-9BD1-46EB-A995-1EA4981C049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DE909A7-7A9B-4409-8A17-662B6FE376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971A9A2A-6723-4893-8A40-F1FA9DA30162}"/>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5" name="页脚占位符 4">
            <a:extLst>
              <a:ext uri="{FF2B5EF4-FFF2-40B4-BE49-F238E27FC236}">
                <a16:creationId xmlns:a16="http://schemas.microsoft.com/office/drawing/2014/main" xmlns="" id="{2BB5C0F8-0FD1-4BC6-9303-5064F371C1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2CFDF2-D675-4F5E-830B-5D9DA36FFD2E}"/>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1940661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CF9F08-49D2-459E-8B8C-154408765B3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4B49086-F991-415E-9FB2-5E3458F1D49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DA112F7B-DB99-4721-8221-727F05A86D7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559C6B9E-8B1C-4775-99F5-DF9E0308CF13}"/>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6" name="页脚占位符 5">
            <a:extLst>
              <a:ext uri="{FF2B5EF4-FFF2-40B4-BE49-F238E27FC236}">
                <a16:creationId xmlns:a16="http://schemas.microsoft.com/office/drawing/2014/main" xmlns="" id="{8D55B235-0392-450D-95CD-A01DE7F6BA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6A2058-3BC0-402F-9BF4-F87271848162}"/>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2133360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FF9CF7-47E8-45FE-A206-F1DA7882D7D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F32642-6508-49EE-9E30-3934F5736D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BC122BEA-C86B-459D-B553-CD00631DCF4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BAAFFDE0-B73C-4381-943C-05B34C914F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CDBA6338-B366-4CE2-93DD-DD82445151D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283F8835-90C5-42D3-BDD7-365B96FC352A}"/>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8" name="页脚占位符 7">
            <a:extLst>
              <a:ext uri="{FF2B5EF4-FFF2-40B4-BE49-F238E27FC236}">
                <a16:creationId xmlns:a16="http://schemas.microsoft.com/office/drawing/2014/main" xmlns="" id="{7AD75B02-6B18-4EA1-8966-A33B3E38C9D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7991EB31-3A45-46B9-BE1F-40C6A956303C}"/>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2185920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0DD41-E96B-4AE8-B7D1-FAB604AF806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5558551-F073-44E3-9531-AD7DF47A22F7}"/>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4" name="页脚占位符 3">
            <a:extLst>
              <a:ext uri="{FF2B5EF4-FFF2-40B4-BE49-F238E27FC236}">
                <a16:creationId xmlns:a16="http://schemas.microsoft.com/office/drawing/2014/main" xmlns="" id="{30D5B1FA-4EA1-4459-8D00-A0444B88DD4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B2C76A2-0B7B-4FC8-89CE-F34882CBB5E1}"/>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1637981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10D4394-4508-48FF-A5D0-7DB0D8400509}"/>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3" name="页脚占位符 2">
            <a:extLst>
              <a:ext uri="{FF2B5EF4-FFF2-40B4-BE49-F238E27FC236}">
                <a16:creationId xmlns:a16="http://schemas.microsoft.com/office/drawing/2014/main" xmlns="" id="{F95E9BCD-B62C-46F9-B455-2D34FB0D45C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1E72649-1FD3-4EB2-8F59-9F2BF9F16A5B}"/>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14762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B0A2018-15CF-4F3B-85FD-26509E61335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0FC2270-1D2F-4D98-9606-BF4F53743D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EB5E5633-B65F-4AC5-A853-FC008B8F5D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1C78A1EB-B4C6-4D41-B6A9-7B80E12548A0}"/>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6" name="页脚占位符 5">
            <a:extLst>
              <a:ext uri="{FF2B5EF4-FFF2-40B4-BE49-F238E27FC236}">
                <a16:creationId xmlns:a16="http://schemas.microsoft.com/office/drawing/2014/main" xmlns="" id="{7E203B97-C0AD-4FD9-A822-7C49C2A385F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8B1A82-2B0F-4D02-9B66-F45595E51514}"/>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4125842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6724F9-A920-4413-9616-3A72B39B012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1658ADE-77BD-4B9F-91D2-71CB5D8183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AD2AAFA-21AC-4CE2-87F1-E06E0530DD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21DB215-9FCC-4DD8-9DA5-69D6DB153F4B}"/>
              </a:ext>
            </a:extLst>
          </p:cNvPr>
          <p:cNvSpPr>
            <a:spLocks noGrp="1"/>
          </p:cNvSpPr>
          <p:nvPr>
            <p:ph type="dt" sz="half" idx="10"/>
          </p:nvPr>
        </p:nvSpPr>
        <p:spPr/>
        <p:txBody>
          <a:bodyPr/>
          <a:lstStyle/>
          <a:p>
            <a:fld id="{0FE9292F-7371-4CDF-984C-9C56A63B6455}" type="datetimeFigureOut">
              <a:rPr lang="zh-CN" altLang="en-US" smtClean="0"/>
              <a:t>2021/12/20</a:t>
            </a:fld>
            <a:endParaRPr lang="zh-CN" altLang="en-US"/>
          </a:p>
        </p:txBody>
      </p:sp>
      <p:sp>
        <p:nvSpPr>
          <p:cNvPr id="6" name="页脚占位符 5">
            <a:extLst>
              <a:ext uri="{FF2B5EF4-FFF2-40B4-BE49-F238E27FC236}">
                <a16:creationId xmlns:a16="http://schemas.microsoft.com/office/drawing/2014/main" xmlns="" id="{35243785-A31B-48D3-8425-C88656D43E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5FD78F9-D84F-43B5-A5FE-3EA6E418870F}"/>
              </a:ext>
            </a:extLst>
          </p:cNvPr>
          <p:cNvSpPr>
            <a:spLocks noGrp="1"/>
          </p:cNvSpPr>
          <p:nvPr>
            <p:ph type="sldNum" sz="quarter" idx="12"/>
          </p:nvPr>
        </p:nvSpPr>
        <p:spPr/>
        <p:txBody>
          <a:bodyPr/>
          <a:lstStyle/>
          <a:p>
            <a:fld id="{328A2D5C-A226-487C-8499-176B7A572D90}" type="slidenum">
              <a:rPr lang="zh-CN" altLang="en-US" smtClean="0"/>
              <a:t>‹#›</a:t>
            </a:fld>
            <a:endParaRPr lang="zh-CN" altLang="en-US"/>
          </a:p>
        </p:txBody>
      </p:sp>
    </p:spTree>
    <p:extLst>
      <p:ext uri="{BB962C8B-B14F-4D97-AF65-F5344CB8AC3E}">
        <p14:creationId xmlns:p14="http://schemas.microsoft.com/office/powerpoint/2010/main" val="1431168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99AD809-FCC0-475C-A1D9-FA5736DD41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3734DFBB-D5EF-46CB-9B46-2D0E17F2E2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36193E68-F45F-4B64-A25C-AB62B557CF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0FE9292F-7371-4CDF-984C-9C56A63B6455}" type="datetimeFigureOut">
              <a:rPr lang="zh-CN" altLang="en-US" smtClean="0"/>
              <a:pPr/>
              <a:t>2021/12/20</a:t>
            </a:fld>
            <a:endParaRPr lang="zh-CN" altLang="en-US" dirty="0"/>
          </a:p>
        </p:txBody>
      </p:sp>
      <p:sp>
        <p:nvSpPr>
          <p:cNvPr id="5" name="页脚占位符 4">
            <a:extLst>
              <a:ext uri="{FF2B5EF4-FFF2-40B4-BE49-F238E27FC236}">
                <a16:creationId xmlns:a16="http://schemas.microsoft.com/office/drawing/2014/main" xmlns="" id="{370BDC0A-0C5D-4C56-A82B-F62C33E86D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4DDA05B2-1488-4302-BC62-B4A488384A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328A2D5C-A226-487C-8499-176B7A572D90}" type="slidenum">
              <a:rPr lang="zh-CN" altLang="en-US" smtClean="0"/>
              <a:pPr/>
              <a:t>‹#›</a:t>
            </a:fld>
            <a:endParaRPr lang="zh-CN" altLang="en-US" dirty="0"/>
          </a:p>
        </p:txBody>
      </p:sp>
    </p:spTree>
    <p:extLst>
      <p:ext uri="{BB962C8B-B14F-4D97-AF65-F5344CB8AC3E}">
        <p14:creationId xmlns:p14="http://schemas.microsoft.com/office/powerpoint/2010/main" val="3954549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pro.cn/"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pro.cn/"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hyperlink" Target="https://www.pptxpro.cn/"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10.pn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3.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E85C4EC0-60A4-4721-B9B2-B8495F8117D8}"/>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46" name="矩形 45">
            <a:extLst>
              <a:ext uri="{FF2B5EF4-FFF2-40B4-BE49-F238E27FC236}">
                <a16:creationId xmlns:a16="http://schemas.microsoft.com/office/drawing/2014/main" xmlns="" id="{85F55E79-B5C5-4E51-A7AB-3D97A3AAF7F0}"/>
              </a:ext>
            </a:extLst>
          </p:cNvPr>
          <p:cNvSpPr/>
          <p:nvPr/>
        </p:nvSpPr>
        <p:spPr>
          <a:xfrm>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42" name="图片 41" descr="背景图案&#10;&#10;描述已自动生成">
            <a:extLst>
              <a:ext uri="{FF2B5EF4-FFF2-40B4-BE49-F238E27FC236}">
                <a16:creationId xmlns:a16="http://schemas.microsoft.com/office/drawing/2014/main" xmlns="" id="{5BFE7A84-1BDA-41BC-98B3-F8C47281E85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3178002" y="430"/>
            <a:ext cx="9013998" cy="685714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28" name="图片 27" descr="背景图案&#10;&#10;描述已自动生成">
            <a:extLst>
              <a:ext uri="{FF2B5EF4-FFF2-40B4-BE49-F238E27FC236}">
                <a16:creationId xmlns:a16="http://schemas.microsoft.com/office/drawing/2014/main" xmlns="" id="{BD851E9A-061F-4028-9953-979FF9353E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90574"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1" name="图片 30" descr="背景图案&#10;&#10;描述已自动生成">
            <a:extLst>
              <a:ext uri="{FF2B5EF4-FFF2-40B4-BE49-F238E27FC236}">
                <a16:creationId xmlns:a16="http://schemas.microsoft.com/office/drawing/2014/main" xmlns="" id="{6015C6D4-E710-4B0A-AF09-152D4141D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400299"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2" name="图片 31" descr="背景图案&#10;&#10;描述已自动生成">
            <a:extLst>
              <a:ext uri="{FF2B5EF4-FFF2-40B4-BE49-F238E27FC236}">
                <a16:creationId xmlns:a16="http://schemas.microsoft.com/office/drawing/2014/main" xmlns="" id="{00230218-D08C-4FCF-A63A-9D6B94FF06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5"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5" name="图片 34" descr="背景图案&#10;&#10;描述已自动生成">
            <a:extLst>
              <a:ext uri="{FF2B5EF4-FFF2-40B4-BE49-F238E27FC236}">
                <a16:creationId xmlns:a16="http://schemas.microsoft.com/office/drawing/2014/main" xmlns="" id="{B3008D7C-3CBC-4F8A-8E44-36369B882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52423"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6" name="图片 35" descr="背景图案&#10;&#10;描述已自动生成">
            <a:extLst>
              <a:ext uri="{FF2B5EF4-FFF2-40B4-BE49-F238E27FC236}">
                <a16:creationId xmlns:a16="http://schemas.microsoft.com/office/drawing/2014/main" xmlns="" id="{A80267B7-3BD1-409E-90F5-272E8D94C1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83721"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7" name="图片 36" descr="背景图案&#10;&#10;描述已自动生成">
            <a:extLst>
              <a:ext uri="{FF2B5EF4-FFF2-40B4-BE49-F238E27FC236}">
                <a16:creationId xmlns:a16="http://schemas.microsoft.com/office/drawing/2014/main" xmlns="" id="{5257994C-C731-439A-AEB8-2259EA712B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481776" y="56050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 name="图片 3">
            <a:extLst>
              <a:ext uri="{FF2B5EF4-FFF2-40B4-BE49-F238E27FC236}">
                <a16:creationId xmlns:a16="http://schemas.microsoft.com/office/drawing/2014/main" xmlns="" id="{40E6B7F1-FE12-4BE1-89D7-E85C8B14B1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66358" y="1471229"/>
            <a:ext cx="7911082" cy="5386770"/>
          </a:xfrm>
          <a:prstGeom prst="rect">
            <a:avLst/>
          </a:prstGeom>
          <a:effectLst>
            <a:outerShdw blurRad="254000" dist="38100" dir="2700000" algn="tl" rotWithShape="0">
              <a:prstClr val="black">
                <a:alpha val="30000"/>
              </a:prstClr>
            </a:outerShdw>
          </a:effectLst>
        </p:spPr>
      </p:pic>
      <p:pic>
        <p:nvPicPr>
          <p:cNvPr id="43" name="图片 42" descr="背景图案&#10;&#10;描述已自动生成">
            <a:extLst>
              <a:ext uri="{FF2B5EF4-FFF2-40B4-BE49-F238E27FC236}">
                <a16:creationId xmlns:a16="http://schemas.microsoft.com/office/drawing/2014/main" xmlns="" id="{ECE1AE2A-4F34-4B8D-8D96-697C4FCDB6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14658"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4" name="图片 43" descr="背景图案&#10;&#10;描述已自动生成">
            <a:extLst>
              <a:ext uri="{FF2B5EF4-FFF2-40B4-BE49-F238E27FC236}">
                <a16:creationId xmlns:a16="http://schemas.microsoft.com/office/drawing/2014/main" xmlns="" id="{F9788212-2A78-44D8-8FF2-AB7C634DB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4"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grpSp>
        <p:nvGrpSpPr>
          <p:cNvPr id="66" name="组合 65">
            <a:extLst>
              <a:ext uri="{FF2B5EF4-FFF2-40B4-BE49-F238E27FC236}">
                <a16:creationId xmlns:a16="http://schemas.microsoft.com/office/drawing/2014/main" xmlns="" id="{38700DAF-F992-4D1E-8FDE-9B95BFA5B826}"/>
              </a:ext>
            </a:extLst>
          </p:cNvPr>
          <p:cNvGrpSpPr/>
          <p:nvPr/>
        </p:nvGrpSpPr>
        <p:grpSpPr>
          <a:xfrm>
            <a:off x="6096000" y="736127"/>
            <a:ext cx="5729178" cy="3055545"/>
            <a:chOff x="6096000" y="736127"/>
            <a:chExt cx="5729178" cy="3055545"/>
          </a:xfrm>
        </p:grpSpPr>
        <p:sp>
          <p:nvSpPr>
            <p:cNvPr id="55" name="文本框 54">
              <a:extLst>
                <a:ext uri="{FF2B5EF4-FFF2-40B4-BE49-F238E27FC236}">
                  <a16:creationId xmlns:a16="http://schemas.microsoft.com/office/drawing/2014/main" xmlns="" id="{83088592-B399-483F-8A9E-5D8F9D5453B2}"/>
                </a:ext>
              </a:extLst>
            </p:cNvPr>
            <p:cNvSpPr txBox="1"/>
            <p:nvPr/>
          </p:nvSpPr>
          <p:spPr>
            <a:xfrm>
              <a:off x="6096000" y="1266825"/>
              <a:ext cx="5729178" cy="1466360"/>
            </a:xfrm>
            <a:prstGeom prst="rect">
              <a:avLst/>
            </a:prstGeom>
            <a:noFill/>
          </p:spPr>
          <p:txBody>
            <a:bodyPr wrap="square" rtlCol="0">
              <a:spAutoFit/>
            </a:bodyPr>
            <a:lstStyle>
              <a:defPPr>
                <a:defRPr lang="zh-CN"/>
              </a:defPPr>
              <a:lvl1pPr>
                <a:defRPr sz="3600">
                  <a:gradFill>
                    <a:gsLst>
                      <a:gs pos="0">
                        <a:srgbClr val="72DBCB"/>
                      </a:gs>
                      <a:gs pos="100000">
                        <a:srgbClr val="2FC1B3"/>
                      </a:gs>
                    </a:gsLst>
                    <a:lin ang="2700000" scaled="1"/>
                  </a:gradFill>
                  <a:latin typeface="优设标题黑" panose="00000500000000000000" pitchFamily="2" charset="-122"/>
                  <a:ea typeface="优设标题黑" panose="00000500000000000000" pitchFamily="2" charset="-122"/>
                </a:defRPr>
              </a:lvl1pPr>
            </a:lstStyle>
            <a:p>
              <a:pPr algn="r"/>
              <a:r>
                <a:rPr lang="zh-CN" altLang="en-US" sz="8800" dirty="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rPr>
                <a:t>户外团学活动</a:t>
              </a:r>
            </a:p>
          </p:txBody>
        </p:sp>
        <p:sp>
          <p:nvSpPr>
            <p:cNvPr id="56" name="文本框 55">
              <a:extLst>
                <a:ext uri="{FF2B5EF4-FFF2-40B4-BE49-F238E27FC236}">
                  <a16:creationId xmlns:a16="http://schemas.microsoft.com/office/drawing/2014/main" xmlns="" id="{CC4EBD6D-3B8C-448D-83FD-6ADB9FA5BAD5}"/>
                </a:ext>
              </a:extLst>
            </p:cNvPr>
            <p:cNvSpPr txBox="1"/>
            <p:nvPr/>
          </p:nvSpPr>
          <p:spPr>
            <a:xfrm>
              <a:off x="7747503" y="736127"/>
              <a:ext cx="3936550"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rPr>
                <a:t>大学生活动策划</a:t>
              </a:r>
              <a:r>
                <a:rPr lang="en-US" altLang="zh-CN" sz="3200" dirty="0">
                  <a:solidFill>
                    <a:schemeClr val="tx1">
                      <a:lumMod val="65000"/>
                      <a:lumOff val="35000"/>
                    </a:schemeClr>
                  </a:solidFill>
                  <a:latin typeface="思源黑体 CN Bold" panose="020B0800000000000000" pitchFamily="34" charset="-122"/>
                  <a:ea typeface="思源黑体 CN Bold" panose="020B0800000000000000" pitchFamily="34" charset="-122"/>
                </a:rPr>
                <a:t>PPT</a:t>
              </a:r>
              <a:endPar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58" name="文本框 57">
              <a:extLst>
                <a:ext uri="{FF2B5EF4-FFF2-40B4-BE49-F238E27FC236}">
                  <a16:creationId xmlns:a16="http://schemas.microsoft.com/office/drawing/2014/main" xmlns="" id="{3F1D7417-B000-4AD5-B53E-82A6E3AFB59F}"/>
                </a:ext>
              </a:extLst>
            </p:cNvPr>
            <p:cNvSpPr txBox="1"/>
            <p:nvPr/>
          </p:nvSpPr>
          <p:spPr>
            <a:xfrm>
              <a:off x="6539218" y="2917386"/>
              <a:ext cx="5254299" cy="306913"/>
            </a:xfrm>
            <a:prstGeom prst="rect">
              <a:avLst/>
            </a:prstGeom>
            <a:noFill/>
          </p:spPr>
          <p:txBody>
            <a:bodyPr wrap="square" rtlCol="0">
              <a:spAutoFit/>
            </a:bodyPr>
            <a:lstStyle/>
            <a:p>
              <a:pPr algn="dist"/>
              <a:r>
                <a:rPr lang="en-US" altLang="zh-CN" sz="1400" b="1" dirty="0">
                  <a:solidFill>
                    <a:schemeClr val="tx1">
                      <a:lumMod val="75000"/>
                      <a:lumOff val="25000"/>
                    </a:schemeClr>
                  </a:solidFill>
                  <a:latin typeface="思源黑体 CN Light" panose="020B0300000000000000" pitchFamily="34" charset="-122"/>
                  <a:ea typeface="思源黑体 CN Light" panose="020B0300000000000000" pitchFamily="34" charset="-122"/>
                </a:rPr>
                <a:t>COLLEGE STUDENT ACTIVITY PLANNING PPT</a:t>
              </a:r>
              <a:endParaRPr lang="zh-CN" altLang="en-US" sz="1400" b="1"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9" name="矩形: 圆角 58">
              <a:extLst>
                <a:ext uri="{FF2B5EF4-FFF2-40B4-BE49-F238E27FC236}">
                  <a16:creationId xmlns:a16="http://schemas.microsoft.com/office/drawing/2014/main" xmlns="" id="{DC309070-C276-4C3A-890F-79DC930754EA}"/>
                </a:ext>
              </a:extLst>
            </p:cNvPr>
            <p:cNvSpPr/>
            <p:nvPr/>
          </p:nvSpPr>
          <p:spPr>
            <a:xfrm>
              <a:off x="7747503" y="3451153"/>
              <a:ext cx="1896842" cy="340519"/>
            </a:xfrm>
            <a:prstGeom prst="roundRect">
              <a:avLst/>
            </a:prstGeom>
            <a:gradFill>
              <a:gsLst>
                <a:gs pos="0">
                  <a:srgbClr val="F5AD14"/>
                </a:gs>
                <a:gs pos="100000">
                  <a:srgbClr val="F01D06"/>
                </a:gs>
              </a:gsLst>
              <a:lin ang="2700000" scaled="1"/>
            </a:gradFill>
            <a:ln w="635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6">
                    <a:extLst>
                      <a:ext uri="{A12FA001-AC4F-418D-AE19-62706E023703}">
                        <ahyp:hlinkClr xmlns:ahyp="http://schemas.microsoft.com/office/drawing/2018/hyperlinkcolor" xmlns="" val="tx"/>
                      </a:ext>
                    </a:extLst>
                  </a:hlinkClick>
                </a:rPr>
                <a:t>汇报人：</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6">
                    <a:extLst>
                      <a:ext uri="{A12FA001-AC4F-418D-AE19-62706E023703}">
                        <ahyp:hlinkClr xmlns:ahyp="http://schemas.microsoft.com/office/drawing/2018/hyperlinkcolor" xmlns=""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6">
                    <a:extLst>
                      <a:ext uri="{A12FA001-AC4F-418D-AE19-62706E023703}">
                        <ahyp:hlinkClr xmlns:ahyp="http://schemas.microsoft.com/office/drawing/2018/hyperlinkcolor" xmlns="" val="tx"/>
                      </a:ext>
                    </a:extLst>
                  </a:hlinkClick>
                </a:rPr>
                <a:t>世界 </a:t>
              </a:r>
              <a:endParaRPr kumimoji="0" lang="zh-CN" altLang="en-US" sz="14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p:txBody>
        </p:sp>
        <p:sp>
          <p:nvSpPr>
            <p:cNvPr id="60" name="文本框 59">
              <a:extLst>
                <a:ext uri="{FF2B5EF4-FFF2-40B4-BE49-F238E27FC236}">
                  <a16:creationId xmlns:a16="http://schemas.microsoft.com/office/drawing/2014/main" xmlns="" id="{351A3D54-5371-4A7F-BF7B-9540306935EF}"/>
                </a:ext>
              </a:extLst>
            </p:cNvPr>
            <p:cNvSpPr txBox="1"/>
            <p:nvPr/>
          </p:nvSpPr>
          <p:spPr>
            <a:xfrm>
              <a:off x="9933678" y="3451153"/>
              <a:ext cx="1718536" cy="340519"/>
            </a:xfrm>
            <a:prstGeom prst="roundRect">
              <a:avLst/>
            </a:prstGeom>
            <a:gradFill>
              <a:gsLst>
                <a:gs pos="0">
                  <a:srgbClr val="F5AD14"/>
                </a:gs>
                <a:gs pos="100000">
                  <a:srgbClr val="F01D06"/>
                </a:gs>
              </a:gsLst>
              <a:lin ang="2700000" scaled="1"/>
            </a:gradFill>
            <a:ln w="6350">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4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汇报部门：某部门</a:t>
              </a:r>
            </a:p>
          </p:txBody>
        </p:sp>
        <p:cxnSp>
          <p:nvCxnSpPr>
            <p:cNvPr id="61" name="直接连接符 60">
              <a:extLst>
                <a:ext uri="{FF2B5EF4-FFF2-40B4-BE49-F238E27FC236}">
                  <a16:creationId xmlns:a16="http://schemas.microsoft.com/office/drawing/2014/main" xmlns="" id="{7FD691DA-8647-4E89-B1DE-EDAD111E7EF0}"/>
                </a:ext>
              </a:extLst>
            </p:cNvPr>
            <p:cNvCxnSpPr>
              <a:cxnSpLocks/>
            </p:cNvCxnSpPr>
            <p:nvPr/>
          </p:nvCxnSpPr>
          <p:spPr>
            <a:xfrm>
              <a:off x="6249853" y="2780268"/>
              <a:ext cx="543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2" name="矩形 61">
            <a:extLst>
              <a:ext uri="{FF2B5EF4-FFF2-40B4-BE49-F238E27FC236}">
                <a16:creationId xmlns:a16="http://schemas.microsoft.com/office/drawing/2014/main" xmlns="" id="{03E8D2C9-A2EA-4D23-BDB6-5DDF5A6A1496}"/>
              </a:ext>
            </a:extLst>
          </p:cNvPr>
          <p:cNvSpPr/>
          <p:nvPr/>
        </p:nvSpPr>
        <p:spPr>
          <a:xfrm>
            <a:off x="8483601" y="5711601"/>
            <a:ext cx="3341578" cy="954107"/>
          </a:xfrm>
          <a:prstGeom prst="rect">
            <a:avLst/>
          </a:prstGeom>
        </p:spPr>
        <p:txBody>
          <a:bodyPr wrap="square">
            <a:spAutoFit/>
          </a:bodyPr>
          <a:lstStyle/>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GROUP </a:t>
            </a:r>
          </a:p>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ACTIVITIES</a:t>
            </a:r>
            <a:endParaRPr lang="zh-CN" altLang="en-US" sz="2800" dirty="0">
              <a:solidFill>
                <a:schemeClr val="bg1">
                  <a:alpha val="50000"/>
                </a:schemeClr>
              </a:solidFill>
              <a:latin typeface="站酷小薇LOGO体" panose="02010600010101010101" pitchFamily="2" charset="-122"/>
              <a:ea typeface="站酷小薇LOGO体" panose="02010600010101010101" pitchFamily="2" charset="-122"/>
            </a:endParaRPr>
          </a:p>
        </p:txBody>
      </p:sp>
      <p:pic>
        <p:nvPicPr>
          <p:cNvPr id="22" name="图片 21" descr="画里面的卡通人物&#10;&#10;低可信度描述已自动生成">
            <a:hlinkClick r:id="rId7"/>
            <a:extLst>
              <a:ext uri="{FF2B5EF4-FFF2-40B4-BE49-F238E27FC236}">
                <a16:creationId xmlns:a16="http://schemas.microsoft.com/office/drawing/2014/main" xmlns="" id="{9C57E0B6-959B-4E96-9556-4FF404D1255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7112" y="320883"/>
            <a:ext cx="1686174" cy="313465"/>
          </a:xfrm>
          <a:prstGeom prst="rect">
            <a:avLst/>
          </a:prstGeom>
        </p:spPr>
      </p:pic>
    </p:spTree>
    <p:extLst>
      <p:ext uri="{BB962C8B-B14F-4D97-AF65-F5344CB8AC3E}">
        <p14:creationId xmlns:p14="http://schemas.microsoft.com/office/powerpoint/2010/main" val="1603105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30531410-4535-4F09-9110-B1E861CB6080}"/>
              </a:ext>
            </a:extLst>
          </p:cNvPr>
          <p:cNvGrpSpPr/>
          <p:nvPr/>
        </p:nvGrpSpPr>
        <p:grpSpPr>
          <a:xfrm>
            <a:off x="370063" y="269797"/>
            <a:ext cx="1911060" cy="543860"/>
            <a:chOff x="3760549" y="3483048"/>
            <a:chExt cx="1911060" cy="543860"/>
          </a:xfrm>
        </p:grpSpPr>
        <p:sp>
          <p:nvSpPr>
            <p:cNvPr id="7" name="Freeform 5">
              <a:extLst>
                <a:ext uri="{FF2B5EF4-FFF2-40B4-BE49-F238E27FC236}">
                  <a16:creationId xmlns:a16="http://schemas.microsoft.com/office/drawing/2014/main" xmlns="" id="{15F4B11F-633B-4E0B-BF65-F27E0573EEF3}"/>
                </a:ext>
              </a:extLst>
            </p:cNvPr>
            <p:cNvSpPr>
              <a:spLocks/>
            </p:cNvSpPr>
            <p:nvPr/>
          </p:nvSpPr>
          <p:spPr bwMode="auto">
            <a:xfrm rot="10800000" flipV="1">
              <a:off x="3763299"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92E4A6D9-115B-4D8B-BFB5-B9F0009DABA2}"/>
                </a:ext>
              </a:extLst>
            </p:cNvPr>
            <p:cNvSpPr/>
            <p:nvPr/>
          </p:nvSpPr>
          <p:spPr>
            <a:xfrm>
              <a:off x="3760549"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096DEF15-068A-4DDF-9257-0C3BB14EB484}"/>
                </a:ext>
              </a:extLst>
            </p:cNvPr>
            <p:cNvSpPr txBox="1"/>
            <p:nvPr/>
          </p:nvSpPr>
          <p:spPr>
            <a:xfrm>
              <a:off x="4390489" y="3524146"/>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流程安全</a:t>
              </a:r>
            </a:p>
          </p:txBody>
        </p:sp>
      </p:grpSp>
      <p:grpSp>
        <p:nvGrpSpPr>
          <p:cNvPr id="10" name="组合 9">
            <a:extLst>
              <a:ext uri="{FF2B5EF4-FFF2-40B4-BE49-F238E27FC236}">
                <a16:creationId xmlns:a16="http://schemas.microsoft.com/office/drawing/2014/main" xmlns="" id="{017D92D3-DF15-4478-8589-00EE95487E67}"/>
              </a:ext>
            </a:extLst>
          </p:cNvPr>
          <p:cNvGrpSpPr/>
          <p:nvPr/>
        </p:nvGrpSpPr>
        <p:grpSpPr>
          <a:xfrm>
            <a:off x="3225209" y="2182813"/>
            <a:ext cx="1863375" cy="3435375"/>
            <a:chOff x="3225210" y="2182813"/>
            <a:chExt cx="1863375" cy="3435375"/>
          </a:xfrm>
        </p:grpSpPr>
        <p:sp>
          <p:nvSpPr>
            <p:cNvPr id="11" name="Pentagon 66">
              <a:extLst>
                <a:ext uri="{FF2B5EF4-FFF2-40B4-BE49-F238E27FC236}">
                  <a16:creationId xmlns:a16="http://schemas.microsoft.com/office/drawing/2014/main" xmlns="" id="{80D4E2DA-AD57-416B-A633-FAAC8FCA8B95}"/>
                </a:ext>
              </a:extLst>
            </p:cNvPr>
            <p:cNvSpPr/>
            <p:nvPr/>
          </p:nvSpPr>
          <p:spPr>
            <a:xfrm>
              <a:off x="3225210" y="3786188"/>
              <a:ext cx="1863375" cy="1832000"/>
            </a:xfrm>
            <a:prstGeom prst="ellipse">
              <a:avLst/>
            </a:prstGeom>
            <a:solidFill>
              <a:srgbClr val="3F3F3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2" name="Rectangle 16">
              <a:extLst>
                <a:ext uri="{FF2B5EF4-FFF2-40B4-BE49-F238E27FC236}">
                  <a16:creationId xmlns:a16="http://schemas.microsoft.com/office/drawing/2014/main" xmlns="" id="{B07E34A6-0F3D-472C-B4C8-794A68EBBA7C}"/>
                </a:ext>
              </a:extLst>
            </p:cNvPr>
            <p:cNvSpPr/>
            <p:nvPr/>
          </p:nvSpPr>
          <p:spPr>
            <a:xfrm>
              <a:off x="3225210"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13" name="组合 12">
            <a:extLst>
              <a:ext uri="{FF2B5EF4-FFF2-40B4-BE49-F238E27FC236}">
                <a16:creationId xmlns:a16="http://schemas.microsoft.com/office/drawing/2014/main" xmlns="" id="{004C7DFD-279E-4AC5-A141-15281385F644}"/>
              </a:ext>
            </a:extLst>
          </p:cNvPr>
          <p:cNvGrpSpPr/>
          <p:nvPr/>
        </p:nvGrpSpPr>
        <p:grpSpPr>
          <a:xfrm>
            <a:off x="1187005" y="1905000"/>
            <a:ext cx="1863375" cy="3436722"/>
            <a:chOff x="1187005" y="1905000"/>
            <a:chExt cx="1863375" cy="3436722"/>
          </a:xfrm>
        </p:grpSpPr>
        <p:sp>
          <p:nvSpPr>
            <p:cNvPr id="14" name="Pentagon 35">
              <a:extLst>
                <a:ext uri="{FF2B5EF4-FFF2-40B4-BE49-F238E27FC236}">
                  <a16:creationId xmlns:a16="http://schemas.microsoft.com/office/drawing/2014/main" xmlns="" id="{0A91A22D-449E-4883-893B-D18713C33657}"/>
                </a:ext>
              </a:extLst>
            </p:cNvPr>
            <p:cNvSpPr/>
            <p:nvPr/>
          </p:nvSpPr>
          <p:spPr>
            <a:xfrm>
              <a:off x="1187005" y="1905000"/>
              <a:ext cx="1863375" cy="1834694"/>
            </a:xfrm>
            <a:prstGeom prst="ellipse">
              <a:avLst/>
            </a:prstGeom>
            <a:gradFill>
              <a:gsLst>
                <a:gs pos="0">
                  <a:srgbClr val="F5AD14"/>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Rectangle 16">
              <a:extLst>
                <a:ext uri="{FF2B5EF4-FFF2-40B4-BE49-F238E27FC236}">
                  <a16:creationId xmlns:a16="http://schemas.microsoft.com/office/drawing/2014/main" xmlns="" id="{1A5704D0-A455-486C-B10E-089447B04E8F}"/>
                </a:ext>
              </a:extLst>
            </p:cNvPr>
            <p:cNvSpPr/>
            <p:nvPr/>
          </p:nvSpPr>
          <p:spPr>
            <a:xfrm>
              <a:off x="1224362"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16" name="组合 15">
            <a:extLst>
              <a:ext uri="{FF2B5EF4-FFF2-40B4-BE49-F238E27FC236}">
                <a16:creationId xmlns:a16="http://schemas.microsoft.com/office/drawing/2014/main" xmlns="" id="{D9A42379-816D-406C-83DC-0042E944CB55}"/>
              </a:ext>
            </a:extLst>
          </p:cNvPr>
          <p:cNvGrpSpPr/>
          <p:nvPr/>
        </p:nvGrpSpPr>
        <p:grpSpPr>
          <a:xfrm>
            <a:off x="7301617" y="2182813"/>
            <a:ext cx="1863376" cy="3435375"/>
            <a:chOff x="7301619" y="2182813"/>
            <a:chExt cx="1863376" cy="3435375"/>
          </a:xfrm>
        </p:grpSpPr>
        <p:sp>
          <p:nvSpPr>
            <p:cNvPr id="17" name="Pentagon 70">
              <a:extLst>
                <a:ext uri="{FF2B5EF4-FFF2-40B4-BE49-F238E27FC236}">
                  <a16:creationId xmlns:a16="http://schemas.microsoft.com/office/drawing/2014/main" xmlns="" id="{1BE6F8C2-90F4-41D9-A3AF-3A79EE6FEDA6}"/>
                </a:ext>
              </a:extLst>
            </p:cNvPr>
            <p:cNvSpPr/>
            <p:nvPr/>
          </p:nvSpPr>
          <p:spPr>
            <a:xfrm>
              <a:off x="7301620" y="3786188"/>
              <a:ext cx="1863375" cy="1832000"/>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Rectangle 16">
              <a:extLst>
                <a:ext uri="{FF2B5EF4-FFF2-40B4-BE49-F238E27FC236}">
                  <a16:creationId xmlns:a16="http://schemas.microsoft.com/office/drawing/2014/main" xmlns="" id="{8A370D1A-BE65-47A6-9538-669B7EBA34CC}"/>
                </a:ext>
              </a:extLst>
            </p:cNvPr>
            <p:cNvSpPr/>
            <p:nvPr/>
          </p:nvSpPr>
          <p:spPr>
            <a:xfrm>
              <a:off x="7301619"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19" name="组合 18">
            <a:extLst>
              <a:ext uri="{FF2B5EF4-FFF2-40B4-BE49-F238E27FC236}">
                <a16:creationId xmlns:a16="http://schemas.microsoft.com/office/drawing/2014/main" xmlns="" id="{BBB88A02-50A0-4413-AED3-AF051AE09502}"/>
              </a:ext>
            </a:extLst>
          </p:cNvPr>
          <p:cNvGrpSpPr/>
          <p:nvPr/>
        </p:nvGrpSpPr>
        <p:grpSpPr>
          <a:xfrm>
            <a:off x="5263413" y="1905000"/>
            <a:ext cx="1863375" cy="3436722"/>
            <a:chOff x="5263415" y="1905000"/>
            <a:chExt cx="1863375" cy="3436722"/>
          </a:xfrm>
        </p:grpSpPr>
        <p:sp>
          <p:nvSpPr>
            <p:cNvPr id="20" name="Pentagon 69">
              <a:extLst>
                <a:ext uri="{FF2B5EF4-FFF2-40B4-BE49-F238E27FC236}">
                  <a16:creationId xmlns:a16="http://schemas.microsoft.com/office/drawing/2014/main" xmlns="" id="{8DFBC7DD-644F-4466-B82E-8F2C6FB8F812}"/>
                </a:ext>
              </a:extLst>
            </p:cNvPr>
            <p:cNvSpPr/>
            <p:nvPr/>
          </p:nvSpPr>
          <p:spPr>
            <a:xfrm>
              <a:off x="5263415" y="1905000"/>
              <a:ext cx="1863375" cy="1834694"/>
            </a:xfrm>
            <a:prstGeom prst="ellipse">
              <a:avLst/>
            </a:prstGeom>
            <a:gradFill>
              <a:gsLst>
                <a:gs pos="0">
                  <a:srgbClr val="F5AD14"/>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Rectangle 16">
              <a:extLst>
                <a:ext uri="{FF2B5EF4-FFF2-40B4-BE49-F238E27FC236}">
                  <a16:creationId xmlns:a16="http://schemas.microsoft.com/office/drawing/2014/main" xmlns="" id="{66D9BA3D-C328-42EF-A245-28CEAE2DEF24}"/>
                </a:ext>
              </a:extLst>
            </p:cNvPr>
            <p:cNvSpPr/>
            <p:nvPr/>
          </p:nvSpPr>
          <p:spPr>
            <a:xfrm>
              <a:off x="5300771"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22" name="组合 21">
            <a:extLst>
              <a:ext uri="{FF2B5EF4-FFF2-40B4-BE49-F238E27FC236}">
                <a16:creationId xmlns:a16="http://schemas.microsoft.com/office/drawing/2014/main" xmlns="" id="{FE0DE829-DB97-461B-AEBC-33811F1A8118}"/>
              </a:ext>
            </a:extLst>
          </p:cNvPr>
          <p:cNvGrpSpPr/>
          <p:nvPr/>
        </p:nvGrpSpPr>
        <p:grpSpPr>
          <a:xfrm>
            <a:off x="9339824" y="1905000"/>
            <a:ext cx="1863375" cy="3436722"/>
            <a:chOff x="9339824" y="1905000"/>
            <a:chExt cx="1863375" cy="3436722"/>
          </a:xfrm>
        </p:grpSpPr>
        <p:sp>
          <p:nvSpPr>
            <p:cNvPr id="23" name="Pentagon 71">
              <a:extLst>
                <a:ext uri="{FF2B5EF4-FFF2-40B4-BE49-F238E27FC236}">
                  <a16:creationId xmlns:a16="http://schemas.microsoft.com/office/drawing/2014/main" xmlns="" id="{1A3F3181-9EE5-46B4-A926-B01B3B9D7FAA}"/>
                </a:ext>
              </a:extLst>
            </p:cNvPr>
            <p:cNvSpPr/>
            <p:nvPr/>
          </p:nvSpPr>
          <p:spPr>
            <a:xfrm>
              <a:off x="9339824" y="1905000"/>
              <a:ext cx="1863375" cy="1834694"/>
            </a:xfrm>
            <a:prstGeom prst="ellipse">
              <a:avLst/>
            </a:prstGeom>
            <a:gradFill>
              <a:gsLst>
                <a:gs pos="0">
                  <a:srgbClr val="F5AD14"/>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4" name="Rectangle 16">
              <a:extLst>
                <a:ext uri="{FF2B5EF4-FFF2-40B4-BE49-F238E27FC236}">
                  <a16:creationId xmlns:a16="http://schemas.microsoft.com/office/drawing/2014/main" xmlns="" id="{D17E56BD-5A6A-46C5-AE66-A27FEF238130}"/>
                </a:ext>
              </a:extLst>
            </p:cNvPr>
            <p:cNvSpPr/>
            <p:nvPr/>
          </p:nvSpPr>
          <p:spPr>
            <a:xfrm>
              <a:off x="9339824"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spTree>
    <p:extLst>
      <p:ext uri="{BB962C8B-B14F-4D97-AF65-F5344CB8AC3E}">
        <p14:creationId xmlns:p14="http://schemas.microsoft.com/office/powerpoint/2010/main" val="413272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anim calcmode="lin" valueType="num">
                                      <p:cBhvr>
                                        <p:cTn id="32" dur="500" fill="hold"/>
                                        <p:tgtEl>
                                          <p:spTgt spid="22"/>
                                        </p:tgtEl>
                                        <p:attrNameLst>
                                          <p:attrName>ppt_x</p:attrName>
                                        </p:attrNameLst>
                                      </p:cBhvr>
                                      <p:tavLst>
                                        <p:tav tm="0">
                                          <p:val>
                                            <p:strVal val="#ppt_x"/>
                                          </p:val>
                                        </p:tav>
                                        <p:tav tm="100000">
                                          <p:val>
                                            <p:strVal val="#ppt_x"/>
                                          </p:val>
                                        </p:tav>
                                      </p:tavLst>
                                    </p:anim>
                                    <p:anim calcmode="lin" valueType="num">
                                      <p:cBhvr>
                                        <p:cTn id="3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C49C1EE1-6F5E-4735-AEAD-1DBC5094D389}"/>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46" name="矩形 45">
            <a:extLst>
              <a:ext uri="{FF2B5EF4-FFF2-40B4-BE49-F238E27FC236}">
                <a16:creationId xmlns:a16="http://schemas.microsoft.com/office/drawing/2014/main" xmlns="" id="{85F55E79-B5C5-4E51-A7AB-3D97A3AAF7F0}"/>
              </a:ext>
            </a:extLst>
          </p:cNvPr>
          <p:cNvSpPr/>
          <p:nvPr/>
        </p:nvSpPr>
        <p:spPr>
          <a:xfrm>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42" name="图片 41" descr="背景图案&#10;&#10;描述已自动生成">
            <a:extLst>
              <a:ext uri="{FF2B5EF4-FFF2-40B4-BE49-F238E27FC236}">
                <a16:creationId xmlns:a16="http://schemas.microsoft.com/office/drawing/2014/main" xmlns="" id="{5BFE7A84-1BDA-41BC-98B3-F8C47281E85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3178002" y="430"/>
            <a:ext cx="9013998" cy="685714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28" name="图片 27" descr="背景图案&#10;&#10;描述已自动生成">
            <a:extLst>
              <a:ext uri="{FF2B5EF4-FFF2-40B4-BE49-F238E27FC236}">
                <a16:creationId xmlns:a16="http://schemas.microsoft.com/office/drawing/2014/main" xmlns="" id="{BD851E9A-061F-4028-9953-979FF9353E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90574"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1" name="图片 30" descr="背景图案&#10;&#10;描述已自动生成">
            <a:extLst>
              <a:ext uri="{FF2B5EF4-FFF2-40B4-BE49-F238E27FC236}">
                <a16:creationId xmlns:a16="http://schemas.microsoft.com/office/drawing/2014/main" xmlns="" id="{6015C6D4-E710-4B0A-AF09-152D4141D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400299"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2" name="图片 31" descr="背景图案&#10;&#10;描述已自动生成">
            <a:extLst>
              <a:ext uri="{FF2B5EF4-FFF2-40B4-BE49-F238E27FC236}">
                <a16:creationId xmlns:a16="http://schemas.microsoft.com/office/drawing/2014/main" xmlns="" id="{00230218-D08C-4FCF-A63A-9D6B94FF06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5"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5" name="图片 34" descr="背景图案&#10;&#10;描述已自动生成">
            <a:extLst>
              <a:ext uri="{FF2B5EF4-FFF2-40B4-BE49-F238E27FC236}">
                <a16:creationId xmlns:a16="http://schemas.microsoft.com/office/drawing/2014/main" xmlns="" id="{B3008D7C-3CBC-4F8A-8E44-36369B882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52423"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6" name="图片 35" descr="背景图案&#10;&#10;描述已自动生成">
            <a:extLst>
              <a:ext uri="{FF2B5EF4-FFF2-40B4-BE49-F238E27FC236}">
                <a16:creationId xmlns:a16="http://schemas.microsoft.com/office/drawing/2014/main" xmlns="" id="{A80267B7-3BD1-409E-90F5-272E8D94C1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83721"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7" name="图片 36" descr="背景图案&#10;&#10;描述已自动生成">
            <a:extLst>
              <a:ext uri="{FF2B5EF4-FFF2-40B4-BE49-F238E27FC236}">
                <a16:creationId xmlns:a16="http://schemas.microsoft.com/office/drawing/2014/main" xmlns="" id="{5257994C-C731-439A-AEB8-2259EA712B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481776" y="56050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 name="图片 3">
            <a:extLst>
              <a:ext uri="{FF2B5EF4-FFF2-40B4-BE49-F238E27FC236}">
                <a16:creationId xmlns:a16="http://schemas.microsoft.com/office/drawing/2014/main" xmlns="" id="{40E6B7F1-FE12-4BE1-89D7-E85C8B14B1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66358" y="1471229"/>
            <a:ext cx="7911082" cy="5386770"/>
          </a:xfrm>
          <a:prstGeom prst="rect">
            <a:avLst/>
          </a:prstGeom>
          <a:effectLst>
            <a:outerShdw blurRad="254000" dist="38100" dir="2700000" algn="tl" rotWithShape="0">
              <a:prstClr val="black">
                <a:alpha val="30000"/>
              </a:prstClr>
            </a:outerShdw>
          </a:effectLst>
        </p:spPr>
      </p:pic>
      <p:pic>
        <p:nvPicPr>
          <p:cNvPr id="40" name="图片 39" descr="背景图案&#10;&#10;描述已自动生成">
            <a:extLst>
              <a:ext uri="{FF2B5EF4-FFF2-40B4-BE49-F238E27FC236}">
                <a16:creationId xmlns:a16="http://schemas.microsoft.com/office/drawing/2014/main" xmlns="" id="{A8BDF1EE-9483-41A4-A0CD-BF863D9BD6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439144" y="22892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3" name="图片 42" descr="背景图案&#10;&#10;描述已自动生成">
            <a:extLst>
              <a:ext uri="{FF2B5EF4-FFF2-40B4-BE49-F238E27FC236}">
                <a16:creationId xmlns:a16="http://schemas.microsoft.com/office/drawing/2014/main" xmlns="" id="{ECE1AE2A-4F34-4B8D-8D96-697C4FCDB6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14658"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4" name="图片 43" descr="背景图案&#10;&#10;描述已自动生成">
            <a:extLst>
              <a:ext uri="{FF2B5EF4-FFF2-40B4-BE49-F238E27FC236}">
                <a16:creationId xmlns:a16="http://schemas.microsoft.com/office/drawing/2014/main" xmlns="" id="{F9788212-2A78-44D8-8FF2-AB7C634DB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4"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sp>
        <p:nvSpPr>
          <p:cNvPr id="62" name="矩形 61">
            <a:extLst>
              <a:ext uri="{FF2B5EF4-FFF2-40B4-BE49-F238E27FC236}">
                <a16:creationId xmlns:a16="http://schemas.microsoft.com/office/drawing/2014/main" xmlns="" id="{03E8D2C9-A2EA-4D23-BDB6-5DDF5A6A1496}"/>
              </a:ext>
            </a:extLst>
          </p:cNvPr>
          <p:cNvSpPr/>
          <p:nvPr/>
        </p:nvSpPr>
        <p:spPr>
          <a:xfrm>
            <a:off x="8483601" y="5711601"/>
            <a:ext cx="3341578" cy="954107"/>
          </a:xfrm>
          <a:prstGeom prst="rect">
            <a:avLst/>
          </a:prstGeom>
        </p:spPr>
        <p:txBody>
          <a:bodyPr wrap="square">
            <a:spAutoFit/>
          </a:bodyPr>
          <a:lstStyle/>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GROUP </a:t>
            </a:r>
          </a:p>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ACTIVITIES</a:t>
            </a:r>
            <a:endParaRPr lang="zh-CN" altLang="en-US" sz="2800" dirty="0">
              <a:solidFill>
                <a:schemeClr val="bg1">
                  <a:alpha val="50000"/>
                </a:schemeClr>
              </a:solidFill>
              <a:latin typeface="站酷小薇LOGO体" panose="02010600010101010101" pitchFamily="2" charset="-122"/>
              <a:ea typeface="站酷小薇LOGO体" panose="02010600010101010101" pitchFamily="2" charset="-122"/>
            </a:endParaRPr>
          </a:p>
        </p:txBody>
      </p:sp>
      <p:grpSp>
        <p:nvGrpSpPr>
          <p:cNvPr id="21" name="组合 20">
            <a:extLst>
              <a:ext uri="{FF2B5EF4-FFF2-40B4-BE49-F238E27FC236}">
                <a16:creationId xmlns:a16="http://schemas.microsoft.com/office/drawing/2014/main" xmlns="" id="{409AB13B-51E0-4A82-8D1A-ACB6F1CFD496}"/>
              </a:ext>
            </a:extLst>
          </p:cNvPr>
          <p:cNvGrpSpPr/>
          <p:nvPr/>
        </p:nvGrpSpPr>
        <p:grpSpPr>
          <a:xfrm>
            <a:off x="7344672" y="911440"/>
            <a:ext cx="4237728" cy="2377846"/>
            <a:chOff x="5946777" y="1817525"/>
            <a:chExt cx="5050528" cy="2833919"/>
          </a:xfrm>
        </p:grpSpPr>
        <p:sp>
          <p:nvSpPr>
            <p:cNvPr id="22" name="文本框 21">
              <a:extLst>
                <a:ext uri="{FF2B5EF4-FFF2-40B4-BE49-F238E27FC236}">
                  <a16:creationId xmlns:a16="http://schemas.microsoft.com/office/drawing/2014/main" xmlns="" id="{D9F5A68B-3D84-4024-BD43-1237C257550D}"/>
                </a:ext>
              </a:extLst>
            </p:cNvPr>
            <p:cNvSpPr txBox="1"/>
            <p:nvPr/>
          </p:nvSpPr>
          <p:spPr>
            <a:xfrm>
              <a:off x="5946777" y="2268001"/>
              <a:ext cx="5050528" cy="18707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300" normalizeH="0" baseline="0" noProof="0" dirty="0">
                  <a:ln>
                    <a:noFill/>
                  </a:ln>
                  <a:gradFill>
                    <a:gsLst>
                      <a:gs pos="0">
                        <a:srgbClr val="F5AD14"/>
                      </a:gs>
                      <a:gs pos="100000">
                        <a:srgbClr val="F01D06"/>
                      </a:gs>
                    </a:gsLst>
                    <a:lin ang="2700000" scaled="1"/>
                  </a:gradFill>
                  <a:effectLst/>
                  <a:uLnTx/>
                  <a:uFillTx/>
                  <a:latin typeface="站酷庆科黄油体" panose="02000803000000020004" pitchFamily="2" charset="-122"/>
                  <a:ea typeface="站酷庆科黄油体" panose="02000803000000020004" pitchFamily="2" charset="-122"/>
                  <a:cs typeface="+mn-cs"/>
                </a:rPr>
                <a:t>安全措施</a:t>
              </a:r>
            </a:p>
          </p:txBody>
        </p:sp>
        <p:sp>
          <p:nvSpPr>
            <p:cNvPr id="23" name="文本框 22">
              <a:extLst>
                <a:ext uri="{FF2B5EF4-FFF2-40B4-BE49-F238E27FC236}">
                  <a16:creationId xmlns:a16="http://schemas.microsoft.com/office/drawing/2014/main" xmlns="" id="{998B1AC1-E7BD-47E4-9C6F-F4A89C418E31}"/>
                </a:ext>
              </a:extLst>
            </p:cNvPr>
            <p:cNvSpPr txBox="1"/>
            <p:nvPr/>
          </p:nvSpPr>
          <p:spPr>
            <a:xfrm>
              <a:off x="6207497" y="4348827"/>
              <a:ext cx="4529088" cy="302617"/>
            </a:xfrm>
            <a:prstGeom prst="rect">
              <a:avLst/>
            </a:prstGeom>
            <a:noFill/>
          </p:spPr>
          <p:txBody>
            <a:bodyPr wrap="square" rtlCol="0">
              <a:spAutoFit/>
            </a:bodyPr>
            <a:lstStyle/>
            <a:p>
              <a:pPr lvl="0" algn="dist">
                <a:defRPr/>
              </a:pPr>
              <a:r>
                <a:rPr lang="en-US" altLang="zh-CN" sz="1050" dirty="0">
                  <a:solidFill>
                    <a:prstClr val="black">
                      <a:lumMod val="85000"/>
                      <a:lumOff val="15000"/>
                    </a:prstClr>
                  </a:solidFill>
                  <a:latin typeface="思源黑体 CN Light" panose="020B0300000000000000" pitchFamily="34" charset="-122"/>
                  <a:ea typeface="思源黑体 CN Light" panose="020B0300000000000000" pitchFamily="34" charset="-122"/>
                </a:rPr>
                <a:t>SECURITY MEASURES</a:t>
              </a:r>
            </a:p>
          </p:txBody>
        </p:sp>
        <p:sp>
          <p:nvSpPr>
            <p:cNvPr id="24" name="矩形: 圆角 23">
              <a:extLst>
                <a:ext uri="{FF2B5EF4-FFF2-40B4-BE49-F238E27FC236}">
                  <a16:creationId xmlns:a16="http://schemas.microsoft.com/office/drawing/2014/main" xmlns="" id="{27511FFA-40F7-46CD-BBF1-07CFA72FCEAC}"/>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25" name="文本框 24">
              <a:extLst>
                <a:ext uri="{FF2B5EF4-FFF2-40B4-BE49-F238E27FC236}">
                  <a16:creationId xmlns:a16="http://schemas.microsoft.com/office/drawing/2014/main" xmlns="" id="{FD67BD1C-D63D-4488-84B0-6F91C593C945}"/>
                </a:ext>
              </a:extLst>
            </p:cNvPr>
            <p:cNvSpPr txBox="1"/>
            <p:nvPr/>
          </p:nvSpPr>
          <p:spPr>
            <a:xfrm>
              <a:off x="6151469" y="1817525"/>
              <a:ext cx="4567109" cy="623574"/>
            </a:xfrm>
            <a:prstGeom prst="rect">
              <a:avLst/>
            </a:prstGeom>
            <a:noFill/>
          </p:spPr>
          <p:txBody>
            <a:bodyPr wrap="square" rtlCol="0">
              <a:spAutoFit/>
            </a:bodyPr>
            <a:lstStyle/>
            <a:p>
              <a:pPr lvl="0" algn="dist">
                <a:defRPr/>
              </a:pPr>
              <a:r>
                <a:rPr lang="en-US" altLang="zh-CN"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03</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53997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6D31AFA9-5360-4F36-9821-FB3FE9CD158F}"/>
              </a:ext>
            </a:extLst>
          </p:cNvPr>
          <p:cNvGrpSpPr/>
          <p:nvPr/>
        </p:nvGrpSpPr>
        <p:grpSpPr>
          <a:xfrm>
            <a:off x="370063" y="269797"/>
            <a:ext cx="1911060" cy="543860"/>
            <a:chOff x="1182862" y="4382510"/>
            <a:chExt cx="1911060" cy="543860"/>
          </a:xfrm>
        </p:grpSpPr>
        <p:sp>
          <p:nvSpPr>
            <p:cNvPr id="7" name="Freeform 5">
              <a:extLst>
                <a:ext uri="{FF2B5EF4-FFF2-40B4-BE49-F238E27FC236}">
                  <a16:creationId xmlns:a16="http://schemas.microsoft.com/office/drawing/2014/main" xmlns="" id="{D3EE6AFB-47EB-4027-9630-8587E532329C}"/>
                </a:ext>
              </a:extLst>
            </p:cNvPr>
            <p:cNvSpPr>
              <a:spLocks/>
            </p:cNvSpPr>
            <p:nvPr/>
          </p:nvSpPr>
          <p:spPr bwMode="auto">
            <a:xfrm rot="10800000" flipV="1">
              <a:off x="1185612"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56E9BF9C-A037-4A04-BC6B-9610A6E45C91}"/>
                </a:ext>
              </a:extLst>
            </p:cNvPr>
            <p:cNvSpPr/>
            <p:nvPr/>
          </p:nvSpPr>
          <p:spPr>
            <a:xfrm>
              <a:off x="1182862"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609DD485-FB76-4F9E-98A1-C194B7021B16}"/>
                </a:ext>
              </a:extLst>
            </p:cNvPr>
            <p:cNvSpPr txBox="1"/>
            <p:nvPr/>
          </p:nvSpPr>
          <p:spPr>
            <a:xfrm>
              <a:off x="1812802"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安全措施</a:t>
              </a:r>
            </a:p>
          </p:txBody>
        </p:sp>
      </p:grpSp>
      <p:sp>
        <p:nvSpPr>
          <p:cNvPr id="10" name="椭圆 9">
            <a:extLst>
              <a:ext uri="{FF2B5EF4-FFF2-40B4-BE49-F238E27FC236}">
                <a16:creationId xmlns:a16="http://schemas.microsoft.com/office/drawing/2014/main" xmlns="" id="{3BC9647F-5774-470C-97DE-CF325D07D3C3}"/>
              </a:ext>
            </a:extLst>
          </p:cNvPr>
          <p:cNvSpPr/>
          <p:nvPr/>
        </p:nvSpPr>
        <p:spPr>
          <a:xfrm>
            <a:off x="1981776" y="2210510"/>
            <a:ext cx="1252412" cy="1252412"/>
          </a:xfrm>
          <a:prstGeom prst="ellipse">
            <a:avLst/>
          </a:prstGeom>
          <a:solidFill>
            <a:schemeClr val="tx1">
              <a:lumMod val="50000"/>
              <a:lumOff val="50000"/>
              <a:alpha val="60000"/>
            </a:schemeClr>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52EDAF4C-5F3B-426D-A272-00301B78B539}"/>
              </a:ext>
            </a:extLst>
          </p:cNvPr>
          <p:cNvSpPr/>
          <p:nvPr/>
        </p:nvSpPr>
        <p:spPr>
          <a:xfrm>
            <a:off x="5469794" y="2210510"/>
            <a:ext cx="1252412" cy="1252412"/>
          </a:xfrm>
          <a:prstGeom prst="ellipse">
            <a:avLst/>
          </a:prstGeom>
          <a:solidFill>
            <a:schemeClr val="tx1">
              <a:lumMod val="50000"/>
              <a:lumOff val="50000"/>
              <a:alpha val="60000"/>
            </a:schemeClr>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15B82876-1C34-44F7-BAD6-2924BBA762D4}"/>
              </a:ext>
            </a:extLst>
          </p:cNvPr>
          <p:cNvSpPr/>
          <p:nvPr/>
        </p:nvSpPr>
        <p:spPr>
          <a:xfrm>
            <a:off x="8957812" y="2210510"/>
            <a:ext cx="1252412" cy="1252412"/>
          </a:xfrm>
          <a:prstGeom prst="ellipse">
            <a:avLst/>
          </a:prstGeom>
          <a:solidFill>
            <a:schemeClr val="tx1">
              <a:lumMod val="50000"/>
              <a:lumOff val="50000"/>
              <a:alpha val="60000"/>
            </a:schemeClr>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13" name="组合 12">
            <a:extLst>
              <a:ext uri="{FF2B5EF4-FFF2-40B4-BE49-F238E27FC236}">
                <a16:creationId xmlns:a16="http://schemas.microsoft.com/office/drawing/2014/main" xmlns="" id="{ED437962-B84B-4F72-93AF-FF844C504710}"/>
              </a:ext>
            </a:extLst>
          </p:cNvPr>
          <p:cNvGrpSpPr/>
          <p:nvPr/>
        </p:nvGrpSpPr>
        <p:grpSpPr>
          <a:xfrm>
            <a:off x="5017532" y="1746008"/>
            <a:ext cx="2156936" cy="3961748"/>
            <a:chOff x="5017532" y="1746008"/>
            <a:chExt cx="2156936" cy="3961748"/>
          </a:xfrm>
        </p:grpSpPr>
        <p:graphicFrame>
          <p:nvGraphicFramePr>
            <p:cNvPr id="14" name="图表 13">
              <a:extLst>
                <a:ext uri="{FF2B5EF4-FFF2-40B4-BE49-F238E27FC236}">
                  <a16:creationId xmlns:a16="http://schemas.microsoft.com/office/drawing/2014/main" xmlns="" id="{77133325-EA34-4F68-BED6-268832F4CE8F}"/>
                </a:ext>
              </a:extLst>
            </p:cNvPr>
            <p:cNvGraphicFramePr/>
            <p:nvPr/>
          </p:nvGraphicFramePr>
          <p:xfrm>
            <a:off x="5017532" y="1746008"/>
            <a:ext cx="2156936" cy="2181415"/>
          </p:xfrm>
          <a:graphic>
            <a:graphicData uri="http://schemas.openxmlformats.org/drawingml/2006/chart">
              <c:chart xmlns:c="http://schemas.openxmlformats.org/drawingml/2006/chart" xmlns:r="http://schemas.openxmlformats.org/officeDocument/2006/relationships" r:id="rId2"/>
            </a:graphicData>
          </a:graphic>
        </p:graphicFrame>
        <p:grpSp>
          <p:nvGrpSpPr>
            <p:cNvPr id="15" name="组合 14">
              <a:extLst>
                <a:ext uri="{FF2B5EF4-FFF2-40B4-BE49-F238E27FC236}">
                  <a16:creationId xmlns:a16="http://schemas.microsoft.com/office/drawing/2014/main" xmlns="" id="{E85F4BEB-B42B-4666-BADD-6EB6098839B8}"/>
                </a:ext>
              </a:extLst>
            </p:cNvPr>
            <p:cNvGrpSpPr/>
            <p:nvPr/>
          </p:nvGrpSpPr>
          <p:grpSpPr>
            <a:xfrm>
              <a:off x="5017532" y="4095776"/>
              <a:ext cx="2156936" cy="1611980"/>
              <a:chOff x="5017532" y="4095776"/>
              <a:chExt cx="2156936" cy="1611980"/>
            </a:xfrm>
          </p:grpSpPr>
          <p:sp>
            <p:nvSpPr>
              <p:cNvPr id="16" name="矩形 15">
                <a:extLst>
                  <a:ext uri="{FF2B5EF4-FFF2-40B4-BE49-F238E27FC236}">
                    <a16:creationId xmlns:a16="http://schemas.microsoft.com/office/drawing/2014/main" xmlns="" id="{0B4FC7DC-C26A-48A4-A6AB-0B47827211B9}"/>
                  </a:ext>
                </a:extLst>
              </p:cNvPr>
              <p:cNvSpPr/>
              <p:nvPr/>
            </p:nvSpPr>
            <p:spPr>
              <a:xfrm>
                <a:off x="5195201" y="4095776"/>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7" name="文本框 16">
                <a:extLst>
                  <a:ext uri="{FF2B5EF4-FFF2-40B4-BE49-F238E27FC236}">
                    <a16:creationId xmlns:a16="http://schemas.microsoft.com/office/drawing/2014/main" xmlns="" id="{813D960A-0D78-477E-89AA-D2AAB8CB5B3D}"/>
                  </a:ext>
                </a:extLst>
              </p:cNvPr>
              <p:cNvSpPr txBox="1"/>
              <p:nvPr/>
            </p:nvSpPr>
            <p:spPr>
              <a:xfrm>
                <a:off x="5017532" y="4536153"/>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grpSp>
        <p:nvGrpSpPr>
          <p:cNvPr id="18" name="组合 17">
            <a:extLst>
              <a:ext uri="{FF2B5EF4-FFF2-40B4-BE49-F238E27FC236}">
                <a16:creationId xmlns:a16="http://schemas.microsoft.com/office/drawing/2014/main" xmlns="" id="{CBF1B903-BC7D-4575-A2D7-BB5D36CC46D1}"/>
              </a:ext>
            </a:extLst>
          </p:cNvPr>
          <p:cNvGrpSpPr/>
          <p:nvPr/>
        </p:nvGrpSpPr>
        <p:grpSpPr>
          <a:xfrm>
            <a:off x="8505550" y="1746008"/>
            <a:ext cx="2156936" cy="3961748"/>
            <a:chOff x="8505550" y="1746008"/>
            <a:chExt cx="2156936" cy="3961748"/>
          </a:xfrm>
        </p:grpSpPr>
        <p:graphicFrame>
          <p:nvGraphicFramePr>
            <p:cNvPr id="19" name="图表 18">
              <a:extLst>
                <a:ext uri="{FF2B5EF4-FFF2-40B4-BE49-F238E27FC236}">
                  <a16:creationId xmlns:a16="http://schemas.microsoft.com/office/drawing/2014/main" xmlns="" id="{A1D147BB-200C-478E-A469-909620B850D3}"/>
                </a:ext>
              </a:extLst>
            </p:cNvPr>
            <p:cNvGraphicFramePr/>
            <p:nvPr>
              <p:extLst>
                <p:ext uri="{D42A27DB-BD31-4B8C-83A1-F6EECF244321}">
                  <p14:modId xmlns:p14="http://schemas.microsoft.com/office/powerpoint/2010/main" val="639973233"/>
                </p:ext>
              </p:extLst>
            </p:nvPr>
          </p:nvGraphicFramePr>
          <p:xfrm>
            <a:off x="8505550" y="1746008"/>
            <a:ext cx="2156936" cy="2181415"/>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组合 19">
              <a:extLst>
                <a:ext uri="{FF2B5EF4-FFF2-40B4-BE49-F238E27FC236}">
                  <a16:creationId xmlns:a16="http://schemas.microsoft.com/office/drawing/2014/main" xmlns="" id="{B6432729-CB7E-4B45-ADE1-7313D1CDBBAF}"/>
                </a:ext>
              </a:extLst>
            </p:cNvPr>
            <p:cNvGrpSpPr/>
            <p:nvPr/>
          </p:nvGrpSpPr>
          <p:grpSpPr>
            <a:xfrm>
              <a:off x="8505550" y="4095776"/>
              <a:ext cx="2156936" cy="1611980"/>
              <a:chOff x="5017532" y="4095776"/>
              <a:chExt cx="2156936" cy="1611980"/>
            </a:xfrm>
          </p:grpSpPr>
          <p:sp>
            <p:nvSpPr>
              <p:cNvPr id="21" name="矩形 20">
                <a:extLst>
                  <a:ext uri="{FF2B5EF4-FFF2-40B4-BE49-F238E27FC236}">
                    <a16:creationId xmlns:a16="http://schemas.microsoft.com/office/drawing/2014/main" xmlns="" id="{5453FB54-A74A-44A5-B0E3-3D9E32E8A23B}"/>
                  </a:ext>
                </a:extLst>
              </p:cNvPr>
              <p:cNvSpPr/>
              <p:nvPr/>
            </p:nvSpPr>
            <p:spPr>
              <a:xfrm>
                <a:off x="5195201" y="4095776"/>
                <a:ext cx="1801598" cy="44037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2" name="文本框 21">
                <a:extLst>
                  <a:ext uri="{FF2B5EF4-FFF2-40B4-BE49-F238E27FC236}">
                    <a16:creationId xmlns:a16="http://schemas.microsoft.com/office/drawing/2014/main" xmlns="" id="{24DECABD-68BF-49DE-87ED-565B2D989156}"/>
                  </a:ext>
                </a:extLst>
              </p:cNvPr>
              <p:cNvSpPr txBox="1"/>
              <p:nvPr/>
            </p:nvSpPr>
            <p:spPr>
              <a:xfrm>
                <a:off x="5017532" y="4536153"/>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grpSp>
        <p:nvGrpSpPr>
          <p:cNvPr id="23" name="组合 22">
            <a:extLst>
              <a:ext uri="{FF2B5EF4-FFF2-40B4-BE49-F238E27FC236}">
                <a16:creationId xmlns:a16="http://schemas.microsoft.com/office/drawing/2014/main" xmlns="" id="{3B413D1A-5455-4633-A802-7E708E8CAF8A}"/>
              </a:ext>
            </a:extLst>
          </p:cNvPr>
          <p:cNvGrpSpPr/>
          <p:nvPr/>
        </p:nvGrpSpPr>
        <p:grpSpPr>
          <a:xfrm>
            <a:off x="1529514" y="1746008"/>
            <a:ext cx="2156936" cy="3961748"/>
            <a:chOff x="1529514" y="1746008"/>
            <a:chExt cx="2156936" cy="3961748"/>
          </a:xfrm>
        </p:grpSpPr>
        <p:graphicFrame>
          <p:nvGraphicFramePr>
            <p:cNvPr id="24" name="图表 23">
              <a:extLst>
                <a:ext uri="{FF2B5EF4-FFF2-40B4-BE49-F238E27FC236}">
                  <a16:creationId xmlns:a16="http://schemas.microsoft.com/office/drawing/2014/main" xmlns="" id="{BDDAA5E3-6D42-4C17-BF36-5AE5BB99E465}"/>
                </a:ext>
              </a:extLst>
            </p:cNvPr>
            <p:cNvGraphicFramePr/>
            <p:nvPr>
              <p:extLst>
                <p:ext uri="{D42A27DB-BD31-4B8C-83A1-F6EECF244321}">
                  <p14:modId xmlns:p14="http://schemas.microsoft.com/office/powerpoint/2010/main" val="244560066"/>
                </p:ext>
              </p:extLst>
            </p:nvPr>
          </p:nvGraphicFramePr>
          <p:xfrm>
            <a:off x="1529514" y="1746008"/>
            <a:ext cx="2156936" cy="2181415"/>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组合 24">
              <a:extLst>
                <a:ext uri="{FF2B5EF4-FFF2-40B4-BE49-F238E27FC236}">
                  <a16:creationId xmlns:a16="http://schemas.microsoft.com/office/drawing/2014/main" xmlns="" id="{EF594450-4683-477B-B354-076143FA93BE}"/>
                </a:ext>
              </a:extLst>
            </p:cNvPr>
            <p:cNvGrpSpPr/>
            <p:nvPr/>
          </p:nvGrpSpPr>
          <p:grpSpPr>
            <a:xfrm>
              <a:off x="1529514" y="4095776"/>
              <a:ext cx="2156936" cy="1611980"/>
              <a:chOff x="5017532" y="4095776"/>
              <a:chExt cx="2156936" cy="1611980"/>
            </a:xfrm>
          </p:grpSpPr>
          <p:sp>
            <p:nvSpPr>
              <p:cNvPr id="26" name="矩形 25">
                <a:extLst>
                  <a:ext uri="{FF2B5EF4-FFF2-40B4-BE49-F238E27FC236}">
                    <a16:creationId xmlns:a16="http://schemas.microsoft.com/office/drawing/2014/main" xmlns="" id="{C8D89A28-0094-43FA-9453-F67C23A64EC3}"/>
                  </a:ext>
                </a:extLst>
              </p:cNvPr>
              <p:cNvSpPr/>
              <p:nvPr/>
            </p:nvSpPr>
            <p:spPr>
              <a:xfrm>
                <a:off x="5195201" y="4095776"/>
                <a:ext cx="1801598" cy="44037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7" name="文本框 26">
                <a:extLst>
                  <a:ext uri="{FF2B5EF4-FFF2-40B4-BE49-F238E27FC236}">
                    <a16:creationId xmlns:a16="http://schemas.microsoft.com/office/drawing/2014/main" xmlns="" id="{D0E17C38-9EF7-46E9-B9B9-7629FD0E9E0D}"/>
                  </a:ext>
                </a:extLst>
              </p:cNvPr>
              <p:cNvSpPr txBox="1"/>
              <p:nvPr/>
            </p:nvSpPr>
            <p:spPr>
              <a:xfrm>
                <a:off x="5017532" y="4536153"/>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spTree>
    <p:extLst>
      <p:ext uri="{BB962C8B-B14F-4D97-AF65-F5344CB8AC3E}">
        <p14:creationId xmlns:p14="http://schemas.microsoft.com/office/powerpoint/2010/main" val="289041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6D31AFA9-5360-4F36-9821-FB3FE9CD158F}"/>
              </a:ext>
            </a:extLst>
          </p:cNvPr>
          <p:cNvGrpSpPr/>
          <p:nvPr/>
        </p:nvGrpSpPr>
        <p:grpSpPr>
          <a:xfrm>
            <a:off x="370063" y="269797"/>
            <a:ext cx="1911060" cy="543860"/>
            <a:chOff x="1182862" y="4382510"/>
            <a:chExt cx="1911060" cy="543860"/>
          </a:xfrm>
        </p:grpSpPr>
        <p:sp>
          <p:nvSpPr>
            <p:cNvPr id="7" name="Freeform 5">
              <a:extLst>
                <a:ext uri="{FF2B5EF4-FFF2-40B4-BE49-F238E27FC236}">
                  <a16:creationId xmlns:a16="http://schemas.microsoft.com/office/drawing/2014/main" xmlns="" id="{D3EE6AFB-47EB-4027-9630-8587E532329C}"/>
                </a:ext>
              </a:extLst>
            </p:cNvPr>
            <p:cNvSpPr>
              <a:spLocks/>
            </p:cNvSpPr>
            <p:nvPr/>
          </p:nvSpPr>
          <p:spPr bwMode="auto">
            <a:xfrm rot="10800000" flipV="1">
              <a:off x="1185612"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56E9BF9C-A037-4A04-BC6B-9610A6E45C91}"/>
                </a:ext>
              </a:extLst>
            </p:cNvPr>
            <p:cNvSpPr/>
            <p:nvPr/>
          </p:nvSpPr>
          <p:spPr>
            <a:xfrm>
              <a:off x="1182862"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609DD485-FB76-4F9E-98A1-C194B7021B16}"/>
                </a:ext>
              </a:extLst>
            </p:cNvPr>
            <p:cNvSpPr txBox="1"/>
            <p:nvPr/>
          </p:nvSpPr>
          <p:spPr>
            <a:xfrm>
              <a:off x="1812802"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安全措施</a:t>
              </a:r>
            </a:p>
          </p:txBody>
        </p:sp>
      </p:grpSp>
      <p:grpSp>
        <p:nvGrpSpPr>
          <p:cNvPr id="10" name="组合 9">
            <a:extLst>
              <a:ext uri="{FF2B5EF4-FFF2-40B4-BE49-F238E27FC236}">
                <a16:creationId xmlns:a16="http://schemas.microsoft.com/office/drawing/2014/main" xmlns="" id="{4946DA11-351C-4F8C-B92E-A9E04EAA8FCE}"/>
              </a:ext>
            </a:extLst>
          </p:cNvPr>
          <p:cNvGrpSpPr/>
          <p:nvPr/>
        </p:nvGrpSpPr>
        <p:grpSpPr>
          <a:xfrm>
            <a:off x="6572918" y="1947304"/>
            <a:ext cx="4239311" cy="1481696"/>
            <a:chOff x="6734843" y="2164454"/>
            <a:chExt cx="4239311" cy="1481696"/>
          </a:xfrm>
        </p:grpSpPr>
        <p:sp>
          <p:nvSpPr>
            <p:cNvPr id="11" name="矩形: 圆角 10">
              <a:extLst>
                <a:ext uri="{FF2B5EF4-FFF2-40B4-BE49-F238E27FC236}">
                  <a16:creationId xmlns:a16="http://schemas.microsoft.com/office/drawing/2014/main" xmlns="" id="{B25160BB-2D46-4587-BE4B-E40E5192A3C4}"/>
                </a:ext>
              </a:extLst>
            </p:cNvPr>
            <p:cNvSpPr/>
            <p:nvPr/>
          </p:nvSpPr>
          <p:spPr>
            <a:xfrm>
              <a:off x="6734843" y="2164454"/>
              <a:ext cx="4239311" cy="1481696"/>
            </a:xfrm>
            <a:prstGeom prst="round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12" name="组合 11">
              <a:extLst>
                <a:ext uri="{FF2B5EF4-FFF2-40B4-BE49-F238E27FC236}">
                  <a16:creationId xmlns:a16="http://schemas.microsoft.com/office/drawing/2014/main" xmlns="" id="{1FC93013-4BAC-4751-8D32-1B33578A26BC}"/>
                </a:ext>
              </a:extLst>
            </p:cNvPr>
            <p:cNvGrpSpPr/>
            <p:nvPr/>
          </p:nvGrpSpPr>
          <p:grpSpPr>
            <a:xfrm>
              <a:off x="6971986" y="2396134"/>
              <a:ext cx="1018336" cy="1018336"/>
              <a:chOff x="6971986" y="2396134"/>
              <a:chExt cx="1018336" cy="1018336"/>
            </a:xfrm>
          </p:grpSpPr>
          <p:sp>
            <p:nvSpPr>
              <p:cNvPr id="16" name="椭圆 15">
                <a:extLst>
                  <a:ext uri="{FF2B5EF4-FFF2-40B4-BE49-F238E27FC236}">
                    <a16:creationId xmlns:a16="http://schemas.microsoft.com/office/drawing/2014/main" xmlns="" id="{E4051836-E66B-46CB-9EF2-3B9F27B549D0}"/>
                  </a:ext>
                </a:extLst>
              </p:cNvPr>
              <p:cNvSpPr/>
              <p:nvPr/>
            </p:nvSpPr>
            <p:spPr>
              <a:xfrm rot="14791743">
                <a:off x="6971986" y="2396134"/>
                <a:ext cx="1018336" cy="101833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椭圆 16">
                <a:extLst>
                  <a:ext uri="{FF2B5EF4-FFF2-40B4-BE49-F238E27FC236}">
                    <a16:creationId xmlns:a16="http://schemas.microsoft.com/office/drawing/2014/main" xmlns="" id="{C2E1555E-ADD4-4151-9010-ADEA52794647}"/>
                  </a:ext>
                </a:extLst>
              </p:cNvPr>
              <p:cNvSpPr/>
              <p:nvPr/>
            </p:nvSpPr>
            <p:spPr>
              <a:xfrm>
                <a:off x="7138856" y="2563004"/>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8" name="形状">
                <a:extLst>
                  <a:ext uri="{FF2B5EF4-FFF2-40B4-BE49-F238E27FC236}">
                    <a16:creationId xmlns:a16="http://schemas.microsoft.com/office/drawing/2014/main" xmlns="" id="{D4C03A48-8F7E-42C3-AF85-4085FE72E3F8}"/>
                  </a:ext>
                </a:extLst>
              </p:cNvPr>
              <p:cNvSpPr>
                <a:spLocks noChangeAspect="1"/>
              </p:cNvSpPr>
              <p:nvPr/>
            </p:nvSpPr>
            <p:spPr bwMode="auto">
              <a:xfrm>
                <a:off x="7299810" y="2729503"/>
                <a:ext cx="362688" cy="351597"/>
              </a:xfrm>
              <a:custGeom>
                <a:avLst/>
                <a:gdLst>
                  <a:gd name="connsiteX0" fmla="*/ 279390 w 602276"/>
                  <a:gd name="connsiteY0" fmla="*/ 338996 h 583858"/>
                  <a:gd name="connsiteX1" fmla="*/ 297799 w 602276"/>
                  <a:gd name="connsiteY1" fmla="*/ 348283 h 583858"/>
                  <a:gd name="connsiteX2" fmla="*/ 300456 w 602276"/>
                  <a:gd name="connsiteY2" fmla="*/ 352263 h 583858"/>
                  <a:gd name="connsiteX3" fmla="*/ 307478 w 602276"/>
                  <a:gd name="connsiteY3" fmla="*/ 352831 h 583858"/>
                  <a:gd name="connsiteX4" fmla="*/ 310704 w 602276"/>
                  <a:gd name="connsiteY4" fmla="*/ 349041 h 583858"/>
                  <a:gd name="connsiteX5" fmla="*/ 327595 w 602276"/>
                  <a:gd name="connsiteY5" fmla="*/ 341649 h 583858"/>
                  <a:gd name="connsiteX6" fmla="*/ 336895 w 602276"/>
                  <a:gd name="connsiteY6" fmla="*/ 343734 h 583858"/>
                  <a:gd name="connsiteX7" fmla="*/ 364603 w 602276"/>
                  <a:gd name="connsiteY7" fmla="*/ 357001 h 583858"/>
                  <a:gd name="connsiteX8" fmla="*/ 375801 w 602276"/>
                  <a:gd name="connsiteY8" fmla="*/ 369699 h 583858"/>
                  <a:gd name="connsiteX9" fmla="*/ 376939 w 602276"/>
                  <a:gd name="connsiteY9" fmla="*/ 380691 h 583858"/>
                  <a:gd name="connsiteX10" fmla="*/ 375990 w 602276"/>
                  <a:gd name="connsiteY10" fmla="*/ 385429 h 583858"/>
                  <a:gd name="connsiteX11" fmla="*/ 379786 w 602276"/>
                  <a:gd name="connsiteY11" fmla="*/ 390925 h 583858"/>
                  <a:gd name="connsiteX12" fmla="*/ 388326 w 602276"/>
                  <a:gd name="connsiteY12" fmla="*/ 391114 h 583858"/>
                  <a:gd name="connsiteX13" fmla="*/ 410341 w 602276"/>
                  <a:gd name="connsiteY13" fmla="*/ 405708 h 583858"/>
                  <a:gd name="connsiteX14" fmla="*/ 420590 w 602276"/>
                  <a:gd name="connsiteY14" fmla="*/ 434704 h 583858"/>
                  <a:gd name="connsiteX15" fmla="*/ 412429 w 602276"/>
                  <a:gd name="connsiteY15" fmla="*/ 460290 h 583858"/>
                  <a:gd name="connsiteX16" fmla="*/ 407684 w 602276"/>
                  <a:gd name="connsiteY16" fmla="*/ 463512 h 583858"/>
                  <a:gd name="connsiteX17" fmla="*/ 406925 w 602276"/>
                  <a:gd name="connsiteY17" fmla="*/ 471851 h 583858"/>
                  <a:gd name="connsiteX18" fmla="*/ 410721 w 602276"/>
                  <a:gd name="connsiteY18" fmla="*/ 474883 h 583858"/>
                  <a:gd name="connsiteX19" fmla="*/ 416984 w 602276"/>
                  <a:gd name="connsiteY19" fmla="*/ 484170 h 583858"/>
                  <a:gd name="connsiteX20" fmla="*/ 416225 w 602276"/>
                  <a:gd name="connsiteY20" fmla="*/ 501227 h 583858"/>
                  <a:gd name="connsiteX21" fmla="*/ 402940 w 602276"/>
                  <a:gd name="connsiteY21" fmla="*/ 528897 h 583858"/>
                  <a:gd name="connsiteX22" fmla="*/ 382823 w 602276"/>
                  <a:gd name="connsiteY22" fmla="*/ 541405 h 583858"/>
                  <a:gd name="connsiteX23" fmla="*/ 379217 w 602276"/>
                  <a:gd name="connsiteY23" fmla="*/ 541216 h 583858"/>
                  <a:gd name="connsiteX24" fmla="*/ 374092 w 602276"/>
                  <a:gd name="connsiteY24" fmla="*/ 540268 h 583858"/>
                  <a:gd name="connsiteX25" fmla="*/ 368778 w 602276"/>
                  <a:gd name="connsiteY25" fmla="*/ 544817 h 583858"/>
                  <a:gd name="connsiteX26" fmla="*/ 369158 w 602276"/>
                  <a:gd name="connsiteY26" fmla="*/ 550123 h 583858"/>
                  <a:gd name="connsiteX27" fmla="*/ 354545 w 602276"/>
                  <a:gd name="connsiteY27" fmla="*/ 572487 h 583858"/>
                  <a:gd name="connsiteX28" fmla="*/ 325507 w 602276"/>
                  <a:gd name="connsiteY28" fmla="*/ 582721 h 583858"/>
                  <a:gd name="connsiteX29" fmla="*/ 318485 w 602276"/>
                  <a:gd name="connsiteY29" fmla="*/ 583858 h 583858"/>
                  <a:gd name="connsiteX30" fmla="*/ 300076 w 602276"/>
                  <a:gd name="connsiteY30" fmla="*/ 574571 h 583858"/>
                  <a:gd name="connsiteX31" fmla="*/ 296470 w 602276"/>
                  <a:gd name="connsiteY31" fmla="*/ 569644 h 583858"/>
                  <a:gd name="connsiteX32" fmla="*/ 289258 w 602276"/>
                  <a:gd name="connsiteY32" fmla="*/ 569644 h 583858"/>
                  <a:gd name="connsiteX33" fmla="*/ 286222 w 602276"/>
                  <a:gd name="connsiteY33" fmla="*/ 573055 h 583858"/>
                  <a:gd name="connsiteX34" fmla="*/ 269331 w 602276"/>
                  <a:gd name="connsiteY34" fmla="*/ 580636 h 583858"/>
                  <a:gd name="connsiteX35" fmla="*/ 259842 w 602276"/>
                  <a:gd name="connsiteY35" fmla="*/ 578551 h 583858"/>
                  <a:gd name="connsiteX36" fmla="*/ 232133 w 602276"/>
                  <a:gd name="connsiteY36" fmla="*/ 565285 h 583858"/>
                  <a:gd name="connsiteX37" fmla="*/ 220936 w 602276"/>
                  <a:gd name="connsiteY37" fmla="*/ 552587 h 583858"/>
                  <a:gd name="connsiteX38" fmla="*/ 219987 w 602276"/>
                  <a:gd name="connsiteY38" fmla="*/ 541595 h 583858"/>
                  <a:gd name="connsiteX39" fmla="*/ 220746 w 602276"/>
                  <a:gd name="connsiteY39" fmla="*/ 537236 h 583858"/>
                  <a:gd name="connsiteX40" fmla="*/ 215242 w 602276"/>
                  <a:gd name="connsiteY40" fmla="*/ 531171 h 583858"/>
                  <a:gd name="connsiteX41" fmla="*/ 210308 w 602276"/>
                  <a:gd name="connsiteY41" fmla="*/ 531550 h 583858"/>
                  <a:gd name="connsiteX42" fmla="*/ 187913 w 602276"/>
                  <a:gd name="connsiteY42" fmla="*/ 516957 h 583858"/>
                  <a:gd name="connsiteX43" fmla="*/ 177665 w 602276"/>
                  <a:gd name="connsiteY43" fmla="*/ 487960 h 583858"/>
                  <a:gd name="connsiteX44" fmla="*/ 185825 w 602276"/>
                  <a:gd name="connsiteY44" fmla="*/ 462564 h 583858"/>
                  <a:gd name="connsiteX45" fmla="*/ 190001 w 602276"/>
                  <a:gd name="connsiteY45" fmla="*/ 459532 h 583858"/>
                  <a:gd name="connsiteX46" fmla="*/ 190570 w 602276"/>
                  <a:gd name="connsiteY46" fmla="*/ 451003 h 583858"/>
                  <a:gd name="connsiteX47" fmla="*/ 187533 w 602276"/>
                  <a:gd name="connsiteY47" fmla="*/ 448350 h 583858"/>
                  <a:gd name="connsiteX48" fmla="*/ 181271 w 602276"/>
                  <a:gd name="connsiteY48" fmla="*/ 439063 h 583858"/>
                  <a:gd name="connsiteX49" fmla="*/ 182030 w 602276"/>
                  <a:gd name="connsiteY49" fmla="*/ 422196 h 583858"/>
                  <a:gd name="connsiteX50" fmla="*/ 195315 w 602276"/>
                  <a:gd name="connsiteY50" fmla="*/ 394526 h 583858"/>
                  <a:gd name="connsiteX51" fmla="*/ 215432 w 602276"/>
                  <a:gd name="connsiteY51" fmla="*/ 381828 h 583858"/>
                  <a:gd name="connsiteX52" fmla="*/ 219228 w 602276"/>
                  <a:gd name="connsiteY52" fmla="*/ 382207 h 583858"/>
                  <a:gd name="connsiteX53" fmla="*/ 223403 w 602276"/>
                  <a:gd name="connsiteY53" fmla="*/ 382965 h 583858"/>
                  <a:gd name="connsiteX54" fmla="*/ 228907 w 602276"/>
                  <a:gd name="connsiteY54" fmla="*/ 378037 h 583858"/>
                  <a:gd name="connsiteX55" fmla="*/ 228527 w 602276"/>
                  <a:gd name="connsiteY55" fmla="*/ 372731 h 583858"/>
                  <a:gd name="connsiteX56" fmla="*/ 243330 w 602276"/>
                  <a:gd name="connsiteY56" fmla="*/ 350367 h 583858"/>
                  <a:gd name="connsiteX57" fmla="*/ 272368 w 602276"/>
                  <a:gd name="connsiteY57" fmla="*/ 340133 h 583858"/>
                  <a:gd name="connsiteX58" fmla="*/ 279390 w 602276"/>
                  <a:gd name="connsiteY58" fmla="*/ 338996 h 583858"/>
                  <a:gd name="connsiteX59" fmla="*/ 481176 w 602276"/>
                  <a:gd name="connsiteY59" fmla="*/ 227025 h 583858"/>
                  <a:gd name="connsiteX60" fmla="*/ 443783 w 602276"/>
                  <a:gd name="connsiteY60" fmla="*/ 242562 h 583858"/>
                  <a:gd name="connsiteX61" fmla="*/ 443783 w 602276"/>
                  <a:gd name="connsiteY61" fmla="*/ 316840 h 583858"/>
                  <a:gd name="connsiteX62" fmla="*/ 481176 w 602276"/>
                  <a:gd name="connsiteY62" fmla="*/ 332188 h 583858"/>
                  <a:gd name="connsiteX63" fmla="*/ 518379 w 602276"/>
                  <a:gd name="connsiteY63" fmla="*/ 316840 h 583858"/>
                  <a:gd name="connsiteX64" fmla="*/ 518379 w 602276"/>
                  <a:gd name="connsiteY64" fmla="*/ 242562 h 583858"/>
                  <a:gd name="connsiteX65" fmla="*/ 481176 w 602276"/>
                  <a:gd name="connsiteY65" fmla="*/ 227025 h 583858"/>
                  <a:gd name="connsiteX66" fmla="*/ 464283 w 602276"/>
                  <a:gd name="connsiteY66" fmla="*/ 156726 h 583858"/>
                  <a:gd name="connsiteX67" fmla="*/ 495222 w 602276"/>
                  <a:gd name="connsiteY67" fmla="*/ 156726 h 583858"/>
                  <a:gd name="connsiteX68" fmla="*/ 510787 w 602276"/>
                  <a:gd name="connsiteY68" fmla="*/ 163547 h 583858"/>
                  <a:gd name="connsiteX69" fmla="*/ 516481 w 602276"/>
                  <a:gd name="connsiteY69" fmla="*/ 173401 h 583858"/>
                  <a:gd name="connsiteX70" fmla="*/ 518000 w 602276"/>
                  <a:gd name="connsiteY70" fmla="*/ 178706 h 583858"/>
                  <a:gd name="connsiteX71" fmla="*/ 523314 w 602276"/>
                  <a:gd name="connsiteY71" fmla="*/ 181359 h 583858"/>
                  <a:gd name="connsiteX72" fmla="*/ 531287 w 602276"/>
                  <a:gd name="connsiteY72" fmla="*/ 177948 h 583858"/>
                  <a:gd name="connsiteX73" fmla="*/ 541726 w 602276"/>
                  <a:gd name="connsiteY73" fmla="*/ 175295 h 583858"/>
                  <a:gd name="connsiteX74" fmla="*/ 557481 w 602276"/>
                  <a:gd name="connsiteY74" fmla="*/ 181738 h 583858"/>
                  <a:gd name="connsiteX75" fmla="*/ 579309 w 602276"/>
                  <a:gd name="connsiteY75" fmla="*/ 203339 h 583858"/>
                  <a:gd name="connsiteX76" fmla="*/ 582915 w 602276"/>
                  <a:gd name="connsiteY76" fmla="*/ 229867 h 583858"/>
                  <a:gd name="connsiteX77" fmla="*/ 579878 w 602276"/>
                  <a:gd name="connsiteY77" fmla="*/ 234793 h 583858"/>
                  <a:gd name="connsiteX78" fmla="*/ 582726 w 602276"/>
                  <a:gd name="connsiteY78" fmla="*/ 242752 h 583858"/>
                  <a:gd name="connsiteX79" fmla="*/ 587281 w 602276"/>
                  <a:gd name="connsiteY79" fmla="*/ 243889 h 583858"/>
                  <a:gd name="connsiteX80" fmla="*/ 596582 w 602276"/>
                  <a:gd name="connsiteY80" fmla="*/ 249573 h 583858"/>
                  <a:gd name="connsiteX81" fmla="*/ 602276 w 602276"/>
                  <a:gd name="connsiteY81" fmla="*/ 265111 h 583858"/>
                  <a:gd name="connsiteX82" fmla="*/ 602276 w 602276"/>
                  <a:gd name="connsiteY82" fmla="*/ 295997 h 583858"/>
                  <a:gd name="connsiteX83" fmla="*/ 586901 w 602276"/>
                  <a:gd name="connsiteY83" fmla="*/ 317219 h 583858"/>
                  <a:gd name="connsiteX84" fmla="*/ 582915 w 602276"/>
                  <a:gd name="connsiteY84" fmla="*/ 318545 h 583858"/>
                  <a:gd name="connsiteX85" fmla="*/ 580068 w 602276"/>
                  <a:gd name="connsiteY85" fmla="*/ 324988 h 583858"/>
                  <a:gd name="connsiteX86" fmla="*/ 582726 w 602276"/>
                  <a:gd name="connsiteY86" fmla="*/ 329536 h 583858"/>
                  <a:gd name="connsiteX87" fmla="*/ 579119 w 602276"/>
                  <a:gd name="connsiteY87" fmla="*/ 356063 h 583858"/>
                  <a:gd name="connsiteX88" fmla="*/ 557291 w 602276"/>
                  <a:gd name="connsiteY88" fmla="*/ 377854 h 583858"/>
                  <a:gd name="connsiteX89" fmla="*/ 541536 w 602276"/>
                  <a:gd name="connsiteY89" fmla="*/ 384107 h 583858"/>
                  <a:gd name="connsiteX90" fmla="*/ 530907 w 602276"/>
                  <a:gd name="connsiteY90" fmla="*/ 381454 h 583858"/>
                  <a:gd name="connsiteX91" fmla="*/ 525592 w 602276"/>
                  <a:gd name="connsiteY91" fmla="*/ 378422 h 583858"/>
                  <a:gd name="connsiteX92" fmla="*/ 518949 w 602276"/>
                  <a:gd name="connsiteY92" fmla="*/ 381454 h 583858"/>
                  <a:gd name="connsiteX93" fmla="*/ 517620 w 602276"/>
                  <a:gd name="connsiteY93" fmla="*/ 385812 h 583858"/>
                  <a:gd name="connsiteX94" fmla="*/ 496361 w 602276"/>
                  <a:gd name="connsiteY94" fmla="*/ 401729 h 583858"/>
                  <a:gd name="connsiteX95" fmla="*/ 465612 w 602276"/>
                  <a:gd name="connsiteY95" fmla="*/ 401729 h 583858"/>
                  <a:gd name="connsiteX96" fmla="*/ 449857 w 602276"/>
                  <a:gd name="connsiteY96" fmla="*/ 395287 h 583858"/>
                  <a:gd name="connsiteX97" fmla="*/ 444353 w 602276"/>
                  <a:gd name="connsiteY97" fmla="*/ 386191 h 583858"/>
                  <a:gd name="connsiteX98" fmla="*/ 443024 w 602276"/>
                  <a:gd name="connsiteY98" fmla="*/ 381833 h 583858"/>
                  <a:gd name="connsiteX99" fmla="*/ 435621 w 602276"/>
                  <a:gd name="connsiteY99" fmla="*/ 378801 h 583858"/>
                  <a:gd name="connsiteX100" fmla="*/ 431256 w 602276"/>
                  <a:gd name="connsiteY100" fmla="*/ 381265 h 583858"/>
                  <a:gd name="connsiteX101" fmla="*/ 420436 w 602276"/>
                  <a:gd name="connsiteY101" fmla="*/ 384107 h 583858"/>
                  <a:gd name="connsiteX102" fmla="*/ 404682 w 602276"/>
                  <a:gd name="connsiteY102" fmla="*/ 377665 h 583858"/>
                  <a:gd name="connsiteX103" fmla="*/ 383043 w 602276"/>
                  <a:gd name="connsiteY103" fmla="*/ 355874 h 583858"/>
                  <a:gd name="connsiteX104" fmla="*/ 379247 w 602276"/>
                  <a:gd name="connsiteY104" fmla="*/ 329346 h 583858"/>
                  <a:gd name="connsiteX105" fmla="*/ 381715 w 602276"/>
                  <a:gd name="connsiteY105" fmla="*/ 324988 h 583858"/>
                  <a:gd name="connsiteX106" fmla="*/ 378298 w 602276"/>
                  <a:gd name="connsiteY106" fmla="*/ 317030 h 583858"/>
                  <a:gd name="connsiteX107" fmla="*/ 374312 w 602276"/>
                  <a:gd name="connsiteY107" fmla="*/ 316082 h 583858"/>
                  <a:gd name="connsiteX108" fmla="*/ 364442 w 602276"/>
                  <a:gd name="connsiteY108" fmla="*/ 310398 h 583858"/>
                  <a:gd name="connsiteX109" fmla="*/ 356849 w 602276"/>
                  <a:gd name="connsiteY109" fmla="*/ 294670 h 583858"/>
                  <a:gd name="connsiteX110" fmla="*/ 356849 w 602276"/>
                  <a:gd name="connsiteY110" fmla="*/ 263974 h 583858"/>
                  <a:gd name="connsiteX111" fmla="*/ 373932 w 602276"/>
                  <a:gd name="connsiteY111" fmla="*/ 242752 h 583858"/>
                  <a:gd name="connsiteX112" fmla="*/ 378867 w 602276"/>
                  <a:gd name="connsiteY112" fmla="*/ 241615 h 583858"/>
                  <a:gd name="connsiteX113" fmla="*/ 381904 w 602276"/>
                  <a:gd name="connsiteY113" fmla="*/ 234604 h 583858"/>
                  <a:gd name="connsiteX114" fmla="*/ 379247 w 602276"/>
                  <a:gd name="connsiteY114" fmla="*/ 230056 h 583858"/>
                  <a:gd name="connsiteX115" fmla="*/ 382854 w 602276"/>
                  <a:gd name="connsiteY115" fmla="*/ 203529 h 583858"/>
                  <a:gd name="connsiteX116" fmla="*/ 404492 w 602276"/>
                  <a:gd name="connsiteY116" fmla="*/ 181927 h 583858"/>
                  <a:gd name="connsiteX117" fmla="*/ 420436 w 602276"/>
                  <a:gd name="connsiteY117" fmla="*/ 175485 h 583858"/>
                  <a:gd name="connsiteX118" fmla="*/ 431066 w 602276"/>
                  <a:gd name="connsiteY118" fmla="*/ 178138 h 583858"/>
                  <a:gd name="connsiteX119" fmla="*/ 435242 w 602276"/>
                  <a:gd name="connsiteY119" fmla="*/ 180601 h 583858"/>
                  <a:gd name="connsiteX120" fmla="*/ 441695 w 602276"/>
                  <a:gd name="connsiteY120" fmla="*/ 177948 h 583858"/>
                  <a:gd name="connsiteX121" fmla="*/ 443024 w 602276"/>
                  <a:gd name="connsiteY121" fmla="*/ 173211 h 583858"/>
                  <a:gd name="connsiteX122" fmla="*/ 464283 w 602276"/>
                  <a:gd name="connsiteY122" fmla="*/ 156726 h 583858"/>
                  <a:gd name="connsiteX123" fmla="*/ 175373 w 602276"/>
                  <a:gd name="connsiteY123" fmla="*/ 93230 h 583858"/>
                  <a:gd name="connsiteX124" fmla="*/ 118813 w 602276"/>
                  <a:gd name="connsiteY124" fmla="*/ 116727 h 583858"/>
                  <a:gd name="connsiteX125" fmla="*/ 118813 w 602276"/>
                  <a:gd name="connsiteY125" fmla="*/ 229853 h 583858"/>
                  <a:gd name="connsiteX126" fmla="*/ 175373 w 602276"/>
                  <a:gd name="connsiteY126" fmla="*/ 253350 h 583858"/>
                  <a:gd name="connsiteX127" fmla="*/ 232123 w 602276"/>
                  <a:gd name="connsiteY127" fmla="*/ 229853 h 583858"/>
                  <a:gd name="connsiteX128" fmla="*/ 232123 w 602276"/>
                  <a:gd name="connsiteY128" fmla="*/ 116727 h 583858"/>
                  <a:gd name="connsiteX129" fmla="*/ 175373 w 602276"/>
                  <a:gd name="connsiteY129" fmla="*/ 93230 h 583858"/>
                  <a:gd name="connsiteX130" fmla="*/ 151079 w 602276"/>
                  <a:gd name="connsiteY130" fmla="*/ 0 h 583858"/>
                  <a:gd name="connsiteX131" fmla="*/ 195872 w 602276"/>
                  <a:gd name="connsiteY131" fmla="*/ 0 h 583858"/>
                  <a:gd name="connsiteX132" fmla="*/ 216180 w 602276"/>
                  <a:gd name="connsiteY132" fmla="*/ 7959 h 583858"/>
                  <a:gd name="connsiteX133" fmla="*/ 223392 w 602276"/>
                  <a:gd name="connsiteY133" fmla="*/ 19707 h 583858"/>
                  <a:gd name="connsiteX134" fmla="*/ 225670 w 602276"/>
                  <a:gd name="connsiteY134" fmla="*/ 28045 h 583858"/>
                  <a:gd name="connsiteX135" fmla="*/ 236868 w 602276"/>
                  <a:gd name="connsiteY135" fmla="*/ 34108 h 583858"/>
                  <a:gd name="connsiteX136" fmla="*/ 249964 w 602276"/>
                  <a:gd name="connsiteY136" fmla="*/ 28424 h 583858"/>
                  <a:gd name="connsiteX137" fmla="*/ 263629 w 602276"/>
                  <a:gd name="connsiteY137" fmla="*/ 25013 h 583858"/>
                  <a:gd name="connsiteX138" fmla="*/ 284128 w 602276"/>
                  <a:gd name="connsiteY138" fmla="*/ 33161 h 583858"/>
                  <a:gd name="connsiteX139" fmla="*/ 315634 w 602276"/>
                  <a:gd name="connsiteY139" fmla="*/ 64806 h 583858"/>
                  <a:gd name="connsiteX140" fmla="*/ 320379 w 602276"/>
                  <a:gd name="connsiteY140" fmla="*/ 99104 h 583858"/>
                  <a:gd name="connsiteX141" fmla="*/ 315444 w 602276"/>
                  <a:gd name="connsiteY141" fmla="*/ 107821 h 583858"/>
                  <a:gd name="connsiteX142" fmla="*/ 320759 w 602276"/>
                  <a:gd name="connsiteY142" fmla="*/ 122601 h 583858"/>
                  <a:gd name="connsiteX143" fmla="*/ 329110 w 602276"/>
                  <a:gd name="connsiteY143" fmla="*/ 124685 h 583858"/>
                  <a:gd name="connsiteX144" fmla="*/ 341257 w 602276"/>
                  <a:gd name="connsiteY144" fmla="*/ 131886 h 583858"/>
                  <a:gd name="connsiteX145" fmla="*/ 349228 w 602276"/>
                  <a:gd name="connsiteY145" fmla="*/ 152162 h 583858"/>
                  <a:gd name="connsiteX146" fmla="*/ 349228 w 602276"/>
                  <a:gd name="connsiteY146" fmla="*/ 196881 h 583858"/>
                  <a:gd name="connsiteX147" fmla="*/ 328920 w 602276"/>
                  <a:gd name="connsiteY147" fmla="*/ 224358 h 583858"/>
                  <a:gd name="connsiteX148" fmla="*/ 320759 w 602276"/>
                  <a:gd name="connsiteY148" fmla="*/ 226821 h 583858"/>
                  <a:gd name="connsiteX149" fmla="*/ 315444 w 602276"/>
                  <a:gd name="connsiteY149" fmla="*/ 239517 h 583858"/>
                  <a:gd name="connsiteX150" fmla="*/ 320189 w 602276"/>
                  <a:gd name="connsiteY150" fmla="*/ 247665 h 583858"/>
                  <a:gd name="connsiteX151" fmla="*/ 315444 w 602276"/>
                  <a:gd name="connsiteY151" fmla="*/ 281963 h 583858"/>
                  <a:gd name="connsiteX152" fmla="*/ 283748 w 602276"/>
                  <a:gd name="connsiteY152" fmla="*/ 313608 h 583858"/>
                  <a:gd name="connsiteX153" fmla="*/ 263440 w 602276"/>
                  <a:gd name="connsiteY153" fmla="*/ 321756 h 583858"/>
                  <a:gd name="connsiteX154" fmla="*/ 249395 w 602276"/>
                  <a:gd name="connsiteY154" fmla="*/ 318156 h 583858"/>
                  <a:gd name="connsiteX155" fmla="*/ 240094 w 602276"/>
                  <a:gd name="connsiteY155" fmla="*/ 313040 h 583858"/>
                  <a:gd name="connsiteX156" fmla="*/ 227378 w 602276"/>
                  <a:gd name="connsiteY156" fmla="*/ 319103 h 583858"/>
                  <a:gd name="connsiteX157" fmla="*/ 225100 w 602276"/>
                  <a:gd name="connsiteY157" fmla="*/ 327441 h 583858"/>
                  <a:gd name="connsiteX158" fmla="*/ 197580 w 602276"/>
                  <a:gd name="connsiteY158" fmla="*/ 348664 h 583858"/>
                  <a:gd name="connsiteX159" fmla="*/ 152787 w 602276"/>
                  <a:gd name="connsiteY159" fmla="*/ 348664 h 583858"/>
                  <a:gd name="connsiteX160" fmla="*/ 132479 w 602276"/>
                  <a:gd name="connsiteY160" fmla="*/ 339758 h 583858"/>
                  <a:gd name="connsiteX161" fmla="*/ 125266 w 602276"/>
                  <a:gd name="connsiteY161" fmla="*/ 327062 h 583858"/>
                  <a:gd name="connsiteX162" fmla="*/ 122989 w 602276"/>
                  <a:gd name="connsiteY162" fmla="*/ 319293 h 583858"/>
                  <a:gd name="connsiteX163" fmla="*/ 109134 w 602276"/>
                  <a:gd name="connsiteY163" fmla="*/ 313419 h 583858"/>
                  <a:gd name="connsiteX164" fmla="*/ 101162 w 602276"/>
                  <a:gd name="connsiteY164" fmla="*/ 317966 h 583858"/>
                  <a:gd name="connsiteX165" fmla="*/ 87307 w 602276"/>
                  <a:gd name="connsiteY165" fmla="*/ 321567 h 583858"/>
                  <a:gd name="connsiteX166" fmla="*/ 66809 w 602276"/>
                  <a:gd name="connsiteY166" fmla="*/ 313229 h 583858"/>
                  <a:gd name="connsiteX167" fmla="*/ 35112 w 602276"/>
                  <a:gd name="connsiteY167" fmla="*/ 281584 h 583858"/>
                  <a:gd name="connsiteX168" fmla="*/ 30557 w 602276"/>
                  <a:gd name="connsiteY168" fmla="*/ 247286 h 583858"/>
                  <a:gd name="connsiteX169" fmla="*/ 34923 w 602276"/>
                  <a:gd name="connsiteY169" fmla="*/ 239517 h 583858"/>
                  <a:gd name="connsiteX170" fmla="*/ 28849 w 602276"/>
                  <a:gd name="connsiteY170" fmla="*/ 224737 h 583858"/>
                  <a:gd name="connsiteX171" fmla="*/ 21637 w 602276"/>
                  <a:gd name="connsiteY171" fmla="*/ 222652 h 583858"/>
                  <a:gd name="connsiteX172" fmla="*/ 9110 w 602276"/>
                  <a:gd name="connsiteY172" fmla="*/ 215452 h 583858"/>
                  <a:gd name="connsiteX173" fmla="*/ 0 w 602276"/>
                  <a:gd name="connsiteY173" fmla="*/ 195176 h 583858"/>
                  <a:gd name="connsiteX174" fmla="*/ 0 w 602276"/>
                  <a:gd name="connsiteY174" fmla="*/ 150456 h 583858"/>
                  <a:gd name="connsiteX175" fmla="*/ 21447 w 602276"/>
                  <a:gd name="connsiteY175" fmla="*/ 122790 h 583858"/>
                  <a:gd name="connsiteX176" fmla="*/ 29418 w 602276"/>
                  <a:gd name="connsiteY176" fmla="*/ 120706 h 583858"/>
                  <a:gd name="connsiteX177" fmla="*/ 34923 w 602276"/>
                  <a:gd name="connsiteY177" fmla="*/ 107631 h 583858"/>
                  <a:gd name="connsiteX178" fmla="*/ 30367 w 602276"/>
                  <a:gd name="connsiteY178" fmla="*/ 99483 h 583858"/>
                  <a:gd name="connsiteX179" fmla="*/ 34923 w 602276"/>
                  <a:gd name="connsiteY179" fmla="*/ 65185 h 583858"/>
                  <a:gd name="connsiteX180" fmla="*/ 66619 w 602276"/>
                  <a:gd name="connsiteY180" fmla="*/ 33540 h 583858"/>
                  <a:gd name="connsiteX181" fmla="*/ 87117 w 602276"/>
                  <a:gd name="connsiteY181" fmla="*/ 25202 h 583858"/>
                  <a:gd name="connsiteX182" fmla="*/ 100972 w 602276"/>
                  <a:gd name="connsiteY182" fmla="*/ 28803 h 583858"/>
                  <a:gd name="connsiteX183" fmla="*/ 101352 w 602276"/>
                  <a:gd name="connsiteY183" fmla="*/ 29182 h 583858"/>
                  <a:gd name="connsiteX184" fmla="*/ 110462 w 602276"/>
                  <a:gd name="connsiteY184" fmla="*/ 35245 h 583858"/>
                  <a:gd name="connsiteX185" fmla="*/ 120901 w 602276"/>
                  <a:gd name="connsiteY185" fmla="*/ 29371 h 583858"/>
                  <a:gd name="connsiteX186" fmla="*/ 123368 w 602276"/>
                  <a:gd name="connsiteY186" fmla="*/ 20276 h 583858"/>
                  <a:gd name="connsiteX187" fmla="*/ 151079 w 602276"/>
                  <a:gd name="connsiteY187" fmla="*/ 0 h 58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2276" h="583858">
                    <a:moveTo>
                      <a:pt x="279390" y="338996"/>
                    </a:moveTo>
                    <a:cubicBezTo>
                      <a:pt x="286791" y="338996"/>
                      <a:pt x="293813" y="342597"/>
                      <a:pt x="297799" y="348283"/>
                    </a:cubicBezTo>
                    <a:lnTo>
                      <a:pt x="300456" y="352263"/>
                    </a:lnTo>
                    <a:lnTo>
                      <a:pt x="307478" y="352831"/>
                    </a:lnTo>
                    <a:lnTo>
                      <a:pt x="310704" y="349041"/>
                    </a:lnTo>
                    <a:cubicBezTo>
                      <a:pt x="314690" y="344492"/>
                      <a:pt x="320953" y="341649"/>
                      <a:pt x="327595" y="341649"/>
                    </a:cubicBezTo>
                    <a:cubicBezTo>
                      <a:pt x="330821" y="341649"/>
                      <a:pt x="334048" y="342218"/>
                      <a:pt x="336895" y="343734"/>
                    </a:cubicBezTo>
                    <a:lnTo>
                      <a:pt x="364603" y="357001"/>
                    </a:lnTo>
                    <a:cubicBezTo>
                      <a:pt x="369727" y="359464"/>
                      <a:pt x="373903" y="364013"/>
                      <a:pt x="375801" y="369699"/>
                    </a:cubicBezTo>
                    <a:cubicBezTo>
                      <a:pt x="377129" y="373299"/>
                      <a:pt x="377509" y="377090"/>
                      <a:pt x="376939" y="380691"/>
                    </a:cubicBezTo>
                    <a:lnTo>
                      <a:pt x="375990" y="385429"/>
                    </a:lnTo>
                    <a:cubicBezTo>
                      <a:pt x="376939" y="386945"/>
                      <a:pt x="378458" y="388840"/>
                      <a:pt x="379786" y="390925"/>
                    </a:cubicBezTo>
                    <a:lnTo>
                      <a:pt x="388326" y="391114"/>
                    </a:lnTo>
                    <a:cubicBezTo>
                      <a:pt x="398005" y="390546"/>
                      <a:pt x="407115" y="396800"/>
                      <a:pt x="410341" y="405708"/>
                    </a:cubicBezTo>
                    <a:lnTo>
                      <a:pt x="420590" y="434704"/>
                    </a:lnTo>
                    <a:cubicBezTo>
                      <a:pt x="423816" y="443991"/>
                      <a:pt x="420400" y="454604"/>
                      <a:pt x="412429" y="460290"/>
                    </a:cubicBezTo>
                    <a:lnTo>
                      <a:pt x="407684" y="463512"/>
                    </a:lnTo>
                    <a:lnTo>
                      <a:pt x="406925" y="471851"/>
                    </a:lnTo>
                    <a:lnTo>
                      <a:pt x="410721" y="474883"/>
                    </a:lnTo>
                    <a:cubicBezTo>
                      <a:pt x="413568" y="477347"/>
                      <a:pt x="415655" y="480569"/>
                      <a:pt x="416984" y="484170"/>
                    </a:cubicBezTo>
                    <a:cubicBezTo>
                      <a:pt x="419072" y="489855"/>
                      <a:pt x="418692" y="495920"/>
                      <a:pt x="416225" y="501227"/>
                    </a:cubicBezTo>
                    <a:lnTo>
                      <a:pt x="402940" y="528897"/>
                    </a:lnTo>
                    <a:cubicBezTo>
                      <a:pt x="399334" y="536478"/>
                      <a:pt x="391363" y="541405"/>
                      <a:pt x="382823" y="541405"/>
                    </a:cubicBezTo>
                    <a:cubicBezTo>
                      <a:pt x="381684" y="541405"/>
                      <a:pt x="380355" y="541405"/>
                      <a:pt x="379217" y="541216"/>
                    </a:cubicBezTo>
                    <a:lnTo>
                      <a:pt x="374092" y="540268"/>
                    </a:lnTo>
                    <a:lnTo>
                      <a:pt x="368778" y="544817"/>
                    </a:lnTo>
                    <a:lnTo>
                      <a:pt x="369158" y="550123"/>
                    </a:lnTo>
                    <a:cubicBezTo>
                      <a:pt x="369917" y="559789"/>
                      <a:pt x="363654" y="569265"/>
                      <a:pt x="354545" y="572487"/>
                    </a:cubicBezTo>
                    <a:lnTo>
                      <a:pt x="325507" y="582721"/>
                    </a:lnTo>
                    <a:cubicBezTo>
                      <a:pt x="323230" y="583479"/>
                      <a:pt x="320953" y="583858"/>
                      <a:pt x="318485" y="583858"/>
                    </a:cubicBezTo>
                    <a:cubicBezTo>
                      <a:pt x="311084" y="583858"/>
                      <a:pt x="304062" y="580447"/>
                      <a:pt x="300076" y="574571"/>
                    </a:cubicBezTo>
                    <a:lnTo>
                      <a:pt x="296470" y="569644"/>
                    </a:lnTo>
                    <a:lnTo>
                      <a:pt x="289258" y="569644"/>
                    </a:lnTo>
                    <a:lnTo>
                      <a:pt x="286222" y="573055"/>
                    </a:lnTo>
                    <a:cubicBezTo>
                      <a:pt x="282047" y="577793"/>
                      <a:pt x="275784" y="580636"/>
                      <a:pt x="269331" y="580636"/>
                    </a:cubicBezTo>
                    <a:cubicBezTo>
                      <a:pt x="265915" y="580636"/>
                      <a:pt x="262688" y="579878"/>
                      <a:pt x="259842" y="578551"/>
                    </a:cubicBezTo>
                    <a:lnTo>
                      <a:pt x="232133" y="565285"/>
                    </a:lnTo>
                    <a:cubicBezTo>
                      <a:pt x="227009" y="562821"/>
                      <a:pt x="222834" y="558273"/>
                      <a:pt x="220936" y="552587"/>
                    </a:cubicBezTo>
                    <a:cubicBezTo>
                      <a:pt x="219607" y="548986"/>
                      <a:pt x="219228" y="545196"/>
                      <a:pt x="219987" y="541595"/>
                    </a:cubicBezTo>
                    <a:lnTo>
                      <a:pt x="220746" y="537236"/>
                    </a:lnTo>
                    <a:lnTo>
                      <a:pt x="215242" y="531171"/>
                    </a:lnTo>
                    <a:lnTo>
                      <a:pt x="210308" y="531550"/>
                    </a:lnTo>
                    <a:cubicBezTo>
                      <a:pt x="200629" y="532308"/>
                      <a:pt x="191139" y="526054"/>
                      <a:pt x="187913" y="516957"/>
                    </a:cubicBezTo>
                    <a:lnTo>
                      <a:pt x="177665" y="487960"/>
                    </a:lnTo>
                    <a:cubicBezTo>
                      <a:pt x="174438" y="478673"/>
                      <a:pt x="177854" y="468060"/>
                      <a:pt x="185825" y="462564"/>
                    </a:cubicBezTo>
                    <a:lnTo>
                      <a:pt x="190001" y="459532"/>
                    </a:lnTo>
                    <a:lnTo>
                      <a:pt x="190570" y="451003"/>
                    </a:lnTo>
                    <a:lnTo>
                      <a:pt x="187533" y="448350"/>
                    </a:lnTo>
                    <a:cubicBezTo>
                      <a:pt x="184687" y="445886"/>
                      <a:pt x="182599" y="442854"/>
                      <a:pt x="181271" y="439063"/>
                    </a:cubicBezTo>
                    <a:cubicBezTo>
                      <a:pt x="179373" y="433567"/>
                      <a:pt x="179562" y="427313"/>
                      <a:pt x="182030" y="422196"/>
                    </a:cubicBezTo>
                    <a:lnTo>
                      <a:pt x="195315" y="394526"/>
                    </a:lnTo>
                    <a:cubicBezTo>
                      <a:pt x="198921" y="386945"/>
                      <a:pt x="207081" y="381828"/>
                      <a:pt x="215432" y="381828"/>
                    </a:cubicBezTo>
                    <a:cubicBezTo>
                      <a:pt x="216760" y="381828"/>
                      <a:pt x="217899" y="382017"/>
                      <a:pt x="219228" y="382207"/>
                    </a:cubicBezTo>
                    <a:lnTo>
                      <a:pt x="223403" y="382965"/>
                    </a:lnTo>
                    <a:lnTo>
                      <a:pt x="228907" y="378037"/>
                    </a:lnTo>
                    <a:lnTo>
                      <a:pt x="228527" y="372731"/>
                    </a:lnTo>
                    <a:cubicBezTo>
                      <a:pt x="227958" y="363065"/>
                      <a:pt x="234031" y="353589"/>
                      <a:pt x="243330" y="350367"/>
                    </a:cubicBezTo>
                    <a:lnTo>
                      <a:pt x="272368" y="340133"/>
                    </a:lnTo>
                    <a:cubicBezTo>
                      <a:pt x="274645" y="339375"/>
                      <a:pt x="276922" y="338996"/>
                      <a:pt x="279390" y="338996"/>
                    </a:cubicBezTo>
                    <a:close/>
                    <a:moveTo>
                      <a:pt x="481176" y="227025"/>
                    </a:moveTo>
                    <a:cubicBezTo>
                      <a:pt x="467130" y="227025"/>
                      <a:pt x="453843" y="232520"/>
                      <a:pt x="443783" y="242562"/>
                    </a:cubicBezTo>
                    <a:cubicBezTo>
                      <a:pt x="423283" y="263027"/>
                      <a:pt x="423283" y="296376"/>
                      <a:pt x="443783" y="316840"/>
                    </a:cubicBezTo>
                    <a:cubicBezTo>
                      <a:pt x="453843" y="326883"/>
                      <a:pt x="467130" y="332188"/>
                      <a:pt x="481176" y="332188"/>
                    </a:cubicBezTo>
                    <a:cubicBezTo>
                      <a:pt x="495222" y="332188"/>
                      <a:pt x="508509" y="326883"/>
                      <a:pt x="518379" y="316840"/>
                    </a:cubicBezTo>
                    <a:cubicBezTo>
                      <a:pt x="538879" y="296376"/>
                      <a:pt x="538879" y="263027"/>
                      <a:pt x="518379" y="242562"/>
                    </a:cubicBezTo>
                    <a:cubicBezTo>
                      <a:pt x="508509" y="232520"/>
                      <a:pt x="495222" y="227025"/>
                      <a:pt x="481176" y="227025"/>
                    </a:cubicBezTo>
                    <a:close/>
                    <a:moveTo>
                      <a:pt x="464283" y="156726"/>
                    </a:moveTo>
                    <a:lnTo>
                      <a:pt x="495222" y="156726"/>
                    </a:lnTo>
                    <a:cubicBezTo>
                      <a:pt x="500917" y="156726"/>
                      <a:pt x="506611" y="159379"/>
                      <a:pt x="510787" y="163547"/>
                    </a:cubicBezTo>
                    <a:cubicBezTo>
                      <a:pt x="513444" y="166390"/>
                      <a:pt x="515532" y="169990"/>
                      <a:pt x="516481" y="173401"/>
                    </a:cubicBezTo>
                    <a:lnTo>
                      <a:pt x="518000" y="178706"/>
                    </a:lnTo>
                    <a:lnTo>
                      <a:pt x="523314" y="181359"/>
                    </a:lnTo>
                    <a:lnTo>
                      <a:pt x="531287" y="177948"/>
                    </a:lnTo>
                    <a:cubicBezTo>
                      <a:pt x="534513" y="176243"/>
                      <a:pt x="538120" y="175295"/>
                      <a:pt x="541726" y="175295"/>
                    </a:cubicBezTo>
                    <a:cubicBezTo>
                      <a:pt x="547800" y="175295"/>
                      <a:pt x="553495" y="177569"/>
                      <a:pt x="557481" y="181738"/>
                    </a:cubicBezTo>
                    <a:lnTo>
                      <a:pt x="579309" y="203339"/>
                    </a:lnTo>
                    <a:cubicBezTo>
                      <a:pt x="586142" y="210350"/>
                      <a:pt x="587661" y="221530"/>
                      <a:pt x="582915" y="229867"/>
                    </a:cubicBezTo>
                    <a:lnTo>
                      <a:pt x="579878" y="234793"/>
                    </a:lnTo>
                    <a:lnTo>
                      <a:pt x="582726" y="242752"/>
                    </a:lnTo>
                    <a:lnTo>
                      <a:pt x="587281" y="243889"/>
                    </a:lnTo>
                    <a:cubicBezTo>
                      <a:pt x="590888" y="244836"/>
                      <a:pt x="593735" y="246920"/>
                      <a:pt x="596582" y="249573"/>
                    </a:cubicBezTo>
                    <a:cubicBezTo>
                      <a:pt x="600758" y="253742"/>
                      <a:pt x="602276" y="259426"/>
                      <a:pt x="602276" y="265111"/>
                    </a:cubicBezTo>
                    <a:lnTo>
                      <a:pt x="602276" y="295997"/>
                    </a:lnTo>
                    <a:cubicBezTo>
                      <a:pt x="602276" y="305661"/>
                      <a:pt x="596392" y="314566"/>
                      <a:pt x="586901" y="317219"/>
                    </a:cubicBezTo>
                    <a:lnTo>
                      <a:pt x="582915" y="318545"/>
                    </a:lnTo>
                    <a:lnTo>
                      <a:pt x="580068" y="324988"/>
                    </a:lnTo>
                    <a:lnTo>
                      <a:pt x="582726" y="329536"/>
                    </a:lnTo>
                    <a:cubicBezTo>
                      <a:pt x="587471" y="338062"/>
                      <a:pt x="585952" y="349242"/>
                      <a:pt x="579119" y="356063"/>
                    </a:cubicBezTo>
                    <a:lnTo>
                      <a:pt x="557291" y="377854"/>
                    </a:lnTo>
                    <a:cubicBezTo>
                      <a:pt x="553305" y="381833"/>
                      <a:pt x="547610" y="384107"/>
                      <a:pt x="541536" y="384107"/>
                    </a:cubicBezTo>
                    <a:cubicBezTo>
                      <a:pt x="537740" y="384107"/>
                      <a:pt x="533944" y="383160"/>
                      <a:pt x="530907" y="381454"/>
                    </a:cubicBezTo>
                    <a:lnTo>
                      <a:pt x="525592" y="378422"/>
                    </a:lnTo>
                    <a:lnTo>
                      <a:pt x="518949" y="381454"/>
                    </a:lnTo>
                    <a:lnTo>
                      <a:pt x="517620" y="385812"/>
                    </a:lnTo>
                    <a:cubicBezTo>
                      <a:pt x="515153" y="395287"/>
                      <a:pt x="506042" y="401729"/>
                      <a:pt x="496361" y="401729"/>
                    </a:cubicBezTo>
                    <a:lnTo>
                      <a:pt x="465612" y="401729"/>
                    </a:lnTo>
                    <a:cubicBezTo>
                      <a:pt x="459917" y="401729"/>
                      <a:pt x="454223" y="399645"/>
                      <a:pt x="449857" y="395287"/>
                    </a:cubicBezTo>
                    <a:cubicBezTo>
                      <a:pt x="447200" y="392634"/>
                      <a:pt x="445302" y="389602"/>
                      <a:pt x="444353" y="386191"/>
                    </a:cubicBezTo>
                    <a:lnTo>
                      <a:pt x="443024" y="381833"/>
                    </a:lnTo>
                    <a:lnTo>
                      <a:pt x="435621" y="378801"/>
                    </a:lnTo>
                    <a:lnTo>
                      <a:pt x="431256" y="381265"/>
                    </a:lnTo>
                    <a:cubicBezTo>
                      <a:pt x="428029" y="383160"/>
                      <a:pt x="424422" y="384107"/>
                      <a:pt x="420436" y="384107"/>
                    </a:cubicBezTo>
                    <a:cubicBezTo>
                      <a:pt x="414552" y="384107"/>
                      <a:pt x="408858" y="381644"/>
                      <a:pt x="404682" y="377665"/>
                    </a:cubicBezTo>
                    <a:lnTo>
                      <a:pt x="383043" y="355874"/>
                    </a:lnTo>
                    <a:cubicBezTo>
                      <a:pt x="376020" y="349052"/>
                      <a:pt x="374502" y="337873"/>
                      <a:pt x="379247" y="329346"/>
                    </a:cubicBezTo>
                    <a:lnTo>
                      <a:pt x="381715" y="324988"/>
                    </a:lnTo>
                    <a:lnTo>
                      <a:pt x="378298" y="317030"/>
                    </a:lnTo>
                    <a:lnTo>
                      <a:pt x="374312" y="316082"/>
                    </a:lnTo>
                    <a:cubicBezTo>
                      <a:pt x="370895" y="314945"/>
                      <a:pt x="367099" y="313050"/>
                      <a:pt x="364442" y="310398"/>
                    </a:cubicBezTo>
                    <a:cubicBezTo>
                      <a:pt x="360076" y="306229"/>
                      <a:pt x="356849" y="300355"/>
                      <a:pt x="356849" y="294670"/>
                    </a:cubicBezTo>
                    <a:lnTo>
                      <a:pt x="356849" y="263974"/>
                    </a:lnTo>
                    <a:cubicBezTo>
                      <a:pt x="356849" y="254310"/>
                      <a:pt x="364632" y="245215"/>
                      <a:pt x="373932" y="242752"/>
                    </a:cubicBezTo>
                    <a:lnTo>
                      <a:pt x="378867" y="241615"/>
                    </a:lnTo>
                    <a:lnTo>
                      <a:pt x="381904" y="234604"/>
                    </a:lnTo>
                    <a:lnTo>
                      <a:pt x="379247" y="230056"/>
                    </a:lnTo>
                    <a:cubicBezTo>
                      <a:pt x="374312" y="221530"/>
                      <a:pt x="375830" y="210540"/>
                      <a:pt x="382854" y="203529"/>
                    </a:cubicBezTo>
                    <a:lnTo>
                      <a:pt x="404492" y="181927"/>
                    </a:lnTo>
                    <a:cubicBezTo>
                      <a:pt x="408668" y="177759"/>
                      <a:pt x="414362" y="175485"/>
                      <a:pt x="420436" y="175485"/>
                    </a:cubicBezTo>
                    <a:cubicBezTo>
                      <a:pt x="424233" y="175485"/>
                      <a:pt x="427839" y="176432"/>
                      <a:pt x="431066" y="178138"/>
                    </a:cubicBezTo>
                    <a:lnTo>
                      <a:pt x="435242" y="180601"/>
                    </a:lnTo>
                    <a:lnTo>
                      <a:pt x="441695" y="177948"/>
                    </a:lnTo>
                    <a:lnTo>
                      <a:pt x="443024" y="173211"/>
                    </a:lnTo>
                    <a:cubicBezTo>
                      <a:pt x="445681" y="163737"/>
                      <a:pt x="454602" y="156726"/>
                      <a:pt x="464283" y="156726"/>
                    </a:cubicBezTo>
                    <a:close/>
                    <a:moveTo>
                      <a:pt x="175373" y="93230"/>
                    </a:moveTo>
                    <a:cubicBezTo>
                      <a:pt x="154116" y="93230"/>
                      <a:pt x="133997" y="101567"/>
                      <a:pt x="118813" y="116727"/>
                    </a:cubicBezTo>
                    <a:cubicBezTo>
                      <a:pt x="87497" y="147803"/>
                      <a:pt x="87497" y="198587"/>
                      <a:pt x="118813" y="229853"/>
                    </a:cubicBezTo>
                    <a:cubicBezTo>
                      <a:pt x="133997" y="245012"/>
                      <a:pt x="154116" y="253350"/>
                      <a:pt x="175373" y="253350"/>
                    </a:cubicBezTo>
                    <a:cubicBezTo>
                      <a:pt x="196821" y="253350"/>
                      <a:pt x="216939" y="245012"/>
                      <a:pt x="232123" y="229853"/>
                    </a:cubicBezTo>
                    <a:cubicBezTo>
                      <a:pt x="263440" y="198587"/>
                      <a:pt x="263440" y="147803"/>
                      <a:pt x="232123" y="116727"/>
                    </a:cubicBezTo>
                    <a:cubicBezTo>
                      <a:pt x="216939" y="101567"/>
                      <a:pt x="196821" y="93230"/>
                      <a:pt x="175373" y="93230"/>
                    </a:cubicBezTo>
                    <a:close/>
                    <a:moveTo>
                      <a:pt x="151079" y="0"/>
                    </a:moveTo>
                    <a:lnTo>
                      <a:pt x="195872" y="0"/>
                    </a:lnTo>
                    <a:cubicBezTo>
                      <a:pt x="203274" y="0"/>
                      <a:pt x="210676" y="2463"/>
                      <a:pt x="216180" y="7959"/>
                    </a:cubicBezTo>
                    <a:cubicBezTo>
                      <a:pt x="219596" y="11559"/>
                      <a:pt x="222064" y="15159"/>
                      <a:pt x="223392" y="19707"/>
                    </a:cubicBezTo>
                    <a:lnTo>
                      <a:pt x="225670" y="28045"/>
                    </a:lnTo>
                    <a:cubicBezTo>
                      <a:pt x="228137" y="29371"/>
                      <a:pt x="232503" y="31835"/>
                      <a:pt x="236868" y="34108"/>
                    </a:cubicBezTo>
                    <a:lnTo>
                      <a:pt x="249964" y="28424"/>
                    </a:lnTo>
                    <a:cubicBezTo>
                      <a:pt x="254140" y="26150"/>
                      <a:pt x="258695" y="25013"/>
                      <a:pt x="263629" y="25013"/>
                    </a:cubicBezTo>
                    <a:cubicBezTo>
                      <a:pt x="271411" y="25013"/>
                      <a:pt x="278813" y="28045"/>
                      <a:pt x="284128" y="33161"/>
                    </a:cubicBezTo>
                    <a:lnTo>
                      <a:pt x="315634" y="64806"/>
                    </a:lnTo>
                    <a:cubicBezTo>
                      <a:pt x="324555" y="73712"/>
                      <a:pt x="326642" y="88113"/>
                      <a:pt x="320379" y="99104"/>
                    </a:cubicBezTo>
                    <a:lnTo>
                      <a:pt x="315444" y="107821"/>
                    </a:lnTo>
                    <a:lnTo>
                      <a:pt x="320759" y="122601"/>
                    </a:lnTo>
                    <a:lnTo>
                      <a:pt x="329110" y="124685"/>
                    </a:lnTo>
                    <a:cubicBezTo>
                      <a:pt x="333855" y="125822"/>
                      <a:pt x="337840" y="128475"/>
                      <a:pt x="341257" y="131886"/>
                    </a:cubicBezTo>
                    <a:cubicBezTo>
                      <a:pt x="346761" y="137381"/>
                      <a:pt x="349228" y="144771"/>
                      <a:pt x="349228" y="152162"/>
                    </a:cubicBezTo>
                    <a:lnTo>
                      <a:pt x="349228" y="196881"/>
                    </a:lnTo>
                    <a:cubicBezTo>
                      <a:pt x="349228" y="209577"/>
                      <a:pt x="341067" y="221136"/>
                      <a:pt x="328920" y="224358"/>
                    </a:cubicBezTo>
                    <a:lnTo>
                      <a:pt x="320759" y="226821"/>
                    </a:lnTo>
                    <a:lnTo>
                      <a:pt x="315444" y="239517"/>
                    </a:lnTo>
                    <a:lnTo>
                      <a:pt x="320189" y="247665"/>
                    </a:lnTo>
                    <a:cubicBezTo>
                      <a:pt x="326263" y="258656"/>
                      <a:pt x="324365" y="273057"/>
                      <a:pt x="315444" y="281963"/>
                    </a:cubicBezTo>
                    <a:lnTo>
                      <a:pt x="283748" y="313608"/>
                    </a:lnTo>
                    <a:cubicBezTo>
                      <a:pt x="278623" y="318724"/>
                      <a:pt x="271032" y="321756"/>
                      <a:pt x="263440" y="321756"/>
                    </a:cubicBezTo>
                    <a:cubicBezTo>
                      <a:pt x="258315" y="321756"/>
                      <a:pt x="253570" y="320619"/>
                      <a:pt x="249395" y="318156"/>
                    </a:cubicBezTo>
                    <a:lnTo>
                      <a:pt x="240094" y="313040"/>
                    </a:lnTo>
                    <a:lnTo>
                      <a:pt x="227378" y="319103"/>
                    </a:lnTo>
                    <a:lnTo>
                      <a:pt x="225100" y="327441"/>
                    </a:lnTo>
                    <a:cubicBezTo>
                      <a:pt x="221874" y="339568"/>
                      <a:pt x="210296" y="348664"/>
                      <a:pt x="197580" y="348664"/>
                    </a:cubicBezTo>
                    <a:lnTo>
                      <a:pt x="152787" y="348664"/>
                    </a:lnTo>
                    <a:cubicBezTo>
                      <a:pt x="145385" y="348664"/>
                      <a:pt x="137983" y="345253"/>
                      <a:pt x="132479" y="339758"/>
                    </a:cubicBezTo>
                    <a:cubicBezTo>
                      <a:pt x="129062" y="336158"/>
                      <a:pt x="126405" y="331799"/>
                      <a:pt x="125266" y="327062"/>
                    </a:cubicBezTo>
                    <a:lnTo>
                      <a:pt x="122989" y="319293"/>
                    </a:lnTo>
                    <a:lnTo>
                      <a:pt x="109134" y="313419"/>
                    </a:lnTo>
                    <a:lnTo>
                      <a:pt x="101162" y="317966"/>
                    </a:lnTo>
                    <a:cubicBezTo>
                      <a:pt x="97176" y="320240"/>
                      <a:pt x="92241" y="321567"/>
                      <a:pt x="87307" y="321567"/>
                    </a:cubicBezTo>
                    <a:cubicBezTo>
                      <a:pt x="79525" y="321567"/>
                      <a:pt x="72123" y="318535"/>
                      <a:pt x="66809" y="313229"/>
                    </a:cubicBezTo>
                    <a:lnTo>
                      <a:pt x="35112" y="281584"/>
                    </a:lnTo>
                    <a:cubicBezTo>
                      <a:pt x="26192" y="272678"/>
                      <a:pt x="24294" y="258277"/>
                      <a:pt x="30557" y="247286"/>
                    </a:cubicBezTo>
                    <a:lnTo>
                      <a:pt x="34923" y="239517"/>
                    </a:lnTo>
                    <a:lnTo>
                      <a:pt x="28849" y="224737"/>
                    </a:lnTo>
                    <a:lnTo>
                      <a:pt x="21637" y="222652"/>
                    </a:lnTo>
                    <a:cubicBezTo>
                      <a:pt x="17082" y="221326"/>
                      <a:pt x="12526" y="218862"/>
                      <a:pt x="9110" y="215452"/>
                    </a:cubicBezTo>
                    <a:cubicBezTo>
                      <a:pt x="3606" y="209956"/>
                      <a:pt x="0" y="202566"/>
                      <a:pt x="0" y="195176"/>
                    </a:cubicBezTo>
                    <a:lnTo>
                      <a:pt x="0" y="150456"/>
                    </a:lnTo>
                    <a:cubicBezTo>
                      <a:pt x="0" y="137760"/>
                      <a:pt x="9300" y="126201"/>
                      <a:pt x="21447" y="122790"/>
                    </a:cubicBezTo>
                    <a:lnTo>
                      <a:pt x="29418" y="120706"/>
                    </a:lnTo>
                    <a:lnTo>
                      <a:pt x="34923" y="107631"/>
                    </a:lnTo>
                    <a:lnTo>
                      <a:pt x="30367" y="99483"/>
                    </a:lnTo>
                    <a:cubicBezTo>
                      <a:pt x="24104" y="88492"/>
                      <a:pt x="26002" y="74091"/>
                      <a:pt x="34923" y="65185"/>
                    </a:cubicBezTo>
                    <a:lnTo>
                      <a:pt x="66619" y="33540"/>
                    </a:lnTo>
                    <a:cubicBezTo>
                      <a:pt x="71933" y="28234"/>
                      <a:pt x="79335" y="25202"/>
                      <a:pt x="87117" y="25202"/>
                    </a:cubicBezTo>
                    <a:cubicBezTo>
                      <a:pt x="92052" y="25202"/>
                      <a:pt x="96797" y="26529"/>
                      <a:pt x="100972" y="28803"/>
                    </a:cubicBezTo>
                    <a:lnTo>
                      <a:pt x="101352" y="29182"/>
                    </a:lnTo>
                    <a:lnTo>
                      <a:pt x="110462" y="35245"/>
                    </a:lnTo>
                    <a:lnTo>
                      <a:pt x="120901" y="29371"/>
                    </a:lnTo>
                    <a:lnTo>
                      <a:pt x="123368" y="20276"/>
                    </a:lnTo>
                    <a:cubicBezTo>
                      <a:pt x="126785" y="8148"/>
                      <a:pt x="138362" y="0"/>
                      <a:pt x="151079" y="0"/>
                    </a:cubicBezTo>
                    <a:close/>
                  </a:path>
                </a:pathLst>
              </a:custGeom>
              <a:solidFill>
                <a:schemeClr val="tx1">
                  <a:lumMod val="75000"/>
                  <a:lumOff val="25000"/>
                </a:schemeClr>
              </a:solidFill>
              <a:ln>
                <a:noFill/>
              </a:ln>
            </p:spPr>
            <p:txBody>
              <a:bodyPr/>
              <a:lstStyle/>
              <a:p>
                <a:endParaRPr lang="zh-CN" altLang="en-US" dirty="0">
                  <a:latin typeface="思源黑体 CN Light" panose="020B0300000000000000" pitchFamily="34" charset="-122"/>
                  <a:ea typeface="思源黑体 CN Light" panose="020B0300000000000000" pitchFamily="34" charset="-122"/>
                </a:endParaRPr>
              </a:p>
            </p:txBody>
          </p:sp>
        </p:grpSp>
        <p:grpSp>
          <p:nvGrpSpPr>
            <p:cNvPr id="13" name="组合 12">
              <a:extLst>
                <a:ext uri="{FF2B5EF4-FFF2-40B4-BE49-F238E27FC236}">
                  <a16:creationId xmlns:a16="http://schemas.microsoft.com/office/drawing/2014/main" xmlns="" id="{FF163E94-7C0F-44D8-A2A8-1D1B4EBFCAD0}"/>
                </a:ext>
              </a:extLst>
            </p:cNvPr>
            <p:cNvGrpSpPr/>
            <p:nvPr/>
          </p:nvGrpSpPr>
          <p:grpSpPr>
            <a:xfrm>
              <a:off x="8148853" y="2344501"/>
              <a:ext cx="2699694" cy="1121602"/>
              <a:chOff x="8148853" y="2362948"/>
              <a:chExt cx="2699694" cy="1121602"/>
            </a:xfrm>
          </p:grpSpPr>
          <p:sp>
            <p:nvSpPr>
              <p:cNvPr id="14" name="Rectangle 16">
                <a:extLst>
                  <a:ext uri="{FF2B5EF4-FFF2-40B4-BE49-F238E27FC236}">
                    <a16:creationId xmlns:a16="http://schemas.microsoft.com/office/drawing/2014/main" xmlns="" id="{3D6050C4-0449-4E56-91FE-1C592DAECCB3}"/>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5" name="Title 11">
                <a:extLst>
                  <a:ext uri="{FF2B5EF4-FFF2-40B4-BE49-F238E27FC236}">
                    <a16:creationId xmlns:a16="http://schemas.microsoft.com/office/drawing/2014/main" xmlns="" id="{82C2B737-E845-45DF-B31B-9A7BB0D094CB}"/>
                  </a:ext>
                </a:extLst>
              </p:cNvPr>
              <p:cNvSpPr txBox="1">
                <a:spLocks/>
              </p:cNvSpPr>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19" name="组合 18">
            <a:extLst>
              <a:ext uri="{FF2B5EF4-FFF2-40B4-BE49-F238E27FC236}">
                <a16:creationId xmlns:a16="http://schemas.microsoft.com/office/drawing/2014/main" xmlns="" id="{E878F419-3B9D-4A0F-81ED-C6DDEB0E8C97}"/>
              </a:ext>
            </a:extLst>
          </p:cNvPr>
          <p:cNvGrpSpPr/>
          <p:nvPr/>
        </p:nvGrpSpPr>
        <p:grpSpPr>
          <a:xfrm>
            <a:off x="6572918" y="3968431"/>
            <a:ext cx="4239311" cy="1481696"/>
            <a:chOff x="6734843" y="4185581"/>
            <a:chExt cx="4239311" cy="1481696"/>
          </a:xfrm>
        </p:grpSpPr>
        <p:sp>
          <p:nvSpPr>
            <p:cNvPr id="20" name="矩形: 圆角 19">
              <a:extLst>
                <a:ext uri="{FF2B5EF4-FFF2-40B4-BE49-F238E27FC236}">
                  <a16:creationId xmlns:a16="http://schemas.microsoft.com/office/drawing/2014/main" xmlns="" id="{C6F20D15-BEB1-4D3B-950A-11F12D8ED7F0}"/>
                </a:ext>
              </a:extLst>
            </p:cNvPr>
            <p:cNvSpPr/>
            <p:nvPr/>
          </p:nvSpPr>
          <p:spPr>
            <a:xfrm>
              <a:off x="6734843" y="4185581"/>
              <a:ext cx="4239311" cy="1481696"/>
            </a:xfrm>
            <a:prstGeom prst="roundRect">
              <a:avLst/>
            </a:prstGeom>
            <a:noFill/>
            <a:ln w="28575">
              <a:solidFill>
                <a:srgbClr val="FA9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21" name="组合 20">
              <a:extLst>
                <a:ext uri="{FF2B5EF4-FFF2-40B4-BE49-F238E27FC236}">
                  <a16:creationId xmlns:a16="http://schemas.microsoft.com/office/drawing/2014/main" xmlns="" id="{E412A0A0-B702-49F5-B4FC-A0D86C1512B2}"/>
                </a:ext>
              </a:extLst>
            </p:cNvPr>
            <p:cNvGrpSpPr/>
            <p:nvPr/>
          </p:nvGrpSpPr>
          <p:grpSpPr>
            <a:xfrm>
              <a:off x="6971986" y="4417261"/>
              <a:ext cx="1018336" cy="1018336"/>
              <a:chOff x="6971986" y="4417261"/>
              <a:chExt cx="1018336" cy="1018336"/>
            </a:xfrm>
          </p:grpSpPr>
          <p:sp>
            <p:nvSpPr>
              <p:cNvPr id="25" name="椭圆 24">
                <a:extLst>
                  <a:ext uri="{FF2B5EF4-FFF2-40B4-BE49-F238E27FC236}">
                    <a16:creationId xmlns:a16="http://schemas.microsoft.com/office/drawing/2014/main" xmlns="" id="{283C5F1A-2A40-456D-853D-B0300D97ECA4}"/>
                  </a:ext>
                </a:extLst>
              </p:cNvPr>
              <p:cNvSpPr/>
              <p:nvPr/>
            </p:nvSpPr>
            <p:spPr>
              <a:xfrm rot="14791743">
                <a:off x="6971986" y="4417261"/>
                <a:ext cx="1018336" cy="1018336"/>
              </a:xfrm>
              <a:prstGeom prst="ellipse">
                <a:avLst/>
              </a:prstGeom>
              <a:gradFill flip="none" rotWithShape="1">
                <a:gsLst>
                  <a:gs pos="0">
                    <a:srgbClr val="FA920D"/>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6" name="椭圆 25">
                <a:extLst>
                  <a:ext uri="{FF2B5EF4-FFF2-40B4-BE49-F238E27FC236}">
                    <a16:creationId xmlns:a16="http://schemas.microsoft.com/office/drawing/2014/main" xmlns="" id="{13EA878F-0245-4B6B-80C9-98E286A5D0E2}"/>
                  </a:ext>
                </a:extLst>
              </p:cNvPr>
              <p:cNvSpPr/>
              <p:nvPr/>
            </p:nvSpPr>
            <p:spPr>
              <a:xfrm>
                <a:off x="7138856" y="4584131"/>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7" name="形状">
                <a:extLst>
                  <a:ext uri="{FF2B5EF4-FFF2-40B4-BE49-F238E27FC236}">
                    <a16:creationId xmlns:a16="http://schemas.microsoft.com/office/drawing/2014/main" xmlns="" id="{E710F967-CF4B-4122-9DBB-5AFFC7DD8CAA}"/>
                  </a:ext>
                </a:extLst>
              </p:cNvPr>
              <p:cNvSpPr>
                <a:spLocks noChangeAspect="1"/>
              </p:cNvSpPr>
              <p:nvPr/>
            </p:nvSpPr>
            <p:spPr bwMode="auto">
              <a:xfrm>
                <a:off x="7337585" y="4745084"/>
                <a:ext cx="287136" cy="36268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88862 h 440259"/>
                  <a:gd name="T9" fmla="*/ 88862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88862 h 440259"/>
                  <a:gd name="T19" fmla="*/ 88862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88862 h 440259"/>
                  <a:gd name="T29" fmla="*/ 88862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88862 h 440259"/>
                  <a:gd name="T45" fmla="*/ 88862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88862 h 440259"/>
                  <a:gd name="T55" fmla="*/ 88862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88862 h 440259"/>
                  <a:gd name="T65" fmla="*/ 88862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88862 h 440259"/>
                  <a:gd name="T75" fmla="*/ 88862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88862 h 440259"/>
                  <a:gd name="T91" fmla="*/ 88862 h 440259"/>
                  <a:gd name="T92" fmla="*/ 278945 h 440259"/>
                  <a:gd name="T93" fmla="*/ 278945 h 440259"/>
                  <a:gd name="T94" fmla="*/ 278945 h 440259"/>
                  <a:gd name="T95" fmla="*/ 278945 h 440259"/>
                  <a:gd name="T96" fmla="*/ 278945 h 440259"/>
                  <a:gd name="T97" fmla="*/ 278945 h 440259"/>
                  <a:gd name="T98" fmla="*/ 278945 h 440259"/>
                  <a:gd name="T99" fmla="*/ 278945 h 440259"/>
                  <a:gd name="T100" fmla="*/ 88862 h 440259"/>
                  <a:gd name="T101" fmla="*/ 88862 h 440259"/>
                  <a:gd name="T102" fmla="*/ 278945 h 440259"/>
                  <a:gd name="T103" fmla="*/ 278945 h 440259"/>
                  <a:gd name="T104" fmla="*/ 278945 h 440259"/>
                  <a:gd name="T105" fmla="*/ 278945 h 440259"/>
                  <a:gd name="T106" fmla="*/ 278945 h 440259"/>
                  <a:gd name="T107" fmla="*/ 278945 h 440259"/>
                  <a:gd name="T108" fmla="*/ 278945 h 440259"/>
                  <a:gd name="T109" fmla="*/ 278945 h 440259"/>
                  <a:gd name="T110" fmla="*/ 88862 h 440259"/>
                  <a:gd name="T111" fmla="*/ 88862 h 440259"/>
                  <a:gd name="T112" fmla="*/ 278945 h 440259"/>
                  <a:gd name="T113" fmla="*/ 278945 h 440259"/>
                  <a:gd name="T114" fmla="*/ 278945 h 440259"/>
                  <a:gd name="T115" fmla="*/ 278945 h 440259"/>
                  <a:gd name="T116" fmla="*/ 278945 h 440259"/>
                  <a:gd name="T117"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74" h="6040">
                    <a:moveTo>
                      <a:pt x="4774" y="768"/>
                    </a:moveTo>
                    <a:lnTo>
                      <a:pt x="4774" y="0"/>
                    </a:lnTo>
                    <a:lnTo>
                      <a:pt x="0" y="0"/>
                    </a:lnTo>
                    <a:lnTo>
                      <a:pt x="0" y="768"/>
                    </a:lnTo>
                    <a:lnTo>
                      <a:pt x="234" y="768"/>
                    </a:lnTo>
                    <a:lnTo>
                      <a:pt x="234" y="1104"/>
                    </a:lnTo>
                    <a:lnTo>
                      <a:pt x="0" y="1104"/>
                    </a:lnTo>
                    <a:lnTo>
                      <a:pt x="0" y="1871"/>
                    </a:lnTo>
                    <a:lnTo>
                      <a:pt x="4774" y="1871"/>
                    </a:lnTo>
                    <a:lnTo>
                      <a:pt x="4774" y="1104"/>
                    </a:lnTo>
                    <a:lnTo>
                      <a:pt x="4504" y="1104"/>
                    </a:lnTo>
                    <a:lnTo>
                      <a:pt x="4504" y="768"/>
                    </a:lnTo>
                    <a:lnTo>
                      <a:pt x="4774" y="768"/>
                    </a:lnTo>
                    <a:lnTo>
                      <a:pt x="4774" y="768"/>
                    </a:lnTo>
                    <a:close/>
                    <a:moveTo>
                      <a:pt x="852" y="1557"/>
                    </a:moveTo>
                    <a:lnTo>
                      <a:pt x="520" y="1557"/>
                    </a:lnTo>
                    <a:lnTo>
                      <a:pt x="520" y="1232"/>
                    </a:lnTo>
                    <a:lnTo>
                      <a:pt x="852" y="1232"/>
                    </a:lnTo>
                    <a:lnTo>
                      <a:pt x="852" y="1557"/>
                    </a:lnTo>
                    <a:close/>
                    <a:moveTo>
                      <a:pt x="852" y="1094"/>
                    </a:moveTo>
                    <a:lnTo>
                      <a:pt x="520" y="1094"/>
                    </a:lnTo>
                    <a:lnTo>
                      <a:pt x="520" y="769"/>
                    </a:lnTo>
                    <a:lnTo>
                      <a:pt x="852" y="769"/>
                    </a:lnTo>
                    <a:lnTo>
                      <a:pt x="852" y="1094"/>
                    </a:lnTo>
                    <a:close/>
                    <a:moveTo>
                      <a:pt x="852" y="639"/>
                    </a:moveTo>
                    <a:lnTo>
                      <a:pt x="520" y="639"/>
                    </a:lnTo>
                    <a:lnTo>
                      <a:pt x="520" y="314"/>
                    </a:lnTo>
                    <a:lnTo>
                      <a:pt x="852" y="314"/>
                    </a:lnTo>
                    <a:lnTo>
                      <a:pt x="852" y="639"/>
                    </a:lnTo>
                    <a:close/>
                    <a:moveTo>
                      <a:pt x="1342" y="1557"/>
                    </a:moveTo>
                    <a:lnTo>
                      <a:pt x="1010" y="1557"/>
                    </a:lnTo>
                    <a:lnTo>
                      <a:pt x="1010" y="1232"/>
                    </a:lnTo>
                    <a:lnTo>
                      <a:pt x="1342" y="1232"/>
                    </a:lnTo>
                    <a:lnTo>
                      <a:pt x="1342" y="1557"/>
                    </a:lnTo>
                    <a:close/>
                    <a:moveTo>
                      <a:pt x="1342" y="1094"/>
                    </a:moveTo>
                    <a:lnTo>
                      <a:pt x="1010" y="1094"/>
                    </a:lnTo>
                    <a:lnTo>
                      <a:pt x="1010" y="769"/>
                    </a:lnTo>
                    <a:lnTo>
                      <a:pt x="1342" y="769"/>
                    </a:lnTo>
                    <a:lnTo>
                      <a:pt x="1342" y="1094"/>
                    </a:lnTo>
                    <a:close/>
                    <a:moveTo>
                      <a:pt x="1342" y="639"/>
                    </a:moveTo>
                    <a:lnTo>
                      <a:pt x="1010" y="639"/>
                    </a:lnTo>
                    <a:lnTo>
                      <a:pt x="1010" y="314"/>
                    </a:lnTo>
                    <a:lnTo>
                      <a:pt x="1342" y="314"/>
                    </a:lnTo>
                    <a:lnTo>
                      <a:pt x="1342" y="639"/>
                    </a:lnTo>
                    <a:close/>
                    <a:moveTo>
                      <a:pt x="1825" y="1557"/>
                    </a:moveTo>
                    <a:lnTo>
                      <a:pt x="1494" y="1557"/>
                    </a:lnTo>
                    <a:lnTo>
                      <a:pt x="1494" y="1232"/>
                    </a:lnTo>
                    <a:lnTo>
                      <a:pt x="1825" y="1232"/>
                    </a:lnTo>
                    <a:lnTo>
                      <a:pt x="1825" y="1557"/>
                    </a:lnTo>
                    <a:close/>
                    <a:moveTo>
                      <a:pt x="1825" y="1094"/>
                    </a:moveTo>
                    <a:lnTo>
                      <a:pt x="1494" y="1094"/>
                    </a:lnTo>
                    <a:lnTo>
                      <a:pt x="1494" y="769"/>
                    </a:lnTo>
                    <a:lnTo>
                      <a:pt x="1825" y="769"/>
                    </a:lnTo>
                    <a:lnTo>
                      <a:pt x="1825" y="1094"/>
                    </a:lnTo>
                    <a:close/>
                    <a:moveTo>
                      <a:pt x="1825" y="639"/>
                    </a:moveTo>
                    <a:lnTo>
                      <a:pt x="1494" y="639"/>
                    </a:lnTo>
                    <a:lnTo>
                      <a:pt x="1494" y="314"/>
                    </a:lnTo>
                    <a:lnTo>
                      <a:pt x="1825" y="314"/>
                    </a:lnTo>
                    <a:lnTo>
                      <a:pt x="1825" y="639"/>
                    </a:lnTo>
                    <a:close/>
                    <a:moveTo>
                      <a:pt x="2304" y="1557"/>
                    </a:moveTo>
                    <a:lnTo>
                      <a:pt x="1972" y="1557"/>
                    </a:lnTo>
                    <a:lnTo>
                      <a:pt x="1972" y="1232"/>
                    </a:lnTo>
                    <a:lnTo>
                      <a:pt x="2304" y="1232"/>
                    </a:lnTo>
                    <a:lnTo>
                      <a:pt x="2304" y="1557"/>
                    </a:lnTo>
                    <a:close/>
                    <a:moveTo>
                      <a:pt x="2304" y="1094"/>
                    </a:moveTo>
                    <a:lnTo>
                      <a:pt x="1972" y="1094"/>
                    </a:lnTo>
                    <a:lnTo>
                      <a:pt x="1972" y="769"/>
                    </a:lnTo>
                    <a:lnTo>
                      <a:pt x="2304" y="769"/>
                    </a:lnTo>
                    <a:lnTo>
                      <a:pt x="2304" y="1094"/>
                    </a:lnTo>
                    <a:close/>
                    <a:moveTo>
                      <a:pt x="2304" y="639"/>
                    </a:moveTo>
                    <a:lnTo>
                      <a:pt x="1972" y="639"/>
                    </a:lnTo>
                    <a:lnTo>
                      <a:pt x="1972" y="314"/>
                    </a:lnTo>
                    <a:lnTo>
                      <a:pt x="2304" y="314"/>
                    </a:lnTo>
                    <a:lnTo>
                      <a:pt x="2304" y="639"/>
                    </a:lnTo>
                    <a:close/>
                    <a:moveTo>
                      <a:pt x="2794" y="1557"/>
                    </a:moveTo>
                    <a:lnTo>
                      <a:pt x="2463" y="1557"/>
                    </a:lnTo>
                    <a:lnTo>
                      <a:pt x="2463" y="1232"/>
                    </a:lnTo>
                    <a:lnTo>
                      <a:pt x="2794" y="1232"/>
                    </a:lnTo>
                    <a:lnTo>
                      <a:pt x="2794" y="1557"/>
                    </a:lnTo>
                    <a:close/>
                    <a:moveTo>
                      <a:pt x="2794" y="1094"/>
                    </a:moveTo>
                    <a:lnTo>
                      <a:pt x="2463" y="1094"/>
                    </a:lnTo>
                    <a:lnTo>
                      <a:pt x="2463" y="769"/>
                    </a:lnTo>
                    <a:lnTo>
                      <a:pt x="2794" y="769"/>
                    </a:lnTo>
                    <a:lnTo>
                      <a:pt x="2794" y="1094"/>
                    </a:lnTo>
                    <a:close/>
                    <a:moveTo>
                      <a:pt x="2794" y="639"/>
                    </a:moveTo>
                    <a:lnTo>
                      <a:pt x="2463" y="639"/>
                    </a:lnTo>
                    <a:lnTo>
                      <a:pt x="2463" y="314"/>
                    </a:lnTo>
                    <a:lnTo>
                      <a:pt x="2794" y="314"/>
                    </a:lnTo>
                    <a:lnTo>
                      <a:pt x="2794" y="639"/>
                    </a:lnTo>
                    <a:close/>
                    <a:moveTo>
                      <a:pt x="3278" y="1557"/>
                    </a:moveTo>
                    <a:lnTo>
                      <a:pt x="2946" y="1557"/>
                    </a:lnTo>
                    <a:lnTo>
                      <a:pt x="2946" y="1232"/>
                    </a:lnTo>
                    <a:lnTo>
                      <a:pt x="3278" y="1232"/>
                    </a:lnTo>
                    <a:lnTo>
                      <a:pt x="3278" y="1557"/>
                    </a:lnTo>
                    <a:close/>
                    <a:moveTo>
                      <a:pt x="3278" y="1094"/>
                    </a:moveTo>
                    <a:lnTo>
                      <a:pt x="2946" y="1094"/>
                    </a:lnTo>
                    <a:lnTo>
                      <a:pt x="2946" y="769"/>
                    </a:lnTo>
                    <a:lnTo>
                      <a:pt x="3278" y="769"/>
                    </a:lnTo>
                    <a:lnTo>
                      <a:pt x="3278" y="1094"/>
                    </a:lnTo>
                    <a:close/>
                    <a:moveTo>
                      <a:pt x="3278" y="639"/>
                    </a:moveTo>
                    <a:lnTo>
                      <a:pt x="2946" y="639"/>
                    </a:lnTo>
                    <a:lnTo>
                      <a:pt x="2946" y="314"/>
                    </a:lnTo>
                    <a:lnTo>
                      <a:pt x="3278" y="314"/>
                    </a:lnTo>
                    <a:lnTo>
                      <a:pt x="3278" y="639"/>
                    </a:lnTo>
                    <a:close/>
                    <a:moveTo>
                      <a:pt x="4020" y="1547"/>
                    </a:moveTo>
                    <a:lnTo>
                      <a:pt x="3592" y="1547"/>
                    </a:lnTo>
                    <a:lnTo>
                      <a:pt x="3592" y="1349"/>
                    </a:lnTo>
                    <a:lnTo>
                      <a:pt x="4020" y="1349"/>
                    </a:lnTo>
                    <a:lnTo>
                      <a:pt x="4020" y="1547"/>
                    </a:lnTo>
                    <a:close/>
                    <a:moveTo>
                      <a:pt x="3804" y="992"/>
                    </a:moveTo>
                    <a:cubicBezTo>
                      <a:pt x="3615" y="992"/>
                      <a:pt x="3462" y="839"/>
                      <a:pt x="3462" y="650"/>
                    </a:cubicBezTo>
                    <a:cubicBezTo>
                      <a:pt x="3462" y="461"/>
                      <a:pt x="3615" y="308"/>
                      <a:pt x="3804" y="308"/>
                    </a:cubicBezTo>
                    <a:cubicBezTo>
                      <a:pt x="3993" y="308"/>
                      <a:pt x="4146" y="461"/>
                      <a:pt x="4146" y="650"/>
                    </a:cubicBezTo>
                    <a:cubicBezTo>
                      <a:pt x="4146" y="839"/>
                      <a:pt x="3993" y="992"/>
                      <a:pt x="3804" y="992"/>
                    </a:cubicBezTo>
                    <a:close/>
                    <a:moveTo>
                      <a:pt x="4020" y="648"/>
                    </a:moveTo>
                    <a:cubicBezTo>
                      <a:pt x="4020" y="766"/>
                      <a:pt x="3924" y="862"/>
                      <a:pt x="3806" y="862"/>
                    </a:cubicBezTo>
                    <a:cubicBezTo>
                      <a:pt x="3688" y="862"/>
                      <a:pt x="3592" y="766"/>
                      <a:pt x="3592" y="648"/>
                    </a:cubicBezTo>
                    <a:cubicBezTo>
                      <a:pt x="3592" y="529"/>
                      <a:pt x="3688" y="434"/>
                      <a:pt x="3806" y="434"/>
                    </a:cubicBezTo>
                    <a:cubicBezTo>
                      <a:pt x="3924" y="434"/>
                      <a:pt x="4020" y="529"/>
                      <a:pt x="4020" y="648"/>
                    </a:cubicBezTo>
                    <a:close/>
                    <a:moveTo>
                      <a:pt x="0" y="2871"/>
                    </a:moveTo>
                    <a:lnTo>
                      <a:pt x="234" y="2871"/>
                    </a:lnTo>
                    <a:lnTo>
                      <a:pt x="234" y="3207"/>
                    </a:lnTo>
                    <a:lnTo>
                      <a:pt x="0" y="3207"/>
                    </a:lnTo>
                    <a:lnTo>
                      <a:pt x="0" y="3975"/>
                    </a:lnTo>
                    <a:lnTo>
                      <a:pt x="4774" y="3975"/>
                    </a:lnTo>
                    <a:lnTo>
                      <a:pt x="4774" y="3207"/>
                    </a:lnTo>
                    <a:lnTo>
                      <a:pt x="4504" y="3207"/>
                    </a:lnTo>
                    <a:lnTo>
                      <a:pt x="4504" y="2871"/>
                    </a:lnTo>
                    <a:lnTo>
                      <a:pt x="4774" y="2871"/>
                    </a:lnTo>
                    <a:lnTo>
                      <a:pt x="4774" y="2104"/>
                    </a:lnTo>
                    <a:lnTo>
                      <a:pt x="0" y="2104"/>
                    </a:lnTo>
                    <a:lnTo>
                      <a:pt x="0" y="2871"/>
                    </a:lnTo>
                    <a:close/>
                    <a:moveTo>
                      <a:pt x="4020" y="3651"/>
                    </a:moveTo>
                    <a:lnTo>
                      <a:pt x="3592" y="3651"/>
                    </a:lnTo>
                    <a:lnTo>
                      <a:pt x="3592" y="3453"/>
                    </a:lnTo>
                    <a:lnTo>
                      <a:pt x="4020" y="3453"/>
                    </a:lnTo>
                    <a:lnTo>
                      <a:pt x="4020" y="3651"/>
                    </a:lnTo>
                    <a:close/>
                    <a:moveTo>
                      <a:pt x="3804" y="2412"/>
                    </a:moveTo>
                    <a:cubicBezTo>
                      <a:pt x="3993" y="2412"/>
                      <a:pt x="4146" y="2565"/>
                      <a:pt x="4146" y="2754"/>
                    </a:cubicBezTo>
                    <a:cubicBezTo>
                      <a:pt x="4146" y="2942"/>
                      <a:pt x="3993" y="3095"/>
                      <a:pt x="3804" y="3095"/>
                    </a:cubicBezTo>
                    <a:cubicBezTo>
                      <a:pt x="3615" y="3095"/>
                      <a:pt x="3462" y="2942"/>
                      <a:pt x="3462" y="2754"/>
                    </a:cubicBezTo>
                    <a:cubicBezTo>
                      <a:pt x="3463" y="2565"/>
                      <a:pt x="3615" y="2412"/>
                      <a:pt x="3804" y="2412"/>
                    </a:cubicBezTo>
                    <a:close/>
                    <a:moveTo>
                      <a:pt x="2946" y="2418"/>
                    </a:moveTo>
                    <a:lnTo>
                      <a:pt x="3278" y="2418"/>
                    </a:lnTo>
                    <a:lnTo>
                      <a:pt x="3278" y="2743"/>
                    </a:lnTo>
                    <a:lnTo>
                      <a:pt x="2946" y="2743"/>
                    </a:lnTo>
                    <a:lnTo>
                      <a:pt x="2946" y="2418"/>
                    </a:lnTo>
                    <a:close/>
                    <a:moveTo>
                      <a:pt x="2946" y="2873"/>
                    </a:moveTo>
                    <a:lnTo>
                      <a:pt x="3278" y="2873"/>
                    </a:lnTo>
                    <a:lnTo>
                      <a:pt x="3278" y="3197"/>
                    </a:lnTo>
                    <a:lnTo>
                      <a:pt x="2946" y="3197"/>
                    </a:lnTo>
                    <a:lnTo>
                      <a:pt x="2946" y="2873"/>
                    </a:lnTo>
                    <a:close/>
                    <a:moveTo>
                      <a:pt x="2946" y="3336"/>
                    </a:moveTo>
                    <a:lnTo>
                      <a:pt x="3278" y="3336"/>
                    </a:lnTo>
                    <a:lnTo>
                      <a:pt x="3278" y="3661"/>
                    </a:lnTo>
                    <a:lnTo>
                      <a:pt x="2946" y="3661"/>
                    </a:lnTo>
                    <a:lnTo>
                      <a:pt x="2946" y="3336"/>
                    </a:lnTo>
                    <a:close/>
                    <a:moveTo>
                      <a:pt x="2463" y="2418"/>
                    </a:moveTo>
                    <a:lnTo>
                      <a:pt x="2794" y="2418"/>
                    </a:lnTo>
                    <a:lnTo>
                      <a:pt x="2794" y="2743"/>
                    </a:lnTo>
                    <a:lnTo>
                      <a:pt x="2463" y="2743"/>
                    </a:lnTo>
                    <a:lnTo>
                      <a:pt x="2463" y="2418"/>
                    </a:lnTo>
                    <a:close/>
                    <a:moveTo>
                      <a:pt x="2463" y="2873"/>
                    </a:moveTo>
                    <a:lnTo>
                      <a:pt x="2794" y="2873"/>
                    </a:lnTo>
                    <a:lnTo>
                      <a:pt x="2794" y="3197"/>
                    </a:lnTo>
                    <a:lnTo>
                      <a:pt x="2463" y="3197"/>
                    </a:lnTo>
                    <a:lnTo>
                      <a:pt x="2463" y="2873"/>
                    </a:lnTo>
                    <a:close/>
                    <a:moveTo>
                      <a:pt x="2463" y="3336"/>
                    </a:moveTo>
                    <a:lnTo>
                      <a:pt x="2794" y="3336"/>
                    </a:lnTo>
                    <a:lnTo>
                      <a:pt x="2794" y="3661"/>
                    </a:lnTo>
                    <a:lnTo>
                      <a:pt x="2463" y="3661"/>
                    </a:lnTo>
                    <a:lnTo>
                      <a:pt x="2463" y="3336"/>
                    </a:lnTo>
                    <a:close/>
                    <a:moveTo>
                      <a:pt x="1972" y="2418"/>
                    </a:moveTo>
                    <a:lnTo>
                      <a:pt x="2304" y="2418"/>
                    </a:lnTo>
                    <a:lnTo>
                      <a:pt x="2304" y="2743"/>
                    </a:lnTo>
                    <a:lnTo>
                      <a:pt x="1972" y="2743"/>
                    </a:lnTo>
                    <a:lnTo>
                      <a:pt x="1972" y="2418"/>
                    </a:lnTo>
                    <a:close/>
                    <a:moveTo>
                      <a:pt x="1972" y="2873"/>
                    </a:moveTo>
                    <a:lnTo>
                      <a:pt x="2304" y="2873"/>
                    </a:lnTo>
                    <a:lnTo>
                      <a:pt x="2304" y="3197"/>
                    </a:lnTo>
                    <a:lnTo>
                      <a:pt x="1972" y="3197"/>
                    </a:lnTo>
                    <a:lnTo>
                      <a:pt x="1972" y="2873"/>
                    </a:lnTo>
                    <a:close/>
                    <a:moveTo>
                      <a:pt x="1972" y="3336"/>
                    </a:moveTo>
                    <a:lnTo>
                      <a:pt x="2304" y="3336"/>
                    </a:lnTo>
                    <a:lnTo>
                      <a:pt x="2304" y="3661"/>
                    </a:lnTo>
                    <a:lnTo>
                      <a:pt x="1972" y="3661"/>
                    </a:lnTo>
                    <a:lnTo>
                      <a:pt x="1972" y="3336"/>
                    </a:lnTo>
                    <a:close/>
                    <a:moveTo>
                      <a:pt x="1494" y="2418"/>
                    </a:moveTo>
                    <a:lnTo>
                      <a:pt x="1825" y="2418"/>
                    </a:lnTo>
                    <a:lnTo>
                      <a:pt x="1825" y="2743"/>
                    </a:lnTo>
                    <a:lnTo>
                      <a:pt x="1494" y="2743"/>
                    </a:lnTo>
                    <a:lnTo>
                      <a:pt x="1494" y="2418"/>
                    </a:lnTo>
                    <a:close/>
                    <a:moveTo>
                      <a:pt x="1494" y="2873"/>
                    </a:moveTo>
                    <a:lnTo>
                      <a:pt x="1825" y="2873"/>
                    </a:lnTo>
                    <a:lnTo>
                      <a:pt x="1825" y="3197"/>
                    </a:lnTo>
                    <a:lnTo>
                      <a:pt x="1494" y="3197"/>
                    </a:lnTo>
                    <a:lnTo>
                      <a:pt x="1494" y="2873"/>
                    </a:lnTo>
                    <a:close/>
                    <a:moveTo>
                      <a:pt x="1494" y="3336"/>
                    </a:moveTo>
                    <a:lnTo>
                      <a:pt x="1825" y="3336"/>
                    </a:lnTo>
                    <a:lnTo>
                      <a:pt x="1825" y="3661"/>
                    </a:lnTo>
                    <a:lnTo>
                      <a:pt x="1494" y="3661"/>
                    </a:lnTo>
                    <a:lnTo>
                      <a:pt x="1494" y="3336"/>
                    </a:lnTo>
                    <a:close/>
                    <a:moveTo>
                      <a:pt x="1010" y="2418"/>
                    </a:moveTo>
                    <a:lnTo>
                      <a:pt x="1342" y="2418"/>
                    </a:lnTo>
                    <a:lnTo>
                      <a:pt x="1342" y="2743"/>
                    </a:lnTo>
                    <a:lnTo>
                      <a:pt x="1010" y="2743"/>
                    </a:lnTo>
                    <a:lnTo>
                      <a:pt x="1010" y="2418"/>
                    </a:lnTo>
                    <a:close/>
                    <a:moveTo>
                      <a:pt x="1010" y="2873"/>
                    </a:moveTo>
                    <a:lnTo>
                      <a:pt x="1342" y="2873"/>
                    </a:lnTo>
                    <a:lnTo>
                      <a:pt x="1342" y="3197"/>
                    </a:lnTo>
                    <a:lnTo>
                      <a:pt x="1010" y="3197"/>
                    </a:lnTo>
                    <a:lnTo>
                      <a:pt x="1010" y="2873"/>
                    </a:lnTo>
                    <a:close/>
                    <a:moveTo>
                      <a:pt x="1010" y="3336"/>
                    </a:moveTo>
                    <a:lnTo>
                      <a:pt x="1342" y="3336"/>
                    </a:lnTo>
                    <a:lnTo>
                      <a:pt x="1342" y="3661"/>
                    </a:lnTo>
                    <a:lnTo>
                      <a:pt x="1010" y="3661"/>
                    </a:lnTo>
                    <a:lnTo>
                      <a:pt x="1010" y="3336"/>
                    </a:lnTo>
                    <a:close/>
                    <a:moveTo>
                      <a:pt x="520" y="2418"/>
                    </a:moveTo>
                    <a:lnTo>
                      <a:pt x="852" y="2418"/>
                    </a:lnTo>
                    <a:lnTo>
                      <a:pt x="852" y="2743"/>
                    </a:lnTo>
                    <a:lnTo>
                      <a:pt x="520" y="2743"/>
                    </a:lnTo>
                    <a:lnTo>
                      <a:pt x="520" y="2418"/>
                    </a:lnTo>
                    <a:close/>
                    <a:moveTo>
                      <a:pt x="520" y="2873"/>
                    </a:moveTo>
                    <a:lnTo>
                      <a:pt x="852" y="2873"/>
                    </a:lnTo>
                    <a:lnTo>
                      <a:pt x="852" y="3197"/>
                    </a:lnTo>
                    <a:lnTo>
                      <a:pt x="520" y="3197"/>
                    </a:lnTo>
                    <a:lnTo>
                      <a:pt x="520" y="2873"/>
                    </a:lnTo>
                    <a:close/>
                    <a:moveTo>
                      <a:pt x="520" y="3336"/>
                    </a:moveTo>
                    <a:lnTo>
                      <a:pt x="852" y="3336"/>
                    </a:lnTo>
                    <a:lnTo>
                      <a:pt x="852" y="3661"/>
                    </a:lnTo>
                    <a:lnTo>
                      <a:pt x="520" y="3661"/>
                    </a:lnTo>
                    <a:lnTo>
                      <a:pt x="520" y="3336"/>
                    </a:lnTo>
                    <a:close/>
                    <a:moveTo>
                      <a:pt x="3592" y="2751"/>
                    </a:moveTo>
                    <a:cubicBezTo>
                      <a:pt x="3592" y="2633"/>
                      <a:pt x="3688" y="2537"/>
                      <a:pt x="3806" y="2537"/>
                    </a:cubicBezTo>
                    <a:cubicBezTo>
                      <a:pt x="3924" y="2537"/>
                      <a:pt x="4020" y="2633"/>
                      <a:pt x="4020" y="2751"/>
                    </a:cubicBezTo>
                    <a:cubicBezTo>
                      <a:pt x="4020" y="2870"/>
                      <a:pt x="3924" y="2966"/>
                      <a:pt x="3806" y="2966"/>
                    </a:cubicBezTo>
                    <a:cubicBezTo>
                      <a:pt x="3688" y="2966"/>
                      <a:pt x="3592" y="2870"/>
                      <a:pt x="3592" y="2751"/>
                    </a:cubicBezTo>
                    <a:close/>
                    <a:moveTo>
                      <a:pt x="0" y="4937"/>
                    </a:moveTo>
                    <a:lnTo>
                      <a:pt x="234" y="4937"/>
                    </a:lnTo>
                    <a:lnTo>
                      <a:pt x="234" y="5273"/>
                    </a:lnTo>
                    <a:lnTo>
                      <a:pt x="0" y="5273"/>
                    </a:lnTo>
                    <a:lnTo>
                      <a:pt x="0" y="6040"/>
                    </a:lnTo>
                    <a:lnTo>
                      <a:pt x="4774" y="6040"/>
                    </a:lnTo>
                    <a:lnTo>
                      <a:pt x="4774" y="5273"/>
                    </a:lnTo>
                    <a:lnTo>
                      <a:pt x="4504" y="5273"/>
                    </a:lnTo>
                    <a:lnTo>
                      <a:pt x="4504" y="4937"/>
                    </a:lnTo>
                    <a:lnTo>
                      <a:pt x="4774" y="4937"/>
                    </a:lnTo>
                    <a:lnTo>
                      <a:pt x="4774" y="4169"/>
                    </a:lnTo>
                    <a:lnTo>
                      <a:pt x="0" y="4169"/>
                    </a:lnTo>
                    <a:lnTo>
                      <a:pt x="0" y="4937"/>
                    </a:lnTo>
                    <a:close/>
                    <a:moveTo>
                      <a:pt x="4020" y="5716"/>
                    </a:moveTo>
                    <a:lnTo>
                      <a:pt x="3592" y="5716"/>
                    </a:lnTo>
                    <a:lnTo>
                      <a:pt x="3592" y="5518"/>
                    </a:lnTo>
                    <a:lnTo>
                      <a:pt x="4020" y="5518"/>
                    </a:lnTo>
                    <a:lnTo>
                      <a:pt x="4020" y="5716"/>
                    </a:lnTo>
                    <a:close/>
                    <a:moveTo>
                      <a:pt x="3804" y="4477"/>
                    </a:moveTo>
                    <a:cubicBezTo>
                      <a:pt x="3993" y="4477"/>
                      <a:pt x="4146" y="4630"/>
                      <a:pt x="4146" y="4819"/>
                    </a:cubicBezTo>
                    <a:cubicBezTo>
                      <a:pt x="4146" y="5008"/>
                      <a:pt x="3993" y="5161"/>
                      <a:pt x="3804" y="5161"/>
                    </a:cubicBezTo>
                    <a:cubicBezTo>
                      <a:pt x="3615" y="5161"/>
                      <a:pt x="3462" y="5008"/>
                      <a:pt x="3462" y="4819"/>
                    </a:cubicBezTo>
                    <a:cubicBezTo>
                      <a:pt x="3463" y="4630"/>
                      <a:pt x="3615" y="4477"/>
                      <a:pt x="3804" y="4477"/>
                    </a:cubicBezTo>
                    <a:close/>
                    <a:moveTo>
                      <a:pt x="2946" y="4483"/>
                    </a:moveTo>
                    <a:lnTo>
                      <a:pt x="3278" y="4483"/>
                    </a:lnTo>
                    <a:lnTo>
                      <a:pt x="3278" y="4808"/>
                    </a:lnTo>
                    <a:lnTo>
                      <a:pt x="2946" y="4808"/>
                    </a:lnTo>
                    <a:lnTo>
                      <a:pt x="2946" y="4483"/>
                    </a:lnTo>
                    <a:close/>
                    <a:moveTo>
                      <a:pt x="2946" y="4938"/>
                    </a:moveTo>
                    <a:lnTo>
                      <a:pt x="3278" y="4938"/>
                    </a:lnTo>
                    <a:lnTo>
                      <a:pt x="3278" y="5262"/>
                    </a:lnTo>
                    <a:lnTo>
                      <a:pt x="2946" y="5262"/>
                    </a:lnTo>
                    <a:lnTo>
                      <a:pt x="2946" y="4938"/>
                    </a:lnTo>
                    <a:close/>
                    <a:moveTo>
                      <a:pt x="2946" y="5401"/>
                    </a:moveTo>
                    <a:lnTo>
                      <a:pt x="3278" y="5401"/>
                    </a:lnTo>
                    <a:lnTo>
                      <a:pt x="3278" y="5726"/>
                    </a:lnTo>
                    <a:lnTo>
                      <a:pt x="2946" y="5726"/>
                    </a:lnTo>
                    <a:lnTo>
                      <a:pt x="2946" y="5401"/>
                    </a:lnTo>
                    <a:close/>
                    <a:moveTo>
                      <a:pt x="2463" y="4483"/>
                    </a:moveTo>
                    <a:lnTo>
                      <a:pt x="2794" y="4483"/>
                    </a:lnTo>
                    <a:lnTo>
                      <a:pt x="2794" y="4808"/>
                    </a:lnTo>
                    <a:lnTo>
                      <a:pt x="2463" y="4808"/>
                    </a:lnTo>
                    <a:lnTo>
                      <a:pt x="2463" y="4483"/>
                    </a:lnTo>
                    <a:close/>
                    <a:moveTo>
                      <a:pt x="2463" y="4938"/>
                    </a:moveTo>
                    <a:lnTo>
                      <a:pt x="2794" y="4938"/>
                    </a:lnTo>
                    <a:lnTo>
                      <a:pt x="2794" y="5262"/>
                    </a:lnTo>
                    <a:lnTo>
                      <a:pt x="2463" y="5262"/>
                    </a:lnTo>
                    <a:lnTo>
                      <a:pt x="2463" y="4938"/>
                    </a:lnTo>
                    <a:close/>
                    <a:moveTo>
                      <a:pt x="2463" y="5401"/>
                    </a:moveTo>
                    <a:lnTo>
                      <a:pt x="2794" y="5401"/>
                    </a:lnTo>
                    <a:lnTo>
                      <a:pt x="2794" y="5726"/>
                    </a:lnTo>
                    <a:lnTo>
                      <a:pt x="2463" y="5726"/>
                    </a:lnTo>
                    <a:lnTo>
                      <a:pt x="2463" y="5401"/>
                    </a:lnTo>
                    <a:close/>
                    <a:moveTo>
                      <a:pt x="1972" y="4483"/>
                    </a:moveTo>
                    <a:lnTo>
                      <a:pt x="2304" y="4483"/>
                    </a:lnTo>
                    <a:lnTo>
                      <a:pt x="2304" y="4808"/>
                    </a:lnTo>
                    <a:lnTo>
                      <a:pt x="1972" y="4808"/>
                    </a:lnTo>
                    <a:lnTo>
                      <a:pt x="1972" y="4483"/>
                    </a:lnTo>
                    <a:close/>
                    <a:moveTo>
                      <a:pt x="1972" y="4938"/>
                    </a:moveTo>
                    <a:lnTo>
                      <a:pt x="2304" y="4938"/>
                    </a:lnTo>
                    <a:lnTo>
                      <a:pt x="2304" y="5262"/>
                    </a:lnTo>
                    <a:lnTo>
                      <a:pt x="1972" y="5262"/>
                    </a:lnTo>
                    <a:lnTo>
                      <a:pt x="1972" y="4938"/>
                    </a:lnTo>
                    <a:close/>
                    <a:moveTo>
                      <a:pt x="1972" y="5401"/>
                    </a:moveTo>
                    <a:lnTo>
                      <a:pt x="2304" y="5401"/>
                    </a:lnTo>
                    <a:lnTo>
                      <a:pt x="2304" y="5726"/>
                    </a:lnTo>
                    <a:lnTo>
                      <a:pt x="1972" y="5726"/>
                    </a:lnTo>
                    <a:lnTo>
                      <a:pt x="1972" y="5401"/>
                    </a:lnTo>
                    <a:close/>
                    <a:moveTo>
                      <a:pt x="1494" y="4483"/>
                    </a:moveTo>
                    <a:lnTo>
                      <a:pt x="1825" y="4483"/>
                    </a:lnTo>
                    <a:lnTo>
                      <a:pt x="1825" y="4808"/>
                    </a:lnTo>
                    <a:lnTo>
                      <a:pt x="1494" y="4808"/>
                    </a:lnTo>
                    <a:lnTo>
                      <a:pt x="1494" y="4483"/>
                    </a:lnTo>
                    <a:close/>
                    <a:moveTo>
                      <a:pt x="1494" y="4938"/>
                    </a:moveTo>
                    <a:lnTo>
                      <a:pt x="1825" y="4938"/>
                    </a:lnTo>
                    <a:lnTo>
                      <a:pt x="1825" y="5262"/>
                    </a:lnTo>
                    <a:lnTo>
                      <a:pt x="1494" y="5262"/>
                    </a:lnTo>
                    <a:lnTo>
                      <a:pt x="1494" y="4938"/>
                    </a:lnTo>
                    <a:close/>
                    <a:moveTo>
                      <a:pt x="1494" y="5401"/>
                    </a:moveTo>
                    <a:lnTo>
                      <a:pt x="1825" y="5401"/>
                    </a:lnTo>
                    <a:lnTo>
                      <a:pt x="1825" y="5726"/>
                    </a:lnTo>
                    <a:lnTo>
                      <a:pt x="1494" y="5726"/>
                    </a:lnTo>
                    <a:lnTo>
                      <a:pt x="1494" y="5401"/>
                    </a:lnTo>
                    <a:close/>
                    <a:moveTo>
                      <a:pt x="1010" y="4483"/>
                    </a:moveTo>
                    <a:lnTo>
                      <a:pt x="1342" y="4483"/>
                    </a:lnTo>
                    <a:lnTo>
                      <a:pt x="1342" y="4808"/>
                    </a:lnTo>
                    <a:lnTo>
                      <a:pt x="1010" y="4808"/>
                    </a:lnTo>
                    <a:lnTo>
                      <a:pt x="1010" y="4483"/>
                    </a:lnTo>
                    <a:close/>
                    <a:moveTo>
                      <a:pt x="1010" y="4938"/>
                    </a:moveTo>
                    <a:lnTo>
                      <a:pt x="1342" y="4938"/>
                    </a:lnTo>
                    <a:lnTo>
                      <a:pt x="1342" y="5262"/>
                    </a:lnTo>
                    <a:lnTo>
                      <a:pt x="1010" y="5262"/>
                    </a:lnTo>
                    <a:lnTo>
                      <a:pt x="1010" y="4938"/>
                    </a:lnTo>
                    <a:close/>
                    <a:moveTo>
                      <a:pt x="1010" y="5401"/>
                    </a:moveTo>
                    <a:lnTo>
                      <a:pt x="1342" y="5401"/>
                    </a:lnTo>
                    <a:lnTo>
                      <a:pt x="1342" y="5726"/>
                    </a:lnTo>
                    <a:lnTo>
                      <a:pt x="1010" y="5726"/>
                    </a:lnTo>
                    <a:lnTo>
                      <a:pt x="1010" y="5401"/>
                    </a:lnTo>
                    <a:close/>
                    <a:moveTo>
                      <a:pt x="520" y="4483"/>
                    </a:moveTo>
                    <a:lnTo>
                      <a:pt x="852" y="4483"/>
                    </a:lnTo>
                    <a:lnTo>
                      <a:pt x="852" y="4808"/>
                    </a:lnTo>
                    <a:lnTo>
                      <a:pt x="520" y="4808"/>
                    </a:lnTo>
                    <a:lnTo>
                      <a:pt x="520" y="4483"/>
                    </a:lnTo>
                    <a:close/>
                    <a:moveTo>
                      <a:pt x="520" y="4938"/>
                    </a:moveTo>
                    <a:lnTo>
                      <a:pt x="852" y="4938"/>
                    </a:lnTo>
                    <a:lnTo>
                      <a:pt x="852" y="5262"/>
                    </a:lnTo>
                    <a:lnTo>
                      <a:pt x="520" y="5262"/>
                    </a:lnTo>
                    <a:lnTo>
                      <a:pt x="520" y="4938"/>
                    </a:lnTo>
                    <a:close/>
                    <a:moveTo>
                      <a:pt x="520" y="5401"/>
                    </a:moveTo>
                    <a:lnTo>
                      <a:pt x="852" y="5401"/>
                    </a:lnTo>
                    <a:lnTo>
                      <a:pt x="852" y="5726"/>
                    </a:lnTo>
                    <a:lnTo>
                      <a:pt x="520" y="5726"/>
                    </a:lnTo>
                    <a:lnTo>
                      <a:pt x="520" y="5401"/>
                    </a:lnTo>
                    <a:close/>
                    <a:moveTo>
                      <a:pt x="3592" y="4817"/>
                    </a:moveTo>
                    <a:cubicBezTo>
                      <a:pt x="3592" y="4698"/>
                      <a:pt x="3688" y="4603"/>
                      <a:pt x="3806" y="4603"/>
                    </a:cubicBezTo>
                    <a:cubicBezTo>
                      <a:pt x="3924" y="4603"/>
                      <a:pt x="4020" y="4698"/>
                      <a:pt x="4020" y="4817"/>
                    </a:cubicBezTo>
                    <a:cubicBezTo>
                      <a:pt x="4020" y="4935"/>
                      <a:pt x="3924" y="5031"/>
                      <a:pt x="3806" y="5031"/>
                    </a:cubicBezTo>
                    <a:cubicBezTo>
                      <a:pt x="3688" y="5031"/>
                      <a:pt x="3592" y="4935"/>
                      <a:pt x="3592" y="4817"/>
                    </a:cubicBezTo>
                    <a:close/>
                  </a:path>
                </a:pathLst>
              </a:custGeom>
              <a:gradFill flip="none" rotWithShape="1">
                <a:gsLst>
                  <a:gs pos="0">
                    <a:srgbClr val="FA920D"/>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grpSp>
        <p:grpSp>
          <p:nvGrpSpPr>
            <p:cNvPr id="22" name="组合 21">
              <a:extLst>
                <a:ext uri="{FF2B5EF4-FFF2-40B4-BE49-F238E27FC236}">
                  <a16:creationId xmlns:a16="http://schemas.microsoft.com/office/drawing/2014/main" xmlns="" id="{42AB379F-3AD4-4915-A2CF-7F766E1646BD}"/>
                </a:ext>
              </a:extLst>
            </p:cNvPr>
            <p:cNvGrpSpPr/>
            <p:nvPr/>
          </p:nvGrpSpPr>
          <p:grpSpPr>
            <a:xfrm>
              <a:off x="8148853" y="4365628"/>
              <a:ext cx="2699694" cy="1121602"/>
              <a:chOff x="8148853" y="2362948"/>
              <a:chExt cx="2699694" cy="1121602"/>
            </a:xfrm>
          </p:grpSpPr>
          <p:sp>
            <p:nvSpPr>
              <p:cNvPr id="23" name="Rectangle 16">
                <a:extLst>
                  <a:ext uri="{FF2B5EF4-FFF2-40B4-BE49-F238E27FC236}">
                    <a16:creationId xmlns:a16="http://schemas.microsoft.com/office/drawing/2014/main" xmlns="" id="{F4DACEDB-EAB4-4C3F-8BCE-1E12C18FA09B}"/>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4" name="Title 11">
                <a:extLst>
                  <a:ext uri="{FF2B5EF4-FFF2-40B4-BE49-F238E27FC236}">
                    <a16:creationId xmlns:a16="http://schemas.microsoft.com/office/drawing/2014/main" xmlns="" id="{A129A625-BD67-4308-B98D-2699E0430E34}"/>
                  </a:ext>
                </a:extLst>
              </p:cNvPr>
              <p:cNvSpPr txBox="1">
                <a:spLocks/>
              </p:cNvSpPr>
              <p:nvPr/>
            </p:nvSpPr>
            <p:spPr>
              <a:xfrm>
                <a:off x="8148853" y="2362948"/>
                <a:ext cx="1946587" cy="43614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28" name="组合 27">
            <a:extLst>
              <a:ext uri="{FF2B5EF4-FFF2-40B4-BE49-F238E27FC236}">
                <a16:creationId xmlns:a16="http://schemas.microsoft.com/office/drawing/2014/main" xmlns="" id="{1F3B7128-D487-49A5-80D6-4653BC2B58B3}"/>
              </a:ext>
            </a:extLst>
          </p:cNvPr>
          <p:cNvGrpSpPr/>
          <p:nvPr/>
        </p:nvGrpSpPr>
        <p:grpSpPr>
          <a:xfrm>
            <a:off x="1680960" y="1947304"/>
            <a:ext cx="4239311" cy="1481696"/>
            <a:chOff x="1196836" y="2164454"/>
            <a:chExt cx="4239311" cy="1481696"/>
          </a:xfrm>
        </p:grpSpPr>
        <p:sp>
          <p:nvSpPr>
            <p:cNvPr id="29" name="矩形: 圆角 28">
              <a:extLst>
                <a:ext uri="{FF2B5EF4-FFF2-40B4-BE49-F238E27FC236}">
                  <a16:creationId xmlns:a16="http://schemas.microsoft.com/office/drawing/2014/main" xmlns="" id="{FECE74E6-6F08-4F7F-9721-C17A94188DD7}"/>
                </a:ext>
              </a:extLst>
            </p:cNvPr>
            <p:cNvSpPr/>
            <p:nvPr/>
          </p:nvSpPr>
          <p:spPr>
            <a:xfrm>
              <a:off x="1196836" y="2164454"/>
              <a:ext cx="4239311" cy="1481696"/>
            </a:xfrm>
            <a:prstGeom prst="roundRect">
              <a:avLst/>
            </a:prstGeom>
            <a:noFill/>
            <a:ln w="28575">
              <a:solidFill>
                <a:srgbClr val="FA9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30" name="组合 29">
              <a:extLst>
                <a:ext uri="{FF2B5EF4-FFF2-40B4-BE49-F238E27FC236}">
                  <a16:creationId xmlns:a16="http://schemas.microsoft.com/office/drawing/2014/main" xmlns="" id="{69CA471C-A93B-41FA-8A6D-2FD2003115D9}"/>
                </a:ext>
              </a:extLst>
            </p:cNvPr>
            <p:cNvGrpSpPr/>
            <p:nvPr/>
          </p:nvGrpSpPr>
          <p:grpSpPr>
            <a:xfrm>
              <a:off x="1433979" y="2396134"/>
              <a:ext cx="1018336" cy="1018336"/>
              <a:chOff x="1433979" y="2396134"/>
              <a:chExt cx="1018336" cy="1018336"/>
            </a:xfrm>
          </p:grpSpPr>
          <p:sp>
            <p:nvSpPr>
              <p:cNvPr id="34" name="椭圆 33">
                <a:extLst>
                  <a:ext uri="{FF2B5EF4-FFF2-40B4-BE49-F238E27FC236}">
                    <a16:creationId xmlns:a16="http://schemas.microsoft.com/office/drawing/2014/main" xmlns="" id="{70F9804F-FB5C-42AF-BFBA-2AE6F6A9730E}"/>
                  </a:ext>
                </a:extLst>
              </p:cNvPr>
              <p:cNvSpPr/>
              <p:nvPr/>
            </p:nvSpPr>
            <p:spPr>
              <a:xfrm rot="14791743">
                <a:off x="1433979" y="2396134"/>
                <a:ext cx="1018336" cy="1018336"/>
              </a:xfrm>
              <a:prstGeom prst="ellipse">
                <a:avLst/>
              </a:prstGeom>
              <a:gradFill flip="none" rotWithShape="0">
                <a:gsLst>
                  <a:gs pos="0">
                    <a:srgbClr val="FA920D"/>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椭圆 34">
                <a:extLst>
                  <a:ext uri="{FF2B5EF4-FFF2-40B4-BE49-F238E27FC236}">
                    <a16:creationId xmlns:a16="http://schemas.microsoft.com/office/drawing/2014/main" xmlns="" id="{426B6F2A-5C8B-4F52-8EB7-89A3B04CC491}"/>
                  </a:ext>
                </a:extLst>
              </p:cNvPr>
              <p:cNvSpPr/>
              <p:nvPr/>
            </p:nvSpPr>
            <p:spPr>
              <a:xfrm>
                <a:off x="1600849" y="2563004"/>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6" name="形状">
                <a:extLst>
                  <a:ext uri="{FF2B5EF4-FFF2-40B4-BE49-F238E27FC236}">
                    <a16:creationId xmlns:a16="http://schemas.microsoft.com/office/drawing/2014/main" xmlns="" id="{EDB0E7B9-902A-4FF5-A28C-0A96B56C85F4}"/>
                  </a:ext>
                </a:extLst>
              </p:cNvPr>
              <p:cNvSpPr>
                <a:spLocks noChangeAspect="1"/>
              </p:cNvSpPr>
              <p:nvPr/>
            </p:nvSpPr>
            <p:spPr bwMode="auto">
              <a:xfrm>
                <a:off x="1761803" y="2727969"/>
                <a:ext cx="362688" cy="354666"/>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gradFill flip="none" rotWithShape="0">
                <a:gsLst>
                  <a:gs pos="0">
                    <a:srgbClr val="FA920D"/>
                  </a:gs>
                  <a:gs pos="100000">
                    <a:srgbClr val="EE471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31" name="组合 30">
              <a:extLst>
                <a:ext uri="{FF2B5EF4-FFF2-40B4-BE49-F238E27FC236}">
                  <a16:creationId xmlns:a16="http://schemas.microsoft.com/office/drawing/2014/main" xmlns="" id="{F84B4C0A-4A13-4F48-B9C6-DEE78E5D0389}"/>
                </a:ext>
              </a:extLst>
            </p:cNvPr>
            <p:cNvGrpSpPr/>
            <p:nvPr/>
          </p:nvGrpSpPr>
          <p:grpSpPr>
            <a:xfrm>
              <a:off x="2561831" y="2344501"/>
              <a:ext cx="2699694" cy="1121602"/>
              <a:chOff x="8148853" y="2362948"/>
              <a:chExt cx="2699694" cy="1121602"/>
            </a:xfrm>
          </p:grpSpPr>
          <p:sp>
            <p:nvSpPr>
              <p:cNvPr id="32" name="Rectangle 16">
                <a:extLst>
                  <a:ext uri="{FF2B5EF4-FFF2-40B4-BE49-F238E27FC236}">
                    <a16:creationId xmlns:a16="http://schemas.microsoft.com/office/drawing/2014/main" xmlns="" id="{55A46FAD-E937-4AE5-9798-E96FCE6F6CDD}"/>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3" name="Title 11">
                <a:extLst>
                  <a:ext uri="{FF2B5EF4-FFF2-40B4-BE49-F238E27FC236}">
                    <a16:creationId xmlns:a16="http://schemas.microsoft.com/office/drawing/2014/main" xmlns="" id="{091B5574-8D39-4826-8DCC-4377B083A714}"/>
                  </a:ext>
                </a:extLst>
              </p:cNvPr>
              <p:cNvSpPr txBox="1">
                <a:spLocks/>
              </p:cNvSpPr>
              <p:nvPr/>
            </p:nvSpPr>
            <p:spPr>
              <a:xfrm>
                <a:off x="8148853" y="2362948"/>
                <a:ext cx="1946587" cy="43614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37" name="组合 36">
            <a:extLst>
              <a:ext uri="{FF2B5EF4-FFF2-40B4-BE49-F238E27FC236}">
                <a16:creationId xmlns:a16="http://schemas.microsoft.com/office/drawing/2014/main" xmlns="" id="{215F2D01-A5BB-4A7F-8AA7-29C4D1A3405C}"/>
              </a:ext>
            </a:extLst>
          </p:cNvPr>
          <p:cNvGrpSpPr/>
          <p:nvPr/>
        </p:nvGrpSpPr>
        <p:grpSpPr>
          <a:xfrm>
            <a:off x="1680960" y="3968431"/>
            <a:ext cx="4239311" cy="1481696"/>
            <a:chOff x="1196836" y="4185581"/>
            <a:chExt cx="4239311" cy="1481696"/>
          </a:xfrm>
        </p:grpSpPr>
        <p:sp>
          <p:nvSpPr>
            <p:cNvPr id="38" name="矩形: 圆角 37">
              <a:extLst>
                <a:ext uri="{FF2B5EF4-FFF2-40B4-BE49-F238E27FC236}">
                  <a16:creationId xmlns:a16="http://schemas.microsoft.com/office/drawing/2014/main" xmlns="" id="{8BF71062-C126-4EEA-B76F-02132BC8F2BF}"/>
                </a:ext>
              </a:extLst>
            </p:cNvPr>
            <p:cNvSpPr/>
            <p:nvPr/>
          </p:nvSpPr>
          <p:spPr>
            <a:xfrm>
              <a:off x="1196836" y="4185581"/>
              <a:ext cx="4239311" cy="1481696"/>
            </a:xfrm>
            <a:prstGeom prst="round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xmlns="" id="{F243372D-7D2A-464C-BE90-64A9CCE5AD09}"/>
                </a:ext>
              </a:extLst>
            </p:cNvPr>
            <p:cNvGrpSpPr/>
            <p:nvPr/>
          </p:nvGrpSpPr>
          <p:grpSpPr>
            <a:xfrm>
              <a:off x="1433979" y="4417261"/>
              <a:ext cx="1018336" cy="1018336"/>
              <a:chOff x="1433979" y="4417261"/>
              <a:chExt cx="1018336" cy="1018336"/>
            </a:xfrm>
          </p:grpSpPr>
          <p:sp>
            <p:nvSpPr>
              <p:cNvPr id="43" name="椭圆 42">
                <a:extLst>
                  <a:ext uri="{FF2B5EF4-FFF2-40B4-BE49-F238E27FC236}">
                    <a16:creationId xmlns:a16="http://schemas.microsoft.com/office/drawing/2014/main" xmlns="" id="{1BC002CF-A86E-4DD7-8954-4BD47180EE34}"/>
                  </a:ext>
                </a:extLst>
              </p:cNvPr>
              <p:cNvSpPr/>
              <p:nvPr/>
            </p:nvSpPr>
            <p:spPr>
              <a:xfrm rot="14791743">
                <a:off x="1433979" y="4417261"/>
                <a:ext cx="1018336" cy="101833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4" name="椭圆 43">
                <a:extLst>
                  <a:ext uri="{FF2B5EF4-FFF2-40B4-BE49-F238E27FC236}">
                    <a16:creationId xmlns:a16="http://schemas.microsoft.com/office/drawing/2014/main" xmlns="" id="{73D027E6-A452-4161-919A-D8E6B3F1671F}"/>
                  </a:ext>
                </a:extLst>
              </p:cNvPr>
              <p:cNvSpPr/>
              <p:nvPr/>
            </p:nvSpPr>
            <p:spPr>
              <a:xfrm>
                <a:off x="1600849" y="4584131"/>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5" name="形状">
                <a:extLst>
                  <a:ext uri="{FF2B5EF4-FFF2-40B4-BE49-F238E27FC236}">
                    <a16:creationId xmlns:a16="http://schemas.microsoft.com/office/drawing/2014/main" xmlns="" id="{AF60AAAC-224F-4BCB-8CE1-F198AE6C920D}"/>
                  </a:ext>
                </a:extLst>
              </p:cNvPr>
              <p:cNvSpPr>
                <a:spLocks noChangeAspect="1"/>
              </p:cNvSpPr>
              <p:nvPr/>
            </p:nvSpPr>
            <p:spPr bwMode="auto">
              <a:xfrm>
                <a:off x="1761803" y="4769390"/>
                <a:ext cx="362688" cy="31407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tx1">
                  <a:lumMod val="75000"/>
                  <a:lumOff val="25000"/>
                </a:schemeClr>
              </a:solidFill>
              <a:ln>
                <a:noFill/>
              </a:ln>
            </p:spPr>
            <p:txBody>
              <a:bodyPr/>
              <a:lstStyle/>
              <a:p>
                <a:endParaRPr lang="zh-CN" altLang="en-US" dirty="0">
                  <a:latin typeface="思源黑体 CN Light" panose="020B0300000000000000" pitchFamily="34" charset="-122"/>
                  <a:ea typeface="思源黑体 CN Light" panose="020B0300000000000000" pitchFamily="34" charset="-122"/>
                </a:endParaRPr>
              </a:p>
            </p:txBody>
          </p:sp>
        </p:grpSp>
        <p:grpSp>
          <p:nvGrpSpPr>
            <p:cNvPr id="40" name="组合 39">
              <a:extLst>
                <a:ext uri="{FF2B5EF4-FFF2-40B4-BE49-F238E27FC236}">
                  <a16:creationId xmlns:a16="http://schemas.microsoft.com/office/drawing/2014/main" xmlns="" id="{1F40D547-F2C3-4287-A818-8F481FD53418}"/>
                </a:ext>
              </a:extLst>
            </p:cNvPr>
            <p:cNvGrpSpPr/>
            <p:nvPr/>
          </p:nvGrpSpPr>
          <p:grpSpPr>
            <a:xfrm>
              <a:off x="2561831" y="4365628"/>
              <a:ext cx="2699694" cy="1121602"/>
              <a:chOff x="8148853" y="2362948"/>
              <a:chExt cx="2699694" cy="1121602"/>
            </a:xfrm>
          </p:grpSpPr>
          <p:sp>
            <p:nvSpPr>
              <p:cNvPr id="41" name="Rectangle 16">
                <a:extLst>
                  <a:ext uri="{FF2B5EF4-FFF2-40B4-BE49-F238E27FC236}">
                    <a16:creationId xmlns:a16="http://schemas.microsoft.com/office/drawing/2014/main" xmlns="" id="{1454721D-7288-41A7-86B2-D1E46BC372D6}"/>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2" name="Title 11">
                <a:extLst>
                  <a:ext uri="{FF2B5EF4-FFF2-40B4-BE49-F238E27FC236}">
                    <a16:creationId xmlns:a16="http://schemas.microsoft.com/office/drawing/2014/main" xmlns="" id="{6BA8B6D1-E475-4825-98AD-DBFAA45646C1}"/>
                  </a:ext>
                </a:extLst>
              </p:cNvPr>
              <p:cNvSpPr txBox="1">
                <a:spLocks/>
              </p:cNvSpPr>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22076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6D31AFA9-5360-4F36-9821-FB3FE9CD158F}"/>
              </a:ext>
            </a:extLst>
          </p:cNvPr>
          <p:cNvGrpSpPr/>
          <p:nvPr/>
        </p:nvGrpSpPr>
        <p:grpSpPr>
          <a:xfrm>
            <a:off x="370063" y="269797"/>
            <a:ext cx="1911060" cy="543860"/>
            <a:chOff x="1182862" y="4382510"/>
            <a:chExt cx="1911060" cy="543860"/>
          </a:xfrm>
        </p:grpSpPr>
        <p:sp>
          <p:nvSpPr>
            <p:cNvPr id="7" name="Freeform 5">
              <a:extLst>
                <a:ext uri="{FF2B5EF4-FFF2-40B4-BE49-F238E27FC236}">
                  <a16:creationId xmlns:a16="http://schemas.microsoft.com/office/drawing/2014/main" xmlns="" id="{D3EE6AFB-47EB-4027-9630-8587E532329C}"/>
                </a:ext>
              </a:extLst>
            </p:cNvPr>
            <p:cNvSpPr>
              <a:spLocks/>
            </p:cNvSpPr>
            <p:nvPr/>
          </p:nvSpPr>
          <p:spPr bwMode="auto">
            <a:xfrm rot="10800000" flipV="1">
              <a:off x="1185612"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56E9BF9C-A037-4A04-BC6B-9610A6E45C91}"/>
                </a:ext>
              </a:extLst>
            </p:cNvPr>
            <p:cNvSpPr/>
            <p:nvPr/>
          </p:nvSpPr>
          <p:spPr>
            <a:xfrm>
              <a:off x="1182862"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609DD485-FB76-4F9E-98A1-C194B7021B16}"/>
                </a:ext>
              </a:extLst>
            </p:cNvPr>
            <p:cNvSpPr txBox="1"/>
            <p:nvPr/>
          </p:nvSpPr>
          <p:spPr>
            <a:xfrm>
              <a:off x="1812802"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安全措施</a:t>
              </a:r>
            </a:p>
          </p:txBody>
        </p:sp>
      </p:grpSp>
      <p:grpSp>
        <p:nvGrpSpPr>
          <p:cNvPr id="10" name="组合 9">
            <a:extLst>
              <a:ext uri="{FF2B5EF4-FFF2-40B4-BE49-F238E27FC236}">
                <a16:creationId xmlns:a16="http://schemas.microsoft.com/office/drawing/2014/main" xmlns="" id="{EBBC3EA6-9CDE-4EFE-94EC-FF3592351E5D}"/>
              </a:ext>
            </a:extLst>
          </p:cNvPr>
          <p:cNvGrpSpPr/>
          <p:nvPr/>
        </p:nvGrpSpPr>
        <p:grpSpPr>
          <a:xfrm>
            <a:off x="3133125" y="1161408"/>
            <a:ext cx="2243252" cy="3240272"/>
            <a:chOff x="3051254" y="1161408"/>
            <a:chExt cx="2243252" cy="3240272"/>
          </a:xfrm>
        </p:grpSpPr>
        <p:sp>
          <p:nvSpPr>
            <p:cNvPr id="11" name="Freeform 10">
              <a:extLst>
                <a:ext uri="{FF2B5EF4-FFF2-40B4-BE49-F238E27FC236}">
                  <a16:creationId xmlns:a16="http://schemas.microsoft.com/office/drawing/2014/main" xmlns="" id="{DD75E9C0-AFE6-4AE0-848D-CE7047420E80}"/>
                </a:ext>
              </a:extLst>
            </p:cNvPr>
            <p:cNvSpPr/>
            <p:nvPr/>
          </p:nvSpPr>
          <p:spPr>
            <a:xfrm>
              <a:off x="3442741" y="2456319"/>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思源黑体 CN Light" panose="020B0300000000000000" pitchFamily="34" charset="-122"/>
              </a:endParaRPr>
            </a:p>
          </p:txBody>
        </p:sp>
        <p:grpSp>
          <p:nvGrpSpPr>
            <p:cNvPr id="12" name="Group 28">
              <a:extLst>
                <a:ext uri="{FF2B5EF4-FFF2-40B4-BE49-F238E27FC236}">
                  <a16:creationId xmlns:a16="http://schemas.microsoft.com/office/drawing/2014/main" xmlns="" id="{768F1405-E486-4AB5-903F-56C06C6D8F5F}"/>
                </a:ext>
              </a:extLst>
            </p:cNvPr>
            <p:cNvGrpSpPr/>
            <p:nvPr/>
          </p:nvGrpSpPr>
          <p:grpSpPr>
            <a:xfrm>
              <a:off x="3903471" y="3182479"/>
              <a:ext cx="661809" cy="664739"/>
              <a:chOff x="4019550" y="3568701"/>
              <a:chExt cx="358775" cy="360363"/>
            </a:xfrm>
            <a:solidFill>
              <a:srgbClr val="FFFFFF"/>
            </a:solidFill>
          </p:grpSpPr>
          <p:sp>
            <p:nvSpPr>
              <p:cNvPr id="16" name="Freeform 105">
                <a:extLst>
                  <a:ext uri="{FF2B5EF4-FFF2-40B4-BE49-F238E27FC236}">
                    <a16:creationId xmlns:a16="http://schemas.microsoft.com/office/drawing/2014/main" xmlns="" id="{E0F2733F-31A7-4198-9039-F73090878B3E}"/>
                  </a:ext>
                </a:extLst>
              </p:cNvPr>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sp>
            <p:nvSpPr>
              <p:cNvPr id="17" name="Freeform 106">
                <a:extLst>
                  <a:ext uri="{FF2B5EF4-FFF2-40B4-BE49-F238E27FC236}">
                    <a16:creationId xmlns:a16="http://schemas.microsoft.com/office/drawing/2014/main" xmlns="" id="{2DAD13F8-E33A-4782-A91F-62D7C70BB525}"/>
                  </a:ext>
                </a:extLst>
              </p:cNvPr>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grpSp>
        <p:grpSp>
          <p:nvGrpSpPr>
            <p:cNvPr id="13" name="组合 12">
              <a:extLst>
                <a:ext uri="{FF2B5EF4-FFF2-40B4-BE49-F238E27FC236}">
                  <a16:creationId xmlns:a16="http://schemas.microsoft.com/office/drawing/2014/main" xmlns="" id="{5D1EE472-44E8-436E-9768-87B6E7291FB7}"/>
                </a:ext>
              </a:extLst>
            </p:cNvPr>
            <p:cNvGrpSpPr/>
            <p:nvPr/>
          </p:nvGrpSpPr>
          <p:grpSpPr>
            <a:xfrm>
              <a:off x="3051254" y="1161408"/>
              <a:ext cx="2243252" cy="1168645"/>
              <a:chOff x="935586" y="1316376"/>
              <a:chExt cx="2243252" cy="1168645"/>
            </a:xfrm>
          </p:grpSpPr>
          <p:sp>
            <p:nvSpPr>
              <p:cNvPr id="14" name="Rectangle 16">
                <a:extLst>
                  <a:ext uri="{FF2B5EF4-FFF2-40B4-BE49-F238E27FC236}">
                    <a16:creationId xmlns:a16="http://schemas.microsoft.com/office/drawing/2014/main" xmlns="" id="{5DFB5C42-4247-4795-B96C-6AB7249419FD}"/>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5" name="Title 11">
                <a:extLst>
                  <a:ext uri="{FF2B5EF4-FFF2-40B4-BE49-F238E27FC236}">
                    <a16:creationId xmlns:a16="http://schemas.microsoft.com/office/drawing/2014/main" xmlns="" id="{C312DA12-5170-49CB-85BE-9A275CB20B9A}"/>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18" name="组合 17">
            <a:extLst>
              <a:ext uri="{FF2B5EF4-FFF2-40B4-BE49-F238E27FC236}">
                <a16:creationId xmlns:a16="http://schemas.microsoft.com/office/drawing/2014/main" xmlns="" id="{7C9A1297-97F7-40C4-8BBA-A6C2B816277E}"/>
              </a:ext>
            </a:extLst>
          </p:cNvPr>
          <p:cNvGrpSpPr/>
          <p:nvPr/>
        </p:nvGrpSpPr>
        <p:grpSpPr>
          <a:xfrm>
            <a:off x="7055459" y="1161408"/>
            <a:ext cx="2243252" cy="3240272"/>
            <a:chOff x="6871948" y="1161408"/>
            <a:chExt cx="2243252" cy="3240272"/>
          </a:xfrm>
        </p:grpSpPr>
        <p:sp>
          <p:nvSpPr>
            <p:cNvPr id="19" name="Freeform 18">
              <a:extLst>
                <a:ext uri="{FF2B5EF4-FFF2-40B4-BE49-F238E27FC236}">
                  <a16:creationId xmlns:a16="http://schemas.microsoft.com/office/drawing/2014/main" xmlns="" id="{C7FACD45-39F8-4DDD-A870-09AB96A6419D}"/>
                </a:ext>
              </a:extLst>
            </p:cNvPr>
            <p:cNvSpPr/>
            <p:nvPr/>
          </p:nvSpPr>
          <p:spPr>
            <a:xfrm>
              <a:off x="7201941" y="2456319"/>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思源黑体 CN Light" panose="020B0300000000000000" pitchFamily="34" charset="-122"/>
              </a:endParaRPr>
            </a:p>
          </p:txBody>
        </p:sp>
        <p:sp>
          <p:nvSpPr>
            <p:cNvPr id="20" name="Freeform 90">
              <a:extLst>
                <a:ext uri="{FF2B5EF4-FFF2-40B4-BE49-F238E27FC236}">
                  <a16:creationId xmlns:a16="http://schemas.microsoft.com/office/drawing/2014/main" xmlns="" id="{984D8D67-677F-483D-BAC6-D2812F64C397}"/>
                </a:ext>
              </a:extLst>
            </p:cNvPr>
            <p:cNvSpPr>
              <a:spLocks noEditPoints="1"/>
            </p:cNvSpPr>
            <p:nvPr/>
          </p:nvSpPr>
          <p:spPr bwMode="auto">
            <a:xfrm>
              <a:off x="7682061" y="3203335"/>
              <a:ext cx="623027" cy="623027"/>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grpSp>
          <p:nvGrpSpPr>
            <p:cNvPr id="21" name="组合 20">
              <a:extLst>
                <a:ext uri="{FF2B5EF4-FFF2-40B4-BE49-F238E27FC236}">
                  <a16:creationId xmlns:a16="http://schemas.microsoft.com/office/drawing/2014/main" xmlns="" id="{9BB27420-4BFD-4F7E-9A08-DA44FF29EB83}"/>
                </a:ext>
              </a:extLst>
            </p:cNvPr>
            <p:cNvGrpSpPr/>
            <p:nvPr/>
          </p:nvGrpSpPr>
          <p:grpSpPr>
            <a:xfrm>
              <a:off x="6871948" y="1161408"/>
              <a:ext cx="2243252" cy="1168645"/>
              <a:chOff x="935586" y="1316376"/>
              <a:chExt cx="2243252" cy="1168645"/>
            </a:xfrm>
          </p:grpSpPr>
          <p:sp>
            <p:nvSpPr>
              <p:cNvPr id="22" name="Rectangle 16">
                <a:extLst>
                  <a:ext uri="{FF2B5EF4-FFF2-40B4-BE49-F238E27FC236}">
                    <a16:creationId xmlns:a16="http://schemas.microsoft.com/office/drawing/2014/main" xmlns="" id="{E3B5DF6E-260A-49DB-AB33-8C28216F1FEA}"/>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3" name="Title 11">
                <a:extLst>
                  <a:ext uri="{FF2B5EF4-FFF2-40B4-BE49-F238E27FC236}">
                    <a16:creationId xmlns:a16="http://schemas.microsoft.com/office/drawing/2014/main" xmlns="" id="{BFED310F-FF84-40A5-BACC-324CE9ACCFEA}"/>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4" name="组合 23">
            <a:extLst>
              <a:ext uri="{FF2B5EF4-FFF2-40B4-BE49-F238E27FC236}">
                <a16:creationId xmlns:a16="http://schemas.microsoft.com/office/drawing/2014/main" xmlns="" id="{F1982D5D-F630-4A18-81AA-34F79C265C75}"/>
              </a:ext>
            </a:extLst>
          </p:cNvPr>
          <p:cNvGrpSpPr/>
          <p:nvPr/>
        </p:nvGrpSpPr>
        <p:grpSpPr>
          <a:xfrm>
            <a:off x="1171958" y="2699880"/>
            <a:ext cx="2243252" cy="3389373"/>
            <a:chOff x="1171958" y="2699880"/>
            <a:chExt cx="2243252" cy="3389373"/>
          </a:xfrm>
        </p:grpSpPr>
        <p:sp>
          <p:nvSpPr>
            <p:cNvPr id="25" name="Freeform 3">
              <a:extLst>
                <a:ext uri="{FF2B5EF4-FFF2-40B4-BE49-F238E27FC236}">
                  <a16:creationId xmlns:a16="http://schemas.microsoft.com/office/drawing/2014/main" xmlns="" id="{04988471-3C07-4E08-96A0-9223F49CE8A0}"/>
                </a:ext>
              </a:extLst>
            </p:cNvPr>
            <p:cNvSpPr/>
            <p:nvPr/>
          </p:nvSpPr>
          <p:spPr>
            <a:xfrm flipV="1">
              <a:off x="1563141"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0">
                  <a:srgbClr val="FA920D"/>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思源黑体 CN Light" panose="020B0300000000000000" pitchFamily="34" charset="-122"/>
              </a:endParaRPr>
            </a:p>
          </p:txBody>
        </p:sp>
        <p:sp>
          <p:nvSpPr>
            <p:cNvPr id="26" name="Freeform 131">
              <a:extLst>
                <a:ext uri="{FF2B5EF4-FFF2-40B4-BE49-F238E27FC236}">
                  <a16:creationId xmlns:a16="http://schemas.microsoft.com/office/drawing/2014/main" xmlns="" id="{7DC2BFA5-AB2D-44FD-B31F-A9FEF0BC1C28}"/>
                </a:ext>
              </a:extLst>
            </p:cNvPr>
            <p:cNvSpPr>
              <a:spLocks noEditPoints="1"/>
            </p:cNvSpPr>
            <p:nvPr/>
          </p:nvSpPr>
          <p:spPr bwMode="auto">
            <a:xfrm>
              <a:off x="2072744" y="3250214"/>
              <a:ext cx="564061" cy="529273"/>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grpSp>
          <p:nvGrpSpPr>
            <p:cNvPr id="27" name="组合 26">
              <a:extLst>
                <a:ext uri="{FF2B5EF4-FFF2-40B4-BE49-F238E27FC236}">
                  <a16:creationId xmlns:a16="http://schemas.microsoft.com/office/drawing/2014/main" xmlns="" id="{1DF2B096-0D7D-455A-BF31-4993809E6F07}"/>
                </a:ext>
              </a:extLst>
            </p:cNvPr>
            <p:cNvGrpSpPr/>
            <p:nvPr/>
          </p:nvGrpSpPr>
          <p:grpSpPr>
            <a:xfrm>
              <a:off x="1171958" y="4920608"/>
              <a:ext cx="2243252" cy="1168645"/>
              <a:chOff x="935586" y="1316376"/>
              <a:chExt cx="2243252" cy="1168645"/>
            </a:xfrm>
          </p:grpSpPr>
          <p:sp>
            <p:nvSpPr>
              <p:cNvPr id="28" name="Rectangle 16">
                <a:extLst>
                  <a:ext uri="{FF2B5EF4-FFF2-40B4-BE49-F238E27FC236}">
                    <a16:creationId xmlns:a16="http://schemas.microsoft.com/office/drawing/2014/main" xmlns="" id="{E4FF4467-E67F-4A7C-8CBE-6DCA019DA187}"/>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9" name="Title 11">
                <a:extLst>
                  <a:ext uri="{FF2B5EF4-FFF2-40B4-BE49-F238E27FC236}">
                    <a16:creationId xmlns:a16="http://schemas.microsoft.com/office/drawing/2014/main" xmlns="" id="{B6439CE1-C35F-418A-9E46-5E926EC5EC47}"/>
                  </a:ext>
                </a:extLst>
              </p:cNvPr>
              <p:cNvSpPr txBox="1">
                <a:spLocks/>
              </p:cNvSpPr>
              <p:nvPr/>
            </p:nvSpPr>
            <p:spPr>
              <a:xfrm flipH="1">
                <a:off x="1083919" y="1316376"/>
                <a:ext cx="1946587" cy="43614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30" name="组合 29">
            <a:extLst>
              <a:ext uri="{FF2B5EF4-FFF2-40B4-BE49-F238E27FC236}">
                <a16:creationId xmlns:a16="http://schemas.microsoft.com/office/drawing/2014/main" xmlns="" id="{046BF181-AA33-4016-BE09-BC157071EF60}"/>
              </a:ext>
            </a:extLst>
          </p:cNvPr>
          <p:cNvGrpSpPr/>
          <p:nvPr/>
        </p:nvGrpSpPr>
        <p:grpSpPr>
          <a:xfrm>
            <a:off x="5094292" y="2699880"/>
            <a:ext cx="2243252" cy="3389373"/>
            <a:chOff x="4974374" y="2699880"/>
            <a:chExt cx="2243252" cy="3389373"/>
          </a:xfrm>
        </p:grpSpPr>
        <p:sp>
          <p:nvSpPr>
            <p:cNvPr id="31" name="Freeform 15">
              <a:extLst>
                <a:ext uri="{FF2B5EF4-FFF2-40B4-BE49-F238E27FC236}">
                  <a16:creationId xmlns:a16="http://schemas.microsoft.com/office/drawing/2014/main" xmlns="" id="{354D6EBB-1583-4798-9842-7FA4BB2C0F9A}"/>
                </a:ext>
              </a:extLst>
            </p:cNvPr>
            <p:cNvSpPr/>
            <p:nvPr/>
          </p:nvSpPr>
          <p:spPr>
            <a:xfrm flipV="1">
              <a:off x="5322341"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0">
                  <a:srgbClr val="FA920D"/>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思源黑体 CN Light" panose="020B0300000000000000" pitchFamily="34" charset="-122"/>
              </a:endParaRPr>
            </a:p>
          </p:txBody>
        </p:sp>
        <p:grpSp>
          <p:nvGrpSpPr>
            <p:cNvPr id="32" name="Group 31">
              <a:extLst>
                <a:ext uri="{FF2B5EF4-FFF2-40B4-BE49-F238E27FC236}">
                  <a16:creationId xmlns:a16="http://schemas.microsoft.com/office/drawing/2014/main" xmlns="" id="{282BE381-19CA-4D37-B642-1F4655240CE8}"/>
                </a:ext>
              </a:extLst>
            </p:cNvPr>
            <p:cNvGrpSpPr/>
            <p:nvPr/>
          </p:nvGrpSpPr>
          <p:grpSpPr>
            <a:xfrm>
              <a:off x="5780676" y="3234642"/>
              <a:ext cx="666599" cy="560413"/>
              <a:chOff x="4856163" y="2736851"/>
              <a:chExt cx="358775" cy="301625"/>
            </a:xfrm>
            <a:solidFill>
              <a:srgbClr val="FFFFFF"/>
            </a:solidFill>
          </p:grpSpPr>
          <p:sp>
            <p:nvSpPr>
              <p:cNvPr id="36" name="Freeform 128">
                <a:extLst>
                  <a:ext uri="{FF2B5EF4-FFF2-40B4-BE49-F238E27FC236}">
                    <a16:creationId xmlns:a16="http://schemas.microsoft.com/office/drawing/2014/main" xmlns="" id="{1F90C1BA-CFE4-4B64-A2F7-1A45D0557FF2}"/>
                  </a:ext>
                </a:extLst>
              </p:cNvPr>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sp>
            <p:nvSpPr>
              <p:cNvPr id="37" name="Freeform 129">
                <a:extLst>
                  <a:ext uri="{FF2B5EF4-FFF2-40B4-BE49-F238E27FC236}">
                    <a16:creationId xmlns:a16="http://schemas.microsoft.com/office/drawing/2014/main" xmlns="" id="{CA8662E0-D26C-445F-ADFA-17279326FA02}"/>
                  </a:ext>
                </a:extLst>
              </p:cNvPr>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sp>
            <p:nvSpPr>
              <p:cNvPr id="38" name="Freeform 130">
                <a:extLst>
                  <a:ext uri="{FF2B5EF4-FFF2-40B4-BE49-F238E27FC236}">
                    <a16:creationId xmlns:a16="http://schemas.microsoft.com/office/drawing/2014/main" xmlns="" id="{EA50BC01-F00F-4186-9F8F-718238EB3CC1}"/>
                  </a:ext>
                </a:extLst>
              </p:cNvPr>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grpSp>
        <p:grpSp>
          <p:nvGrpSpPr>
            <p:cNvPr id="33" name="组合 32">
              <a:extLst>
                <a:ext uri="{FF2B5EF4-FFF2-40B4-BE49-F238E27FC236}">
                  <a16:creationId xmlns:a16="http://schemas.microsoft.com/office/drawing/2014/main" xmlns="" id="{0DB7354C-E216-4F85-8369-3162A7598DAF}"/>
                </a:ext>
              </a:extLst>
            </p:cNvPr>
            <p:cNvGrpSpPr/>
            <p:nvPr/>
          </p:nvGrpSpPr>
          <p:grpSpPr>
            <a:xfrm>
              <a:off x="4974374" y="4920608"/>
              <a:ext cx="2243252" cy="1168645"/>
              <a:chOff x="935586" y="1316376"/>
              <a:chExt cx="2243252" cy="1168645"/>
            </a:xfrm>
          </p:grpSpPr>
          <p:sp>
            <p:nvSpPr>
              <p:cNvPr id="34" name="Rectangle 16">
                <a:extLst>
                  <a:ext uri="{FF2B5EF4-FFF2-40B4-BE49-F238E27FC236}">
                    <a16:creationId xmlns:a16="http://schemas.microsoft.com/office/drawing/2014/main" xmlns="" id="{B56FA519-DF1C-4AB5-83A6-97B009503356}"/>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5" name="Title 11">
                <a:extLst>
                  <a:ext uri="{FF2B5EF4-FFF2-40B4-BE49-F238E27FC236}">
                    <a16:creationId xmlns:a16="http://schemas.microsoft.com/office/drawing/2014/main" xmlns="" id="{5D790A88-478A-4CC5-ABE5-280CF616CDE4}"/>
                  </a:ext>
                </a:extLst>
              </p:cNvPr>
              <p:cNvSpPr txBox="1">
                <a:spLocks/>
              </p:cNvSpPr>
              <p:nvPr/>
            </p:nvSpPr>
            <p:spPr>
              <a:xfrm flipH="1">
                <a:off x="1083919" y="1316376"/>
                <a:ext cx="1946587" cy="43614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39" name="组合 38">
            <a:extLst>
              <a:ext uri="{FF2B5EF4-FFF2-40B4-BE49-F238E27FC236}">
                <a16:creationId xmlns:a16="http://schemas.microsoft.com/office/drawing/2014/main" xmlns="" id="{B290560E-C7DA-409A-B39B-694CEC2F47BA}"/>
              </a:ext>
            </a:extLst>
          </p:cNvPr>
          <p:cNvGrpSpPr/>
          <p:nvPr/>
        </p:nvGrpSpPr>
        <p:grpSpPr>
          <a:xfrm>
            <a:off x="9016627" y="2699880"/>
            <a:ext cx="2243252" cy="3389373"/>
            <a:chOff x="8751548" y="2699880"/>
            <a:chExt cx="2243252" cy="3389373"/>
          </a:xfrm>
        </p:grpSpPr>
        <p:sp>
          <p:nvSpPr>
            <p:cNvPr id="40" name="Freeform 21">
              <a:extLst>
                <a:ext uri="{FF2B5EF4-FFF2-40B4-BE49-F238E27FC236}">
                  <a16:creationId xmlns:a16="http://schemas.microsoft.com/office/drawing/2014/main" xmlns="" id="{8A54CD58-EA6C-4B69-81A1-EC80D2E493F6}"/>
                </a:ext>
              </a:extLst>
            </p:cNvPr>
            <p:cNvSpPr/>
            <p:nvPr/>
          </p:nvSpPr>
          <p:spPr>
            <a:xfrm flipV="1">
              <a:off x="9081541"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0">
                  <a:srgbClr val="FA920D"/>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思源黑体 CN Light" panose="020B0300000000000000" pitchFamily="34" charset="-122"/>
              </a:endParaRPr>
            </a:p>
          </p:txBody>
        </p:sp>
        <p:sp>
          <p:nvSpPr>
            <p:cNvPr id="41" name="Freeform 153">
              <a:extLst>
                <a:ext uri="{FF2B5EF4-FFF2-40B4-BE49-F238E27FC236}">
                  <a16:creationId xmlns:a16="http://schemas.microsoft.com/office/drawing/2014/main" xmlns="" id="{3CB1DD8B-DFBA-4D8F-A747-39D98624FA4F}"/>
                </a:ext>
              </a:extLst>
            </p:cNvPr>
            <p:cNvSpPr>
              <a:spLocks noEditPoints="1"/>
            </p:cNvSpPr>
            <p:nvPr/>
          </p:nvSpPr>
          <p:spPr bwMode="auto">
            <a:xfrm>
              <a:off x="9568374" y="3205836"/>
              <a:ext cx="609600" cy="618028"/>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prstClr val="black"/>
                </a:solidFill>
                <a:latin typeface="思源黑体 CN Light" panose="020B0300000000000000" pitchFamily="34" charset="-122"/>
              </a:endParaRPr>
            </a:p>
          </p:txBody>
        </p:sp>
        <p:grpSp>
          <p:nvGrpSpPr>
            <p:cNvPr id="42" name="组合 41">
              <a:extLst>
                <a:ext uri="{FF2B5EF4-FFF2-40B4-BE49-F238E27FC236}">
                  <a16:creationId xmlns:a16="http://schemas.microsoft.com/office/drawing/2014/main" xmlns="" id="{DF997E0F-CF5F-49F3-984A-102E536C45EB}"/>
                </a:ext>
              </a:extLst>
            </p:cNvPr>
            <p:cNvGrpSpPr/>
            <p:nvPr/>
          </p:nvGrpSpPr>
          <p:grpSpPr>
            <a:xfrm>
              <a:off x="8751548" y="4920608"/>
              <a:ext cx="2243252" cy="1168645"/>
              <a:chOff x="935586" y="1316376"/>
              <a:chExt cx="2243252" cy="1168645"/>
            </a:xfrm>
          </p:grpSpPr>
          <p:sp>
            <p:nvSpPr>
              <p:cNvPr id="43" name="Rectangle 16">
                <a:extLst>
                  <a:ext uri="{FF2B5EF4-FFF2-40B4-BE49-F238E27FC236}">
                    <a16:creationId xmlns:a16="http://schemas.microsoft.com/office/drawing/2014/main" xmlns="" id="{AD59C72D-057E-4795-AA9A-1F55BB6D8785}"/>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4" name="Title 11">
                <a:extLst>
                  <a:ext uri="{FF2B5EF4-FFF2-40B4-BE49-F238E27FC236}">
                    <a16:creationId xmlns:a16="http://schemas.microsoft.com/office/drawing/2014/main" xmlns="" id="{7578EBBA-156C-44D8-8E53-98626265B6C7}"/>
                  </a:ext>
                </a:extLst>
              </p:cNvPr>
              <p:cNvSpPr txBox="1">
                <a:spLocks/>
              </p:cNvSpPr>
              <p:nvPr/>
            </p:nvSpPr>
            <p:spPr>
              <a:xfrm flipH="1">
                <a:off x="1083919" y="1316376"/>
                <a:ext cx="1946587" cy="43614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124972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anim calcmode="lin" valueType="num">
                                      <p:cBhvr>
                                        <p:cTn id="20" dur="500" fill="hold"/>
                                        <p:tgtEl>
                                          <p:spTgt spid="30"/>
                                        </p:tgtEl>
                                        <p:attrNameLst>
                                          <p:attrName>ppt_x</p:attrName>
                                        </p:attrNameLst>
                                      </p:cBhvr>
                                      <p:tavLst>
                                        <p:tav tm="0">
                                          <p:val>
                                            <p:strVal val="#ppt_x"/>
                                          </p:val>
                                        </p:tav>
                                        <p:tav tm="100000">
                                          <p:val>
                                            <p:strVal val="#ppt_x"/>
                                          </p:val>
                                        </p:tav>
                                      </p:tavLst>
                                    </p:anim>
                                    <p:anim calcmode="lin" valueType="num">
                                      <p:cBhvr>
                                        <p:cTn id="21" dur="5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anim calcmode="lin" valueType="num">
                                      <p:cBhvr>
                                        <p:cTn id="32" dur="500" fill="hold"/>
                                        <p:tgtEl>
                                          <p:spTgt spid="39"/>
                                        </p:tgtEl>
                                        <p:attrNameLst>
                                          <p:attrName>ppt_x</p:attrName>
                                        </p:attrNameLst>
                                      </p:cBhvr>
                                      <p:tavLst>
                                        <p:tav tm="0">
                                          <p:val>
                                            <p:strVal val="#ppt_x"/>
                                          </p:val>
                                        </p:tav>
                                        <p:tav tm="100000">
                                          <p:val>
                                            <p:strVal val="#ppt_x"/>
                                          </p:val>
                                        </p:tav>
                                      </p:tavLst>
                                    </p:anim>
                                    <p:anim calcmode="lin" valueType="num">
                                      <p:cBhvr>
                                        <p:cTn id="33"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54AC35C6-1CA1-46ED-B1EC-85F06AE584E8}"/>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46" name="矩形 45">
            <a:extLst>
              <a:ext uri="{FF2B5EF4-FFF2-40B4-BE49-F238E27FC236}">
                <a16:creationId xmlns:a16="http://schemas.microsoft.com/office/drawing/2014/main" xmlns="" id="{85F55E79-B5C5-4E51-A7AB-3D97A3AAF7F0}"/>
              </a:ext>
            </a:extLst>
          </p:cNvPr>
          <p:cNvSpPr/>
          <p:nvPr/>
        </p:nvSpPr>
        <p:spPr>
          <a:xfrm>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42" name="图片 41" descr="背景图案&#10;&#10;描述已自动生成">
            <a:extLst>
              <a:ext uri="{FF2B5EF4-FFF2-40B4-BE49-F238E27FC236}">
                <a16:creationId xmlns:a16="http://schemas.microsoft.com/office/drawing/2014/main" xmlns="" id="{5BFE7A84-1BDA-41BC-98B3-F8C47281E85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3178002" y="430"/>
            <a:ext cx="9013998" cy="685714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28" name="图片 27" descr="背景图案&#10;&#10;描述已自动生成">
            <a:extLst>
              <a:ext uri="{FF2B5EF4-FFF2-40B4-BE49-F238E27FC236}">
                <a16:creationId xmlns:a16="http://schemas.microsoft.com/office/drawing/2014/main" xmlns="" id="{BD851E9A-061F-4028-9953-979FF9353E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90574"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1" name="图片 30" descr="背景图案&#10;&#10;描述已自动生成">
            <a:extLst>
              <a:ext uri="{FF2B5EF4-FFF2-40B4-BE49-F238E27FC236}">
                <a16:creationId xmlns:a16="http://schemas.microsoft.com/office/drawing/2014/main" xmlns="" id="{6015C6D4-E710-4B0A-AF09-152D4141D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400299"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2" name="图片 31" descr="背景图案&#10;&#10;描述已自动生成">
            <a:extLst>
              <a:ext uri="{FF2B5EF4-FFF2-40B4-BE49-F238E27FC236}">
                <a16:creationId xmlns:a16="http://schemas.microsoft.com/office/drawing/2014/main" xmlns="" id="{00230218-D08C-4FCF-A63A-9D6B94FF06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5"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5" name="图片 34" descr="背景图案&#10;&#10;描述已自动生成">
            <a:extLst>
              <a:ext uri="{FF2B5EF4-FFF2-40B4-BE49-F238E27FC236}">
                <a16:creationId xmlns:a16="http://schemas.microsoft.com/office/drawing/2014/main" xmlns="" id="{B3008D7C-3CBC-4F8A-8E44-36369B882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52423"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6" name="图片 35" descr="背景图案&#10;&#10;描述已自动生成">
            <a:extLst>
              <a:ext uri="{FF2B5EF4-FFF2-40B4-BE49-F238E27FC236}">
                <a16:creationId xmlns:a16="http://schemas.microsoft.com/office/drawing/2014/main" xmlns="" id="{A80267B7-3BD1-409E-90F5-272E8D94C1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83721"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7" name="图片 36" descr="背景图案&#10;&#10;描述已自动生成">
            <a:extLst>
              <a:ext uri="{FF2B5EF4-FFF2-40B4-BE49-F238E27FC236}">
                <a16:creationId xmlns:a16="http://schemas.microsoft.com/office/drawing/2014/main" xmlns="" id="{5257994C-C731-439A-AEB8-2259EA712B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481776" y="56050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 name="图片 3">
            <a:extLst>
              <a:ext uri="{FF2B5EF4-FFF2-40B4-BE49-F238E27FC236}">
                <a16:creationId xmlns:a16="http://schemas.microsoft.com/office/drawing/2014/main" xmlns="" id="{40E6B7F1-FE12-4BE1-89D7-E85C8B14B1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66358" y="1471229"/>
            <a:ext cx="7911082" cy="5386770"/>
          </a:xfrm>
          <a:prstGeom prst="rect">
            <a:avLst/>
          </a:prstGeom>
          <a:effectLst>
            <a:outerShdw blurRad="254000" dist="38100" dir="2700000" algn="tl" rotWithShape="0">
              <a:prstClr val="black">
                <a:alpha val="30000"/>
              </a:prstClr>
            </a:outerShdw>
          </a:effectLst>
        </p:spPr>
      </p:pic>
      <p:pic>
        <p:nvPicPr>
          <p:cNvPr id="40" name="图片 39" descr="背景图案&#10;&#10;描述已自动生成">
            <a:extLst>
              <a:ext uri="{FF2B5EF4-FFF2-40B4-BE49-F238E27FC236}">
                <a16:creationId xmlns:a16="http://schemas.microsoft.com/office/drawing/2014/main" xmlns="" id="{A8BDF1EE-9483-41A4-A0CD-BF863D9BD6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439144" y="22892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3" name="图片 42" descr="背景图案&#10;&#10;描述已自动生成">
            <a:extLst>
              <a:ext uri="{FF2B5EF4-FFF2-40B4-BE49-F238E27FC236}">
                <a16:creationId xmlns:a16="http://schemas.microsoft.com/office/drawing/2014/main" xmlns="" id="{ECE1AE2A-4F34-4B8D-8D96-697C4FCDB6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14658"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4" name="图片 43" descr="背景图案&#10;&#10;描述已自动生成">
            <a:extLst>
              <a:ext uri="{FF2B5EF4-FFF2-40B4-BE49-F238E27FC236}">
                <a16:creationId xmlns:a16="http://schemas.microsoft.com/office/drawing/2014/main" xmlns="" id="{F9788212-2A78-44D8-8FF2-AB7C634DB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4"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sp>
        <p:nvSpPr>
          <p:cNvPr id="62" name="矩形 61">
            <a:extLst>
              <a:ext uri="{FF2B5EF4-FFF2-40B4-BE49-F238E27FC236}">
                <a16:creationId xmlns:a16="http://schemas.microsoft.com/office/drawing/2014/main" xmlns="" id="{03E8D2C9-A2EA-4D23-BDB6-5DDF5A6A1496}"/>
              </a:ext>
            </a:extLst>
          </p:cNvPr>
          <p:cNvSpPr/>
          <p:nvPr/>
        </p:nvSpPr>
        <p:spPr>
          <a:xfrm>
            <a:off x="8483601" y="5711601"/>
            <a:ext cx="3341578" cy="954107"/>
          </a:xfrm>
          <a:prstGeom prst="rect">
            <a:avLst/>
          </a:prstGeom>
        </p:spPr>
        <p:txBody>
          <a:bodyPr wrap="square">
            <a:spAutoFit/>
          </a:bodyPr>
          <a:lstStyle/>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GROUP </a:t>
            </a:r>
          </a:p>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ACTIVITIES</a:t>
            </a:r>
            <a:endParaRPr lang="zh-CN" altLang="en-US" sz="2800" dirty="0">
              <a:solidFill>
                <a:schemeClr val="bg1">
                  <a:alpha val="50000"/>
                </a:schemeClr>
              </a:solidFill>
              <a:latin typeface="站酷小薇LOGO体" panose="02010600010101010101" pitchFamily="2" charset="-122"/>
              <a:ea typeface="站酷小薇LOGO体" panose="02010600010101010101" pitchFamily="2" charset="-122"/>
            </a:endParaRPr>
          </a:p>
        </p:txBody>
      </p:sp>
      <p:grpSp>
        <p:nvGrpSpPr>
          <p:cNvPr id="21" name="组合 20">
            <a:extLst>
              <a:ext uri="{FF2B5EF4-FFF2-40B4-BE49-F238E27FC236}">
                <a16:creationId xmlns:a16="http://schemas.microsoft.com/office/drawing/2014/main" xmlns="" id="{409AB13B-51E0-4A82-8D1A-ACB6F1CFD496}"/>
              </a:ext>
            </a:extLst>
          </p:cNvPr>
          <p:cNvGrpSpPr/>
          <p:nvPr/>
        </p:nvGrpSpPr>
        <p:grpSpPr>
          <a:xfrm>
            <a:off x="7344672" y="911440"/>
            <a:ext cx="4237728" cy="2377846"/>
            <a:chOff x="5946777" y="1817525"/>
            <a:chExt cx="5050528" cy="2833919"/>
          </a:xfrm>
        </p:grpSpPr>
        <p:sp>
          <p:nvSpPr>
            <p:cNvPr id="22" name="文本框 21">
              <a:extLst>
                <a:ext uri="{FF2B5EF4-FFF2-40B4-BE49-F238E27FC236}">
                  <a16:creationId xmlns:a16="http://schemas.microsoft.com/office/drawing/2014/main" xmlns="" id="{D9F5A68B-3D84-4024-BD43-1237C257550D}"/>
                </a:ext>
              </a:extLst>
            </p:cNvPr>
            <p:cNvSpPr txBox="1"/>
            <p:nvPr/>
          </p:nvSpPr>
          <p:spPr>
            <a:xfrm>
              <a:off x="5946777" y="2268001"/>
              <a:ext cx="5050528" cy="18707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300" normalizeH="0" baseline="0" noProof="0" dirty="0">
                  <a:ln>
                    <a:noFill/>
                  </a:ln>
                  <a:gradFill>
                    <a:gsLst>
                      <a:gs pos="0">
                        <a:srgbClr val="F5AD14"/>
                      </a:gs>
                      <a:gs pos="100000">
                        <a:srgbClr val="F01D06"/>
                      </a:gs>
                    </a:gsLst>
                    <a:lin ang="2700000" scaled="1"/>
                  </a:gradFill>
                  <a:effectLst/>
                  <a:uLnTx/>
                  <a:uFillTx/>
                  <a:latin typeface="站酷庆科黄油体" panose="02000803000000020004" pitchFamily="2" charset="-122"/>
                  <a:ea typeface="站酷庆科黄油体" panose="02000803000000020004" pitchFamily="2" charset="-122"/>
                  <a:cs typeface="+mn-cs"/>
                </a:rPr>
                <a:t>费用预算</a:t>
              </a:r>
            </a:p>
          </p:txBody>
        </p:sp>
        <p:sp>
          <p:nvSpPr>
            <p:cNvPr id="23" name="文本框 22">
              <a:extLst>
                <a:ext uri="{FF2B5EF4-FFF2-40B4-BE49-F238E27FC236}">
                  <a16:creationId xmlns:a16="http://schemas.microsoft.com/office/drawing/2014/main" xmlns="" id="{998B1AC1-E7BD-47E4-9C6F-F4A89C418E31}"/>
                </a:ext>
              </a:extLst>
            </p:cNvPr>
            <p:cNvSpPr txBox="1"/>
            <p:nvPr/>
          </p:nvSpPr>
          <p:spPr>
            <a:xfrm>
              <a:off x="6207497" y="4348827"/>
              <a:ext cx="4529088" cy="302617"/>
            </a:xfrm>
            <a:prstGeom prst="rect">
              <a:avLst/>
            </a:prstGeom>
            <a:noFill/>
          </p:spPr>
          <p:txBody>
            <a:bodyPr wrap="square" rtlCol="0">
              <a:spAutoFit/>
            </a:bodyPr>
            <a:lstStyle/>
            <a:p>
              <a:pPr lvl="0" algn="dist">
                <a:defRPr/>
              </a:pPr>
              <a:r>
                <a:rPr lang="en-US" altLang="zh-CN" sz="1050" dirty="0">
                  <a:solidFill>
                    <a:prstClr val="black">
                      <a:lumMod val="85000"/>
                      <a:lumOff val="15000"/>
                    </a:prstClr>
                  </a:solidFill>
                  <a:latin typeface="思源黑体 CN Light" panose="020B0300000000000000" pitchFamily="34" charset="-122"/>
                  <a:ea typeface="思源黑体 CN Light" panose="020B0300000000000000" pitchFamily="34" charset="-122"/>
                </a:rPr>
                <a:t>COST BUDGET</a:t>
              </a:r>
            </a:p>
          </p:txBody>
        </p:sp>
        <p:sp>
          <p:nvSpPr>
            <p:cNvPr id="24" name="矩形: 圆角 23">
              <a:extLst>
                <a:ext uri="{FF2B5EF4-FFF2-40B4-BE49-F238E27FC236}">
                  <a16:creationId xmlns:a16="http://schemas.microsoft.com/office/drawing/2014/main" xmlns="" id="{27511FFA-40F7-46CD-BBF1-07CFA72FCEAC}"/>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25" name="文本框 24">
              <a:extLst>
                <a:ext uri="{FF2B5EF4-FFF2-40B4-BE49-F238E27FC236}">
                  <a16:creationId xmlns:a16="http://schemas.microsoft.com/office/drawing/2014/main" xmlns="" id="{FD67BD1C-D63D-4488-84B0-6F91C593C945}"/>
                </a:ext>
              </a:extLst>
            </p:cNvPr>
            <p:cNvSpPr txBox="1"/>
            <p:nvPr/>
          </p:nvSpPr>
          <p:spPr>
            <a:xfrm>
              <a:off x="6151469" y="1817525"/>
              <a:ext cx="4567109" cy="623574"/>
            </a:xfrm>
            <a:prstGeom prst="rect">
              <a:avLst/>
            </a:prstGeom>
            <a:noFill/>
          </p:spPr>
          <p:txBody>
            <a:bodyPr wrap="square" rtlCol="0">
              <a:spAutoFit/>
            </a:bodyPr>
            <a:lstStyle/>
            <a:p>
              <a:pPr lvl="0" algn="dist">
                <a:defRPr/>
              </a:pPr>
              <a:r>
                <a:rPr lang="en-US" altLang="zh-CN"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04</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91309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14352DC-664B-407B-AFBB-F7A74B6AA17E}"/>
              </a:ext>
            </a:extLst>
          </p:cNvPr>
          <p:cNvGrpSpPr/>
          <p:nvPr/>
        </p:nvGrpSpPr>
        <p:grpSpPr>
          <a:xfrm>
            <a:off x="370063" y="269797"/>
            <a:ext cx="1911059" cy="543860"/>
            <a:chOff x="3760550" y="4382510"/>
            <a:chExt cx="1911059" cy="543860"/>
          </a:xfrm>
        </p:grpSpPr>
        <p:sp>
          <p:nvSpPr>
            <p:cNvPr id="7" name="Freeform 5">
              <a:extLst>
                <a:ext uri="{FF2B5EF4-FFF2-40B4-BE49-F238E27FC236}">
                  <a16:creationId xmlns:a16="http://schemas.microsoft.com/office/drawing/2014/main" xmlns="" id="{C70A5F50-5F15-4C51-B0B1-38180C3C6F81}"/>
                </a:ext>
              </a:extLst>
            </p:cNvPr>
            <p:cNvSpPr>
              <a:spLocks/>
            </p:cNvSpPr>
            <p:nvPr/>
          </p:nvSpPr>
          <p:spPr bwMode="auto">
            <a:xfrm rot="10800000" flipV="1">
              <a:off x="3763299"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011F4B07-302E-4A1D-8E0E-0C547BE306CA}"/>
                </a:ext>
              </a:extLst>
            </p:cNvPr>
            <p:cNvSpPr/>
            <p:nvPr/>
          </p:nvSpPr>
          <p:spPr>
            <a:xfrm>
              <a:off x="3760550"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3FB23A8F-3B21-49CD-ACA9-5E791EC19BA8}"/>
                </a:ext>
              </a:extLst>
            </p:cNvPr>
            <p:cNvSpPr txBox="1"/>
            <p:nvPr/>
          </p:nvSpPr>
          <p:spPr>
            <a:xfrm>
              <a:off x="4390489"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费用预算</a:t>
              </a:r>
            </a:p>
          </p:txBody>
        </p:sp>
      </p:grpSp>
      <p:grpSp>
        <p:nvGrpSpPr>
          <p:cNvPr id="10" name="组合 9">
            <a:extLst>
              <a:ext uri="{FF2B5EF4-FFF2-40B4-BE49-F238E27FC236}">
                <a16:creationId xmlns:a16="http://schemas.microsoft.com/office/drawing/2014/main" xmlns="" id="{9648C59E-FDC2-4942-BBA7-3B3D487E9913}"/>
              </a:ext>
            </a:extLst>
          </p:cNvPr>
          <p:cNvGrpSpPr/>
          <p:nvPr/>
        </p:nvGrpSpPr>
        <p:grpSpPr>
          <a:xfrm>
            <a:off x="1545588" y="2071874"/>
            <a:ext cx="2035937" cy="3130719"/>
            <a:chOff x="1526164" y="1990199"/>
            <a:chExt cx="2035937" cy="3130719"/>
          </a:xfrm>
        </p:grpSpPr>
        <p:grpSp>
          <p:nvGrpSpPr>
            <p:cNvPr id="11" name="组合 10">
              <a:extLst>
                <a:ext uri="{FF2B5EF4-FFF2-40B4-BE49-F238E27FC236}">
                  <a16:creationId xmlns:a16="http://schemas.microsoft.com/office/drawing/2014/main" xmlns="" id="{61484FA7-F355-45AC-AF9A-EEA34F13D501}"/>
                </a:ext>
              </a:extLst>
            </p:cNvPr>
            <p:cNvGrpSpPr/>
            <p:nvPr/>
          </p:nvGrpSpPr>
          <p:grpSpPr>
            <a:xfrm>
              <a:off x="1938345" y="1990199"/>
              <a:ext cx="1211574" cy="1218524"/>
              <a:chOff x="1709259" y="2231826"/>
              <a:chExt cx="1723385" cy="1733273"/>
            </a:xfrm>
          </p:grpSpPr>
          <p:sp>
            <p:nvSpPr>
              <p:cNvPr id="15" name="形状">
                <a:extLst>
                  <a:ext uri="{FF2B5EF4-FFF2-40B4-BE49-F238E27FC236}">
                    <a16:creationId xmlns:a16="http://schemas.microsoft.com/office/drawing/2014/main" xmlns="" id="{5AA3EAE7-A5DB-455F-80A0-D43FB662DB6F}"/>
                  </a:ext>
                </a:extLst>
              </p:cNvPr>
              <p:cNvSpPr/>
              <p:nvPr/>
            </p:nvSpPr>
            <p:spPr>
              <a:xfrm>
                <a:off x="1709259" y="2231826"/>
                <a:ext cx="1723385" cy="1733273"/>
              </a:xfrm>
              <a:prstGeom prst="ellipse">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Light" panose="020B0300000000000000" pitchFamily="34" charset="-122"/>
                  <a:sym typeface="+mn-lt"/>
                </a:endParaRPr>
              </a:p>
            </p:txBody>
          </p:sp>
          <p:sp>
            <p:nvSpPr>
              <p:cNvPr id="16" name="形状">
                <a:extLst>
                  <a:ext uri="{FF2B5EF4-FFF2-40B4-BE49-F238E27FC236}">
                    <a16:creationId xmlns:a16="http://schemas.microsoft.com/office/drawing/2014/main" xmlns="" id="{F32A2538-50CD-4D43-85EE-6C92328E2D97}"/>
                  </a:ext>
                </a:extLst>
              </p:cNvPr>
              <p:cNvSpPr>
                <a:spLocks/>
              </p:cNvSpPr>
              <p:nvPr/>
            </p:nvSpPr>
            <p:spPr bwMode="auto">
              <a:xfrm>
                <a:off x="2058344" y="2702770"/>
                <a:ext cx="1025213" cy="791384"/>
              </a:xfrm>
              <a:custGeom>
                <a:avLst/>
                <a:gdLst>
                  <a:gd name="T0" fmla="*/ 4066 w 4783"/>
                  <a:gd name="T1" fmla="*/ 0 h 3698"/>
                  <a:gd name="T2" fmla="*/ 3436 w 4783"/>
                  <a:gd name="T3" fmla="*/ 630 h 3698"/>
                  <a:gd name="T4" fmla="*/ 0 w 4783"/>
                  <a:gd name="T5" fmla="*/ 630 h 3698"/>
                  <a:gd name="T6" fmla="*/ 584 w 4783"/>
                  <a:gd name="T7" fmla="*/ 1490 h 3698"/>
                  <a:gd name="T8" fmla="*/ 2600 w 4783"/>
                  <a:gd name="T9" fmla="*/ 1490 h 3698"/>
                  <a:gd name="T10" fmla="*/ 2600 w 4783"/>
                  <a:gd name="T11" fmla="*/ 1651 h 3698"/>
                  <a:gd name="T12" fmla="*/ 693 w 4783"/>
                  <a:gd name="T13" fmla="*/ 1651 h 3698"/>
                  <a:gd name="T14" fmla="*/ 1239 w 4783"/>
                  <a:gd name="T15" fmla="*/ 2450 h 3698"/>
                  <a:gd name="T16" fmla="*/ 2878 w 4783"/>
                  <a:gd name="T17" fmla="*/ 2450 h 3698"/>
                  <a:gd name="T18" fmla="*/ 2709 w 4783"/>
                  <a:gd name="T19" fmla="*/ 2999 h 3698"/>
                  <a:gd name="T20" fmla="*/ 1377 w 4783"/>
                  <a:gd name="T21" fmla="*/ 2999 h 3698"/>
                  <a:gd name="T22" fmla="*/ 1377 w 4783"/>
                  <a:gd name="T23" fmla="*/ 3001 h 3698"/>
                  <a:gd name="T24" fmla="*/ 1054 w 4783"/>
                  <a:gd name="T25" fmla="*/ 3348 h 3698"/>
                  <a:gd name="T26" fmla="*/ 1404 w 4783"/>
                  <a:gd name="T27" fmla="*/ 3698 h 3698"/>
                  <a:gd name="T28" fmla="*/ 1753 w 4783"/>
                  <a:gd name="T29" fmla="*/ 3348 h 3698"/>
                  <a:gd name="T30" fmla="*/ 1697 w 4783"/>
                  <a:gd name="T31" fmla="*/ 3160 h 3698"/>
                  <a:gd name="T32" fmla="*/ 2282 w 4783"/>
                  <a:gd name="T33" fmla="*/ 3160 h 3698"/>
                  <a:gd name="T34" fmla="*/ 2226 w 4783"/>
                  <a:gd name="T35" fmla="*/ 3348 h 3698"/>
                  <a:gd name="T36" fmla="*/ 2576 w 4783"/>
                  <a:gd name="T37" fmla="*/ 3698 h 3698"/>
                  <a:gd name="T38" fmla="*/ 2925 w 4783"/>
                  <a:gd name="T39" fmla="*/ 3348 h 3698"/>
                  <a:gd name="T40" fmla="*/ 2840 w 4783"/>
                  <a:gd name="T41" fmla="*/ 3122 h 3698"/>
                  <a:gd name="T42" fmla="*/ 3582 w 4783"/>
                  <a:gd name="T43" fmla="*/ 713 h 3698"/>
                  <a:gd name="T44" fmla="*/ 4133 w 4783"/>
                  <a:gd name="T45" fmla="*/ 162 h 3698"/>
                  <a:gd name="T46" fmla="*/ 4783 w 4783"/>
                  <a:gd name="T47" fmla="*/ 162 h 3698"/>
                  <a:gd name="T48" fmla="*/ 4783 w 4783"/>
                  <a:gd name="T49" fmla="*/ 0 h 3698"/>
                  <a:gd name="T50" fmla="*/ 4066 w 4783"/>
                  <a:gd name="T51" fmla="*/ 0 h 3698"/>
                  <a:gd name="T52" fmla="*/ 1404 w 4783"/>
                  <a:gd name="T53" fmla="*/ 3537 h 3698"/>
                  <a:gd name="T54" fmla="*/ 1215 w 4783"/>
                  <a:gd name="T55" fmla="*/ 3348 h 3698"/>
                  <a:gd name="T56" fmla="*/ 1404 w 4783"/>
                  <a:gd name="T57" fmla="*/ 3160 h 3698"/>
                  <a:gd name="T58" fmla="*/ 1592 w 4783"/>
                  <a:gd name="T59" fmla="*/ 3348 h 3698"/>
                  <a:gd name="T60" fmla="*/ 1404 w 4783"/>
                  <a:gd name="T61" fmla="*/ 3537 h 3698"/>
                  <a:gd name="T62" fmla="*/ 2575 w 4783"/>
                  <a:gd name="T63" fmla="*/ 3537 h 3698"/>
                  <a:gd name="T64" fmla="*/ 2387 w 4783"/>
                  <a:gd name="T65" fmla="*/ 3348 h 3698"/>
                  <a:gd name="T66" fmla="*/ 2575 w 4783"/>
                  <a:gd name="T67" fmla="*/ 3160 h 3698"/>
                  <a:gd name="T68" fmla="*/ 2764 w 4783"/>
                  <a:gd name="T69" fmla="*/ 3348 h 3698"/>
                  <a:gd name="T70" fmla="*/ 2575 w 4783"/>
                  <a:gd name="T71" fmla="*/ 3537 h 3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83" h="3698">
                    <a:moveTo>
                      <a:pt x="4066" y="0"/>
                    </a:moveTo>
                    <a:lnTo>
                      <a:pt x="3436" y="630"/>
                    </a:lnTo>
                    <a:lnTo>
                      <a:pt x="0" y="630"/>
                    </a:lnTo>
                    <a:lnTo>
                      <a:pt x="584" y="1490"/>
                    </a:lnTo>
                    <a:lnTo>
                      <a:pt x="2600" y="1490"/>
                    </a:lnTo>
                    <a:lnTo>
                      <a:pt x="2600" y="1651"/>
                    </a:lnTo>
                    <a:lnTo>
                      <a:pt x="693" y="1651"/>
                    </a:lnTo>
                    <a:lnTo>
                      <a:pt x="1239" y="2450"/>
                    </a:lnTo>
                    <a:lnTo>
                      <a:pt x="2878" y="2450"/>
                    </a:lnTo>
                    <a:lnTo>
                      <a:pt x="2709" y="2999"/>
                    </a:lnTo>
                    <a:lnTo>
                      <a:pt x="1377" y="2999"/>
                    </a:lnTo>
                    <a:lnTo>
                      <a:pt x="1377" y="3001"/>
                    </a:lnTo>
                    <a:cubicBezTo>
                      <a:pt x="1196" y="3015"/>
                      <a:pt x="1054" y="3165"/>
                      <a:pt x="1054" y="3348"/>
                    </a:cubicBezTo>
                    <a:cubicBezTo>
                      <a:pt x="1054" y="3541"/>
                      <a:pt x="1211" y="3698"/>
                      <a:pt x="1404" y="3698"/>
                    </a:cubicBezTo>
                    <a:cubicBezTo>
                      <a:pt x="1596" y="3698"/>
                      <a:pt x="1753" y="3541"/>
                      <a:pt x="1753" y="3348"/>
                    </a:cubicBezTo>
                    <a:cubicBezTo>
                      <a:pt x="1753" y="3279"/>
                      <a:pt x="1732" y="3214"/>
                      <a:pt x="1697" y="3160"/>
                    </a:cubicBezTo>
                    <a:lnTo>
                      <a:pt x="2282" y="3160"/>
                    </a:lnTo>
                    <a:cubicBezTo>
                      <a:pt x="2247" y="3214"/>
                      <a:pt x="2226" y="3279"/>
                      <a:pt x="2226" y="3348"/>
                    </a:cubicBezTo>
                    <a:cubicBezTo>
                      <a:pt x="2226" y="3541"/>
                      <a:pt x="2383" y="3698"/>
                      <a:pt x="2576" y="3698"/>
                    </a:cubicBezTo>
                    <a:cubicBezTo>
                      <a:pt x="2768" y="3698"/>
                      <a:pt x="2925" y="3541"/>
                      <a:pt x="2925" y="3348"/>
                    </a:cubicBezTo>
                    <a:cubicBezTo>
                      <a:pt x="2925" y="3262"/>
                      <a:pt x="2893" y="3183"/>
                      <a:pt x="2840" y="3122"/>
                    </a:cubicBezTo>
                    <a:lnTo>
                      <a:pt x="3582" y="713"/>
                    </a:lnTo>
                    <a:lnTo>
                      <a:pt x="4133" y="162"/>
                    </a:lnTo>
                    <a:lnTo>
                      <a:pt x="4783" y="162"/>
                    </a:lnTo>
                    <a:lnTo>
                      <a:pt x="4783" y="0"/>
                    </a:lnTo>
                    <a:lnTo>
                      <a:pt x="4066" y="0"/>
                    </a:lnTo>
                    <a:close/>
                    <a:moveTo>
                      <a:pt x="1404" y="3537"/>
                    </a:moveTo>
                    <a:cubicBezTo>
                      <a:pt x="1300" y="3537"/>
                      <a:pt x="1215" y="3452"/>
                      <a:pt x="1215" y="3348"/>
                    </a:cubicBezTo>
                    <a:cubicBezTo>
                      <a:pt x="1215" y="3245"/>
                      <a:pt x="1300" y="3160"/>
                      <a:pt x="1404" y="3160"/>
                    </a:cubicBezTo>
                    <a:cubicBezTo>
                      <a:pt x="1507" y="3160"/>
                      <a:pt x="1592" y="3245"/>
                      <a:pt x="1592" y="3348"/>
                    </a:cubicBezTo>
                    <a:cubicBezTo>
                      <a:pt x="1592" y="3452"/>
                      <a:pt x="1507" y="3537"/>
                      <a:pt x="1404" y="3537"/>
                    </a:cubicBezTo>
                    <a:close/>
                    <a:moveTo>
                      <a:pt x="2575" y="3537"/>
                    </a:moveTo>
                    <a:cubicBezTo>
                      <a:pt x="2472" y="3537"/>
                      <a:pt x="2387" y="3452"/>
                      <a:pt x="2387" y="3348"/>
                    </a:cubicBezTo>
                    <a:cubicBezTo>
                      <a:pt x="2387" y="3245"/>
                      <a:pt x="2472" y="3160"/>
                      <a:pt x="2575" y="3160"/>
                    </a:cubicBezTo>
                    <a:cubicBezTo>
                      <a:pt x="2679" y="3160"/>
                      <a:pt x="2764" y="3245"/>
                      <a:pt x="2764" y="3348"/>
                    </a:cubicBezTo>
                    <a:cubicBezTo>
                      <a:pt x="2764" y="3452"/>
                      <a:pt x="2679" y="3537"/>
                      <a:pt x="2575" y="35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思源黑体 CN Light" panose="020B0300000000000000" pitchFamily="34" charset="-122"/>
                  <a:cs typeface="+mn-ea"/>
                  <a:sym typeface="+mn-lt"/>
                </a:endParaRPr>
              </a:p>
            </p:txBody>
          </p:sp>
        </p:grpSp>
        <p:grpSp>
          <p:nvGrpSpPr>
            <p:cNvPr id="12" name="组合 11">
              <a:extLst>
                <a:ext uri="{FF2B5EF4-FFF2-40B4-BE49-F238E27FC236}">
                  <a16:creationId xmlns:a16="http://schemas.microsoft.com/office/drawing/2014/main" xmlns="" id="{A5D433AF-5773-444A-A849-17B26E375F85}"/>
                </a:ext>
              </a:extLst>
            </p:cNvPr>
            <p:cNvGrpSpPr/>
            <p:nvPr/>
          </p:nvGrpSpPr>
          <p:grpSpPr>
            <a:xfrm>
              <a:off x="1526164" y="3599367"/>
              <a:ext cx="2035937" cy="1521551"/>
              <a:chOff x="1526164" y="3599367"/>
              <a:chExt cx="2035937" cy="1521551"/>
            </a:xfrm>
          </p:grpSpPr>
          <p:sp>
            <p:nvSpPr>
              <p:cNvPr id="13" name="矩形 12">
                <a:extLst>
                  <a:ext uri="{FF2B5EF4-FFF2-40B4-BE49-F238E27FC236}">
                    <a16:creationId xmlns:a16="http://schemas.microsoft.com/office/drawing/2014/main" xmlns="" id="{65CE0E02-9E52-4488-BE8C-E412E0A8B251}"/>
                  </a:ext>
                </a:extLst>
              </p:cNvPr>
              <p:cNvSpPr/>
              <p:nvPr/>
            </p:nvSpPr>
            <p:spPr>
              <a:xfrm>
                <a:off x="1577045" y="3599367"/>
                <a:ext cx="1934176" cy="436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14" name="文本框 13">
                <a:extLst>
                  <a:ext uri="{FF2B5EF4-FFF2-40B4-BE49-F238E27FC236}">
                    <a16:creationId xmlns:a16="http://schemas.microsoft.com/office/drawing/2014/main" xmlns="" id="{E358B142-B4F6-4E8A-8D07-A30254E45F50}"/>
                  </a:ext>
                </a:extLst>
              </p:cNvPr>
              <p:cNvSpPr txBox="1"/>
              <p:nvPr/>
            </p:nvSpPr>
            <p:spPr>
              <a:xfrm>
                <a:off x="1526164" y="4015040"/>
                <a:ext cx="2035937" cy="1105878"/>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grpSp>
        <p:nvGrpSpPr>
          <p:cNvPr id="17" name="组合 16">
            <a:extLst>
              <a:ext uri="{FF2B5EF4-FFF2-40B4-BE49-F238E27FC236}">
                <a16:creationId xmlns:a16="http://schemas.microsoft.com/office/drawing/2014/main" xmlns="" id="{74DD89D9-4D2C-4465-BCB4-1E471B2E3C12}"/>
              </a:ext>
            </a:extLst>
          </p:cNvPr>
          <p:cNvGrpSpPr/>
          <p:nvPr/>
        </p:nvGrpSpPr>
        <p:grpSpPr>
          <a:xfrm>
            <a:off x="8610476" y="2071874"/>
            <a:ext cx="2035937" cy="3130719"/>
            <a:chOff x="8591052" y="1990199"/>
            <a:chExt cx="2035937" cy="3130719"/>
          </a:xfrm>
        </p:grpSpPr>
        <p:grpSp>
          <p:nvGrpSpPr>
            <p:cNvPr id="18" name="组合 17">
              <a:extLst>
                <a:ext uri="{FF2B5EF4-FFF2-40B4-BE49-F238E27FC236}">
                  <a16:creationId xmlns:a16="http://schemas.microsoft.com/office/drawing/2014/main" xmlns="" id="{A174CE20-67CE-46CE-A02D-3A657F1832FD}"/>
                </a:ext>
              </a:extLst>
            </p:cNvPr>
            <p:cNvGrpSpPr/>
            <p:nvPr/>
          </p:nvGrpSpPr>
          <p:grpSpPr>
            <a:xfrm>
              <a:off x="9003233" y="1990199"/>
              <a:ext cx="1211574" cy="1218524"/>
              <a:chOff x="8747329" y="2231826"/>
              <a:chExt cx="1723385" cy="1733273"/>
            </a:xfrm>
          </p:grpSpPr>
          <p:sp>
            <p:nvSpPr>
              <p:cNvPr id="22" name="形状">
                <a:extLst>
                  <a:ext uri="{FF2B5EF4-FFF2-40B4-BE49-F238E27FC236}">
                    <a16:creationId xmlns:a16="http://schemas.microsoft.com/office/drawing/2014/main" xmlns="" id="{6EB468A0-5B37-4731-8152-C570AF27CB84}"/>
                  </a:ext>
                </a:extLst>
              </p:cNvPr>
              <p:cNvSpPr/>
              <p:nvPr/>
            </p:nvSpPr>
            <p:spPr>
              <a:xfrm>
                <a:off x="8747329" y="2231826"/>
                <a:ext cx="1723385" cy="1733273"/>
              </a:xfrm>
              <a:prstGeom prst="ellipse">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Light" panose="020B0300000000000000" pitchFamily="34" charset="-122"/>
                  <a:sym typeface="+mn-lt"/>
                </a:endParaRPr>
              </a:p>
            </p:txBody>
          </p:sp>
          <p:sp>
            <p:nvSpPr>
              <p:cNvPr id="23" name="形状">
                <a:extLst>
                  <a:ext uri="{FF2B5EF4-FFF2-40B4-BE49-F238E27FC236}">
                    <a16:creationId xmlns:a16="http://schemas.microsoft.com/office/drawing/2014/main" xmlns="" id="{E9464ADA-9E57-4412-AB3C-242A131AD2DA}"/>
                  </a:ext>
                </a:extLst>
              </p:cNvPr>
              <p:cNvSpPr>
                <a:spLocks/>
              </p:cNvSpPr>
              <p:nvPr/>
            </p:nvSpPr>
            <p:spPr bwMode="auto">
              <a:xfrm>
                <a:off x="9096414" y="2702770"/>
                <a:ext cx="1025213" cy="791384"/>
              </a:xfrm>
              <a:custGeom>
                <a:avLst/>
                <a:gdLst>
                  <a:gd name="T0" fmla="*/ 4066 w 4783"/>
                  <a:gd name="T1" fmla="*/ 0 h 3698"/>
                  <a:gd name="T2" fmla="*/ 3436 w 4783"/>
                  <a:gd name="T3" fmla="*/ 630 h 3698"/>
                  <a:gd name="T4" fmla="*/ 0 w 4783"/>
                  <a:gd name="T5" fmla="*/ 630 h 3698"/>
                  <a:gd name="T6" fmla="*/ 584 w 4783"/>
                  <a:gd name="T7" fmla="*/ 1490 h 3698"/>
                  <a:gd name="T8" fmla="*/ 2600 w 4783"/>
                  <a:gd name="T9" fmla="*/ 1490 h 3698"/>
                  <a:gd name="T10" fmla="*/ 2600 w 4783"/>
                  <a:gd name="T11" fmla="*/ 1651 h 3698"/>
                  <a:gd name="T12" fmla="*/ 693 w 4783"/>
                  <a:gd name="T13" fmla="*/ 1651 h 3698"/>
                  <a:gd name="T14" fmla="*/ 1239 w 4783"/>
                  <a:gd name="T15" fmla="*/ 2450 h 3698"/>
                  <a:gd name="T16" fmla="*/ 2878 w 4783"/>
                  <a:gd name="T17" fmla="*/ 2450 h 3698"/>
                  <a:gd name="T18" fmla="*/ 2709 w 4783"/>
                  <a:gd name="T19" fmla="*/ 2999 h 3698"/>
                  <a:gd name="T20" fmla="*/ 1377 w 4783"/>
                  <a:gd name="T21" fmla="*/ 2999 h 3698"/>
                  <a:gd name="T22" fmla="*/ 1377 w 4783"/>
                  <a:gd name="T23" fmla="*/ 3001 h 3698"/>
                  <a:gd name="T24" fmla="*/ 1054 w 4783"/>
                  <a:gd name="T25" fmla="*/ 3348 h 3698"/>
                  <a:gd name="T26" fmla="*/ 1404 w 4783"/>
                  <a:gd name="T27" fmla="*/ 3698 h 3698"/>
                  <a:gd name="T28" fmla="*/ 1753 w 4783"/>
                  <a:gd name="T29" fmla="*/ 3348 h 3698"/>
                  <a:gd name="T30" fmla="*/ 1697 w 4783"/>
                  <a:gd name="T31" fmla="*/ 3160 h 3698"/>
                  <a:gd name="T32" fmla="*/ 2282 w 4783"/>
                  <a:gd name="T33" fmla="*/ 3160 h 3698"/>
                  <a:gd name="T34" fmla="*/ 2226 w 4783"/>
                  <a:gd name="T35" fmla="*/ 3348 h 3698"/>
                  <a:gd name="T36" fmla="*/ 2576 w 4783"/>
                  <a:gd name="T37" fmla="*/ 3698 h 3698"/>
                  <a:gd name="T38" fmla="*/ 2925 w 4783"/>
                  <a:gd name="T39" fmla="*/ 3348 h 3698"/>
                  <a:gd name="T40" fmla="*/ 2840 w 4783"/>
                  <a:gd name="T41" fmla="*/ 3122 h 3698"/>
                  <a:gd name="T42" fmla="*/ 3582 w 4783"/>
                  <a:gd name="T43" fmla="*/ 713 h 3698"/>
                  <a:gd name="T44" fmla="*/ 4133 w 4783"/>
                  <a:gd name="T45" fmla="*/ 162 h 3698"/>
                  <a:gd name="T46" fmla="*/ 4783 w 4783"/>
                  <a:gd name="T47" fmla="*/ 162 h 3698"/>
                  <a:gd name="T48" fmla="*/ 4783 w 4783"/>
                  <a:gd name="T49" fmla="*/ 0 h 3698"/>
                  <a:gd name="T50" fmla="*/ 4066 w 4783"/>
                  <a:gd name="T51" fmla="*/ 0 h 3698"/>
                  <a:gd name="T52" fmla="*/ 1404 w 4783"/>
                  <a:gd name="T53" fmla="*/ 3537 h 3698"/>
                  <a:gd name="T54" fmla="*/ 1215 w 4783"/>
                  <a:gd name="T55" fmla="*/ 3348 h 3698"/>
                  <a:gd name="T56" fmla="*/ 1404 w 4783"/>
                  <a:gd name="T57" fmla="*/ 3160 h 3698"/>
                  <a:gd name="T58" fmla="*/ 1592 w 4783"/>
                  <a:gd name="T59" fmla="*/ 3348 h 3698"/>
                  <a:gd name="T60" fmla="*/ 1404 w 4783"/>
                  <a:gd name="T61" fmla="*/ 3537 h 3698"/>
                  <a:gd name="T62" fmla="*/ 2575 w 4783"/>
                  <a:gd name="T63" fmla="*/ 3537 h 3698"/>
                  <a:gd name="T64" fmla="*/ 2387 w 4783"/>
                  <a:gd name="T65" fmla="*/ 3348 h 3698"/>
                  <a:gd name="T66" fmla="*/ 2575 w 4783"/>
                  <a:gd name="T67" fmla="*/ 3160 h 3698"/>
                  <a:gd name="T68" fmla="*/ 2764 w 4783"/>
                  <a:gd name="T69" fmla="*/ 3348 h 3698"/>
                  <a:gd name="T70" fmla="*/ 2575 w 4783"/>
                  <a:gd name="T71" fmla="*/ 3537 h 3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83" h="3698">
                    <a:moveTo>
                      <a:pt x="4066" y="0"/>
                    </a:moveTo>
                    <a:lnTo>
                      <a:pt x="3436" y="630"/>
                    </a:lnTo>
                    <a:lnTo>
                      <a:pt x="0" y="630"/>
                    </a:lnTo>
                    <a:lnTo>
                      <a:pt x="584" y="1490"/>
                    </a:lnTo>
                    <a:lnTo>
                      <a:pt x="2600" y="1490"/>
                    </a:lnTo>
                    <a:lnTo>
                      <a:pt x="2600" y="1651"/>
                    </a:lnTo>
                    <a:lnTo>
                      <a:pt x="693" y="1651"/>
                    </a:lnTo>
                    <a:lnTo>
                      <a:pt x="1239" y="2450"/>
                    </a:lnTo>
                    <a:lnTo>
                      <a:pt x="2878" y="2450"/>
                    </a:lnTo>
                    <a:lnTo>
                      <a:pt x="2709" y="2999"/>
                    </a:lnTo>
                    <a:lnTo>
                      <a:pt x="1377" y="2999"/>
                    </a:lnTo>
                    <a:lnTo>
                      <a:pt x="1377" y="3001"/>
                    </a:lnTo>
                    <a:cubicBezTo>
                      <a:pt x="1196" y="3015"/>
                      <a:pt x="1054" y="3165"/>
                      <a:pt x="1054" y="3348"/>
                    </a:cubicBezTo>
                    <a:cubicBezTo>
                      <a:pt x="1054" y="3541"/>
                      <a:pt x="1211" y="3698"/>
                      <a:pt x="1404" y="3698"/>
                    </a:cubicBezTo>
                    <a:cubicBezTo>
                      <a:pt x="1596" y="3698"/>
                      <a:pt x="1753" y="3541"/>
                      <a:pt x="1753" y="3348"/>
                    </a:cubicBezTo>
                    <a:cubicBezTo>
                      <a:pt x="1753" y="3279"/>
                      <a:pt x="1732" y="3214"/>
                      <a:pt x="1697" y="3160"/>
                    </a:cubicBezTo>
                    <a:lnTo>
                      <a:pt x="2282" y="3160"/>
                    </a:lnTo>
                    <a:cubicBezTo>
                      <a:pt x="2247" y="3214"/>
                      <a:pt x="2226" y="3279"/>
                      <a:pt x="2226" y="3348"/>
                    </a:cubicBezTo>
                    <a:cubicBezTo>
                      <a:pt x="2226" y="3541"/>
                      <a:pt x="2383" y="3698"/>
                      <a:pt x="2576" y="3698"/>
                    </a:cubicBezTo>
                    <a:cubicBezTo>
                      <a:pt x="2768" y="3698"/>
                      <a:pt x="2925" y="3541"/>
                      <a:pt x="2925" y="3348"/>
                    </a:cubicBezTo>
                    <a:cubicBezTo>
                      <a:pt x="2925" y="3262"/>
                      <a:pt x="2893" y="3183"/>
                      <a:pt x="2840" y="3122"/>
                    </a:cubicBezTo>
                    <a:lnTo>
                      <a:pt x="3582" y="713"/>
                    </a:lnTo>
                    <a:lnTo>
                      <a:pt x="4133" y="162"/>
                    </a:lnTo>
                    <a:lnTo>
                      <a:pt x="4783" y="162"/>
                    </a:lnTo>
                    <a:lnTo>
                      <a:pt x="4783" y="0"/>
                    </a:lnTo>
                    <a:lnTo>
                      <a:pt x="4066" y="0"/>
                    </a:lnTo>
                    <a:close/>
                    <a:moveTo>
                      <a:pt x="1404" y="3537"/>
                    </a:moveTo>
                    <a:cubicBezTo>
                      <a:pt x="1300" y="3537"/>
                      <a:pt x="1215" y="3452"/>
                      <a:pt x="1215" y="3348"/>
                    </a:cubicBezTo>
                    <a:cubicBezTo>
                      <a:pt x="1215" y="3245"/>
                      <a:pt x="1300" y="3160"/>
                      <a:pt x="1404" y="3160"/>
                    </a:cubicBezTo>
                    <a:cubicBezTo>
                      <a:pt x="1507" y="3160"/>
                      <a:pt x="1592" y="3245"/>
                      <a:pt x="1592" y="3348"/>
                    </a:cubicBezTo>
                    <a:cubicBezTo>
                      <a:pt x="1592" y="3452"/>
                      <a:pt x="1507" y="3537"/>
                      <a:pt x="1404" y="3537"/>
                    </a:cubicBezTo>
                    <a:close/>
                    <a:moveTo>
                      <a:pt x="2575" y="3537"/>
                    </a:moveTo>
                    <a:cubicBezTo>
                      <a:pt x="2472" y="3537"/>
                      <a:pt x="2387" y="3452"/>
                      <a:pt x="2387" y="3348"/>
                    </a:cubicBezTo>
                    <a:cubicBezTo>
                      <a:pt x="2387" y="3245"/>
                      <a:pt x="2472" y="3160"/>
                      <a:pt x="2575" y="3160"/>
                    </a:cubicBezTo>
                    <a:cubicBezTo>
                      <a:pt x="2679" y="3160"/>
                      <a:pt x="2764" y="3245"/>
                      <a:pt x="2764" y="3348"/>
                    </a:cubicBezTo>
                    <a:cubicBezTo>
                      <a:pt x="2764" y="3452"/>
                      <a:pt x="2679" y="3537"/>
                      <a:pt x="2575" y="35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思源黑体 CN Light" panose="020B0300000000000000" pitchFamily="34" charset="-122"/>
                  <a:cs typeface="+mn-ea"/>
                  <a:sym typeface="+mn-lt"/>
                </a:endParaRPr>
              </a:p>
            </p:txBody>
          </p:sp>
        </p:grpSp>
        <p:grpSp>
          <p:nvGrpSpPr>
            <p:cNvPr id="19" name="组合 18">
              <a:extLst>
                <a:ext uri="{FF2B5EF4-FFF2-40B4-BE49-F238E27FC236}">
                  <a16:creationId xmlns:a16="http://schemas.microsoft.com/office/drawing/2014/main" xmlns="" id="{3341AD04-B973-4061-913A-1F01C4628D25}"/>
                </a:ext>
              </a:extLst>
            </p:cNvPr>
            <p:cNvGrpSpPr/>
            <p:nvPr/>
          </p:nvGrpSpPr>
          <p:grpSpPr>
            <a:xfrm>
              <a:off x="8591052" y="3599367"/>
              <a:ext cx="2035937" cy="1521551"/>
              <a:chOff x="1526164" y="3599367"/>
              <a:chExt cx="2035937" cy="1521551"/>
            </a:xfrm>
          </p:grpSpPr>
          <p:sp>
            <p:nvSpPr>
              <p:cNvPr id="20" name="矩形 19">
                <a:extLst>
                  <a:ext uri="{FF2B5EF4-FFF2-40B4-BE49-F238E27FC236}">
                    <a16:creationId xmlns:a16="http://schemas.microsoft.com/office/drawing/2014/main" xmlns="" id="{03FD3271-1977-4DD4-B8BF-046CDB725C55}"/>
                  </a:ext>
                </a:extLst>
              </p:cNvPr>
              <p:cNvSpPr/>
              <p:nvPr/>
            </p:nvSpPr>
            <p:spPr>
              <a:xfrm>
                <a:off x="1577045" y="3599367"/>
                <a:ext cx="1934176" cy="436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1" name="文本框 20">
                <a:extLst>
                  <a:ext uri="{FF2B5EF4-FFF2-40B4-BE49-F238E27FC236}">
                    <a16:creationId xmlns:a16="http://schemas.microsoft.com/office/drawing/2014/main" xmlns="" id="{F8503A5F-A9F7-4893-A7BB-3F8AA2AC4FB5}"/>
                  </a:ext>
                </a:extLst>
              </p:cNvPr>
              <p:cNvSpPr txBox="1"/>
              <p:nvPr/>
            </p:nvSpPr>
            <p:spPr>
              <a:xfrm>
                <a:off x="1526164" y="4015040"/>
                <a:ext cx="2035937" cy="1105878"/>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grpSp>
        <p:nvGrpSpPr>
          <p:cNvPr id="24" name="组合 23">
            <a:extLst>
              <a:ext uri="{FF2B5EF4-FFF2-40B4-BE49-F238E27FC236}">
                <a16:creationId xmlns:a16="http://schemas.microsoft.com/office/drawing/2014/main" xmlns="" id="{93D6E8E1-DB94-480C-87ED-5250C637E3CD}"/>
              </a:ext>
            </a:extLst>
          </p:cNvPr>
          <p:cNvGrpSpPr/>
          <p:nvPr/>
        </p:nvGrpSpPr>
        <p:grpSpPr>
          <a:xfrm>
            <a:off x="5078032" y="2071874"/>
            <a:ext cx="2035937" cy="3196444"/>
            <a:chOff x="5000338" y="1990199"/>
            <a:chExt cx="2035937" cy="3196444"/>
          </a:xfrm>
        </p:grpSpPr>
        <p:grpSp>
          <p:nvGrpSpPr>
            <p:cNvPr id="25" name="组合 24">
              <a:extLst>
                <a:ext uri="{FF2B5EF4-FFF2-40B4-BE49-F238E27FC236}">
                  <a16:creationId xmlns:a16="http://schemas.microsoft.com/office/drawing/2014/main" xmlns="" id="{780816E6-EAED-4AE6-A6FF-B5C9B7A5DF0C}"/>
                </a:ext>
              </a:extLst>
            </p:cNvPr>
            <p:cNvGrpSpPr/>
            <p:nvPr/>
          </p:nvGrpSpPr>
          <p:grpSpPr>
            <a:xfrm>
              <a:off x="5412519" y="1990199"/>
              <a:ext cx="1211574" cy="1218524"/>
              <a:chOff x="5228294" y="2231826"/>
              <a:chExt cx="1723385" cy="1733273"/>
            </a:xfrm>
          </p:grpSpPr>
          <p:sp>
            <p:nvSpPr>
              <p:cNvPr id="29" name="形状">
                <a:extLst>
                  <a:ext uri="{FF2B5EF4-FFF2-40B4-BE49-F238E27FC236}">
                    <a16:creationId xmlns:a16="http://schemas.microsoft.com/office/drawing/2014/main" xmlns="" id="{72ADEDAE-E6E8-4E64-8914-10A8C32BD452}"/>
                  </a:ext>
                </a:extLst>
              </p:cNvPr>
              <p:cNvSpPr/>
              <p:nvPr/>
            </p:nvSpPr>
            <p:spPr>
              <a:xfrm>
                <a:off x="5228294" y="2231826"/>
                <a:ext cx="1723385" cy="1733273"/>
              </a:xfrm>
              <a:prstGeom prst="ellipse">
                <a:avLst/>
              </a:prstGeom>
              <a:solidFill>
                <a:schemeClr val="tx1">
                  <a:lumMod val="50000"/>
                  <a:lumOff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733" b="0" i="0" u="none" strike="noStrike" kern="120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0" name="形状">
                <a:extLst>
                  <a:ext uri="{FF2B5EF4-FFF2-40B4-BE49-F238E27FC236}">
                    <a16:creationId xmlns:a16="http://schemas.microsoft.com/office/drawing/2014/main" xmlns="" id="{8B876143-E735-4179-8E6D-A6EA480B8ABB}"/>
                  </a:ext>
                </a:extLst>
              </p:cNvPr>
              <p:cNvSpPr>
                <a:spLocks/>
              </p:cNvSpPr>
              <p:nvPr/>
            </p:nvSpPr>
            <p:spPr bwMode="auto">
              <a:xfrm>
                <a:off x="5678831" y="2585855"/>
                <a:ext cx="822310" cy="1025213"/>
              </a:xfrm>
              <a:custGeom>
                <a:avLst/>
                <a:gdLst>
                  <a:gd name="connsiteX0" fmla="*/ 225783 w 486631"/>
                  <a:gd name="connsiteY0" fmla="*/ 460338 h 606706"/>
                  <a:gd name="connsiteX1" fmla="*/ 221778 w 486631"/>
                  <a:gd name="connsiteY1" fmla="*/ 492596 h 606706"/>
                  <a:gd name="connsiteX2" fmla="*/ 262980 w 486631"/>
                  <a:gd name="connsiteY2" fmla="*/ 497751 h 606706"/>
                  <a:gd name="connsiteX3" fmla="*/ 266985 w 486631"/>
                  <a:gd name="connsiteY3" fmla="*/ 465403 h 606706"/>
                  <a:gd name="connsiteX4" fmla="*/ 125047 w 486631"/>
                  <a:gd name="connsiteY4" fmla="*/ 447896 h 606706"/>
                  <a:gd name="connsiteX5" fmla="*/ 121043 w 486631"/>
                  <a:gd name="connsiteY5" fmla="*/ 480155 h 606706"/>
                  <a:gd name="connsiteX6" fmla="*/ 158774 w 486631"/>
                  <a:gd name="connsiteY6" fmla="*/ 484865 h 606706"/>
                  <a:gd name="connsiteX7" fmla="*/ 162779 w 486631"/>
                  <a:gd name="connsiteY7" fmla="*/ 452517 h 606706"/>
                  <a:gd name="connsiteX8" fmla="*/ 231389 w 486631"/>
                  <a:gd name="connsiteY8" fmla="*/ 415460 h 606706"/>
                  <a:gd name="connsiteX9" fmla="*/ 228008 w 486631"/>
                  <a:gd name="connsiteY9" fmla="*/ 442297 h 606706"/>
                  <a:gd name="connsiteX10" fmla="*/ 260400 w 486631"/>
                  <a:gd name="connsiteY10" fmla="*/ 446296 h 606706"/>
                  <a:gd name="connsiteX11" fmla="*/ 263692 w 486631"/>
                  <a:gd name="connsiteY11" fmla="*/ 419459 h 606706"/>
                  <a:gd name="connsiteX12" fmla="*/ 135993 w 486631"/>
                  <a:gd name="connsiteY12" fmla="*/ 403640 h 606706"/>
                  <a:gd name="connsiteX13" fmla="*/ 132700 w 486631"/>
                  <a:gd name="connsiteY13" fmla="*/ 430478 h 606706"/>
                  <a:gd name="connsiteX14" fmla="*/ 165003 w 486631"/>
                  <a:gd name="connsiteY14" fmla="*/ 434477 h 606706"/>
                  <a:gd name="connsiteX15" fmla="*/ 168385 w 486631"/>
                  <a:gd name="connsiteY15" fmla="*/ 407639 h 606706"/>
                  <a:gd name="connsiteX16" fmla="*/ 237618 w 486631"/>
                  <a:gd name="connsiteY16" fmla="*/ 365161 h 606706"/>
                  <a:gd name="connsiteX17" fmla="*/ 233614 w 486631"/>
                  <a:gd name="connsiteY17" fmla="*/ 397419 h 606706"/>
                  <a:gd name="connsiteX18" fmla="*/ 274816 w 486631"/>
                  <a:gd name="connsiteY18" fmla="*/ 402485 h 606706"/>
                  <a:gd name="connsiteX19" fmla="*/ 278820 w 486631"/>
                  <a:gd name="connsiteY19" fmla="*/ 370226 h 606706"/>
                  <a:gd name="connsiteX20" fmla="*/ 192679 w 486631"/>
                  <a:gd name="connsiteY20" fmla="*/ 359562 h 606706"/>
                  <a:gd name="connsiteX21" fmla="*/ 187518 w 486631"/>
                  <a:gd name="connsiteY21" fmla="*/ 400885 h 606706"/>
                  <a:gd name="connsiteX22" fmla="*/ 182000 w 486631"/>
                  <a:gd name="connsiteY22" fmla="*/ 445763 h 606706"/>
                  <a:gd name="connsiteX23" fmla="*/ 176839 w 486631"/>
                  <a:gd name="connsiteY23" fmla="*/ 487087 h 606706"/>
                  <a:gd name="connsiteX24" fmla="*/ 203714 w 486631"/>
                  <a:gd name="connsiteY24" fmla="*/ 490375 h 606706"/>
                  <a:gd name="connsiteX25" fmla="*/ 214392 w 486631"/>
                  <a:gd name="connsiteY25" fmla="*/ 404173 h 606706"/>
                  <a:gd name="connsiteX26" fmla="*/ 219554 w 486631"/>
                  <a:gd name="connsiteY26" fmla="*/ 362939 h 606706"/>
                  <a:gd name="connsiteX27" fmla="*/ 196505 w 486631"/>
                  <a:gd name="connsiteY27" fmla="*/ 360095 h 606706"/>
                  <a:gd name="connsiteX28" fmla="*/ 136794 w 486631"/>
                  <a:gd name="connsiteY28" fmla="*/ 352630 h 606706"/>
                  <a:gd name="connsiteX29" fmla="*/ 132789 w 486631"/>
                  <a:gd name="connsiteY29" fmla="*/ 384978 h 606706"/>
                  <a:gd name="connsiteX30" fmla="*/ 170610 w 486631"/>
                  <a:gd name="connsiteY30" fmla="*/ 389599 h 606706"/>
                  <a:gd name="connsiteX31" fmla="*/ 174614 w 486631"/>
                  <a:gd name="connsiteY31" fmla="*/ 357340 h 606706"/>
                  <a:gd name="connsiteX32" fmla="*/ 232368 w 486631"/>
                  <a:gd name="connsiteY32" fmla="*/ 317883 h 606706"/>
                  <a:gd name="connsiteX33" fmla="*/ 225427 w 486631"/>
                  <a:gd name="connsiteY33" fmla="*/ 319838 h 606706"/>
                  <a:gd name="connsiteX34" fmla="*/ 218931 w 486631"/>
                  <a:gd name="connsiteY34" fmla="*/ 336812 h 606706"/>
                  <a:gd name="connsiteX35" fmla="*/ 236995 w 486631"/>
                  <a:gd name="connsiteY35" fmla="*/ 334590 h 606706"/>
                  <a:gd name="connsiteX36" fmla="*/ 240555 w 486631"/>
                  <a:gd name="connsiteY36" fmla="*/ 328370 h 606706"/>
                  <a:gd name="connsiteX37" fmla="*/ 238686 w 486631"/>
                  <a:gd name="connsiteY37" fmla="*/ 321438 h 606706"/>
                  <a:gd name="connsiteX38" fmla="*/ 232368 w 486631"/>
                  <a:gd name="connsiteY38" fmla="*/ 317883 h 606706"/>
                  <a:gd name="connsiteX39" fmla="*/ 190009 w 486631"/>
                  <a:gd name="connsiteY39" fmla="*/ 312729 h 606706"/>
                  <a:gd name="connsiteX40" fmla="*/ 184225 w 486631"/>
                  <a:gd name="connsiteY40" fmla="*/ 314684 h 606706"/>
                  <a:gd name="connsiteX41" fmla="*/ 180754 w 486631"/>
                  <a:gd name="connsiteY41" fmla="*/ 320994 h 606706"/>
                  <a:gd name="connsiteX42" fmla="*/ 182623 w 486631"/>
                  <a:gd name="connsiteY42" fmla="*/ 327836 h 606706"/>
                  <a:gd name="connsiteX43" fmla="*/ 199620 w 486631"/>
                  <a:gd name="connsiteY43" fmla="*/ 334413 h 606706"/>
                  <a:gd name="connsiteX44" fmla="*/ 197484 w 486631"/>
                  <a:gd name="connsiteY44" fmla="*/ 316372 h 606706"/>
                  <a:gd name="connsiteX45" fmla="*/ 191166 w 486631"/>
                  <a:gd name="connsiteY45" fmla="*/ 312818 h 606706"/>
                  <a:gd name="connsiteX46" fmla="*/ 190009 w 486631"/>
                  <a:gd name="connsiteY46" fmla="*/ 312729 h 606706"/>
                  <a:gd name="connsiteX47" fmla="*/ 193391 w 486631"/>
                  <a:gd name="connsiteY47" fmla="*/ 294778 h 606706"/>
                  <a:gd name="connsiteX48" fmla="*/ 211812 w 486631"/>
                  <a:gd name="connsiteY48" fmla="*/ 305175 h 606706"/>
                  <a:gd name="connsiteX49" fmla="*/ 212879 w 486631"/>
                  <a:gd name="connsiteY49" fmla="*/ 306686 h 606706"/>
                  <a:gd name="connsiteX50" fmla="*/ 214303 w 486631"/>
                  <a:gd name="connsiteY50" fmla="*/ 305442 h 606706"/>
                  <a:gd name="connsiteX51" fmla="*/ 234593 w 486631"/>
                  <a:gd name="connsiteY51" fmla="*/ 299843 h 606706"/>
                  <a:gd name="connsiteX52" fmla="*/ 253014 w 486631"/>
                  <a:gd name="connsiteY52" fmla="*/ 310241 h 606706"/>
                  <a:gd name="connsiteX53" fmla="*/ 258620 w 486631"/>
                  <a:gd name="connsiteY53" fmla="*/ 330591 h 606706"/>
                  <a:gd name="connsiteX54" fmla="*/ 249009 w 486631"/>
                  <a:gd name="connsiteY54" fmla="*/ 348276 h 606706"/>
                  <a:gd name="connsiteX55" fmla="*/ 290033 w 486631"/>
                  <a:gd name="connsiteY55" fmla="*/ 353341 h 606706"/>
                  <a:gd name="connsiteX56" fmla="*/ 296084 w 486631"/>
                  <a:gd name="connsiteY56" fmla="*/ 356718 h 606706"/>
                  <a:gd name="connsiteX57" fmla="*/ 297953 w 486631"/>
                  <a:gd name="connsiteY57" fmla="*/ 363472 h 606706"/>
                  <a:gd name="connsiteX58" fmla="*/ 279888 w 486631"/>
                  <a:gd name="connsiteY58" fmla="*/ 508948 h 606706"/>
                  <a:gd name="connsiteX59" fmla="*/ 270900 w 486631"/>
                  <a:gd name="connsiteY59" fmla="*/ 516946 h 606706"/>
                  <a:gd name="connsiteX60" fmla="*/ 269743 w 486631"/>
                  <a:gd name="connsiteY60" fmla="*/ 516857 h 606706"/>
                  <a:gd name="connsiteX61" fmla="*/ 109741 w 486631"/>
                  <a:gd name="connsiteY61" fmla="*/ 497040 h 606706"/>
                  <a:gd name="connsiteX62" fmla="*/ 103690 w 486631"/>
                  <a:gd name="connsiteY62" fmla="*/ 493663 h 606706"/>
                  <a:gd name="connsiteX63" fmla="*/ 101821 w 486631"/>
                  <a:gd name="connsiteY63" fmla="*/ 486909 h 606706"/>
                  <a:gd name="connsiteX64" fmla="*/ 119886 w 486631"/>
                  <a:gd name="connsiteY64" fmla="*/ 341433 h 606706"/>
                  <a:gd name="connsiteX65" fmla="*/ 130031 w 486631"/>
                  <a:gd name="connsiteY65" fmla="*/ 333524 h 606706"/>
                  <a:gd name="connsiteX66" fmla="*/ 167673 w 486631"/>
                  <a:gd name="connsiteY66" fmla="*/ 338145 h 606706"/>
                  <a:gd name="connsiteX67" fmla="*/ 162690 w 486631"/>
                  <a:gd name="connsiteY67" fmla="*/ 318683 h 606706"/>
                  <a:gd name="connsiteX68" fmla="*/ 173101 w 486631"/>
                  <a:gd name="connsiteY68" fmla="*/ 300376 h 606706"/>
                  <a:gd name="connsiteX69" fmla="*/ 193391 w 486631"/>
                  <a:gd name="connsiteY69" fmla="*/ 294778 h 606706"/>
                  <a:gd name="connsiteX70" fmla="*/ 403780 w 486631"/>
                  <a:gd name="connsiteY70" fmla="*/ 223486 h 606706"/>
                  <a:gd name="connsiteX71" fmla="*/ 347436 w 486631"/>
                  <a:gd name="connsiteY71" fmla="*/ 230152 h 606706"/>
                  <a:gd name="connsiteX72" fmla="*/ 348416 w 486631"/>
                  <a:gd name="connsiteY72" fmla="*/ 233796 h 606706"/>
                  <a:gd name="connsiteX73" fmla="*/ 378412 w 486631"/>
                  <a:gd name="connsiteY73" fmla="*/ 237528 h 606706"/>
                  <a:gd name="connsiteX74" fmla="*/ 386423 w 486631"/>
                  <a:gd name="connsiteY74" fmla="*/ 246771 h 606706"/>
                  <a:gd name="connsiteX75" fmla="*/ 376276 w 486631"/>
                  <a:gd name="connsiteY75" fmla="*/ 560225 h 606706"/>
                  <a:gd name="connsiteX76" fmla="*/ 375742 w 486631"/>
                  <a:gd name="connsiteY76" fmla="*/ 565736 h 606706"/>
                  <a:gd name="connsiteX77" fmla="*/ 445082 w 486631"/>
                  <a:gd name="connsiteY77" fmla="*/ 557559 h 606706"/>
                  <a:gd name="connsiteX78" fmla="*/ 463507 w 486631"/>
                  <a:gd name="connsiteY78" fmla="*/ 546628 h 606706"/>
                  <a:gd name="connsiteX79" fmla="*/ 467868 w 486631"/>
                  <a:gd name="connsiteY79" fmla="*/ 525743 h 606706"/>
                  <a:gd name="connsiteX80" fmla="*/ 83875 w 486631"/>
                  <a:gd name="connsiteY80" fmla="*/ 219398 h 606706"/>
                  <a:gd name="connsiteX81" fmla="*/ 18897 w 486631"/>
                  <a:gd name="connsiteY81" fmla="*/ 517744 h 606706"/>
                  <a:gd name="connsiteX82" fmla="*/ 23703 w 486631"/>
                  <a:gd name="connsiteY82" fmla="*/ 541296 h 606706"/>
                  <a:gd name="connsiteX83" fmla="*/ 44354 w 486631"/>
                  <a:gd name="connsiteY83" fmla="*/ 553649 h 606706"/>
                  <a:gd name="connsiteX84" fmla="*/ 324561 w 486631"/>
                  <a:gd name="connsiteY84" fmla="*/ 588309 h 606706"/>
                  <a:gd name="connsiteX85" fmla="*/ 347614 w 486631"/>
                  <a:gd name="connsiteY85" fmla="*/ 581377 h 606706"/>
                  <a:gd name="connsiteX86" fmla="*/ 358029 w 486631"/>
                  <a:gd name="connsiteY86" fmla="*/ 559692 h 606706"/>
                  <a:gd name="connsiteX87" fmla="*/ 367909 w 486631"/>
                  <a:gd name="connsiteY87" fmla="*/ 254503 h 606706"/>
                  <a:gd name="connsiteX88" fmla="*/ 257268 w 486631"/>
                  <a:gd name="connsiteY88" fmla="*/ 240817 h 606706"/>
                  <a:gd name="connsiteX89" fmla="*/ 255844 w 486631"/>
                  <a:gd name="connsiteY89" fmla="*/ 240994 h 606706"/>
                  <a:gd name="connsiteX90" fmla="*/ 250503 w 486631"/>
                  <a:gd name="connsiteY90" fmla="*/ 240017 h 606706"/>
                  <a:gd name="connsiteX91" fmla="*/ 153392 w 486631"/>
                  <a:gd name="connsiteY91" fmla="*/ 228019 h 606706"/>
                  <a:gd name="connsiteX92" fmla="*/ 112803 w 486631"/>
                  <a:gd name="connsiteY92" fmla="*/ 222953 h 606706"/>
                  <a:gd name="connsiteX93" fmla="*/ 323670 w 486631"/>
                  <a:gd name="connsiteY93" fmla="*/ 145900 h 606706"/>
                  <a:gd name="connsiteX94" fmla="*/ 342452 w 486631"/>
                  <a:gd name="connsiteY94" fmla="*/ 212466 h 606706"/>
                  <a:gd name="connsiteX95" fmla="*/ 360254 w 486631"/>
                  <a:gd name="connsiteY95" fmla="*/ 210333 h 606706"/>
                  <a:gd name="connsiteX96" fmla="*/ 168613 w 486631"/>
                  <a:gd name="connsiteY96" fmla="*/ 136124 h 606706"/>
                  <a:gd name="connsiteX97" fmla="*/ 128558 w 486631"/>
                  <a:gd name="connsiteY97" fmla="*/ 206600 h 606706"/>
                  <a:gd name="connsiteX98" fmla="*/ 147963 w 486631"/>
                  <a:gd name="connsiteY98" fmla="*/ 209000 h 606706"/>
                  <a:gd name="connsiteX99" fmla="*/ 237864 w 486631"/>
                  <a:gd name="connsiteY99" fmla="*/ 21389 h 606706"/>
                  <a:gd name="connsiteX100" fmla="*/ 228785 w 486631"/>
                  <a:gd name="connsiteY100" fmla="*/ 30543 h 606706"/>
                  <a:gd name="connsiteX101" fmla="*/ 206265 w 486631"/>
                  <a:gd name="connsiteY101" fmla="*/ 70003 h 606706"/>
                  <a:gd name="connsiteX102" fmla="*/ 166299 w 486631"/>
                  <a:gd name="connsiteY102" fmla="*/ 211222 h 606706"/>
                  <a:gd name="connsiteX103" fmla="*/ 257357 w 486631"/>
                  <a:gd name="connsiteY103" fmla="*/ 222509 h 606706"/>
                  <a:gd name="connsiteX104" fmla="*/ 324116 w 486631"/>
                  <a:gd name="connsiteY104" fmla="*/ 214599 h 606706"/>
                  <a:gd name="connsiteX105" fmla="*/ 286108 w 486631"/>
                  <a:gd name="connsiteY105" fmla="*/ 79690 h 606706"/>
                  <a:gd name="connsiteX106" fmla="*/ 260028 w 486631"/>
                  <a:gd name="connsiteY106" fmla="*/ 33832 h 606706"/>
                  <a:gd name="connsiteX107" fmla="*/ 237864 w 486631"/>
                  <a:gd name="connsiteY107" fmla="*/ 21389 h 606706"/>
                  <a:gd name="connsiteX108" fmla="*/ 255310 w 486631"/>
                  <a:gd name="connsiteY108" fmla="*/ 327 h 606706"/>
                  <a:gd name="connsiteX109" fmla="*/ 291360 w 486631"/>
                  <a:gd name="connsiteY109" fmla="*/ 31165 h 606706"/>
                  <a:gd name="connsiteX110" fmla="*/ 303020 w 486631"/>
                  <a:gd name="connsiteY110" fmla="*/ 72669 h 606706"/>
                  <a:gd name="connsiteX111" fmla="*/ 379836 w 486631"/>
                  <a:gd name="connsiteY111" fmla="*/ 208022 h 606706"/>
                  <a:gd name="connsiteX112" fmla="*/ 409833 w 486631"/>
                  <a:gd name="connsiteY112" fmla="*/ 204468 h 606706"/>
                  <a:gd name="connsiteX113" fmla="*/ 419802 w 486631"/>
                  <a:gd name="connsiteY113" fmla="*/ 211666 h 606706"/>
                  <a:gd name="connsiteX114" fmla="*/ 485671 w 486631"/>
                  <a:gd name="connsiteY114" fmla="*/ 521921 h 606706"/>
                  <a:gd name="connsiteX115" fmla="*/ 478283 w 486631"/>
                  <a:gd name="connsiteY115" fmla="*/ 557204 h 606706"/>
                  <a:gd name="connsiteX116" fmla="*/ 447218 w 486631"/>
                  <a:gd name="connsiteY116" fmla="*/ 575601 h 606706"/>
                  <a:gd name="connsiteX117" fmla="*/ 368443 w 486631"/>
                  <a:gd name="connsiteY117" fmla="*/ 584932 h 606706"/>
                  <a:gd name="connsiteX118" fmla="*/ 359453 w 486631"/>
                  <a:gd name="connsiteY118" fmla="*/ 595153 h 606706"/>
                  <a:gd name="connsiteX119" fmla="*/ 328210 w 486631"/>
                  <a:gd name="connsiteY119" fmla="*/ 606706 h 606706"/>
                  <a:gd name="connsiteX120" fmla="*/ 322335 w 486631"/>
                  <a:gd name="connsiteY120" fmla="*/ 606351 h 606706"/>
                  <a:gd name="connsiteX121" fmla="*/ 42128 w 486631"/>
                  <a:gd name="connsiteY121" fmla="*/ 571690 h 606706"/>
                  <a:gd name="connsiteX122" fmla="*/ 8838 w 486631"/>
                  <a:gd name="connsiteY122" fmla="*/ 551783 h 606706"/>
                  <a:gd name="connsiteX123" fmla="*/ 1094 w 486631"/>
                  <a:gd name="connsiteY123" fmla="*/ 513834 h 606706"/>
                  <a:gd name="connsiteX124" fmla="*/ 67853 w 486631"/>
                  <a:gd name="connsiteY124" fmla="*/ 207400 h 606706"/>
                  <a:gd name="connsiteX125" fmla="*/ 77822 w 486631"/>
                  <a:gd name="connsiteY125" fmla="*/ 200291 h 606706"/>
                  <a:gd name="connsiteX126" fmla="*/ 108976 w 486631"/>
                  <a:gd name="connsiteY126" fmla="*/ 204201 h 606706"/>
                  <a:gd name="connsiteX127" fmla="*/ 189442 w 486631"/>
                  <a:gd name="connsiteY127" fmla="*/ 62982 h 606706"/>
                  <a:gd name="connsiteX128" fmla="*/ 197542 w 486631"/>
                  <a:gd name="connsiteY128" fmla="*/ 34276 h 606706"/>
                  <a:gd name="connsiteX129" fmla="*/ 232523 w 486631"/>
                  <a:gd name="connsiteY129" fmla="*/ 3704 h 606706"/>
                  <a:gd name="connsiteX130" fmla="*/ 255310 w 486631"/>
                  <a:gd name="connsiteY130" fmla="*/ 327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86631" h="606706">
                    <a:moveTo>
                      <a:pt x="225783" y="460338"/>
                    </a:moveTo>
                    <a:lnTo>
                      <a:pt x="221778" y="492596"/>
                    </a:lnTo>
                    <a:lnTo>
                      <a:pt x="262980" y="497751"/>
                    </a:lnTo>
                    <a:lnTo>
                      <a:pt x="266985" y="465403"/>
                    </a:lnTo>
                    <a:close/>
                    <a:moveTo>
                      <a:pt x="125047" y="447896"/>
                    </a:moveTo>
                    <a:lnTo>
                      <a:pt x="121043" y="480155"/>
                    </a:lnTo>
                    <a:lnTo>
                      <a:pt x="158774" y="484865"/>
                    </a:lnTo>
                    <a:lnTo>
                      <a:pt x="162779" y="452517"/>
                    </a:lnTo>
                    <a:close/>
                    <a:moveTo>
                      <a:pt x="231389" y="415460"/>
                    </a:moveTo>
                    <a:lnTo>
                      <a:pt x="228008" y="442297"/>
                    </a:lnTo>
                    <a:lnTo>
                      <a:pt x="260400" y="446296"/>
                    </a:lnTo>
                    <a:lnTo>
                      <a:pt x="263692" y="419459"/>
                    </a:lnTo>
                    <a:close/>
                    <a:moveTo>
                      <a:pt x="135993" y="403640"/>
                    </a:moveTo>
                    <a:lnTo>
                      <a:pt x="132700" y="430478"/>
                    </a:lnTo>
                    <a:lnTo>
                      <a:pt x="165003" y="434477"/>
                    </a:lnTo>
                    <a:lnTo>
                      <a:pt x="168385" y="407639"/>
                    </a:lnTo>
                    <a:close/>
                    <a:moveTo>
                      <a:pt x="237618" y="365161"/>
                    </a:moveTo>
                    <a:lnTo>
                      <a:pt x="233614" y="397419"/>
                    </a:lnTo>
                    <a:lnTo>
                      <a:pt x="274816" y="402485"/>
                    </a:lnTo>
                    <a:lnTo>
                      <a:pt x="278820" y="370226"/>
                    </a:lnTo>
                    <a:close/>
                    <a:moveTo>
                      <a:pt x="192679" y="359562"/>
                    </a:moveTo>
                    <a:lnTo>
                      <a:pt x="187518" y="400885"/>
                    </a:lnTo>
                    <a:lnTo>
                      <a:pt x="182000" y="445763"/>
                    </a:lnTo>
                    <a:lnTo>
                      <a:pt x="176839" y="487087"/>
                    </a:lnTo>
                    <a:lnTo>
                      <a:pt x="203714" y="490375"/>
                    </a:lnTo>
                    <a:lnTo>
                      <a:pt x="214392" y="404173"/>
                    </a:lnTo>
                    <a:lnTo>
                      <a:pt x="219554" y="362939"/>
                    </a:lnTo>
                    <a:lnTo>
                      <a:pt x="196505" y="360095"/>
                    </a:lnTo>
                    <a:close/>
                    <a:moveTo>
                      <a:pt x="136794" y="352630"/>
                    </a:moveTo>
                    <a:lnTo>
                      <a:pt x="132789" y="384978"/>
                    </a:lnTo>
                    <a:lnTo>
                      <a:pt x="170610" y="389599"/>
                    </a:lnTo>
                    <a:lnTo>
                      <a:pt x="174614" y="357340"/>
                    </a:lnTo>
                    <a:close/>
                    <a:moveTo>
                      <a:pt x="232368" y="317883"/>
                    </a:moveTo>
                    <a:cubicBezTo>
                      <a:pt x="229876" y="317617"/>
                      <a:pt x="227474" y="318239"/>
                      <a:pt x="225427" y="319838"/>
                    </a:cubicBezTo>
                    <a:cubicBezTo>
                      <a:pt x="223469" y="321438"/>
                      <a:pt x="220888" y="328547"/>
                      <a:pt x="218931" y="336812"/>
                    </a:cubicBezTo>
                    <a:cubicBezTo>
                      <a:pt x="227385" y="336901"/>
                      <a:pt x="234949" y="336101"/>
                      <a:pt x="236995" y="334590"/>
                    </a:cubicBezTo>
                    <a:cubicBezTo>
                      <a:pt x="238953" y="333079"/>
                      <a:pt x="240288" y="330858"/>
                      <a:pt x="240555" y="328370"/>
                    </a:cubicBezTo>
                    <a:cubicBezTo>
                      <a:pt x="240911" y="325881"/>
                      <a:pt x="240199" y="323393"/>
                      <a:pt x="238686" y="321438"/>
                    </a:cubicBezTo>
                    <a:cubicBezTo>
                      <a:pt x="237084" y="319483"/>
                      <a:pt x="234860" y="318239"/>
                      <a:pt x="232368" y="317883"/>
                    </a:cubicBezTo>
                    <a:close/>
                    <a:moveTo>
                      <a:pt x="190009" y="312729"/>
                    </a:moveTo>
                    <a:cubicBezTo>
                      <a:pt x="187962" y="312729"/>
                      <a:pt x="185916" y="313440"/>
                      <a:pt x="184225" y="314684"/>
                    </a:cubicBezTo>
                    <a:cubicBezTo>
                      <a:pt x="182267" y="316284"/>
                      <a:pt x="181021" y="318505"/>
                      <a:pt x="180754" y="320994"/>
                    </a:cubicBezTo>
                    <a:cubicBezTo>
                      <a:pt x="180398" y="323482"/>
                      <a:pt x="181110" y="325881"/>
                      <a:pt x="182623" y="327836"/>
                    </a:cubicBezTo>
                    <a:cubicBezTo>
                      <a:pt x="184225" y="329791"/>
                      <a:pt x="191433" y="332457"/>
                      <a:pt x="199620" y="334413"/>
                    </a:cubicBezTo>
                    <a:cubicBezTo>
                      <a:pt x="199798" y="325970"/>
                      <a:pt x="198908" y="318416"/>
                      <a:pt x="197484" y="316372"/>
                    </a:cubicBezTo>
                    <a:cubicBezTo>
                      <a:pt x="195882" y="314328"/>
                      <a:pt x="193658" y="313084"/>
                      <a:pt x="191166" y="312818"/>
                    </a:cubicBezTo>
                    <a:cubicBezTo>
                      <a:pt x="190810" y="312729"/>
                      <a:pt x="190454" y="312729"/>
                      <a:pt x="190009" y="312729"/>
                    </a:cubicBezTo>
                    <a:close/>
                    <a:moveTo>
                      <a:pt x="193391" y="294778"/>
                    </a:moveTo>
                    <a:cubicBezTo>
                      <a:pt x="200777" y="295666"/>
                      <a:pt x="207273" y="299399"/>
                      <a:pt x="211812" y="305175"/>
                    </a:cubicBezTo>
                    <a:cubicBezTo>
                      <a:pt x="212168" y="305619"/>
                      <a:pt x="212523" y="306153"/>
                      <a:pt x="212879" y="306686"/>
                    </a:cubicBezTo>
                    <a:cubicBezTo>
                      <a:pt x="213324" y="306242"/>
                      <a:pt x="213769" y="305886"/>
                      <a:pt x="214303" y="305442"/>
                    </a:cubicBezTo>
                    <a:cubicBezTo>
                      <a:pt x="220088" y="300910"/>
                      <a:pt x="227296" y="298954"/>
                      <a:pt x="234593" y="299843"/>
                    </a:cubicBezTo>
                    <a:cubicBezTo>
                      <a:pt x="241979" y="300732"/>
                      <a:pt x="248475" y="304464"/>
                      <a:pt x="253014" y="310241"/>
                    </a:cubicBezTo>
                    <a:cubicBezTo>
                      <a:pt x="257552" y="316106"/>
                      <a:pt x="259510" y="323304"/>
                      <a:pt x="258620" y="330591"/>
                    </a:cubicBezTo>
                    <a:cubicBezTo>
                      <a:pt x="257730" y="337523"/>
                      <a:pt x="254348" y="343744"/>
                      <a:pt x="249009" y="348276"/>
                    </a:cubicBezTo>
                    <a:lnTo>
                      <a:pt x="290033" y="353341"/>
                    </a:lnTo>
                    <a:cubicBezTo>
                      <a:pt x="292436" y="353608"/>
                      <a:pt x="294660" y="354852"/>
                      <a:pt x="296084" y="356718"/>
                    </a:cubicBezTo>
                    <a:cubicBezTo>
                      <a:pt x="297597" y="358673"/>
                      <a:pt x="298220" y="361073"/>
                      <a:pt x="297953" y="363472"/>
                    </a:cubicBezTo>
                    <a:lnTo>
                      <a:pt x="279888" y="508948"/>
                    </a:lnTo>
                    <a:cubicBezTo>
                      <a:pt x="279354" y="513569"/>
                      <a:pt x="275439" y="516946"/>
                      <a:pt x="270900" y="516946"/>
                    </a:cubicBezTo>
                    <a:cubicBezTo>
                      <a:pt x="270544" y="516946"/>
                      <a:pt x="270099" y="516946"/>
                      <a:pt x="269743" y="516857"/>
                    </a:cubicBezTo>
                    <a:lnTo>
                      <a:pt x="109741" y="497040"/>
                    </a:lnTo>
                    <a:cubicBezTo>
                      <a:pt x="107338" y="496773"/>
                      <a:pt x="105203" y="495529"/>
                      <a:pt x="103690" y="493663"/>
                    </a:cubicBezTo>
                    <a:cubicBezTo>
                      <a:pt x="102177" y="491708"/>
                      <a:pt x="101554" y="489308"/>
                      <a:pt x="101821" y="486909"/>
                    </a:cubicBezTo>
                    <a:lnTo>
                      <a:pt x="119886" y="341433"/>
                    </a:lnTo>
                    <a:cubicBezTo>
                      <a:pt x="120509" y="336456"/>
                      <a:pt x="125047" y="332902"/>
                      <a:pt x="130031" y="333524"/>
                    </a:cubicBezTo>
                    <a:lnTo>
                      <a:pt x="167673" y="338145"/>
                    </a:lnTo>
                    <a:cubicBezTo>
                      <a:pt x="163579" y="332546"/>
                      <a:pt x="161800" y="325704"/>
                      <a:pt x="162690" y="318683"/>
                    </a:cubicBezTo>
                    <a:cubicBezTo>
                      <a:pt x="163579" y="311396"/>
                      <a:pt x="167228" y="304909"/>
                      <a:pt x="173101" y="300376"/>
                    </a:cubicBezTo>
                    <a:cubicBezTo>
                      <a:pt x="178886" y="295844"/>
                      <a:pt x="186094" y="293889"/>
                      <a:pt x="193391" y="294778"/>
                    </a:cubicBezTo>
                    <a:close/>
                    <a:moveTo>
                      <a:pt x="403780" y="223486"/>
                    </a:moveTo>
                    <a:lnTo>
                      <a:pt x="347436" y="230152"/>
                    </a:lnTo>
                    <a:lnTo>
                      <a:pt x="348416" y="233796"/>
                    </a:lnTo>
                    <a:lnTo>
                      <a:pt x="378412" y="237528"/>
                    </a:lnTo>
                    <a:cubicBezTo>
                      <a:pt x="383130" y="238061"/>
                      <a:pt x="386512" y="242150"/>
                      <a:pt x="386423" y="246771"/>
                    </a:cubicBezTo>
                    <a:lnTo>
                      <a:pt x="376276" y="560225"/>
                    </a:lnTo>
                    <a:cubicBezTo>
                      <a:pt x="376187" y="562092"/>
                      <a:pt x="376009" y="563958"/>
                      <a:pt x="375742" y="565736"/>
                    </a:cubicBezTo>
                    <a:lnTo>
                      <a:pt x="445082" y="557559"/>
                    </a:lnTo>
                    <a:cubicBezTo>
                      <a:pt x="452559" y="556671"/>
                      <a:pt x="459056" y="552760"/>
                      <a:pt x="463507" y="546628"/>
                    </a:cubicBezTo>
                    <a:cubicBezTo>
                      <a:pt x="467868" y="540496"/>
                      <a:pt x="469471" y="533119"/>
                      <a:pt x="467868" y="525743"/>
                    </a:cubicBezTo>
                    <a:close/>
                    <a:moveTo>
                      <a:pt x="83875" y="219398"/>
                    </a:moveTo>
                    <a:lnTo>
                      <a:pt x="18897" y="517744"/>
                    </a:lnTo>
                    <a:cubicBezTo>
                      <a:pt x="17027" y="526009"/>
                      <a:pt x="18719" y="534363"/>
                      <a:pt x="23703" y="541296"/>
                    </a:cubicBezTo>
                    <a:cubicBezTo>
                      <a:pt x="28599" y="548228"/>
                      <a:pt x="35898" y="552582"/>
                      <a:pt x="44354" y="553649"/>
                    </a:cubicBezTo>
                    <a:lnTo>
                      <a:pt x="324561" y="588309"/>
                    </a:lnTo>
                    <a:cubicBezTo>
                      <a:pt x="332928" y="589287"/>
                      <a:pt x="341206" y="586887"/>
                      <a:pt x="347614" y="581377"/>
                    </a:cubicBezTo>
                    <a:cubicBezTo>
                      <a:pt x="354023" y="575867"/>
                      <a:pt x="357762" y="568135"/>
                      <a:pt x="358029" y="559692"/>
                    </a:cubicBezTo>
                    <a:lnTo>
                      <a:pt x="367909" y="254503"/>
                    </a:lnTo>
                    <a:lnTo>
                      <a:pt x="257268" y="240817"/>
                    </a:lnTo>
                    <a:lnTo>
                      <a:pt x="255844" y="240994"/>
                    </a:lnTo>
                    <a:cubicBezTo>
                      <a:pt x="253886" y="241261"/>
                      <a:pt x="252106" y="240817"/>
                      <a:pt x="250503" y="240017"/>
                    </a:cubicBezTo>
                    <a:lnTo>
                      <a:pt x="153392" y="228019"/>
                    </a:lnTo>
                    <a:lnTo>
                      <a:pt x="112803" y="222953"/>
                    </a:lnTo>
                    <a:close/>
                    <a:moveTo>
                      <a:pt x="323670" y="145900"/>
                    </a:moveTo>
                    <a:lnTo>
                      <a:pt x="342452" y="212466"/>
                    </a:lnTo>
                    <a:lnTo>
                      <a:pt x="360254" y="210333"/>
                    </a:lnTo>
                    <a:close/>
                    <a:moveTo>
                      <a:pt x="168613" y="136124"/>
                    </a:moveTo>
                    <a:lnTo>
                      <a:pt x="128558" y="206600"/>
                    </a:lnTo>
                    <a:lnTo>
                      <a:pt x="147963" y="209000"/>
                    </a:lnTo>
                    <a:close/>
                    <a:moveTo>
                      <a:pt x="237864" y="21389"/>
                    </a:moveTo>
                    <a:cubicBezTo>
                      <a:pt x="234392" y="23345"/>
                      <a:pt x="231188" y="26277"/>
                      <a:pt x="228785" y="30543"/>
                    </a:cubicBezTo>
                    <a:lnTo>
                      <a:pt x="206265" y="70003"/>
                    </a:lnTo>
                    <a:lnTo>
                      <a:pt x="166299" y="211222"/>
                    </a:lnTo>
                    <a:lnTo>
                      <a:pt x="257357" y="222509"/>
                    </a:lnTo>
                    <a:lnTo>
                      <a:pt x="324116" y="214599"/>
                    </a:lnTo>
                    <a:lnTo>
                      <a:pt x="286108" y="79690"/>
                    </a:lnTo>
                    <a:lnTo>
                      <a:pt x="260028" y="33832"/>
                    </a:lnTo>
                    <a:cubicBezTo>
                      <a:pt x="254598" y="24233"/>
                      <a:pt x="245341" y="21123"/>
                      <a:pt x="237864" y="21389"/>
                    </a:cubicBezTo>
                    <a:close/>
                    <a:moveTo>
                      <a:pt x="255310" y="327"/>
                    </a:moveTo>
                    <a:cubicBezTo>
                      <a:pt x="272756" y="2460"/>
                      <a:pt x="286553" y="14280"/>
                      <a:pt x="291360" y="31165"/>
                    </a:cubicBezTo>
                    <a:lnTo>
                      <a:pt x="303020" y="72669"/>
                    </a:lnTo>
                    <a:lnTo>
                      <a:pt x="379836" y="208022"/>
                    </a:lnTo>
                    <a:lnTo>
                      <a:pt x="409833" y="204468"/>
                    </a:lnTo>
                    <a:cubicBezTo>
                      <a:pt x="414551" y="203934"/>
                      <a:pt x="418823" y="207045"/>
                      <a:pt x="419802" y="211666"/>
                    </a:cubicBezTo>
                    <a:lnTo>
                      <a:pt x="485671" y="521921"/>
                    </a:lnTo>
                    <a:cubicBezTo>
                      <a:pt x="488252" y="534186"/>
                      <a:pt x="485582" y="547072"/>
                      <a:pt x="478283" y="557204"/>
                    </a:cubicBezTo>
                    <a:cubicBezTo>
                      <a:pt x="470984" y="567424"/>
                      <a:pt x="459679" y="574090"/>
                      <a:pt x="447218" y="575601"/>
                    </a:cubicBezTo>
                    <a:lnTo>
                      <a:pt x="368443" y="584932"/>
                    </a:lnTo>
                    <a:cubicBezTo>
                      <a:pt x="365951" y="588665"/>
                      <a:pt x="362924" y="592131"/>
                      <a:pt x="359453" y="595153"/>
                    </a:cubicBezTo>
                    <a:cubicBezTo>
                      <a:pt x="350730" y="602618"/>
                      <a:pt x="339604" y="606706"/>
                      <a:pt x="328210" y="606706"/>
                    </a:cubicBezTo>
                    <a:cubicBezTo>
                      <a:pt x="326252" y="606706"/>
                      <a:pt x="324294" y="606528"/>
                      <a:pt x="322335" y="606351"/>
                    </a:cubicBezTo>
                    <a:lnTo>
                      <a:pt x="42128" y="571690"/>
                    </a:lnTo>
                    <a:cubicBezTo>
                      <a:pt x="28777" y="570001"/>
                      <a:pt x="16582" y="562803"/>
                      <a:pt x="8838" y="551783"/>
                    </a:cubicBezTo>
                    <a:cubicBezTo>
                      <a:pt x="1005" y="540851"/>
                      <a:pt x="-1754" y="526987"/>
                      <a:pt x="1094" y="513834"/>
                    </a:cubicBezTo>
                    <a:lnTo>
                      <a:pt x="67853" y="207400"/>
                    </a:lnTo>
                    <a:cubicBezTo>
                      <a:pt x="68832" y="202779"/>
                      <a:pt x="73193" y="199757"/>
                      <a:pt x="77822" y="200291"/>
                    </a:cubicBezTo>
                    <a:lnTo>
                      <a:pt x="108976" y="204201"/>
                    </a:lnTo>
                    <a:lnTo>
                      <a:pt x="189442" y="62982"/>
                    </a:lnTo>
                    <a:lnTo>
                      <a:pt x="197542" y="34276"/>
                    </a:lnTo>
                    <a:cubicBezTo>
                      <a:pt x="202259" y="17746"/>
                      <a:pt x="215611" y="6103"/>
                      <a:pt x="232523" y="3704"/>
                    </a:cubicBezTo>
                    <a:cubicBezTo>
                      <a:pt x="239466" y="593"/>
                      <a:pt x="247299" y="-651"/>
                      <a:pt x="255310" y="3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思源黑体 CN Light" panose="020B0300000000000000" pitchFamily="34" charset="-122"/>
                  <a:cs typeface="+mn-ea"/>
                  <a:sym typeface="+mn-lt"/>
                </a:endParaRPr>
              </a:p>
            </p:txBody>
          </p:sp>
        </p:grpSp>
        <p:grpSp>
          <p:nvGrpSpPr>
            <p:cNvPr id="26" name="组合 25">
              <a:extLst>
                <a:ext uri="{FF2B5EF4-FFF2-40B4-BE49-F238E27FC236}">
                  <a16:creationId xmlns:a16="http://schemas.microsoft.com/office/drawing/2014/main" xmlns="" id="{AC5F0C5F-DFD7-4620-B24F-696697E3E3F9}"/>
                </a:ext>
              </a:extLst>
            </p:cNvPr>
            <p:cNvGrpSpPr/>
            <p:nvPr/>
          </p:nvGrpSpPr>
          <p:grpSpPr>
            <a:xfrm>
              <a:off x="5000338" y="3599367"/>
              <a:ext cx="2035937" cy="1587276"/>
              <a:chOff x="1526164" y="3599367"/>
              <a:chExt cx="2035937" cy="1587276"/>
            </a:xfrm>
          </p:grpSpPr>
          <p:sp>
            <p:nvSpPr>
              <p:cNvPr id="27" name="矩形 26">
                <a:extLst>
                  <a:ext uri="{FF2B5EF4-FFF2-40B4-BE49-F238E27FC236}">
                    <a16:creationId xmlns:a16="http://schemas.microsoft.com/office/drawing/2014/main" xmlns="" id="{2CA98185-4179-490E-B250-52CDA500F841}"/>
                  </a:ext>
                </a:extLst>
              </p:cNvPr>
              <p:cNvSpPr/>
              <p:nvPr/>
            </p:nvSpPr>
            <p:spPr>
              <a:xfrm>
                <a:off x="1577045" y="3599367"/>
                <a:ext cx="1934176" cy="436145"/>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85000"/>
                        <a:lumOff val="1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28" name="文本框 27">
                <a:extLst>
                  <a:ext uri="{FF2B5EF4-FFF2-40B4-BE49-F238E27FC236}">
                    <a16:creationId xmlns:a16="http://schemas.microsoft.com/office/drawing/2014/main" xmlns="" id="{39274B5A-3060-4E27-BDF8-134E992375D4}"/>
                  </a:ext>
                </a:extLst>
              </p:cNvPr>
              <p:cNvSpPr txBox="1"/>
              <p:nvPr/>
            </p:nvSpPr>
            <p:spPr>
              <a:xfrm>
                <a:off x="1526164" y="4015040"/>
                <a:ext cx="2035937"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此处键入文本</a:t>
                </a:r>
              </a:p>
            </p:txBody>
          </p:sp>
        </p:grpSp>
      </p:grpSp>
    </p:spTree>
    <p:extLst>
      <p:ext uri="{BB962C8B-B14F-4D97-AF65-F5344CB8AC3E}">
        <p14:creationId xmlns:p14="http://schemas.microsoft.com/office/powerpoint/2010/main" val="183760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14352DC-664B-407B-AFBB-F7A74B6AA17E}"/>
              </a:ext>
            </a:extLst>
          </p:cNvPr>
          <p:cNvGrpSpPr/>
          <p:nvPr/>
        </p:nvGrpSpPr>
        <p:grpSpPr>
          <a:xfrm>
            <a:off x="370063" y="269797"/>
            <a:ext cx="1911059" cy="543860"/>
            <a:chOff x="3760550" y="4382510"/>
            <a:chExt cx="1911059" cy="543860"/>
          </a:xfrm>
        </p:grpSpPr>
        <p:sp>
          <p:nvSpPr>
            <p:cNvPr id="7" name="Freeform 5">
              <a:extLst>
                <a:ext uri="{FF2B5EF4-FFF2-40B4-BE49-F238E27FC236}">
                  <a16:creationId xmlns:a16="http://schemas.microsoft.com/office/drawing/2014/main" xmlns="" id="{C70A5F50-5F15-4C51-B0B1-38180C3C6F81}"/>
                </a:ext>
              </a:extLst>
            </p:cNvPr>
            <p:cNvSpPr>
              <a:spLocks/>
            </p:cNvSpPr>
            <p:nvPr/>
          </p:nvSpPr>
          <p:spPr bwMode="auto">
            <a:xfrm rot="10800000" flipV="1">
              <a:off x="3763299"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011F4B07-302E-4A1D-8E0E-0C547BE306CA}"/>
                </a:ext>
              </a:extLst>
            </p:cNvPr>
            <p:cNvSpPr/>
            <p:nvPr/>
          </p:nvSpPr>
          <p:spPr>
            <a:xfrm>
              <a:off x="3760550"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3FB23A8F-3B21-49CD-ACA9-5E791EC19BA8}"/>
                </a:ext>
              </a:extLst>
            </p:cNvPr>
            <p:cNvSpPr txBox="1"/>
            <p:nvPr/>
          </p:nvSpPr>
          <p:spPr>
            <a:xfrm>
              <a:off x="4390489"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费用预算</a:t>
              </a:r>
            </a:p>
          </p:txBody>
        </p:sp>
      </p:grpSp>
      <p:sp>
        <p:nvSpPr>
          <p:cNvPr id="10" name="MH_Other_17">
            <a:extLst>
              <a:ext uri="{FF2B5EF4-FFF2-40B4-BE49-F238E27FC236}">
                <a16:creationId xmlns:a16="http://schemas.microsoft.com/office/drawing/2014/main" xmlns="" id="{58AA499E-D31D-4C19-BD19-6E0F7EF621D9}"/>
              </a:ext>
            </a:extLst>
          </p:cNvPr>
          <p:cNvSpPr/>
          <p:nvPr>
            <p:custDataLst>
              <p:tags r:id="rId1"/>
            </p:custDataLst>
          </p:nvPr>
        </p:nvSpPr>
        <p:spPr>
          <a:xfrm>
            <a:off x="1177498" y="1504695"/>
            <a:ext cx="9837005" cy="5030061"/>
          </a:xfrm>
          <a:custGeom>
            <a:avLst/>
            <a:gdLst>
              <a:gd name="connsiteX0" fmla="*/ 677831 w 6261464"/>
              <a:gd name="connsiteY0" fmla="*/ 0 h 2856413"/>
              <a:gd name="connsiteX1" fmla="*/ 5583633 w 6261464"/>
              <a:gd name="connsiteY1" fmla="*/ 0 h 2856413"/>
              <a:gd name="connsiteX2" fmla="*/ 6261464 w 6261464"/>
              <a:gd name="connsiteY2" fmla="*/ 677831 h 2856413"/>
              <a:gd name="connsiteX3" fmla="*/ 6261464 w 6261464"/>
              <a:gd name="connsiteY3" fmla="*/ 2856413 h 2856413"/>
              <a:gd name="connsiteX4" fmla="*/ 0 w 6261464"/>
              <a:gd name="connsiteY4" fmla="*/ 2856413 h 2856413"/>
              <a:gd name="connsiteX5" fmla="*/ 0 w 6261464"/>
              <a:gd name="connsiteY5" fmla="*/ 677831 h 2856413"/>
              <a:gd name="connsiteX6" fmla="*/ 677831 w 6261464"/>
              <a:gd name="connsiteY6" fmla="*/ 0 h 2856413"/>
              <a:gd name="connsiteX0-1" fmla="*/ 0 w 6261464"/>
              <a:gd name="connsiteY0-2" fmla="*/ 2856413 h 2947853"/>
              <a:gd name="connsiteX1-3" fmla="*/ 0 w 6261464"/>
              <a:gd name="connsiteY1-4" fmla="*/ 677831 h 2947853"/>
              <a:gd name="connsiteX2-5" fmla="*/ 677831 w 6261464"/>
              <a:gd name="connsiteY2-6" fmla="*/ 0 h 2947853"/>
              <a:gd name="connsiteX3-7" fmla="*/ 5583633 w 6261464"/>
              <a:gd name="connsiteY3-8" fmla="*/ 0 h 2947853"/>
              <a:gd name="connsiteX4-9" fmla="*/ 6261464 w 6261464"/>
              <a:gd name="connsiteY4-10" fmla="*/ 677831 h 2947853"/>
              <a:gd name="connsiteX5-11" fmla="*/ 6261464 w 6261464"/>
              <a:gd name="connsiteY5-12" fmla="*/ 2856413 h 2947853"/>
              <a:gd name="connsiteX6-13" fmla="*/ 91440 w 6261464"/>
              <a:gd name="connsiteY6-14" fmla="*/ 2947853 h 2947853"/>
              <a:gd name="connsiteX0-15" fmla="*/ 0 w 6261464"/>
              <a:gd name="connsiteY0-16" fmla="*/ 2856413 h 2856413"/>
              <a:gd name="connsiteX1-17" fmla="*/ 0 w 6261464"/>
              <a:gd name="connsiteY1-18" fmla="*/ 677831 h 2856413"/>
              <a:gd name="connsiteX2-19" fmla="*/ 677831 w 6261464"/>
              <a:gd name="connsiteY2-20" fmla="*/ 0 h 2856413"/>
              <a:gd name="connsiteX3-21" fmla="*/ 5583633 w 6261464"/>
              <a:gd name="connsiteY3-22" fmla="*/ 0 h 2856413"/>
              <a:gd name="connsiteX4-23" fmla="*/ 6261464 w 6261464"/>
              <a:gd name="connsiteY4-24" fmla="*/ 677831 h 2856413"/>
              <a:gd name="connsiteX5-25" fmla="*/ 6261464 w 6261464"/>
              <a:gd name="connsiteY5-26" fmla="*/ 2856413 h 2856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261464" h="2856413">
                <a:moveTo>
                  <a:pt x="0" y="2856413"/>
                </a:moveTo>
                <a:lnTo>
                  <a:pt x="0" y="677831"/>
                </a:lnTo>
                <a:cubicBezTo>
                  <a:pt x="0" y="303475"/>
                  <a:pt x="303475" y="0"/>
                  <a:pt x="677831" y="0"/>
                </a:cubicBezTo>
                <a:lnTo>
                  <a:pt x="5583633" y="0"/>
                </a:lnTo>
                <a:cubicBezTo>
                  <a:pt x="5957989" y="0"/>
                  <a:pt x="6261464" y="303475"/>
                  <a:pt x="6261464" y="677831"/>
                </a:cubicBezTo>
                <a:lnTo>
                  <a:pt x="6261464" y="2856413"/>
                </a:lnTo>
              </a:path>
            </a:pathLst>
          </a:custGeom>
          <a:noFill/>
          <a:ln w="76200" cap="flat" cmpd="sng" algn="ctr">
            <a:solidFill>
              <a:srgbClr val="FF9900"/>
            </a:solidFill>
            <a:prstDash val="solid"/>
            <a:miter lim="800000"/>
          </a:ln>
          <a:effectLst/>
        </p:spPr>
        <p:txBody>
          <a:bodyPr lIns="90000" tIns="46800" rIns="90000" bIns="4680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grpSp>
        <p:nvGrpSpPr>
          <p:cNvPr id="11" name="组合 10">
            <a:extLst>
              <a:ext uri="{FF2B5EF4-FFF2-40B4-BE49-F238E27FC236}">
                <a16:creationId xmlns:a16="http://schemas.microsoft.com/office/drawing/2014/main" xmlns="" id="{DFBDD011-3E0E-46CF-9A51-AF998897AA77}"/>
              </a:ext>
            </a:extLst>
          </p:cNvPr>
          <p:cNvGrpSpPr/>
          <p:nvPr/>
        </p:nvGrpSpPr>
        <p:grpSpPr>
          <a:xfrm>
            <a:off x="1698374" y="1512661"/>
            <a:ext cx="1420518" cy="4654593"/>
            <a:chOff x="1698374" y="1512661"/>
            <a:chExt cx="1420518" cy="4654593"/>
          </a:xfrm>
        </p:grpSpPr>
        <p:grpSp>
          <p:nvGrpSpPr>
            <p:cNvPr id="12" name="组合 11">
              <a:extLst>
                <a:ext uri="{FF2B5EF4-FFF2-40B4-BE49-F238E27FC236}">
                  <a16:creationId xmlns:a16="http://schemas.microsoft.com/office/drawing/2014/main" xmlns="" id="{BB05D262-2C67-4E64-B3ED-10F52088E766}"/>
                </a:ext>
              </a:extLst>
            </p:cNvPr>
            <p:cNvGrpSpPr/>
            <p:nvPr/>
          </p:nvGrpSpPr>
          <p:grpSpPr>
            <a:xfrm>
              <a:off x="1943566" y="1512661"/>
              <a:ext cx="930137" cy="3403868"/>
              <a:chOff x="2006058" y="1512661"/>
              <a:chExt cx="930137" cy="3403868"/>
            </a:xfrm>
          </p:grpSpPr>
          <p:cxnSp>
            <p:nvCxnSpPr>
              <p:cNvPr id="14" name="MH_Other_16">
                <a:extLst>
                  <a:ext uri="{FF2B5EF4-FFF2-40B4-BE49-F238E27FC236}">
                    <a16:creationId xmlns:a16="http://schemas.microsoft.com/office/drawing/2014/main" xmlns="" id="{EC9099D7-3684-435B-BB08-3916F7E752DA}"/>
                  </a:ext>
                </a:extLst>
              </p:cNvPr>
              <p:cNvCxnSpPr/>
              <p:nvPr>
                <p:custDataLst>
                  <p:tags r:id="rId22"/>
                </p:custDataLst>
              </p:nvPr>
            </p:nvCxnSpPr>
            <p:spPr>
              <a:xfrm rot="872037">
                <a:off x="2864491" y="1512661"/>
                <a:ext cx="0" cy="2525512"/>
              </a:xfrm>
              <a:prstGeom prst="line">
                <a:avLst/>
              </a:prstGeom>
              <a:noFill/>
              <a:ln w="19050" cap="flat" cmpd="sng" algn="ctr">
                <a:solidFill>
                  <a:srgbClr val="FF9900"/>
                </a:solidFill>
                <a:prstDash val="solid"/>
                <a:miter lim="800000"/>
              </a:ln>
              <a:effectLst/>
            </p:spPr>
          </p:cxnSp>
          <p:grpSp>
            <p:nvGrpSpPr>
              <p:cNvPr id="15" name="组合 14">
                <a:extLst>
                  <a:ext uri="{FF2B5EF4-FFF2-40B4-BE49-F238E27FC236}">
                    <a16:creationId xmlns:a16="http://schemas.microsoft.com/office/drawing/2014/main" xmlns="" id="{399928F4-B97F-4B82-BDE7-D086E8992F58}"/>
                  </a:ext>
                </a:extLst>
              </p:cNvPr>
              <p:cNvGrpSpPr/>
              <p:nvPr/>
            </p:nvGrpSpPr>
            <p:grpSpPr>
              <a:xfrm>
                <a:off x="2006058" y="3807135"/>
                <a:ext cx="930137" cy="1109394"/>
                <a:chOff x="2006058" y="3939879"/>
                <a:chExt cx="930137" cy="1109394"/>
              </a:xfrm>
            </p:grpSpPr>
            <p:sp>
              <p:nvSpPr>
                <p:cNvPr id="16" name="MH_SubTitle_1">
                  <a:extLst>
                    <a:ext uri="{FF2B5EF4-FFF2-40B4-BE49-F238E27FC236}">
                      <a16:creationId xmlns:a16="http://schemas.microsoft.com/office/drawing/2014/main" xmlns="" id="{407EFF64-1D83-4CA6-96CC-7EE7CBD0E11D}"/>
                    </a:ext>
                  </a:extLst>
                </p:cNvPr>
                <p:cNvSpPr/>
                <p:nvPr>
                  <p:custDataLst>
                    <p:tags r:id="rId23"/>
                  </p:custDataLst>
                </p:nvPr>
              </p:nvSpPr>
              <p:spPr>
                <a:xfrm rot="872037">
                  <a:off x="2006058" y="3939879"/>
                  <a:ext cx="930137" cy="928145"/>
                </a:xfrm>
                <a:prstGeom prst="ellipse">
                  <a:avLst/>
                </a:prstGeom>
                <a:gradFill flip="none" rotWithShape="1">
                  <a:gsLst>
                    <a:gs pos="0">
                      <a:srgbClr val="FA920D"/>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17" name="MH_Other_18">
                  <a:extLst>
                    <a:ext uri="{FF2B5EF4-FFF2-40B4-BE49-F238E27FC236}">
                      <a16:creationId xmlns:a16="http://schemas.microsoft.com/office/drawing/2014/main" xmlns="" id="{814AE8A0-FCBA-4833-AC6C-E8F6D874914C}"/>
                    </a:ext>
                  </a:extLst>
                </p:cNvPr>
                <p:cNvSpPr/>
                <p:nvPr>
                  <p:custDataLst>
                    <p:tags r:id="rId24"/>
                  </p:custDataLst>
                </p:nvPr>
              </p:nvSpPr>
              <p:spPr>
                <a:xfrm rot="19161148">
                  <a:off x="2505983" y="4623042"/>
                  <a:ext cx="426229" cy="426231"/>
                </a:xfrm>
                <a:prstGeom prst="ellipse">
                  <a:avLst/>
                </a:prstGeom>
                <a:solidFill>
                  <a:srgbClr val="FFFFFF"/>
                </a:solidFill>
                <a:ln w="19050" cap="flat" cmpd="sng" algn="ctr">
                  <a:solidFill>
                    <a:srgbClr val="FF9900"/>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sp>
              <p:nvSpPr>
                <p:cNvPr id="18" name="文本框 15">
                  <a:extLst>
                    <a:ext uri="{FF2B5EF4-FFF2-40B4-BE49-F238E27FC236}">
                      <a16:creationId xmlns:a16="http://schemas.microsoft.com/office/drawing/2014/main" xmlns="" id="{31EFBA01-6744-44EB-9774-03547D3CE5BC}"/>
                    </a:ext>
                  </a:extLst>
                </p:cNvPr>
                <p:cNvSpPr txBox="1"/>
                <p:nvPr>
                  <p:custDataLst>
                    <p:tags r:id="rId25"/>
                  </p:custDataLst>
                </p:nvPr>
              </p:nvSpPr>
              <p:spPr>
                <a:xfrm>
                  <a:off x="2076094" y="4085662"/>
                  <a:ext cx="796577"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zh-CN" altLang="en-US" sz="1600" b="1" dirty="0">
                      <a:solidFill>
                        <a:srgbClr val="FFFFFF"/>
                      </a:solidFill>
                      <a:latin typeface="思源黑体 CN Light" panose="020B0300000000000000" pitchFamily="34" charset="-122"/>
                      <a:ea typeface="思源黑体 CN Light" panose="020B0300000000000000" pitchFamily="34" charset="-122"/>
                    </a:rPr>
                    <a:t>添加</a:t>
                  </a:r>
                  <a:endParaRPr lang="en-US" altLang="zh-CN" sz="1600" b="1" dirty="0">
                    <a:solidFill>
                      <a:srgbClr val="FFFFFF"/>
                    </a:solidFill>
                    <a:latin typeface="思源黑体 CN Light" panose="020B0300000000000000" pitchFamily="34" charset="-122"/>
                    <a:ea typeface="思源黑体 CN Light" panose="020B0300000000000000" pitchFamily="34" charset="-122"/>
                  </a:endParaRPr>
                </a:p>
                <a:p>
                  <a:pPr algn="ctr"/>
                  <a:r>
                    <a:rPr lang="zh-CN" altLang="en-US" sz="1600" b="1" dirty="0">
                      <a:solidFill>
                        <a:srgbClr val="FFFFFF"/>
                      </a:solidFill>
                      <a:latin typeface="思源黑体 CN Light" panose="020B0300000000000000" pitchFamily="34" charset="-122"/>
                      <a:ea typeface="思源黑体 CN Light" panose="020B0300000000000000" pitchFamily="34" charset="-122"/>
                    </a:rPr>
                    <a:t>标题</a:t>
                  </a:r>
                </a:p>
              </p:txBody>
            </p:sp>
            <p:sp>
              <p:nvSpPr>
                <p:cNvPr id="19" name="KSO_Shape">
                  <a:extLst>
                    <a:ext uri="{FF2B5EF4-FFF2-40B4-BE49-F238E27FC236}">
                      <a16:creationId xmlns:a16="http://schemas.microsoft.com/office/drawing/2014/main" xmlns="" id="{B2625708-1106-4F63-B5E3-970DD0AB1949}"/>
                    </a:ext>
                  </a:extLst>
                </p:cNvPr>
                <p:cNvSpPr/>
                <p:nvPr>
                  <p:custDataLst>
                    <p:tags r:id="rId26"/>
                  </p:custDataLst>
                </p:nvPr>
              </p:nvSpPr>
              <p:spPr bwMode="auto">
                <a:xfrm>
                  <a:off x="2582116" y="4688004"/>
                  <a:ext cx="286155" cy="29199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FF9900"/>
                </a:solidFill>
                <a:ln>
                  <a:noFill/>
                </a:ln>
              </p:spPr>
              <p:txBody>
                <a:bodyPr lIns="90000" tIns="46800" rIns="90000" bIns="46800" anchor="ctr">
                  <a:normAutofit fontScale="85000" lnSpcReduction="20000"/>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grpSp>
        </p:grpSp>
        <p:sp>
          <p:nvSpPr>
            <p:cNvPr id="13" name="Rectangle 16">
              <a:extLst>
                <a:ext uri="{FF2B5EF4-FFF2-40B4-BE49-F238E27FC236}">
                  <a16:creationId xmlns:a16="http://schemas.microsoft.com/office/drawing/2014/main" xmlns="" id="{D6429521-8D77-4F69-AC65-57DD2088DB55}"/>
                </a:ext>
              </a:extLst>
            </p:cNvPr>
            <p:cNvSpPr/>
            <p:nvPr/>
          </p:nvSpPr>
          <p:spPr>
            <a:xfrm flipH="1">
              <a:off x="1698374" y="5130560"/>
              <a:ext cx="1420518" cy="1036694"/>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20" name="组合 19">
            <a:extLst>
              <a:ext uri="{FF2B5EF4-FFF2-40B4-BE49-F238E27FC236}">
                <a16:creationId xmlns:a16="http://schemas.microsoft.com/office/drawing/2014/main" xmlns="" id="{C150D27D-66E7-4A0E-9AF0-F5C5CB6622AD}"/>
              </a:ext>
            </a:extLst>
          </p:cNvPr>
          <p:cNvGrpSpPr/>
          <p:nvPr/>
        </p:nvGrpSpPr>
        <p:grpSpPr>
          <a:xfrm>
            <a:off x="3721055" y="1504694"/>
            <a:ext cx="1420518" cy="4662560"/>
            <a:chOff x="3721055" y="1504694"/>
            <a:chExt cx="1420518" cy="4662560"/>
          </a:xfrm>
        </p:grpSpPr>
        <p:grpSp>
          <p:nvGrpSpPr>
            <p:cNvPr id="21" name="组合 20">
              <a:extLst>
                <a:ext uri="{FF2B5EF4-FFF2-40B4-BE49-F238E27FC236}">
                  <a16:creationId xmlns:a16="http://schemas.microsoft.com/office/drawing/2014/main" xmlns="" id="{E529DCFB-6F07-4FC8-8A6D-ECA752C56B93}"/>
                </a:ext>
              </a:extLst>
            </p:cNvPr>
            <p:cNvGrpSpPr/>
            <p:nvPr/>
          </p:nvGrpSpPr>
          <p:grpSpPr>
            <a:xfrm>
              <a:off x="3935875" y="1504694"/>
              <a:ext cx="993872" cy="3448720"/>
              <a:chOff x="3832473" y="1504694"/>
              <a:chExt cx="993872" cy="3448720"/>
            </a:xfrm>
          </p:grpSpPr>
          <p:cxnSp>
            <p:nvCxnSpPr>
              <p:cNvPr id="23" name="MH_Other_13">
                <a:extLst>
                  <a:ext uri="{FF2B5EF4-FFF2-40B4-BE49-F238E27FC236}">
                    <a16:creationId xmlns:a16="http://schemas.microsoft.com/office/drawing/2014/main" xmlns="" id="{9E17BE95-B496-4BE3-8EF9-D843B86AC2E6}"/>
                  </a:ext>
                </a:extLst>
              </p:cNvPr>
              <p:cNvCxnSpPr/>
              <p:nvPr>
                <p:custDataLst>
                  <p:tags r:id="rId17"/>
                </p:custDataLst>
              </p:nvPr>
            </p:nvCxnSpPr>
            <p:spPr>
              <a:xfrm>
                <a:off x="4302519"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24" name="组合 23">
                <a:extLst>
                  <a:ext uri="{FF2B5EF4-FFF2-40B4-BE49-F238E27FC236}">
                    <a16:creationId xmlns:a16="http://schemas.microsoft.com/office/drawing/2014/main" xmlns="" id="{FB32EC07-E2CD-4919-BBA8-C3BBAF8A1543}"/>
                  </a:ext>
                </a:extLst>
              </p:cNvPr>
              <p:cNvGrpSpPr/>
              <p:nvPr/>
            </p:nvGrpSpPr>
            <p:grpSpPr>
              <a:xfrm>
                <a:off x="3832473" y="3848963"/>
                <a:ext cx="993872" cy="1104451"/>
                <a:chOff x="3832473" y="3981707"/>
                <a:chExt cx="993872" cy="1104451"/>
              </a:xfrm>
            </p:grpSpPr>
            <p:sp>
              <p:nvSpPr>
                <p:cNvPr id="25" name="MH_SubTitle_2">
                  <a:extLst>
                    <a:ext uri="{FF2B5EF4-FFF2-40B4-BE49-F238E27FC236}">
                      <a16:creationId xmlns:a16="http://schemas.microsoft.com/office/drawing/2014/main" xmlns="" id="{6BD77F44-B324-4FBF-AFC7-84B45D5BB511}"/>
                    </a:ext>
                  </a:extLst>
                </p:cNvPr>
                <p:cNvSpPr/>
                <p:nvPr>
                  <p:custDataLst>
                    <p:tags r:id="rId18"/>
                  </p:custDataLst>
                </p:nvPr>
              </p:nvSpPr>
              <p:spPr>
                <a:xfrm>
                  <a:off x="3832473" y="3981707"/>
                  <a:ext cx="928145" cy="92814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26" name="MH_Other_14">
                  <a:extLst>
                    <a:ext uri="{FF2B5EF4-FFF2-40B4-BE49-F238E27FC236}">
                      <a16:creationId xmlns:a16="http://schemas.microsoft.com/office/drawing/2014/main" xmlns="" id="{5D6D352B-E4BE-481A-9905-659D43119CF9}"/>
                    </a:ext>
                  </a:extLst>
                </p:cNvPr>
                <p:cNvSpPr/>
                <p:nvPr>
                  <p:custDataLst>
                    <p:tags r:id="rId19"/>
                  </p:custDataLst>
                </p:nvPr>
              </p:nvSpPr>
              <p:spPr>
                <a:xfrm rot="18289111">
                  <a:off x="4400115"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sp>
              <p:nvSpPr>
                <p:cNvPr id="27" name="文本框 15">
                  <a:extLst>
                    <a:ext uri="{FF2B5EF4-FFF2-40B4-BE49-F238E27FC236}">
                      <a16:creationId xmlns:a16="http://schemas.microsoft.com/office/drawing/2014/main" xmlns="" id="{54EF9B99-56C7-4110-AB79-6ADC2D540AD6}"/>
                    </a:ext>
                  </a:extLst>
                </p:cNvPr>
                <p:cNvSpPr txBox="1"/>
                <p:nvPr>
                  <p:custDataLst>
                    <p:tags r:id="rId20"/>
                  </p:custDataLst>
                </p:nvPr>
              </p:nvSpPr>
              <p:spPr>
                <a:xfrm>
                  <a:off x="3913289" y="4121551"/>
                  <a:ext cx="829249"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添加</a:t>
                  </a:r>
                  <a:endParaRPr lang="en-US" altLang="zh-CN" sz="1600" b="1" dirty="0">
                    <a:solidFill>
                      <a:srgbClr val="FFFFFF"/>
                    </a:solidFill>
                    <a:latin typeface="思源黑体 CN Light" panose="020B0300000000000000" pitchFamily="34" charset="-122"/>
                    <a:ea typeface="思源黑体 CN Light" panose="020B0300000000000000" pitchFamily="34" charset="-122"/>
                  </a:endParaRPr>
                </a:p>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标题</a:t>
                  </a:r>
                </a:p>
              </p:txBody>
            </p:sp>
            <p:sp>
              <p:nvSpPr>
                <p:cNvPr id="28" name="KSO_Shape">
                  <a:extLst>
                    <a:ext uri="{FF2B5EF4-FFF2-40B4-BE49-F238E27FC236}">
                      <a16:creationId xmlns:a16="http://schemas.microsoft.com/office/drawing/2014/main" xmlns="" id="{087CE416-2A05-4CDA-8702-665C95E27DE6}"/>
                    </a:ext>
                  </a:extLst>
                </p:cNvPr>
                <p:cNvSpPr/>
                <p:nvPr>
                  <p:custDataLst>
                    <p:tags r:id="rId21"/>
                  </p:custDataLst>
                </p:nvPr>
              </p:nvSpPr>
              <p:spPr bwMode="auto">
                <a:xfrm>
                  <a:off x="4467508" y="4764916"/>
                  <a:ext cx="272259" cy="228551"/>
                </a:xfrm>
                <a:custGeom>
                  <a:avLst/>
                  <a:gdLst>
                    <a:gd name="T0" fmla="*/ 1746285 w 3427"/>
                    <a:gd name="T1" fmla="*/ 114533 h 2697"/>
                    <a:gd name="T2" fmla="*/ 1786212 w 3427"/>
                    <a:gd name="T3" fmla="*/ 129769 h 2697"/>
                    <a:gd name="T4" fmla="*/ 1800397 w 3427"/>
                    <a:gd name="T5" fmla="*/ 168647 h 2697"/>
                    <a:gd name="T6" fmla="*/ 1800397 w 3427"/>
                    <a:gd name="T7" fmla="*/ 1186830 h 2697"/>
                    <a:gd name="T8" fmla="*/ 1572918 w 3427"/>
                    <a:gd name="T9" fmla="*/ 1416946 h 2697"/>
                    <a:gd name="T10" fmla="*/ 56739 w 3427"/>
                    <a:gd name="T11" fmla="*/ 1416946 h 2697"/>
                    <a:gd name="T12" fmla="*/ 16286 w 3427"/>
                    <a:gd name="T13" fmla="*/ 1398558 h 2697"/>
                    <a:gd name="T14" fmla="*/ 0 w 3427"/>
                    <a:gd name="T15" fmla="*/ 1359680 h 2697"/>
                    <a:gd name="T16" fmla="*/ 0 w 3427"/>
                    <a:gd name="T17" fmla="*/ 342547 h 2697"/>
                    <a:gd name="T18" fmla="*/ 228005 w 3427"/>
                    <a:gd name="T19" fmla="*/ 114533 h 2697"/>
                    <a:gd name="T20" fmla="*/ 663000 w 3427"/>
                    <a:gd name="T21" fmla="*/ 114533 h 2697"/>
                    <a:gd name="T22" fmla="*/ 663000 w 3427"/>
                    <a:gd name="T23" fmla="*/ 163393 h 2697"/>
                    <a:gd name="T24" fmla="*/ 255849 w 3427"/>
                    <a:gd name="T25" fmla="*/ 163393 h 2697"/>
                    <a:gd name="T26" fmla="*/ 80380 w 3427"/>
                    <a:gd name="T27" fmla="*/ 342547 h 2697"/>
                    <a:gd name="T28" fmla="*/ 1557682 w 3427"/>
                    <a:gd name="T29" fmla="*/ 342547 h 2697"/>
                    <a:gd name="T30" fmla="*/ 1723695 w 3427"/>
                    <a:gd name="T31" fmla="*/ 163393 h 2697"/>
                    <a:gd name="T32" fmla="*/ 1254552 w 3427"/>
                    <a:gd name="T33" fmla="*/ 163393 h 2697"/>
                    <a:gd name="T34" fmla="*/ 1254552 w 3427"/>
                    <a:gd name="T35" fmla="*/ 114533 h 2697"/>
                    <a:gd name="T36" fmla="*/ 1746285 w 3427"/>
                    <a:gd name="T37" fmla="*/ 114533 h 2697"/>
                    <a:gd name="T38" fmla="*/ 1530889 w 3427"/>
                    <a:gd name="T39" fmla="*/ 1359680 h 2697"/>
                    <a:gd name="T40" fmla="*/ 1530889 w 3427"/>
                    <a:gd name="T41" fmla="*/ 399813 h 2697"/>
                    <a:gd name="T42" fmla="*/ 43605 w 3427"/>
                    <a:gd name="T43" fmla="*/ 399813 h 2697"/>
                    <a:gd name="T44" fmla="*/ 43605 w 3427"/>
                    <a:gd name="T45" fmla="*/ 1330259 h 2697"/>
                    <a:gd name="T46" fmla="*/ 51485 w 3427"/>
                    <a:gd name="T47" fmla="*/ 1350223 h 2697"/>
                    <a:gd name="T48" fmla="*/ 73550 w 3427"/>
                    <a:gd name="T49" fmla="*/ 1359680 h 2697"/>
                    <a:gd name="T50" fmla="*/ 1530889 w 3427"/>
                    <a:gd name="T51" fmla="*/ 1359680 h 2697"/>
                    <a:gd name="T52" fmla="*/ 1117433 w 3427"/>
                    <a:gd name="T53" fmla="*/ 0 h 2697"/>
                    <a:gd name="T54" fmla="*/ 1200965 w 3427"/>
                    <a:gd name="T55" fmla="*/ 29947 h 2697"/>
                    <a:gd name="T56" fmla="*/ 1231961 w 3427"/>
                    <a:gd name="T57" fmla="*/ 114533 h 2697"/>
                    <a:gd name="T58" fmla="*/ 1231961 w 3427"/>
                    <a:gd name="T59" fmla="*/ 276875 h 2697"/>
                    <a:gd name="T60" fmla="*/ 1084861 w 3427"/>
                    <a:gd name="T61" fmla="*/ 276875 h 2697"/>
                    <a:gd name="T62" fmla="*/ 1084861 w 3427"/>
                    <a:gd name="T63" fmla="*/ 163393 h 2697"/>
                    <a:gd name="T64" fmla="*/ 832165 w 3427"/>
                    <a:gd name="T65" fmla="*/ 163393 h 2697"/>
                    <a:gd name="T66" fmla="*/ 832165 w 3427"/>
                    <a:gd name="T67" fmla="*/ 276875 h 2697"/>
                    <a:gd name="T68" fmla="*/ 685590 w 3427"/>
                    <a:gd name="T69" fmla="*/ 276875 h 2697"/>
                    <a:gd name="T70" fmla="*/ 685590 w 3427"/>
                    <a:gd name="T71" fmla="*/ 114533 h 2697"/>
                    <a:gd name="T72" fmla="*/ 714485 w 3427"/>
                    <a:gd name="T73" fmla="*/ 29421 h 2697"/>
                    <a:gd name="T74" fmla="*/ 796441 w 3427"/>
                    <a:gd name="T75" fmla="*/ 0 h 2697"/>
                    <a:gd name="T76" fmla="*/ 1117433 w 3427"/>
                    <a:gd name="T77" fmla="*/ 0 h 2697"/>
                    <a:gd name="T78" fmla="*/ 1188357 w 3427"/>
                    <a:gd name="T79" fmla="*/ 231167 h 2697"/>
                    <a:gd name="T80" fmla="*/ 1188357 w 3427"/>
                    <a:gd name="T81" fmla="*/ 114533 h 2697"/>
                    <a:gd name="T82" fmla="*/ 1116383 w 3427"/>
                    <a:gd name="T83" fmla="*/ 43606 h 2697"/>
                    <a:gd name="T84" fmla="*/ 796966 w 3427"/>
                    <a:gd name="T85" fmla="*/ 43606 h 2697"/>
                    <a:gd name="T86" fmla="*/ 746006 w 3427"/>
                    <a:gd name="T87" fmla="*/ 57792 h 2697"/>
                    <a:gd name="T88" fmla="*/ 728670 w 3427"/>
                    <a:gd name="T89" fmla="*/ 114533 h 2697"/>
                    <a:gd name="T90" fmla="*/ 728670 w 3427"/>
                    <a:gd name="T91" fmla="*/ 231167 h 2697"/>
                    <a:gd name="T92" fmla="*/ 788560 w 3427"/>
                    <a:gd name="T93" fmla="*/ 231167 h 2697"/>
                    <a:gd name="T94" fmla="*/ 788560 w 3427"/>
                    <a:gd name="T95" fmla="*/ 106126 h 2697"/>
                    <a:gd name="T96" fmla="*/ 1123212 w 3427"/>
                    <a:gd name="T97" fmla="*/ 106126 h 2697"/>
                    <a:gd name="T98" fmla="*/ 1123212 w 3427"/>
                    <a:gd name="T99" fmla="*/ 231167 h 2697"/>
                    <a:gd name="T100" fmla="*/ 1188357 w 3427"/>
                    <a:gd name="T101" fmla="*/ 231167 h 2697"/>
                    <a:gd name="T102" fmla="*/ 1756792 w 3427"/>
                    <a:gd name="T103" fmla="*/ 1172120 h 2697"/>
                    <a:gd name="T104" fmla="*/ 1756792 w 3427"/>
                    <a:gd name="T105" fmla="*/ 195966 h 2697"/>
                    <a:gd name="T106" fmla="*/ 1579747 w 3427"/>
                    <a:gd name="T107" fmla="*/ 399813 h 2697"/>
                    <a:gd name="T108" fmla="*/ 1579747 w 3427"/>
                    <a:gd name="T109" fmla="*/ 1344444 h 2697"/>
                    <a:gd name="T110" fmla="*/ 1756792 w 3427"/>
                    <a:gd name="T111" fmla="*/ 1172120 h 26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27" h="2697">
                      <a:moveTo>
                        <a:pt x="3324" y="218"/>
                      </a:moveTo>
                      <a:cubicBezTo>
                        <a:pt x="3357" y="218"/>
                        <a:pt x="3382" y="227"/>
                        <a:pt x="3400" y="247"/>
                      </a:cubicBezTo>
                      <a:cubicBezTo>
                        <a:pt x="3418" y="266"/>
                        <a:pt x="3427" y="291"/>
                        <a:pt x="3427" y="321"/>
                      </a:cubicBezTo>
                      <a:cubicBezTo>
                        <a:pt x="3427" y="2259"/>
                        <a:pt x="3427" y="2259"/>
                        <a:pt x="3427" y="2259"/>
                      </a:cubicBezTo>
                      <a:cubicBezTo>
                        <a:pt x="2994" y="2697"/>
                        <a:pt x="2994" y="2697"/>
                        <a:pt x="2994" y="2697"/>
                      </a:cubicBezTo>
                      <a:cubicBezTo>
                        <a:pt x="108" y="2697"/>
                        <a:pt x="108" y="2697"/>
                        <a:pt x="108" y="2697"/>
                      </a:cubicBezTo>
                      <a:cubicBezTo>
                        <a:pt x="77" y="2697"/>
                        <a:pt x="52" y="2685"/>
                        <a:pt x="31" y="2662"/>
                      </a:cubicBezTo>
                      <a:cubicBezTo>
                        <a:pt x="10" y="2638"/>
                        <a:pt x="0" y="2614"/>
                        <a:pt x="0" y="2588"/>
                      </a:cubicBezTo>
                      <a:cubicBezTo>
                        <a:pt x="0" y="652"/>
                        <a:pt x="0" y="652"/>
                        <a:pt x="0" y="652"/>
                      </a:cubicBezTo>
                      <a:cubicBezTo>
                        <a:pt x="434" y="218"/>
                        <a:pt x="434" y="218"/>
                        <a:pt x="434" y="218"/>
                      </a:cubicBezTo>
                      <a:cubicBezTo>
                        <a:pt x="1262" y="218"/>
                        <a:pt x="1262" y="218"/>
                        <a:pt x="1262" y="218"/>
                      </a:cubicBezTo>
                      <a:cubicBezTo>
                        <a:pt x="1262" y="311"/>
                        <a:pt x="1262" y="311"/>
                        <a:pt x="1262" y="311"/>
                      </a:cubicBezTo>
                      <a:cubicBezTo>
                        <a:pt x="487" y="311"/>
                        <a:pt x="487" y="311"/>
                        <a:pt x="487" y="311"/>
                      </a:cubicBezTo>
                      <a:cubicBezTo>
                        <a:pt x="153" y="652"/>
                        <a:pt x="153" y="652"/>
                        <a:pt x="153" y="652"/>
                      </a:cubicBezTo>
                      <a:cubicBezTo>
                        <a:pt x="2965" y="652"/>
                        <a:pt x="2965" y="652"/>
                        <a:pt x="2965" y="652"/>
                      </a:cubicBezTo>
                      <a:cubicBezTo>
                        <a:pt x="3281" y="311"/>
                        <a:pt x="3281" y="311"/>
                        <a:pt x="3281" y="311"/>
                      </a:cubicBezTo>
                      <a:cubicBezTo>
                        <a:pt x="2388" y="311"/>
                        <a:pt x="2388" y="311"/>
                        <a:pt x="2388" y="311"/>
                      </a:cubicBezTo>
                      <a:cubicBezTo>
                        <a:pt x="2388" y="218"/>
                        <a:pt x="2388" y="218"/>
                        <a:pt x="2388" y="218"/>
                      </a:cubicBezTo>
                      <a:lnTo>
                        <a:pt x="3324" y="218"/>
                      </a:lnTo>
                      <a:close/>
                      <a:moveTo>
                        <a:pt x="2914" y="2588"/>
                      </a:moveTo>
                      <a:cubicBezTo>
                        <a:pt x="2914" y="761"/>
                        <a:pt x="2914" y="761"/>
                        <a:pt x="2914" y="761"/>
                      </a:cubicBezTo>
                      <a:cubicBezTo>
                        <a:pt x="83" y="761"/>
                        <a:pt x="83" y="761"/>
                        <a:pt x="83" y="761"/>
                      </a:cubicBezTo>
                      <a:cubicBezTo>
                        <a:pt x="83" y="2532"/>
                        <a:pt x="83" y="2532"/>
                        <a:pt x="83" y="2532"/>
                      </a:cubicBezTo>
                      <a:cubicBezTo>
                        <a:pt x="83" y="2545"/>
                        <a:pt x="88" y="2558"/>
                        <a:pt x="98" y="2570"/>
                      </a:cubicBezTo>
                      <a:cubicBezTo>
                        <a:pt x="107" y="2582"/>
                        <a:pt x="121" y="2588"/>
                        <a:pt x="140" y="2588"/>
                      </a:cubicBezTo>
                      <a:lnTo>
                        <a:pt x="2914" y="2588"/>
                      </a:lnTo>
                      <a:close/>
                      <a:moveTo>
                        <a:pt x="2127" y="0"/>
                      </a:moveTo>
                      <a:cubicBezTo>
                        <a:pt x="2193" y="0"/>
                        <a:pt x="2246" y="20"/>
                        <a:pt x="2286" y="57"/>
                      </a:cubicBezTo>
                      <a:cubicBezTo>
                        <a:pt x="2325" y="96"/>
                        <a:pt x="2345" y="149"/>
                        <a:pt x="2345" y="218"/>
                      </a:cubicBezTo>
                      <a:cubicBezTo>
                        <a:pt x="2345" y="527"/>
                        <a:pt x="2345" y="527"/>
                        <a:pt x="2345" y="527"/>
                      </a:cubicBezTo>
                      <a:cubicBezTo>
                        <a:pt x="2065" y="527"/>
                        <a:pt x="2065" y="527"/>
                        <a:pt x="2065" y="527"/>
                      </a:cubicBezTo>
                      <a:cubicBezTo>
                        <a:pt x="2065" y="311"/>
                        <a:pt x="2065" y="311"/>
                        <a:pt x="2065" y="311"/>
                      </a:cubicBezTo>
                      <a:cubicBezTo>
                        <a:pt x="1584" y="311"/>
                        <a:pt x="1584" y="311"/>
                        <a:pt x="1584" y="311"/>
                      </a:cubicBezTo>
                      <a:cubicBezTo>
                        <a:pt x="1584" y="527"/>
                        <a:pt x="1584" y="527"/>
                        <a:pt x="1584" y="527"/>
                      </a:cubicBezTo>
                      <a:cubicBezTo>
                        <a:pt x="1305" y="527"/>
                        <a:pt x="1305" y="527"/>
                        <a:pt x="1305" y="527"/>
                      </a:cubicBezTo>
                      <a:cubicBezTo>
                        <a:pt x="1305" y="218"/>
                        <a:pt x="1305" y="218"/>
                        <a:pt x="1305" y="218"/>
                      </a:cubicBezTo>
                      <a:cubicBezTo>
                        <a:pt x="1305" y="147"/>
                        <a:pt x="1323" y="93"/>
                        <a:pt x="1360" y="56"/>
                      </a:cubicBezTo>
                      <a:cubicBezTo>
                        <a:pt x="1397" y="19"/>
                        <a:pt x="1449" y="0"/>
                        <a:pt x="1516" y="0"/>
                      </a:cubicBezTo>
                      <a:lnTo>
                        <a:pt x="2127" y="0"/>
                      </a:lnTo>
                      <a:close/>
                      <a:moveTo>
                        <a:pt x="2262" y="440"/>
                      </a:moveTo>
                      <a:cubicBezTo>
                        <a:pt x="2262" y="218"/>
                        <a:pt x="2262" y="218"/>
                        <a:pt x="2262" y="218"/>
                      </a:cubicBezTo>
                      <a:cubicBezTo>
                        <a:pt x="2262" y="128"/>
                        <a:pt x="2216" y="83"/>
                        <a:pt x="2125" y="83"/>
                      </a:cubicBezTo>
                      <a:cubicBezTo>
                        <a:pt x="1517" y="83"/>
                        <a:pt x="1517" y="83"/>
                        <a:pt x="1517" y="83"/>
                      </a:cubicBezTo>
                      <a:cubicBezTo>
                        <a:pt x="1474" y="83"/>
                        <a:pt x="1441" y="92"/>
                        <a:pt x="1420" y="110"/>
                      </a:cubicBezTo>
                      <a:cubicBezTo>
                        <a:pt x="1398" y="128"/>
                        <a:pt x="1387" y="164"/>
                        <a:pt x="1387" y="218"/>
                      </a:cubicBezTo>
                      <a:cubicBezTo>
                        <a:pt x="1387" y="440"/>
                        <a:pt x="1387" y="440"/>
                        <a:pt x="1387" y="440"/>
                      </a:cubicBezTo>
                      <a:cubicBezTo>
                        <a:pt x="1501" y="440"/>
                        <a:pt x="1501" y="440"/>
                        <a:pt x="1501" y="440"/>
                      </a:cubicBezTo>
                      <a:cubicBezTo>
                        <a:pt x="1501" y="202"/>
                        <a:pt x="1501" y="202"/>
                        <a:pt x="1501" y="202"/>
                      </a:cubicBezTo>
                      <a:cubicBezTo>
                        <a:pt x="2138" y="202"/>
                        <a:pt x="2138" y="202"/>
                        <a:pt x="2138" y="202"/>
                      </a:cubicBezTo>
                      <a:cubicBezTo>
                        <a:pt x="2138" y="440"/>
                        <a:pt x="2138" y="440"/>
                        <a:pt x="2138" y="440"/>
                      </a:cubicBezTo>
                      <a:lnTo>
                        <a:pt x="2262" y="440"/>
                      </a:lnTo>
                      <a:close/>
                      <a:moveTo>
                        <a:pt x="3344" y="2231"/>
                      </a:moveTo>
                      <a:cubicBezTo>
                        <a:pt x="3344" y="373"/>
                        <a:pt x="3344" y="373"/>
                        <a:pt x="3344" y="373"/>
                      </a:cubicBezTo>
                      <a:cubicBezTo>
                        <a:pt x="3007" y="761"/>
                        <a:pt x="3007" y="761"/>
                        <a:pt x="3007" y="761"/>
                      </a:cubicBezTo>
                      <a:cubicBezTo>
                        <a:pt x="3007" y="2559"/>
                        <a:pt x="3007" y="2559"/>
                        <a:pt x="3007" y="2559"/>
                      </a:cubicBezTo>
                      <a:lnTo>
                        <a:pt x="3344" y="2231"/>
                      </a:lnTo>
                      <a:close/>
                    </a:path>
                  </a:pathLst>
                </a:custGeom>
                <a:solidFill>
                  <a:srgbClr val="000000">
                    <a:lumMod val="50000"/>
                    <a:lumOff val="50000"/>
                  </a:srgbClr>
                </a:solidFill>
                <a:ln>
                  <a:noFill/>
                </a:ln>
              </p:spPr>
              <p:txBody>
                <a:bodyPr lIns="90000" tIns="46800" rIns="90000" bIns="46800" anchor="ctr" anchorCtr="1">
                  <a:normAutofit fontScale="85000" lnSpcReduction="2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srgbClr val="000000"/>
                    </a:solidFill>
                    <a:effectLst/>
                    <a:uLnTx/>
                    <a:uFillTx/>
                    <a:latin typeface="思源黑体 CN Light" panose="020B0300000000000000" pitchFamily="34" charset="-122"/>
                    <a:ea typeface="Microsoft YaHei"/>
                    <a:cs typeface="+mn-cs"/>
                  </a:endParaRPr>
                </a:p>
              </p:txBody>
            </p:sp>
          </p:grpSp>
        </p:grpSp>
        <p:sp>
          <p:nvSpPr>
            <p:cNvPr id="22" name="Rectangle 16">
              <a:extLst>
                <a:ext uri="{FF2B5EF4-FFF2-40B4-BE49-F238E27FC236}">
                  <a16:creationId xmlns:a16="http://schemas.microsoft.com/office/drawing/2014/main" xmlns="" id="{2E09059E-4D0E-4CF3-8794-65196A4F2F36}"/>
                </a:ext>
              </a:extLst>
            </p:cNvPr>
            <p:cNvSpPr/>
            <p:nvPr/>
          </p:nvSpPr>
          <p:spPr>
            <a:xfrm flipH="1">
              <a:off x="3721055" y="5130560"/>
              <a:ext cx="1420518" cy="1036694"/>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29" name="组合 28">
            <a:extLst>
              <a:ext uri="{FF2B5EF4-FFF2-40B4-BE49-F238E27FC236}">
                <a16:creationId xmlns:a16="http://schemas.microsoft.com/office/drawing/2014/main" xmlns="" id="{32452AC7-230C-4F8C-AD30-A1BD4B463D18}"/>
              </a:ext>
            </a:extLst>
          </p:cNvPr>
          <p:cNvGrpSpPr/>
          <p:nvPr/>
        </p:nvGrpSpPr>
        <p:grpSpPr>
          <a:xfrm>
            <a:off x="5503762" y="1504694"/>
            <a:ext cx="1420518" cy="4662560"/>
            <a:chOff x="5503762" y="1504694"/>
            <a:chExt cx="1420518" cy="4662560"/>
          </a:xfrm>
        </p:grpSpPr>
        <p:grpSp>
          <p:nvGrpSpPr>
            <p:cNvPr id="30" name="组合 29">
              <a:extLst>
                <a:ext uri="{FF2B5EF4-FFF2-40B4-BE49-F238E27FC236}">
                  <a16:creationId xmlns:a16="http://schemas.microsoft.com/office/drawing/2014/main" xmlns="" id="{8D627469-7AA8-4BAD-A9A1-E0771C376C36}"/>
                </a:ext>
              </a:extLst>
            </p:cNvPr>
            <p:cNvGrpSpPr/>
            <p:nvPr/>
          </p:nvGrpSpPr>
          <p:grpSpPr>
            <a:xfrm>
              <a:off x="5693296" y="1504694"/>
              <a:ext cx="1041453" cy="3448720"/>
              <a:chOff x="5641440" y="1504694"/>
              <a:chExt cx="1041453" cy="3448720"/>
            </a:xfrm>
          </p:grpSpPr>
          <p:cxnSp>
            <p:nvCxnSpPr>
              <p:cNvPr id="32" name="MH_Other_10">
                <a:extLst>
                  <a:ext uri="{FF2B5EF4-FFF2-40B4-BE49-F238E27FC236}">
                    <a16:creationId xmlns:a16="http://schemas.microsoft.com/office/drawing/2014/main" xmlns="" id="{808708F4-5C42-43B6-B9DD-57FF97415C61}"/>
                  </a:ext>
                </a:extLst>
              </p:cNvPr>
              <p:cNvCxnSpPr/>
              <p:nvPr>
                <p:custDataLst>
                  <p:tags r:id="rId12"/>
                </p:custDataLst>
              </p:nvPr>
            </p:nvCxnSpPr>
            <p:spPr>
              <a:xfrm>
                <a:off x="6140467"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33" name="组合 32">
                <a:extLst>
                  <a:ext uri="{FF2B5EF4-FFF2-40B4-BE49-F238E27FC236}">
                    <a16:creationId xmlns:a16="http://schemas.microsoft.com/office/drawing/2014/main" xmlns="" id="{9549CDDE-40D3-40F3-8F5B-C02F8CE40535}"/>
                  </a:ext>
                </a:extLst>
              </p:cNvPr>
              <p:cNvGrpSpPr/>
              <p:nvPr/>
            </p:nvGrpSpPr>
            <p:grpSpPr>
              <a:xfrm>
                <a:off x="5641440" y="3848963"/>
                <a:ext cx="1041453" cy="1104451"/>
                <a:chOff x="5641440" y="3981707"/>
                <a:chExt cx="1041453" cy="1104451"/>
              </a:xfrm>
            </p:grpSpPr>
            <p:sp>
              <p:nvSpPr>
                <p:cNvPr id="34" name="MH_SubTitle_3">
                  <a:extLst>
                    <a:ext uri="{FF2B5EF4-FFF2-40B4-BE49-F238E27FC236}">
                      <a16:creationId xmlns:a16="http://schemas.microsoft.com/office/drawing/2014/main" xmlns="" id="{59F19582-057E-4D81-9C9D-340572353B5F}"/>
                    </a:ext>
                  </a:extLst>
                </p:cNvPr>
                <p:cNvSpPr/>
                <p:nvPr>
                  <p:custDataLst>
                    <p:tags r:id="rId13"/>
                  </p:custDataLst>
                </p:nvPr>
              </p:nvSpPr>
              <p:spPr>
                <a:xfrm>
                  <a:off x="5670422" y="3981707"/>
                  <a:ext cx="928145" cy="92814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35" name="MH_Other_11">
                  <a:extLst>
                    <a:ext uri="{FF2B5EF4-FFF2-40B4-BE49-F238E27FC236}">
                      <a16:creationId xmlns:a16="http://schemas.microsoft.com/office/drawing/2014/main" xmlns="" id="{1034C553-93D8-4A70-B231-022831863A98}"/>
                    </a:ext>
                  </a:extLst>
                </p:cNvPr>
                <p:cNvSpPr/>
                <p:nvPr>
                  <p:custDataLst>
                    <p:tags r:id="rId14"/>
                  </p:custDataLst>
                </p:nvPr>
              </p:nvSpPr>
              <p:spPr>
                <a:xfrm rot="18289111">
                  <a:off x="6236073"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sp>
              <p:nvSpPr>
                <p:cNvPr id="36" name="文本框 15">
                  <a:extLst>
                    <a:ext uri="{FF2B5EF4-FFF2-40B4-BE49-F238E27FC236}">
                      <a16:creationId xmlns:a16="http://schemas.microsoft.com/office/drawing/2014/main" xmlns="" id="{C9799068-0857-4028-87D7-F5F8F22D7B1F}"/>
                    </a:ext>
                  </a:extLst>
                </p:cNvPr>
                <p:cNvSpPr txBox="1"/>
                <p:nvPr>
                  <p:custDataLst>
                    <p:tags r:id="rId15"/>
                  </p:custDataLst>
                </p:nvPr>
              </p:nvSpPr>
              <p:spPr>
                <a:xfrm>
                  <a:off x="5641440" y="4121551"/>
                  <a:ext cx="1041453"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添加</a:t>
                  </a:r>
                  <a:endParaRPr lang="en-US" altLang="zh-CN" sz="1600" b="1" dirty="0">
                    <a:solidFill>
                      <a:srgbClr val="FFFFFF"/>
                    </a:solidFill>
                    <a:latin typeface="思源黑体 CN Light" panose="020B0300000000000000" pitchFamily="34" charset="-122"/>
                    <a:ea typeface="思源黑体 CN Light" panose="020B0300000000000000" pitchFamily="34" charset="-122"/>
                  </a:endParaRPr>
                </a:p>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标题</a:t>
                  </a:r>
                </a:p>
              </p:txBody>
            </p:sp>
            <p:sp>
              <p:nvSpPr>
                <p:cNvPr id="37" name="KSO_Shape">
                  <a:extLst>
                    <a:ext uri="{FF2B5EF4-FFF2-40B4-BE49-F238E27FC236}">
                      <a16:creationId xmlns:a16="http://schemas.microsoft.com/office/drawing/2014/main" xmlns="" id="{A8F04EC3-7A13-469B-BDAC-459E47B520F6}"/>
                    </a:ext>
                  </a:extLst>
                </p:cNvPr>
                <p:cNvSpPr/>
                <p:nvPr>
                  <p:custDataLst>
                    <p:tags r:id="rId16"/>
                  </p:custDataLst>
                </p:nvPr>
              </p:nvSpPr>
              <p:spPr bwMode="auto">
                <a:xfrm>
                  <a:off x="6283001" y="4731126"/>
                  <a:ext cx="317463" cy="294991"/>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rgbClr val="000000">
                    <a:lumMod val="50000"/>
                    <a:lumOff val="50000"/>
                  </a:srgbClr>
                </a:solidFill>
                <a:ln>
                  <a:noFill/>
                </a:ln>
              </p:spPr>
              <p:txBody>
                <a:bodyPr lIns="90000" tIns="46800" rIns="90000" bIns="46800" anchor="ctr" anchorCtr="1">
                  <a:normAutofit lnSpcReduction="1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srgbClr val="000000"/>
                    </a:solidFill>
                    <a:effectLst/>
                    <a:uLnTx/>
                    <a:uFillTx/>
                    <a:latin typeface="思源黑体 CN Light" panose="020B0300000000000000" pitchFamily="34" charset="-122"/>
                    <a:ea typeface="Microsoft YaHei"/>
                    <a:cs typeface="+mn-cs"/>
                  </a:endParaRPr>
                </a:p>
              </p:txBody>
            </p:sp>
          </p:grpSp>
        </p:grpSp>
        <p:sp>
          <p:nvSpPr>
            <p:cNvPr id="31" name="Rectangle 16">
              <a:extLst>
                <a:ext uri="{FF2B5EF4-FFF2-40B4-BE49-F238E27FC236}">
                  <a16:creationId xmlns:a16="http://schemas.microsoft.com/office/drawing/2014/main" xmlns="" id="{2B7309C1-DEC0-4252-9E2E-DDE499B75B88}"/>
                </a:ext>
              </a:extLst>
            </p:cNvPr>
            <p:cNvSpPr/>
            <p:nvPr/>
          </p:nvSpPr>
          <p:spPr>
            <a:xfrm flipH="1">
              <a:off x="5503762" y="5130560"/>
              <a:ext cx="1420518" cy="1036694"/>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38" name="组合 37">
            <a:extLst>
              <a:ext uri="{FF2B5EF4-FFF2-40B4-BE49-F238E27FC236}">
                <a16:creationId xmlns:a16="http://schemas.microsoft.com/office/drawing/2014/main" xmlns="" id="{69395A46-0C1A-4042-8B9B-1C3683494C3B}"/>
              </a:ext>
            </a:extLst>
          </p:cNvPr>
          <p:cNvGrpSpPr/>
          <p:nvPr/>
        </p:nvGrpSpPr>
        <p:grpSpPr>
          <a:xfrm>
            <a:off x="7266592" y="1504694"/>
            <a:ext cx="1420518" cy="4662560"/>
            <a:chOff x="7266592" y="1504694"/>
            <a:chExt cx="1420518" cy="4662560"/>
          </a:xfrm>
        </p:grpSpPr>
        <p:grpSp>
          <p:nvGrpSpPr>
            <p:cNvPr id="39" name="组合 38">
              <a:extLst>
                <a:ext uri="{FF2B5EF4-FFF2-40B4-BE49-F238E27FC236}">
                  <a16:creationId xmlns:a16="http://schemas.microsoft.com/office/drawing/2014/main" xmlns="" id="{7EA6A1B8-4136-4193-ACFE-47BFED2A3233}"/>
                </a:ext>
              </a:extLst>
            </p:cNvPr>
            <p:cNvGrpSpPr/>
            <p:nvPr/>
          </p:nvGrpSpPr>
          <p:grpSpPr>
            <a:xfrm>
              <a:off x="7498298" y="1504694"/>
              <a:ext cx="991880" cy="3448720"/>
              <a:chOff x="7467029" y="1504694"/>
              <a:chExt cx="991880" cy="3448720"/>
            </a:xfrm>
          </p:grpSpPr>
          <p:cxnSp>
            <p:nvCxnSpPr>
              <p:cNvPr id="41" name="MH_Other_7">
                <a:extLst>
                  <a:ext uri="{FF2B5EF4-FFF2-40B4-BE49-F238E27FC236}">
                    <a16:creationId xmlns:a16="http://schemas.microsoft.com/office/drawing/2014/main" xmlns="" id="{5004F220-1C7C-4712-9B15-24C0090E2187}"/>
                  </a:ext>
                </a:extLst>
              </p:cNvPr>
              <p:cNvCxnSpPr/>
              <p:nvPr>
                <p:custDataLst>
                  <p:tags r:id="rId7"/>
                </p:custDataLst>
              </p:nvPr>
            </p:nvCxnSpPr>
            <p:spPr>
              <a:xfrm>
                <a:off x="7937073"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42" name="组合 41">
                <a:extLst>
                  <a:ext uri="{FF2B5EF4-FFF2-40B4-BE49-F238E27FC236}">
                    <a16:creationId xmlns:a16="http://schemas.microsoft.com/office/drawing/2014/main" xmlns="" id="{CCDF0122-DF4A-4373-8691-B05389AA50A0}"/>
                  </a:ext>
                </a:extLst>
              </p:cNvPr>
              <p:cNvGrpSpPr/>
              <p:nvPr/>
            </p:nvGrpSpPr>
            <p:grpSpPr>
              <a:xfrm>
                <a:off x="7467029" y="3848963"/>
                <a:ext cx="991880" cy="1104451"/>
                <a:chOff x="7467029" y="3981707"/>
                <a:chExt cx="991880" cy="1104451"/>
              </a:xfrm>
            </p:grpSpPr>
            <p:sp>
              <p:nvSpPr>
                <p:cNvPr id="43" name="MH_SubTitle_4">
                  <a:extLst>
                    <a:ext uri="{FF2B5EF4-FFF2-40B4-BE49-F238E27FC236}">
                      <a16:creationId xmlns:a16="http://schemas.microsoft.com/office/drawing/2014/main" xmlns="" id="{9166EE4E-6491-4375-8E8E-D0B50FA5A363}"/>
                    </a:ext>
                  </a:extLst>
                </p:cNvPr>
                <p:cNvSpPr/>
                <p:nvPr>
                  <p:custDataLst>
                    <p:tags r:id="rId8"/>
                  </p:custDataLst>
                </p:nvPr>
              </p:nvSpPr>
              <p:spPr>
                <a:xfrm>
                  <a:off x="7467029" y="3981707"/>
                  <a:ext cx="928145" cy="92814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44" name="MH_Other_8">
                  <a:extLst>
                    <a:ext uri="{FF2B5EF4-FFF2-40B4-BE49-F238E27FC236}">
                      <a16:creationId xmlns:a16="http://schemas.microsoft.com/office/drawing/2014/main" xmlns="" id="{91D6D3B7-EC78-4487-802C-CB1C92B0DC14}"/>
                    </a:ext>
                  </a:extLst>
                </p:cNvPr>
                <p:cNvSpPr/>
                <p:nvPr>
                  <p:custDataLst>
                    <p:tags r:id="rId9"/>
                  </p:custDataLst>
                </p:nvPr>
              </p:nvSpPr>
              <p:spPr>
                <a:xfrm rot="18289111">
                  <a:off x="8032679"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sp>
              <p:nvSpPr>
                <p:cNvPr id="45" name="文本框 15">
                  <a:extLst>
                    <a:ext uri="{FF2B5EF4-FFF2-40B4-BE49-F238E27FC236}">
                      <a16:creationId xmlns:a16="http://schemas.microsoft.com/office/drawing/2014/main" xmlns="" id="{211B2C34-85A0-4474-A92E-F91F3CC1D7D3}"/>
                    </a:ext>
                  </a:extLst>
                </p:cNvPr>
                <p:cNvSpPr txBox="1"/>
                <p:nvPr>
                  <p:custDataLst>
                    <p:tags r:id="rId10"/>
                  </p:custDataLst>
                </p:nvPr>
              </p:nvSpPr>
              <p:spPr>
                <a:xfrm>
                  <a:off x="7528399" y="4126559"/>
                  <a:ext cx="834368"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添加</a:t>
                  </a:r>
                  <a:endParaRPr lang="en-US" altLang="zh-CN" sz="1600" b="1" dirty="0">
                    <a:solidFill>
                      <a:srgbClr val="FFFFFF"/>
                    </a:solidFill>
                    <a:latin typeface="思源黑体 CN Light" panose="020B0300000000000000" pitchFamily="34" charset="-122"/>
                    <a:ea typeface="思源黑体 CN Light" panose="020B0300000000000000" pitchFamily="34" charset="-122"/>
                  </a:endParaRPr>
                </a:p>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标题</a:t>
                  </a:r>
                </a:p>
              </p:txBody>
            </p:sp>
            <p:sp>
              <p:nvSpPr>
                <p:cNvPr id="46" name="KSO_Shape">
                  <a:extLst>
                    <a:ext uri="{FF2B5EF4-FFF2-40B4-BE49-F238E27FC236}">
                      <a16:creationId xmlns:a16="http://schemas.microsoft.com/office/drawing/2014/main" xmlns="" id="{3DF4E3D9-3CA3-48E4-B6C5-3BA23A7CC93E}"/>
                    </a:ext>
                  </a:extLst>
                </p:cNvPr>
                <p:cNvSpPr/>
                <p:nvPr>
                  <p:custDataLst>
                    <p:tags r:id="rId11"/>
                  </p:custDataLst>
                </p:nvPr>
              </p:nvSpPr>
              <p:spPr bwMode="auto">
                <a:xfrm flipH="1">
                  <a:off x="8095971" y="4748129"/>
                  <a:ext cx="311845" cy="268000"/>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000000">
                    <a:lumMod val="50000"/>
                    <a:lumOff val="50000"/>
                  </a:srgbClr>
                </a:solidFill>
                <a:ln>
                  <a:noFill/>
                </a:ln>
              </p:spPr>
              <p:txBody>
                <a:bodyPr lIns="90000" tIns="46800" rIns="90000" bIns="46800" anchor="ctr">
                  <a:normAutofit fontScale="92500" lnSpcReduction="1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srgbClr val="000000"/>
                    </a:solidFill>
                    <a:effectLst/>
                    <a:uLnTx/>
                    <a:uFillTx/>
                    <a:latin typeface="思源黑体 CN Light" panose="020B0300000000000000" pitchFamily="34" charset="-122"/>
                    <a:ea typeface="Microsoft YaHei"/>
                    <a:cs typeface="+mn-cs"/>
                  </a:endParaRPr>
                </a:p>
              </p:txBody>
            </p:sp>
          </p:grpSp>
        </p:grpSp>
        <p:sp>
          <p:nvSpPr>
            <p:cNvPr id="40" name="Rectangle 16">
              <a:extLst>
                <a:ext uri="{FF2B5EF4-FFF2-40B4-BE49-F238E27FC236}">
                  <a16:creationId xmlns:a16="http://schemas.microsoft.com/office/drawing/2014/main" xmlns="" id="{F499DD39-5726-4C1E-8C72-A90943C0B2C5}"/>
                </a:ext>
              </a:extLst>
            </p:cNvPr>
            <p:cNvSpPr/>
            <p:nvPr/>
          </p:nvSpPr>
          <p:spPr>
            <a:xfrm flipH="1">
              <a:off x="7266592" y="5130560"/>
              <a:ext cx="1420518" cy="1036694"/>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grpSp>
        <p:nvGrpSpPr>
          <p:cNvPr id="47" name="组合 46">
            <a:extLst>
              <a:ext uri="{FF2B5EF4-FFF2-40B4-BE49-F238E27FC236}">
                <a16:creationId xmlns:a16="http://schemas.microsoft.com/office/drawing/2014/main" xmlns="" id="{31439D70-15AF-40A2-8BC6-34B0F5EC0CBC}"/>
              </a:ext>
            </a:extLst>
          </p:cNvPr>
          <p:cNvGrpSpPr/>
          <p:nvPr/>
        </p:nvGrpSpPr>
        <p:grpSpPr>
          <a:xfrm>
            <a:off x="9045092" y="1504694"/>
            <a:ext cx="1420518" cy="4662560"/>
            <a:chOff x="9045092" y="1504694"/>
            <a:chExt cx="1420518" cy="4662560"/>
          </a:xfrm>
        </p:grpSpPr>
        <p:grpSp>
          <p:nvGrpSpPr>
            <p:cNvPr id="48" name="组合 47">
              <a:extLst>
                <a:ext uri="{FF2B5EF4-FFF2-40B4-BE49-F238E27FC236}">
                  <a16:creationId xmlns:a16="http://schemas.microsoft.com/office/drawing/2014/main" xmlns="" id="{700AB911-C24D-4FE6-AA71-DE988D980F7D}"/>
                </a:ext>
              </a:extLst>
            </p:cNvPr>
            <p:cNvGrpSpPr/>
            <p:nvPr/>
          </p:nvGrpSpPr>
          <p:grpSpPr>
            <a:xfrm>
              <a:off x="9253728" y="1504694"/>
              <a:ext cx="1041453" cy="3448720"/>
              <a:chOff x="9150326" y="1504694"/>
              <a:chExt cx="1041453" cy="3448720"/>
            </a:xfrm>
          </p:grpSpPr>
          <p:cxnSp>
            <p:nvCxnSpPr>
              <p:cNvPr id="50" name="MH_Other_4">
                <a:extLst>
                  <a:ext uri="{FF2B5EF4-FFF2-40B4-BE49-F238E27FC236}">
                    <a16:creationId xmlns:a16="http://schemas.microsoft.com/office/drawing/2014/main" xmlns="" id="{E69DEDE3-8549-4A97-90F8-A67F27E9ADF0}"/>
                  </a:ext>
                </a:extLst>
              </p:cNvPr>
              <p:cNvCxnSpPr/>
              <p:nvPr>
                <p:custDataLst>
                  <p:tags r:id="rId2"/>
                </p:custDataLst>
              </p:nvPr>
            </p:nvCxnSpPr>
            <p:spPr>
              <a:xfrm>
                <a:off x="9656927" y="1504694"/>
                <a:ext cx="0" cy="2523523"/>
              </a:xfrm>
              <a:prstGeom prst="line">
                <a:avLst/>
              </a:prstGeom>
              <a:noFill/>
              <a:ln w="19050" cap="flat" cmpd="sng" algn="ctr">
                <a:solidFill>
                  <a:srgbClr val="000000">
                    <a:lumMod val="50000"/>
                    <a:lumOff val="50000"/>
                  </a:srgbClr>
                </a:solidFill>
                <a:prstDash val="solid"/>
                <a:miter lim="800000"/>
              </a:ln>
              <a:effectLst/>
            </p:spPr>
          </p:cxnSp>
          <p:grpSp>
            <p:nvGrpSpPr>
              <p:cNvPr id="51" name="组合 50">
                <a:extLst>
                  <a:ext uri="{FF2B5EF4-FFF2-40B4-BE49-F238E27FC236}">
                    <a16:creationId xmlns:a16="http://schemas.microsoft.com/office/drawing/2014/main" xmlns="" id="{546323CF-24DE-49BA-9D8F-3FC97AA5DBBA}"/>
                  </a:ext>
                </a:extLst>
              </p:cNvPr>
              <p:cNvGrpSpPr/>
              <p:nvPr/>
            </p:nvGrpSpPr>
            <p:grpSpPr>
              <a:xfrm>
                <a:off x="9150326" y="3848963"/>
                <a:ext cx="1041453" cy="1104451"/>
                <a:chOff x="9150326" y="3981707"/>
                <a:chExt cx="1041453" cy="1104451"/>
              </a:xfrm>
            </p:grpSpPr>
            <p:sp>
              <p:nvSpPr>
                <p:cNvPr id="52" name="MH_SubTitle_5">
                  <a:extLst>
                    <a:ext uri="{FF2B5EF4-FFF2-40B4-BE49-F238E27FC236}">
                      <a16:creationId xmlns:a16="http://schemas.microsoft.com/office/drawing/2014/main" xmlns="" id="{FA47A389-EEEB-4902-9F5C-B493623A6ED8}"/>
                    </a:ext>
                  </a:extLst>
                </p:cNvPr>
                <p:cNvSpPr/>
                <p:nvPr>
                  <p:custDataLst>
                    <p:tags r:id="rId3"/>
                  </p:custDataLst>
                </p:nvPr>
              </p:nvSpPr>
              <p:spPr>
                <a:xfrm>
                  <a:off x="9186882" y="3981707"/>
                  <a:ext cx="930137" cy="92814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Light" panose="020B0300000000000000" pitchFamily="34" charset="-122"/>
                    <a:ea typeface="思源黑体 CN Light" panose="020B0300000000000000" pitchFamily="34" charset="-122"/>
                  </a:endParaRPr>
                </a:p>
              </p:txBody>
            </p:sp>
            <p:sp>
              <p:nvSpPr>
                <p:cNvPr id="53" name="MH_Other_5">
                  <a:extLst>
                    <a:ext uri="{FF2B5EF4-FFF2-40B4-BE49-F238E27FC236}">
                      <a16:creationId xmlns:a16="http://schemas.microsoft.com/office/drawing/2014/main" xmlns="" id="{E9D72038-61E8-46DC-B555-15F15528060C}"/>
                    </a:ext>
                  </a:extLst>
                </p:cNvPr>
                <p:cNvSpPr/>
                <p:nvPr>
                  <p:custDataLst>
                    <p:tags r:id="rId4"/>
                  </p:custDataLst>
                </p:nvPr>
              </p:nvSpPr>
              <p:spPr>
                <a:xfrm rot="18289111">
                  <a:off x="9754525" y="4659928"/>
                  <a:ext cx="426231" cy="426229"/>
                </a:xfrm>
                <a:prstGeom prst="ellipse">
                  <a:avLst/>
                </a:prstGeom>
                <a:solidFill>
                  <a:srgbClr val="FFFFFF"/>
                </a:solidFill>
                <a:ln w="19050" cap="flat" cmpd="sng" algn="ctr">
                  <a:solidFill>
                    <a:srgbClr val="000000">
                      <a:lumMod val="50000"/>
                      <a:lumOff val="50000"/>
                    </a:srgbClr>
                  </a:solidFill>
                  <a:prstDash val="solid"/>
                  <a:miter lim="800000"/>
                </a:ln>
                <a:effectLst/>
              </p:spPr>
              <p:txBody>
                <a:bodyPr lIns="90000" tIns="46800" rIns="90000" bIns="4680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Microsoft YaHei"/>
                    <a:cs typeface="+mn-cs"/>
                  </a:endParaRPr>
                </a:p>
              </p:txBody>
            </p:sp>
            <p:sp>
              <p:nvSpPr>
                <p:cNvPr id="54" name="文本框 15">
                  <a:extLst>
                    <a:ext uri="{FF2B5EF4-FFF2-40B4-BE49-F238E27FC236}">
                      <a16:creationId xmlns:a16="http://schemas.microsoft.com/office/drawing/2014/main" xmlns="" id="{DCC1E0DC-0F80-461F-B021-4F50DF5CFEFF}"/>
                    </a:ext>
                  </a:extLst>
                </p:cNvPr>
                <p:cNvSpPr txBox="1"/>
                <p:nvPr>
                  <p:custDataLst>
                    <p:tags r:id="rId5"/>
                  </p:custDataLst>
                </p:nvPr>
              </p:nvSpPr>
              <p:spPr>
                <a:xfrm>
                  <a:off x="9150326" y="4107200"/>
                  <a:ext cx="1041453" cy="648452"/>
                </a:xfrm>
                <a:prstGeom prst="rect">
                  <a:avLst/>
                </a:prstGeom>
                <a:noFill/>
              </p:spPr>
              <p:txBody>
                <a:bodyPr wrap="square" lIns="90000" tIns="46800" rIns="90000" bIns="46800" rtlCol="0">
                  <a:norm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添加</a:t>
                  </a:r>
                  <a:endParaRPr lang="en-US" altLang="zh-CN" sz="1600" b="1" dirty="0">
                    <a:solidFill>
                      <a:srgbClr val="FFFFFF"/>
                    </a:solidFill>
                    <a:latin typeface="思源黑体 CN Light" panose="020B0300000000000000" pitchFamily="34" charset="-122"/>
                    <a:ea typeface="思源黑体 CN Light" panose="020B0300000000000000" pitchFamily="34" charset="-122"/>
                  </a:endParaRPr>
                </a:p>
                <a:p>
                  <a:pPr lvl="0" algn="ctr" defTabSz="914400"/>
                  <a:r>
                    <a:rPr lang="zh-CN" altLang="en-US" sz="1600" b="1" dirty="0">
                      <a:solidFill>
                        <a:srgbClr val="FFFFFF"/>
                      </a:solidFill>
                      <a:latin typeface="思源黑体 CN Light" panose="020B0300000000000000" pitchFamily="34" charset="-122"/>
                      <a:ea typeface="思源黑体 CN Light" panose="020B0300000000000000" pitchFamily="34" charset="-122"/>
                    </a:rPr>
                    <a:t>标题</a:t>
                  </a:r>
                </a:p>
              </p:txBody>
            </p:sp>
            <p:sp>
              <p:nvSpPr>
                <p:cNvPr id="55" name="KSO_Shape">
                  <a:extLst>
                    <a:ext uri="{FF2B5EF4-FFF2-40B4-BE49-F238E27FC236}">
                      <a16:creationId xmlns:a16="http://schemas.microsoft.com/office/drawing/2014/main" xmlns="" id="{B4EC7948-685F-4E28-93B0-F85D7DD7CEC2}"/>
                    </a:ext>
                  </a:extLst>
                </p:cNvPr>
                <p:cNvSpPr/>
                <p:nvPr>
                  <p:custDataLst>
                    <p:tags r:id="rId6"/>
                  </p:custDataLst>
                </p:nvPr>
              </p:nvSpPr>
              <p:spPr bwMode="auto">
                <a:xfrm>
                  <a:off x="9868155" y="4746422"/>
                  <a:ext cx="235264" cy="291247"/>
                </a:xfrm>
                <a:custGeom>
                  <a:avLst/>
                  <a:gdLst>
                    <a:gd name="T0" fmla="*/ 285195 w 3309"/>
                    <a:gd name="T1" fmla="*/ 209540 h 3497"/>
                    <a:gd name="T2" fmla="*/ 645550 w 3309"/>
                    <a:gd name="T3" fmla="*/ 713569 h 3497"/>
                    <a:gd name="T4" fmla="*/ 601793 w 3309"/>
                    <a:gd name="T5" fmla="*/ 534919 h 3497"/>
                    <a:gd name="T6" fmla="*/ 661509 w 3309"/>
                    <a:gd name="T7" fmla="*/ 415476 h 3497"/>
                    <a:gd name="T8" fmla="*/ 813887 w 3309"/>
                    <a:gd name="T9" fmla="*/ 515870 h 3497"/>
                    <a:gd name="T10" fmla="*/ 876692 w 3309"/>
                    <a:gd name="T11" fmla="*/ 497336 h 3497"/>
                    <a:gd name="T12" fmla="*/ 887503 w 3309"/>
                    <a:gd name="T13" fmla="*/ 374804 h 3497"/>
                    <a:gd name="T14" fmla="*/ 1038337 w 3309"/>
                    <a:gd name="T15" fmla="*/ 387675 h 3497"/>
                    <a:gd name="T16" fmla="*/ 1050692 w 3309"/>
                    <a:gd name="T17" fmla="*/ 422684 h 3497"/>
                    <a:gd name="T18" fmla="*/ 1104230 w 3309"/>
                    <a:gd name="T19" fmla="*/ 505058 h 3497"/>
                    <a:gd name="T20" fmla="*/ 1111952 w 3309"/>
                    <a:gd name="T21" fmla="*/ 466960 h 3497"/>
                    <a:gd name="T22" fmla="*/ 1209763 w 3309"/>
                    <a:gd name="T23" fmla="*/ 413417 h 3497"/>
                    <a:gd name="T24" fmla="*/ 1424946 w 3309"/>
                    <a:gd name="T25" fmla="*/ 1166114 h 3497"/>
                    <a:gd name="T26" fmla="*/ 1072313 w 3309"/>
                    <a:gd name="T27" fmla="*/ 1638222 h 3497"/>
                    <a:gd name="T28" fmla="*/ 669230 w 3309"/>
                    <a:gd name="T29" fmla="*/ 1337041 h 3497"/>
                    <a:gd name="T30" fmla="*/ 188414 w 3309"/>
                    <a:gd name="T31" fmla="*/ 1154272 h 3497"/>
                    <a:gd name="T32" fmla="*/ 298065 w 3309"/>
                    <a:gd name="T33" fmla="*/ 1078076 h 3497"/>
                    <a:gd name="T34" fmla="*/ 569361 w 3309"/>
                    <a:gd name="T35" fmla="*/ 1102788 h 3497"/>
                    <a:gd name="T36" fmla="*/ 152379 w 3309"/>
                    <a:gd name="T37" fmla="*/ 294489 h 3497"/>
                    <a:gd name="T38" fmla="*/ 178118 w 3309"/>
                    <a:gd name="T39" fmla="*/ 166293 h 3497"/>
                    <a:gd name="T40" fmla="*/ 109651 w 3309"/>
                    <a:gd name="T41" fmla="*/ 62811 h 3497"/>
                    <a:gd name="T42" fmla="*/ 53024 w 3309"/>
                    <a:gd name="T43" fmla="*/ 354210 h 3497"/>
                    <a:gd name="T44" fmla="*/ 401538 w 3309"/>
                    <a:gd name="T45" fmla="*/ 962752 h 3497"/>
                    <a:gd name="T46" fmla="*/ 171941 w 3309"/>
                    <a:gd name="T47" fmla="*/ 981801 h 3497"/>
                    <a:gd name="T48" fmla="*/ 242467 w 3309"/>
                    <a:gd name="T49" fmla="*/ 1385436 h 3497"/>
                    <a:gd name="T50" fmla="*/ 876177 w 3309"/>
                    <a:gd name="T51" fmla="*/ 1548125 h 3497"/>
                    <a:gd name="T52" fmla="*/ 1023923 w 3309"/>
                    <a:gd name="T53" fmla="*/ 1800397 h 3497"/>
                    <a:gd name="T54" fmla="*/ 1597402 w 3309"/>
                    <a:gd name="T55" fmla="*/ 1469355 h 3497"/>
                    <a:gd name="T56" fmla="*/ 1643218 w 3309"/>
                    <a:gd name="T57" fmla="*/ 1301517 h 3497"/>
                    <a:gd name="T58" fmla="*/ 1421857 w 3309"/>
                    <a:gd name="T59" fmla="*/ 540582 h 3497"/>
                    <a:gd name="T60" fmla="*/ 1420313 w 3309"/>
                    <a:gd name="T61" fmla="*/ 533890 h 3497"/>
                    <a:gd name="T62" fmla="*/ 1370893 w 3309"/>
                    <a:gd name="T63" fmla="*/ 389734 h 3497"/>
                    <a:gd name="T64" fmla="*/ 1127396 w 3309"/>
                    <a:gd name="T65" fmla="*/ 295518 h 3497"/>
                    <a:gd name="T66" fmla="*/ 825727 w 3309"/>
                    <a:gd name="T67" fmla="*/ 267717 h 3497"/>
                    <a:gd name="T68" fmla="*/ 599733 w 3309"/>
                    <a:gd name="T69" fmla="*/ 308389 h 3497"/>
                    <a:gd name="T70" fmla="*/ 518396 w 3309"/>
                    <a:gd name="T71" fmla="*/ 363992 h 3497"/>
                    <a:gd name="T72" fmla="*/ 391242 w 3309"/>
                    <a:gd name="T73" fmla="*/ 145700 h 3497"/>
                    <a:gd name="T74" fmla="*/ 116343 w 3309"/>
                    <a:gd name="T75" fmla="*/ 59207 h 34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309" h="3497">
                      <a:moveTo>
                        <a:pt x="346" y="323"/>
                      </a:moveTo>
                      <a:cubicBezTo>
                        <a:pt x="432" y="274"/>
                        <a:pt x="502" y="323"/>
                        <a:pt x="554" y="407"/>
                      </a:cubicBezTo>
                      <a:cubicBezTo>
                        <a:pt x="554" y="407"/>
                        <a:pt x="1109" y="1359"/>
                        <a:pt x="1116" y="1370"/>
                      </a:cubicBezTo>
                      <a:cubicBezTo>
                        <a:pt x="1143" y="1418"/>
                        <a:pt x="1223" y="1404"/>
                        <a:pt x="1254" y="1386"/>
                      </a:cubicBezTo>
                      <a:cubicBezTo>
                        <a:pt x="1297" y="1361"/>
                        <a:pt x="1321" y="1286"/>
                        <a:pt x="1266" y="1192"/>
                      </a:cubicBezTo>
                      <a:cubicBezTo>
                        <a:pt x="1169" y="1039"/>
                        <a:pt x="1169" y="1039"/>
                        <a:pt x="1169" y="1039"/>
                      </a:cubicBezTo>
                      <a:cubicBezTo>
                        <a:pt x="1111" y="956"/>
                        <a:pt x="1168" y="886"/>
                        <a:pt x="1251" y="828"/>
                      </a:cubicBezTo>
                      <a:cubicBezTo>
                        <a:pt x="1262" y="821"/>
                        <a:pt x="1274" y="813"/>
                        <a:pt x="1285" y="807"/>
                      </a:cubicBezTo>
                      <a:cubicBezTo>
                        <a:pt x="1355" y="766"/>
                        <a:pt x="1421" y="758"/>
                        <a:pt x="1471" y="830"/>
                      </a:cubicBezTo>
                      <a:cubicBezTo>
                        <a:pt x="1581" y="1002"/>
                        <a:pt x="1581" y="1002"/>
                        <a:pt x="1581" y="1002"/>
                      </a:cubicBezTo>
                      <a:cubicBezTo>
                        <a:pt x="1621" y="1045"/>
                        <a:pt x="1649" y="1050"/>
                        <a:pt x="1667" y="1039"/>
                      </a:cubicBezTo>
                      <a:cubicBezTo>
                        <a:pt x="1697" y="1022"/>
                        <a:pt x="1703" y="966"/>
                        <a:pt x="1703" y="966"/>
                      </a:cubicBezTo>
                      <a:cubicBezTo>
                        <a:pt x="1671" y="878"/>
                        <a:pt x="1671" y="878"/>
                        <a:pt x="1671" y="878"/>
                      </a:cubicBezTo>
                      <a:cubicBezTo>
                        <a:pt x="1645" y="805"/>
                        <a:pt x="1668" y="760"/>
                        <a:pt x="1724" y="728"/>
                      </a:cubicBezTo>
                      <a:cubicBezTo>
                        <a:pt x="1740" y="719"/>
                        <a:pt x="1760" y="710"/>
                        <a:pt x="1782" y="702"/>
                      </a:cubicBezTo>
                      <a:cubicBezTo>
                        <a:pt x="1877" y="668"/>
                        <a:pt x="1982" y="658"/>
                        <a:pt x="2017" y="753"/>
                      </a:cubicBezTo>
                      <a:cubicBezTo>
                        <a:pt x="2041" y="821"/>
                        <a:pt x="2041" y="821"/>
                        <a:pt x="2041" y="821"/>
                      </a:cubicBezTo>
                      <a:cubicBezTo>
                        <a:pt x="2041" y="821"/>
                        <a:pt x="2041" y="821"/>
                        <a:pt x="2041" y="821"/>
                      </a:cubicBezTo>
                      <a:cubicBezTo>
                        <a:pt x="2041" y="821"/>
                        <a:pt x="2082" y="1031"/>
                        <a:pt x="2127" y="1005"/>
                      </a:cubicBezTo>
                      <a:cubicBezTo>
                        <a:pt x="2133" y="1002"/>
                        <a:pt x="2139" y="994"/>
                        <a:pt x="2145" y="981"/>
                      </a:cubicBezTo>
                      <a:cubicBezTo>
                        <a:pt x="2145" y="981"/>
                        <a:pt x="2145" y="981"/>
                        <a:pt x="2145" y="981"/>
                      </a:cubicBezTo>
                      <a:cubicBezTo>
                        <a:pt x="2160" y="907"/>
                        <a:pt x="2160" y="907"/>
                        <a:pt x="2160" y="907"/>
                      </a:cubicBezTo>
                      <a:cubicBezTo>
                        <a:pt x="2162" y="864"/>
                        <a:pt x="2179" y="838"/>
                        <a:pt x="2205" y="823"/>
                      </a:cubicBezTo>
                      <a:cubicBezTo>
                        <a:pt x="2240" y="802"/>
                        <a:pt x="2293" y="801"/>
                        <a:pt x="2350" y="803"/>
                      </a:cubicBezTo>
                      <a:cubicBezTo>
                        <a:pt x="2452" y="806"/>
                        <a:pt x="2473" y="906"/>
                        <a:pt x="2527" y="1102"/>
                      </a:cubicBezTo>
                      <a:cubicBezTo>
                        <a:pt x="2768" y="2265"/>
                        <a:pt x="2768" y="2265"/>
                        <a:pt x="2768" y="2265"/>
                      </a:cubicBezTo>
                      <a:cubicBezTo>
                        <a:pt x="2990" y="2659"/>
                        <a:pt x="2990" y="2659"/>
                        <a:pt x="2990" y="2659"/>
                      </a:cubicBezTo>
                      <a:cubicBezTo>
                        <a:pt x="2083" y="3182"/>
                        <a:pt x="2083" y="3182"/>
                        <a:pt x="2083" y="3182"/>
                      </a:cubicBezTo>
                      <a:cubicBezTo>
                        <a:pt x="1848" y="2781"/>
                        <a:pt x="1848" y="2781"/>
                        <a:pt x="1848" y="2781"/>
                      </a:cubicBezTo>
                      <a:cubicBezTo>
                        <a:pt x="1848" y="2781"/>
                        <a:pt x="1615" y="2786"/>
                        <a:pt x="1300" y="2597"/>
                      </a:cubicBezTo>
                      <a:cubicBezTo>
                        <a:pt x="514" y="2455"/>
                        <a:pt x="514" y="2455"/>
                        <a:pt x="514" y="2455"/>
                      </a:cubicBezTo>
                      <a:cubicBezTo>
                        <a:pt x="414" y="2437"/>
                        <a:pt x="348" y="2341"/>
                        <a:pt x="366" y="2242"/>
                      </a:cubicBezTo>
                      <a:cubicBezTo>
                        <a:pt x="375" y="2186"/>
                        <a:pt x="409" y="2141"/>
                        <a:pt x="455" y="2115"/>
                      </a:cubicBezTo>
                      <a:cubicBezTo>
                        <a:pt x="491" y="2094"/>
                        <a:pt x="534" y="2086"/>
                        <a:pt x="579" y="2094"/>
                      </a:cubicBezTo>
                      <a:cubicBezTo>
                        <a:pt x="1031" y="2149"/>
                        <a:pt x="1031" y="2149"/>
                        <a:pt x="1031" y="2149"/>
                      </a:cubicBezTo>
                      <a:cubicBezTo>
                        <a:pt x="1064" y="2154"/>
                        <a:pt x="1089" y="2152"/>
                        <a:pt x="1106" y="2142"/>
                      </a:cubicBezTo>
                      <a:cubicBezTo>
                        <a:pt x="1170" y="2105"/>
                        <a:pt x="1104" y="1947"/>
                        <a:pt x="891" y="1577"/>
                      </a:cubicBezTo>
                      <a:cubicBezTo>
                        <a:pt x="296" y="572"/>
                        <a:pt x="296" y="572"/>
                        <a:pt x="296" y="572"/>
                      </a:cubicBezTo>
                      <a:cubicBezTo>
                        <a:pt x="242" y="486"/>
                        <a:pt x="255" y="380"/>
                        <a:pt x="340" y="326"/>
                      </a:cubicBezTo>
                      <a:cubicBezTo>
                        <a:pt x="342" y="325"/>
                        <a:pt x="344" y="324"/>
                        <a:pt x="346" y="323"/>
                      </a:cubicBezTo>
                      <a:moveTo>
                        <a:pt x="226" y="115"/>
                      </a:moveTo>
                      <a:cubicBezTo>
                        <a:pt x="222" y="117"/>
                        <a:pt x="217" y="120"/>
                        <a:pt x="213" y="122"/>
                      </a:cubicBezTo>
                      <a:cubicBezTo>
                        <a:pt x="117" y="183"/>
                        <a:pt x="50" y="277"/>
                        <a:pt x="25" y="387"/>
                      </a:cubicBezTo>
                      <a:cubicBezTo>
                        <a:pt x="0" y="496"/>
                        <a:pt x="45" y="593"/>
                        <a:pt x="103" y="688"/>
                      </a:cubicBezTo>
                      <a:cubicBezTo>
                        <a:pt x="696" y="1691"/>
                        <a:pt x="696" y="1691"/>
                        <a:pt x="696" y="1691"/>
                      </a:cubicBezTo>
                      <a:cubicBezTo>
                        <a:pt x="735" y="1758"/>
                        <a:pt x="754" y="1823"/>
                        <a:pt x="780" y="1870"/>
                      </a:cubicBezTo>
                      <a:cubicBezTo>
                        <a:pt x="617" y="1856"/>
                        <a:pt x="617" y="1856"/>
                        <a:pt x="617" y="1856"/>
                      </a:cubicBezTo>
                      <a:cubicBezTo>
                        <a:pt x="520" y="1840"/>
                        <a:pt x="420" y="1858"/>
                        <a:pt x="334" y="1907"/>
                      </a:cubicBezTo>
                      <a:cubicBezTo>
                        <a:pt x="226" y="1969"/>
                        <a:pt x="151" y="2076"/>
                        <a:pt x="129" y="2199"/>
                      </a:cubicBezTo>
                      <a:cubicBezTo>
                        <a:pt x="88" y="2429"/>
                        <a:pt x="241" y="2650"/>
                        <a:pt x="471" y="2691"/>
                      </a:cubicBezTo>
                      <a:cubicBezTo>
                        <a:pt x="1215" y="2826"/>
                        <a:pt x="1215" y="2826"/>
                        <a:pt x="1215" y="2826"/>
                      </a:cubicBezTo>
                      <a:cubicBezTo>
                        <a:pt x="1415" y="2939"/>
                        <a:pt x="1586" y="2986"/>
                        <a:pt x="1702" y="3007"/>
                      </a:cubicBezTo>
                      <a:cubicBezTo>
                        <a:pt x="1868" y="3291"/>
                        <a:pt x="1868" y="3291"/>
                        <a:pt x="1868" y="3291"/>
                      </a:cubicBezTo>
                      <a:cubicBezTo>
                        <a:pt x="1989" y="3497"/>
                        <a:pt x="1989" y="3497"/>
                        <a:pt x="1989" y="3497"/>
                      </a:cubicBezTo>
                      <a:cubicBezTo>
                        <a:pt x="2196" y="3377"/>
                        <a:pt x="2196" y="3377"/>
                        <a:pt x="2196" y="3377"/>
                      </a:cubicBezTo>
                      <a:cubicBezTo>
                        <a:pt x="3103" y="2854"/>
                        <a:pt x="3103" y="2854"/>
                        <a:pt x="3103" y="2854"/>
                      </a:cubicBezTo>
                      <a:cubicBezTo>
                        <a:pt x="3309" y="2735"/>
                        <a:pt x="3309" y="2735"/>
                        <a:pt x="3309" y="2735"/>
                      </a:cubicBezTo>
                      <a:cubicBezTo>
                        <a:pt x="3192" y="2528"/>
                        <a:pt x="3192" y="2528"/>
                        <a:pt x="3192" y="2528"/>
                      </a:cubicBezTo>
                      <a:cubicBezTo>
                        <a:pt x="2995" y="2179"/>
                        <a:pt x="2995" y="2179"/>
                        <a:pt x="2995" y="2179"/>
                      </a:cubicBezTo>
                      <a:cubicBezTo>
                        <a:pt x="2762" y="1050"/>
                        <a:pt x="2762" y="1050"/>
                        <a:pt x="2762" y="1050"/>
                      </a:cubicBezTo>
                      <a:cubicBezTo>
                        <a:pt x="2761" y="1044"/>
                        <a:pt x="2761" y="1044"/>
                        <a:pt x="2761" y="1044"/>
                      </a:cubicBezTo>
                      <a:cubicBezTo>
                        <a:pt x="2759" y="1037"/>
                        <a:pt x="2759" y="1037"/>
                        <a:pt x="2759" y="1037"/>
                      </a:cubicBezTo>
                      <a:cubicBezTo>
                        <a:pt x="2749" y="1003"/>
                        <a:pt x="2749" y="1003"/>
                        <a:pt x="2749" y="1003"/>
                      </a:cubicBezTo>
                      <a:cubicBezTo>
                        <a:pt x="2721" y="903"/>
                        <a:pt x="2700" y="824"/>
                        <a:pt x="2663" y="757"/>
                      </a:cubicBezTo>
                      <a:cubicBezTo>
                        <a:pt x="2574" y="594"/>
                        <a:pt x="2435" y="565"/>
                        <a:pt x="2359" y="563"/>
                      </a:cubicBezTo>
                      <a:cubicBezTo>
                        <a:pt x="2304" y="561"/>
                        <a:pt x="2246" y="561"/>
                        <a:pt x="2190" y="574"/>
                      </a:cubicBezTo>
                      <a:cubicBezTo>
                        <a:pt x="2104" y="461"/>
                        <a:pt x="1943" y="388"/>
                        <a:pt x="1700" y="476"/>
                      </a:cubicBezTo>
                      <a:cubicBezTo>
                        <a:pt x="1663" y="490"/>
                        <a:pt x="1632" y="504"/>
                        <a:pt x="1604" y="520"/>
                      </a:cubicBezTo>
                      <a:cubicBezTo>
                        <a:pt x="1577" y="536"/>
                        <a:pt x="1553" y="553"/>
                        <a:pt x="1532" y="572"/>
                      </a:cubicBezTo>
                      <a:cubicBezTo>
                        <a:pt x="1436" y="523"/>
                        <a:pt x="1309" y="515"/>
                        <a:pt x="1165" y="599"/>
                      </a:cubicBezTo>
                      <a:cubicBezTo>
                        <a:pt x="1148" y="608"/>
                        <a:pt x="1092" y="642"/>
                        <a:pt x="1075" y="654"/>
                      </a:cubicBezTo>
                      <a:cubicBezTo>
                        <a:pt x="1050" y="671"/>
                        <a:pt x="1027" y="688"/>
                        <a:pt x="1007" y="707"/>
                      </a:cubicBezTo>
                      <a:cubicBezTo>
                        <a:pt x="893" y="511"/>
                        <a:pt x="786" y="328"/>
                        <a:pt x="762" y="286"/>
                      </a:cubicBezTo>
                      <a:cubicBezTo>
                        <a:pt x="760" y="283"/>
                        <a:pt x="760" y="283"/>
                        <a:pt x="760" y="283"/>
                      </a:cubicBezTo>
                      <a:cubicBezTo>
                        <a:pt x="758" y="279"/>
                        <a:pt x="758" y="279"/>
                        <a:pt x="758" y="279"/>
                      </a:cubicBezTo>
                      <a:cubicBezTo>
                        <a:pt x="636" y="85"/>
                        <a:pt x="425" y="0"/>
                        <a:pt x="226" y="115"/>
                      </a:cubicBezTo>
                      <a:close/>
                    </a:path>
                  </a:pathLst>
                </a:custGeom>
                <a:solidFill>
                  <a:srgbClr val="000000">
                    <a:lumMod val="50000"/>
                    <a:lumOff val="50000"/>
                  </a:srgbClr>
                </a:solidFill>
                <a:ln>
                  <a:noFill/>
                </a:ln>
              </p:spPr>
              <p:txBody>
                <a:bodyPr lIns="90000" tIns="46800" rIns="90000" bIns="46800" anchor="ctr" anchorCtr="1">
                  <a:normAutofit lnSpcReduction="10000"/>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srgbClr val="000000"/>
                    </a:solidFill>
                    <a:effectLst/>
                    <a:uLnTx/>
                    <a:uFillTx/>
                    <a:latin typeface="思源黑体 CN Light" panose="020B0300000000000000" pitchFamily="34" charset="-122"/>
                    <a:ea typeface="Microsoft YaHei"/>
                    <a:cs typeface="+mn-cs"/>
                  </a:endParaRPr>
                </a:p>
              </p:txBody>
            </p:sp>
          </p:grpSp>
        </p:grpSp>
        <p:sp>
          <p:nvSpPr>
            <p:cNvPr id="49" name="Rectangle 16">
              <a:extLst>
                <a:ext uri="{FF2B5EF4-FFF2-40B4-BE49-F238E27FC236}">
                  <a16:creationId xmlns:a16="http://schemas.microsoft.com/office/drawing/2014/main" xmlns="" id="{9E3A9317-2A23-47ED-A841-6750041AB911}"/>
                </a:ext>
              </a:extLst>
            </p:cNvPr>
            <p:cNvSpPr/>
            <p:nvPr/>
          </p:nvSpPr>
          <p:spPr>
            <a:xfrm flipH="1">
              <a:off x="9045092" y="5130560"/>
              <a:ext cx="1420518" cy="1036694"/>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pSp>
    </p:spTree>
    <p:extLst>
      <p:ext uri="{BB962C8B-B14F-4D97-AF65-F5344CB8AC3E}">
        <p14:creationId xmlns:p14="http://schemas.microsoft.com/office/powerpoint/2010/main" val="340936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anim calcmode="lin" valueType="num">
                                      <p:cBhvr>
                                        <p:cTn id="32" dur="500" fill="hold"/>
                                        <p:tgtEl>
                                          <p:spTgt spid="47"/>
                                        </p:tgtEl>
                                        <p:attrNameLst>
                                          <p:attrName>ppt_x</p:attrName>
                                        </p:attrNameLst>
                                      </p:cBhvr>
                                      <p:tavLst>
                                        <p:tav tm="0">
                                          <p:val>
                                            <p:strVal val="#ppt_x"/>
                                          </p:val>
                                        </p:tav>
                                        <p:tav tm="100000">
                                          <p:val>
                                            <p:strVal val="#ppt_x"/>
                                          </p:val>
                                        </p:tav>
                                      </p:tavLst>
                                    </p:anim>
                                    <p:anim calcmode="lin" valueType="num">
                                      <p:cBhvr>
                                        <p:cTn id="33"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14352DC-664B-407B-AFBB-F7A74B6AA17E}"/>
              </a:ext>
            </a:extLst>
          </p:cNvPr>
          <p:cNvGrpSpPr/>
          <p:nvPr/>
        </p:nvGrpSpPr>
        <p:grpSpPr>
          <a:xfrm>
            <a:off x="370063" y="269797"/>
            <a:ext cx="1911059" cy="543860"/>
            <a:chOff x="3760550" y="4382510"/>
            <a:chExt cx="1911059" cy="543860"/>
          </a:xfrm>
        </p:grpSpPr>
        <p:sp>
          <p:nvSpPr>
            <p:cNvPr id="7" name="Freeform 5">
              <a:extLst>
                <a:ext uri="{FF2B5EF4-FFF2-40B4-BE49-F238E27FC236}">
                  <a16:creationId xmlns:a16="http://schemas.microsoft.com/office/drawing/2014/main" xmlns="" id="{C70A5F50-5F15-4C51-B0B1-38180C3C6F81}"/>
                </a:ext>
              </a:extLst>
            </p:cNvPr>
            <p:cNvSpPr>
              <a:spLocks/>
            </p:cNvSpPr>
            <p:nvPr/>
          </p:nvSpPr>
          <p:spPr bwMode="auto">
            <a:xfrm rot="10800000" flipV="1">
              <a:off x="3763299"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011F4B07-302E-4A1D-8E0E-0C547BE306CA}"/>
                </a:ext>
              </a:extLst>
            </p:cNvPr>
            <p:cNvSpPr/>
            <p:nvPr/>
          </p:nvSpPr>
          <p:spPr>
            <a:xfrm>
              <a:off x="3760550"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3FB23A8F-3B21-49CD-ACA9-5E791EC19BA8}"/>
                </a:ext>
              </a:extLst>
            </p:cNvPr>
            <p:cNvSpPr txBox="1"/>
            <p:nvPr/>
          </p:nvSpPr>
          <p:spPr>
            <a:xfrm>
              <a:off x="4390489"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费用预算</a:t>
              </a:r>
            </a:p>
          </p:txBody>
        </p:sp>
      </p:grpSp>
      <p:grpSp>
        <p:nvGrpSpPr>
          <p:cNvPr id="45" name="组合 44">
            <a:extLst>
              <a:ext uri="{FF2B5EF4-FFF2-40B4-BE49-F238E27FC236}">
                <a16:creationId xmlns:a16="http://schemas.microsoft.com/office/drawing/2014/main" xmlns="" id="{1D4748CE-E30A-4CF7-B5C2-A3597AC82106}"/>
              </a:ext>
            </a:extLst>
          </p:cNvPr>
          <p:cNvGrpSpPr/>
          <p:nvPr/>
        </p:nvGrpSpPr>
        <p:grpSpPr>
          <a:xfrm>
            <a:off x="4814491" y="2671982"/>
            <a:ext cx="2563018" cy="3253332"/>
            <a:chOff x="4814491" y="2671982"/>
            <a:chExt cx="2563018" cy="3253332"/>
          </a:xfrm>
        </p:grpSpPr>
        <p:sp>
          <p:nvSpPr>
            <p:cNvPr id="46" name="空心弧 45">
              <a:extLst>
                <a:ext uri="{FF2B5EF4-FFF2-40B4-BE49-F238E27FC236}">
                  <a16:creationId xmlns:a16="http://schemas.microsoft.com/office/drawing/2014/main" xmlns="" id="{9F3D430D-7C55-426D-865D-3C17CE76FCD9}"/>
                </a:ext>
              </a:extLst>
            </p:cNvPr>
            <p:cNvSpPr/>
            <p:nvPr/>
          </p:nvSpPr>
          <p:spPr>
            <a:xfrm>
              <a:off x="5153025" y="2671982"/>
              <a:ext cx="1885950" cy="1885950"/>
            </a:xfrm>
            <a:prstGeom prst="blockArc">
              <a:avLst>
                <a:gd name="adj1" fmla="val 10800000"/>
                <a:gd name="adj2" fmla="val 21547217"/>
                <a:gd name="adj3" fmla="val 6140"/>
              </a:avLst>
            </a:prstGeom>
            <a:gradFill>
              <a:gsLst>
                <a:gs pos="0">
                  <a:srgbClr val="F7B733"/>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47" name="椭圆 46">
              <a:extLst>
                <a:ext uri="{FF2B5EF4-FFF2-40B4-BE49-F238E27FC236}">
                  <a16:creationId xmlns:a16="http://schemas.microsoft.com/office/drawing/2014/main" xmlns="" id="{F8F24EFF-036B-4851-920A-A4DA44B9FD4F}"/>
                </a:ext>
              </a:extLst>
            </p:cNvPr>
            <p:cNvSpPr/>
            <p:nvPr/>
          </p:nvSpPr>
          <p:spPr>
            <a:xfrm>
              <a:off x="5388769"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48" name="文本框 47">
              <a:extLst>
                <a:ext uri="{FF2B5EF4-FFF2-40B4-BE49-F238E27FC236}">
                  <a16:creationId xmlns:a16="http://schemas.microsoft.com/office/drawing/2014/main" xmlns="" id="{739424C1-D523-4DAE-AC86-75543F434412}"/>
                </a:ext>
              </a:extLst>
            </p:cNvPr>
            <p:cNvSpPr txBox="1"/>
            <p:nvPr/>
          </p:nvSpPr>
          <p:spPr>
            <a:xfrm>
              <a:off x="5509826" y="3414903"/>
              <a:ext cx="1172348" cy="400110"/>
            </a:xfrm>
            <a:prstGeom prst="rect">
              <a:avLst/>
            </a:prstGeom>
            <a:noFill/>
          </p:spPr>
          <p:txBody>
            <a:bodyPr wrap="square" rtlCol="0" anchor="ctr">
              <a:spAutoFit/>
            </a:bodyPr>
            <a:lstStyle/>
            <a:p>
              <a:pPr lvl="0" algn="ctr">
                <a:defRPr/>
              </a:pPr>
              <a:r>
                <a:rPr lang="zh-CN" altLang="en-US" sz="2000" kern="0" dirty="0">
                  <a:gradFill>
                    <a:gsLst>
                      <a:gs pos="0">
                        <a:srgbClr val="F7B733"/>
                      </a:gs>
                      <a:gs pos="100000">
                        <a:srgbClr val="FC4A1A"/>
                      </a:gs>
                    </a:gsLst>
                    <a:lin ang="2700000" scaled="1"/>
                  </a:gradFill>
                  <a:latin typeface="思源黑体 CN Bold" panose="020B0800000000000000" pitchFamily="34" charset="-122"/>
                  <a:ea typeface="思源黑体 CN Bold" panose="020B0800000000000000" pitchFamily="34" charset="-122"/>
                </a:rPr>
                <a:t>标题</a:t>
              </a:r>
            </a:p>
          </p:txBody>
        </p:sp>
        <p:grpSp>
          <p:nvGrpSpPr>
            <p:cNvPr id="49" name="组合 48">
              <a:extLst>
                <a:ext uri="{FF2B5EF4-FFF2-40B4-BE49-F238E27FC236}">
                  <a16:creationId xmlns:a16="http://schemas.microsoft.com/office/drawing/2014/main" xmlns="" id="{8D6C6C77-F18F-46D5-9A23-581DAF2AB410}"/>
                </a:ext>
              </a:extLst>
            </p:cNvPr>
            <p:cNvGrpSpPr/>
            <p:nvPr/>
          </p:nvGrpSpPr>
          <p:grpSpPr>
            <a:xfrm>
              <a:off x="4814491" y="4573029"/>
              <a:ext cx="2563018" cy="1352285"/>
              <a:chOff x="1790817" y="4335043"/>
              <a:chExt cx="2040740" cy="1076724"/>
            </a:xfrm>
          </p:grpSpPr>
          <p:sp>
            <p:nvSpPr>
              <p:cNvPr id="50" name="矩形 49">
                <a:extLst>
                  <a:ext uri="{FF2B5EF4-FFF2-40B4-BE49-F238E27FC236}">
                    <a16:creationId xmlns:a16="http://schemas.microsoft.com/office/drawing/2014/main" xmlns="" id="{529B9BDE-5EEA-44B9-B360-36706DF1786F}"/>
                  </a:ext>
                </a:extLst>
              </p:cNvPr>
              <p:cNvSpPr/>
              <p:nvPr/>
            </p:nvSpPr>
            <p:spPr>
              <a:xfrm>
                <a:off x="1910388" y="4335043"/>
                <a:ext cx="1801598" cy="34727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1" name="文本框 50">
                <a:extLst>
                  <a:ext uri="{FF2B5EF4-FFF2-40B4-BE49-F238E27FC236}">
                    <a16:creationId xmlns:a16="http://schemas.microsoft.com/office/drawing/2014/main" xmlns="" id="{6C79A002-C90C-4381-993B-65ECEBFDBCAA}"/>
                  </a:ext>
                </a:extLst>
              </p:cNvPr>
              <p:cNvSpPr txBox="1"/>
              <p:nvPr/>
            </p:nvSpPr>
            <p:spPr>
              <a:xfrm>
                <a:off x="1790817" y="4699460"/>
                <a:ext cx="2040740" cy="712307"/>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grpSp>
        <p:nvGrpSpPr>
          <p:cNvPr id="52" name="组合 51">
            <a:extLst>
              <a:ext uri="{FF2B5EF4-FFF2-40B4-BE49-F238E27FC236}">
                <a16:creationId xmlns:a16="http://schemas.microsoft.com/office/drawing/2014/main" xmlns="" id="{D35DA612-F3FC-4D91-8E67-4D2CFEA3F1C6}"/>
              </a:ext>
            </a:extLst>
          </p:cNvPr>
          <p:cNvGrpSpPr/>
          <p:nvPr/>
        </p:nvGrpSpPr>
        <p:grpSpPr>
          <a:xfrm>
            <a:off x="1272382" y="2676744"/>
            <a:ext cx="2563018" cy="3248570"/>
            <a:chOff x="1272382" y="2676744"/>
            <a:chExt cx="2563018" cy="3248570"/>
          </a:xfrm>
        </p:grpSpPr>
        <p:sp>
          <p:nvSpPr>
            <p:cNvPr id="53" name="空心弧 52">
              <a:extLst>
                <a:ext uri="{FF2B5EF4-FFF2-40B4-BE49-F238E27FC236}">
                  <a16:creationId xmlns:a16="http://schemas.microsoft.com/office/drawing/2014/main" xmlns="" id="{AD87E042-2709-4C77-BD51-71392701A367}"/>
                </a:ext>
              </a:extLst>
            </p:cNvPr>
            <p:cNvSpPr/>
            <p:nvPr/>
          </p:nvSpPr>
          <p:spPr>
            <a:xfrm>
              <a:off x="1610916" y="2676744"/>
              <a:ext cx="1885950" cy="1885950"/>
            </a:xfrm>
            <a:prstGeom prst="blockArc">
              <a:avLst>
                <a:gd name="adj1" fmla="val 10800000"/>
                <a:gd name="adj2" fmla="val 21547217"/>
                <a:gd name="adj3" fmla="val 6140"/>
              </a:avLst>
            </a:prstGeom>
            <a:gradFill>
              <a:gsLst>
                <a:gs pos="0">
                  <a:srgbClr val="F7B733"/>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54" name="椭圆 53">
              <a:extLst>
                <a:ext uri="{FF2B5EF4-FFF2-40B4-BE49-F238E27FC236}">
                  <a16:creationId xmlns:a16="http://schemas.microsoft.com/office/drawing/2014/main" xmlns="" id="{91B027CD-2776-4D9A-BFB9-05AC28609566}"/>
                </a:ext>
              </a:extLst>
            </p:cNvPr>
            <p:cNvSpPr/>
            <p:nvPr/>
          </p:nvSpPr>
          <p:spPr>
            <a:xfrm>
              <a:off x="1846660"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55" name="文本框 54">
              <a:extLst>
                <a:ext uri="{FF2B5EF4-FFF2-40B4-BE49-F238E27FC236}">
                  <a16:creationId xmlns:a16="http://schemas.microsoft.com/office/drawing/2014/main" xmlns="" id="{7D50FF84-A0EB-41FC-883D-100163660927}"/>
                </a:ext>
              </a:extLst>
            </p:cNvPr>
            <p:cNvSpPr txBox="1"/>
            <p:nvPr/>
          </p:nvSpPr>
          <p:spPr>
            <a:xfrm>
              <a:off x="1967717" y="3414903"/>
              <a:ext cx="1172348" cy="400110"/>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7B733"/>
                      </a:gs>
                      <a:gs pos="100000">
                        <a:srgbClr val="FC4A1A"/>
                      </a:gs>
                    </a:gsLst>
                    <a:lin ang="2700000" scaled="1"/>
                  </a:gradFill>
                  <a:effectLst/>
                  <a:uLnTx/>
                  <a:uFillTx/>
                  <a:latin typeface="思源黑体 CN Bold" panose="020B0800000000000000" pitchFamily="34" charset="-122"/>
                  <a:ea typeface="思源黑体 CN Bold" panose="020B0800000000000000" pitchFamily="34" charset="-122"/>
                </a:rPr>
                <a:t>标题</a:t>
              </a:r>
            </a:p>
          </p:txBody>
        </p:sp>
        <p:grpSp>
          <p:nvGrpSpPr>
            <p:cNvPr id="56" name="组合 55">
              <a:extLst>
                <a:ext uri="{FF2B5EF4-FFF2-40B4-BE49-F238E27FC236}">
                  <a16:creationId xmlns:a16="http://schemas.microsoft.com/office/drawing/2014/main" xmlns="" id="{32009B0B-C3AE-4051-BF55-4644E6C04194}"/>
                </a:ext>
              </a:extLst>
            </p:cNvPr>
            <p:cNvGrpSpPr/>
            <p:nvPr/>
          </p:nvGrpSpPr>
          <p:grpSpPr>
            <a:xfrm>
              <a:off x="1272382" y="4573029"/>
              <a:ext cx="2563018" cy="1352285"/>
              <a:chOff x="1790817" y="4335043"/>
              <a:chExt cx="2040740" cy="1076724"/>
            </a:xfrm>
          </p:grpSpPr>
          <p:sp>
            <p:nvSpPr>
              <p:cNvPr id="57" name="矩形 56">
                <a:extLst>
                  <a:ext uri="{FF2B5EF4-FFF2-40B4-BE49-F238E27FC236}">
                    <a16:creationId xmlns:a16="http://schemas.microsoft.com/office/drawing/2014/main" xmlns="" id="{77B8C7B6-A273-443E-8BCD-C24B24C10B49}"/>
                  </a:ext>
                </a:extLst>
              </p:cNvPr>
              <p:cNvSpPr/>
              <p:nvPr/>
            </p:nvSpPr>
            <p:spPr>
              <a:xfrm>
                <a:off x="1910388" y="4335043"/>
                <a:ext cx="1801598" cy="34727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8" name="文本框 57">
                <a:extLst>
                  <a:ext uri="{FF2B5EF4-FFF2-40B4-BE49-F238E27FC236}">
                    <a16:creationId xmlns:a16="http://schemas.microsoft.com/office/drawing/2014/main" xmlns="" id="{E8EAEC3B-9955-4A7D-9E1E-D4460F4CB342}"/>
                  </a:ext>
                </a:extLst>
              </p:cNvPr>
              <p:cNvSpPr txBox="1"/>
              <p:nvPr/>
            </p:nvSpPr>
            <p:spPr>
              <a:xfrm>
                <a:off x="1790817" y="4699460"/>
                <a:ext cx="2040740" cy="712307"/>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grpSp>
        <p:nvGrpSpPr>
          <p:cNvPr id="59" name="组合 58">
            <a:extLst>
              <a:ext uri="{FF2B5EF4-FFF2-40B4-BE49-F238E27FC236}">
                <a16:creationId xmlns:a16="http://schemas.microsoft.com/office/drawing/2014/main" xmlns="" id="{F792A450-AFB4-4B09-BAE6-48B012D80DA2}"/>
              </a:ext>
            </a:extLst>
          </p:cNvPr>
          <p:cNvGrpSpPr/>
          <p:nvPr/>
        </p:nvGrpSpPr>
        <p:grpSpPr>
          <a:xfrm>
            <a:off x="8353029" y="2671982"/>
            <a:ext cx="2563018" cy="3253332"/>
            <a:chOff x="8353029" y="2671982"/>
            <a:chExt cx="2563018" cy="3253332"/>
          </a:xfrm>
        </p:grpSpPr>
        <p:sp>
          <p:nvSpPr>
            <p:cNvPr id="60" name="空心弧 59">
              <a:extLst>
                <a:ext uri="{FF2B5EF4-FFF2-40B4-BE49-F238E27FC236}">
                  <a16:creationId xmlns:a16="http://schemas.microsoft.com/office/drawing/2014/main" xmlns="" id="{14C87B79-8896-452F-851F-193ACE81F4F8}"/>
                </a:ext>
              </a:extLst>
            </p:cNvPr>
            <p:cNvSpPr/>
            <p:nvPr/>
          </p:nvSpPr>
          <p:spPr>
            <a:xfrm>
              <a:off x="8691563" y="2671982"/>
              <a:ext cx="1885950" cy="1885950"/>
            </a:xfrm>
            <a:prstGeom prst="blockArc">
              <a:avLst>
                <a:gd name="adj1" fmla="val 10800000"/>
                <a:gd name="adj2" fmla="val 21547217"/>
                <a:gd name="adj3" fmla="val 6140"/>
              </a:avLst>
            </a:prstGeom>
            <a:gradFill>
              <a:gsLst>
                <a:gs pos="0">
                  <a:srgbClr val="F7B733"/>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61" name="椭圆 60">
              <a:extLst>
                <a:ext uri="{FF2B5EF4-FFF2-40B4-BE49-F238E27FC236}">
                  <a16:creationId xmlns:a16="http://schemas.microsoft.com/office/drawing/2014/main" xmlns="" id="{AD3FB7DA-E66F-4345-8CAD-CC97EE86F6E4}"/>
                </a:ext>
              </a:extLst>
            </p:cNvPr>
            <p:cNvSpPr/>
            <p:nvPr/>
          </p:nvSpPr>
          <p:spPr>
            <a:xfrm>
              <a:off x="8927307"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62" name="文本框 61">
              <a:extLst>
                <a:ext uri="{FF2B5EF4-FFF2-40B4-BE49-F238E27FC236}">
                  <a16:creationId xmlns:a16="http://schemas.microsoft.com/office/drawing/2014/main" xmlns="" id="{1C2E7BFB-0B40-4523-AEBC-B4822FE058AC}"/>
                </a:ext>
              </a:extLst>
            </p:cNvPr>
            <p:cNvSpPr txBox="1"/>
            <p:nvPr/>
          </p:nvSpPr>
          <p:spPr>
            <a:xfrm>
              <a:off x="9048364" y="3399203"/>
              <a:ext cx="1172348" cy="400110"/>
            </a:xfrm>
            <a:prstGeom prst="rect">
              <a:avLst/>
            </a:prstGeom>
            <a:noFill/>
          </p:spPr>
          <p:txBody>
            <a:bodyPr wrap="square" rtlCol="0" anchor="ctr">
              <a:spAutoFit/>
            </a:bodyPr>
            <a:lstStyle/>
            <a:p>
              <a:pPr lvl="0" algn="ctr">
                <a:defRPr/>
              </a:pPr>
              <a:r>
                <a:rPr lang="zh-CN" altLang="en-US" sz="2000" kern="0" dirty="0">
                  <a:gradFill>
                    <a:gsLst>
                      <a:gs pos="0">
                        <a:srgbClr val="F7B733"/>
                      </a:gs>
                      <a:gs pos="100000">
                        <a:srgbClr val="FC4A1A"/>
                      </a:gs>
                    </a:gsLst>
                    <a:lin ang="2700000" scaled="1"/>
                  </a:gradFill>
                  <a:latin typeface="思源黑体 CN Bold" panose="020B0800000000000000" pitchFamily="34" charset="-122"/>
                  <a:ea typeface="思源黑体 CN Bold" panose="020B0800000000000000" pitchFamily="34" charset="-122"/>
                </a:rPr>
                <a:t>标题</a:t>
              </a:r>
            </a:p>
          </p:txBody>
        </p:sp>
        <p:grpSp>
          <p:nvGrpSpPr>
            <p:cNvPr id="63" name="组合 62">
              <a:extLst>
                <a:ext uri="{FF2B5EF4-FFF2-40B4-BE49-F238E27FC236}">
                  <a16:creationId xmlns:a16="http://schemas.microsoft.com/office/drawing/2014/main" xmlns="" id="{833782F0-2CAE-419E-A7D6-F42454C5AF69}"/>
                </a:ext>
              </a:extLst>
            </p:cNvPr>
            <p:cNvGrpSpPr/>
            <p:nvPr/>
          </p:nvGrpSpPr>
          <p:grpSpPr>
            <a:xfrm>
              <a:off x="8353029" y="4573029"/>
              <a:ext cx="2563018" cy="1352285"/>
              <a:chOff x="1790817" y="4335043"/>
              <a:chExt cx="2040740" cy="1076724"/>
            </a:xfrm>
          </p:grpSpPr>
          <p:sp>
            <p:nvSpPr>
              <p:cNvPr id="64" name="矩形 63">
                <a:extLst>
                  <a:ext uri="{FF2B5EF4-FFF2-40B4-BE49-F238E27FC236}">
                    <a16:creationId xmlns:a16="http://schemas.microsoft.com/office/drawing/2014/main" xmlns="" id="{5A5CEE70-26A4-4392-BF9C-4DE5DCBC6003}"/>
                  </a:ext>
                </a:extLst>
              </p:cNvPr>
              <p:cNvSpPr/>
              <p:nvPr/>
            </p:nvSpPr>
            <p:spPr>
              <a:xfrm>
                <a:off x="1910388" y="4335043"/>
                <a:ext cx="1801598" cy="34727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65" name="文本框 64">
                <a:extLst>
                  <a:ext uri="{FF2B5EF4-FFF2-40B4-BE49-F238E27FC236}">
                    <a16:creationId xmlns:a16="http://schemas.microsoft.com/office/drawing/2014/main" xmlns="" id="{3AE11408-1337-4B3A-8EDB-2629F68A229C}"/>
                  </a:ext>
                </a:extLst>
              </p:cNvPr>
              <p:cNvSpPr txBox="1"/>
              <p:nvPr/>
            </p:nvSpPr>
            <p:spPr>
              <a:xfrm>
                <a:off x="1790817" y="4699460"/>
                <a:ext cx="2040740" cy="712307"/>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grpSp>
        <p:nvGrpSpPr>
          <p:cNvPr id="66" name="组合 65">
            <a:extLst>
              <a:ext uri="{FF2B5EF4-FFF2-40B4-BE49-F238E27FC236}">
                <a16:creationId xmlns:a16="http://schemas.microsoft.com/office/drawing/2014/main" xmlns="" id="{4D57928C-3D4A-4C68-9F5A-C1D03C24824E}"/>
              </a:ext>
            </a:extLst>
          </p:cNvPr>
          <p:cNvGrpSpPr/>
          <p:nvPr/>
        </p:nvGrpSpPr>
        <p:grpSpPr>
          <a:xfrm>
            <a:off x="3042841" y="1373776"/>
            <a:ext cx="2563018" cy="3163518"/>
            <a:chOff x="3042841" y="1373776"/>
            <a:chExt cx="2563018" cy="3163518"/>
          </a:xfrm>
        </p:grpSpPr>
        <p:sp>
          <p:nvSpPr>
            <p:cNvPr id="67" name="空心弧 66">
              <a:extLst>
                <a:ext uri="{FF2B5EF4-FFF2-40B4-BE49-F238E27FC236}">
                  <a16:creationId xmlns:a16="http://schemas.microsoft.com/office/drawing/2014/main" xmlns="" id="{4AA72B46-3E40-451E-9039-BFDEBA2CE6D3}"/>
                </a:ext>
              </a:extLst>
            </p:cNvPr>
            <p:cNvSpPr/>
            <p:nvPr/>
          </p:nvSpPr>
          <p:spPr>
            <a:xfrm flipV="1">
              <a:off x="3381375" y="2651344"/>
              <a:ext cx="1885950" cy="1885950"/>
            </a:xfrm>
            <a:prstGeom prst="blockArc">
              <a:avLst>
                <a:gd name="adj1" fmla="val 10800000"/>
                <a:gd name="adj2" fmla="val 21547217"/>
                <a:gd name="adj3" fmla="val 6140"/>
              </a:avLst>
            </a:prstGeom>
            <a:gradFill>
              <a:gsLst>
                <a:gs pos="0">
                  <a:srgbClr val="F7B733"/>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68" name="椭圆 67">
              <a:extLst>
                <a:ext uri="{FF2B5EF4-FFF2-40B4-BE49-F238E27FC236}">
                  <a16:creationId xmlns:a16="http://schemas.microsoft.com/office/drawing/2014/main" xmlns="" id="{F711AB3F-E36A-4029-8D77-6ED674715B8C}"/>
                </a:ext>
              </a:extLst>
            </p:cNvPr>
            <p:cNvSpPr/>
            <p:nvPr/>
          </p:nvSpPr>
          <p:spPr>
            <a:xfrm>
              <a:off x="3617119"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69" name="文本框 68">
              <a:extLst>
                <a:ext uri="{FF2B5EF4-FFF2-40B4-BE49-F238E27FC236}">
                  <a16:creationId xmlns:a16="http://schemas.microsoft.com/office/drawing/2014/main" xmlns="" id="{3C7D1C47-40C7-4ED8-918E-6623761ECD9E}"/>
                </a:ext>
              </a:extLst>
            </p:cNvPr>
            <p:cNvSpPr txBox="1"/>
            <p:nvPr/>
          </p:nvSpPr>
          <p:spPr>
            <a:xfrm>
              <a:off x="3738176" y="3414903"/>
              <a:ext cx="1172348" cy="400110"/>
            </a:xfrm>
            <a:prstGeom prst="rect">
              <a:avLst/>
            </a:prstGeom>
            <a:noFill/>
          </p:spPr>
          <p:txBody>
            <a:bodyPr wrap="square" rtlCol="0" anchor="ctr">
              <a:spAutoFit/>
            </a:bodyPr>
            <a:lstStyle/>
            <a:p>
              <a:pPr lvl="0" algn="ctr"/>
              <a:r>
                <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a:t>
              </a:r>
            </a:p>
          </p:txBody>
        </p:sp>
        <p:grpSp>
          <p:nvGrpSpPr>
            <p:cNvPr id="70" name="组合 69">
              <a:extLst>
                <a:ext uri="{FF2B5EF4-FFF2-40B4-BE49-F238E27FC236}">
                  <a16:creationId xmlns:a16="http://schemas.microsoft.com/office/drawing/2014/main" xmlns="" id="{1ABBDF5D-397E-40FE-96F7-949A0D3BC18F}"/>
                </a:ext>
              </a:extLst>
            </p:cNvPr>
            <p:cNvGrpSpPr/>
            <p:nvPr/>
          </p:nvGrpSpPr>
          <p:grpSpPr>
            <a:xfrm>
              <a:off x="3042841" y="1373776"/>
              <a:ext cx="2563018" cy="1352285"/>
              <a:chOff x="1790817" y="4335043"/>
              <a:chExt cx="2040740" cy="1076724"/>
            </a:xfrm>
          </p:grpSpPr>
          <p:sp>
            <p:nvSpPr>
              <p:cNvPr id="71" name="矩形 70">
                <a:extLst>
                  <a:ext uri="{FF2B5EF4-FFF2-40B4-BE49-F238E27FC236}">
                    <a16:creationId xmlns:a16="http://schemas.microsoft.com/office/drawing/2014/main" xmlns="" id="{6D6A3E64-74CA-4D35-A155-6241AA773C7E}"/>
                  </a:ext>
                </a:extLst>
              </p:cNvPr>
              <p:cNvSpPr/>
              <p:nvPr/>
            </p:nvSpPr>
            <p:spPr>
              <a:xfrm>
                <a:off x="1910388" y="4335043"/>
                <a:ext cx="1801598" cy="320146"/>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2" name="文本框 71">
                <a:extLst>
                  <a:ext uri="{FF2B5EF4-FFF2-40B4-BE49-F238E27FC236}">
                    <a16:creationId xmlns:a16="http://schemas.microsoft.com/office/drawing/2014/main" xmlns="" id="{44514934-EB48-4447-A404-D937B60E96A6}"/>
                  </a:ext>
                </a:extLst>
              </p:cNvPr>
              <p:cNvSpPr txBox="1"/>
              <p:nvPr/>
            </p:nvSpPr>
            <p:spPr>
              <a:xfrm>
                <a:off x="1790817" y="4699460"/>
                <a:ext cx="2040740" cy="712307"/>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grpSp>
        <p:nvGrpSpPr>
          <p:cNvPr id="73" name="组合 72">
            <a:extLst>
              <a:ext uri="{FF2B5EF4-FFF2-40B4-BE49-F238E27FC236}">
                <a16:creationId xmlns:a16="http://schemas.microsoft.com/office/drawing/2014/main" xmlns="" id="{A59D39C1-5CFF-48EC-8966-52B2AC8E4B43}"/>
              </a:ext>
            </a:extLst>
          </p:cNvPr>
          <p:cNvGrpSpPr/>
          <p:nvPr/>
        </p:nvGrpSpPr>
        <p:grpSpPr>
          <a:xfrm>
            <a:off x="6581379" y="1373776"/>
            <a:ext cx="2563018" cy="3139706"/>
            <a:chOff x="6581379" y="1373776"/>
            <a:chExt cx="2563018" cy="3139706"/>
          </a:xfrm>
        </p:grpSpPr>
        <p:sp>
          <p:nvSpPr>
            <p:cNvPr id="74" name="空心弧 73">
              <a:extLst>
                <a:ext uri="{FF2B5EF4-FFF2-40B4-BE49-F238E27FC236}">
                  <a16:creationId xmlns:a16="http://schemas.microsoft.com/office/drawing/2014/main" xmlns="" id="{B250B79B-8544-4C6F-A392-4CA8A7C9C584}"/>
                </a:ext>
              </a:extLst>
            </p:cNvPr>
            <p:cNvSpPr/>
            <p:nvPr/>
          </p:nvSpPr>
          <p:spPr>
            <a:xfrm flipV="1">
              <a:off x="6919913" y="2627532"/>
              <a:ext cx="1885950" cy="1885950"/>
            </a:xfrm>
            <a:prstGeom prst="blockArc">
              <a:avLst>
                <a:gd name="adj1" fmla="val 10800000"/>
                <a:gd name="adj2" fmla="val 21547217"/>
                <a:gd name="adj3" fmla="val 6140"/>
              </a:avLst>
            </a:prstGeom>
            <a:gradFill>
              <a:gsLst>
                <a:gs pos="0">
                  <a:srgbClr val="F5AD14"/>
                </a:gs>
                <a:gs pos="100000">
                  <a:srgbClr val="F01D06"/>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75" name="椭圆 74">
              <a:extLst>
                <a:ext uri="{FF2B5EF4-FFF2-40B4-BE49-F238E27FC236}">
                  <a16:creationId xmlns:a16="http://schemas.microsoft.com/office/drawing/2014/main" xmlns="" id="{A80740E9-D751-4E62-AF3B-A198719F54FD}"/>
                </a:ext>
              </a:extLst>
            </p:cNvPr>
            <p:cNvSpPr/>
            <p:nvPr/>
          </p:nvSpPr>
          <p:spPr>
            <a:xfrm>
              <a:off x="7155657"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黑体"/>
                <a:cs typeface="+mn-cs"/>
              </a:endParaRPr>
            </a:p>
          </p:txBody>
        </p:sp>
        <p:sp>
          <p:nvSpPr>
            <p:cNvPr id="76" name="文本框 75">
              <a:extLst>
                <a:ext uri="{FF2B5EF4-FFF2-40B4-BE49-F238E27FC236}">
                  <a16:creationId xmlns:a16="http://schemas.microsoft.com/office/drawing/2014/main" xmlns="" id="{CAE44F61-84F8-493A-9210-AE837EB4284F}"/>
                </a:ext>
              </a:extLst>
            </p:cNvPr>
            <p:cNvSpPr txBox="1"/>
            <p:nvPr/>
          </p:nvSpPr>
          <p:spPr>
            <a:xfrm>
              <a:off x="7276714" y="3414903"/>
              <a:ext cx="1172348" cy="400110"/>
            </a:xfrm>
            <a:prstGeom prst="rect">
              <a:avLst/>
            </a:prstGeom>
            <a:noFill/>
          </p:spPr>
          <p:txBody>
            <a:bodyPr wrap="square" rtlCol="0" anchor="ctr">
              <a:spAutoFit/>
            </a:bodyPr>
            <a:lstStyle/>
            <a:p>
              <a:pPr lvl="0" algn="ctr"/>
              <a:r>
                <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a:t>
              </a:r>
            </a:p>
          </p:txBody>
        </p:sp>
        <p:grpSp>
          <p:nvGrpSpPr>
            <p:cNvPr id="77" name="组合 76">
              <a:extLst>
                <a:ext uri="{FF2B5EF4-FFF2-40B4-BE49-F238E27FC236}">
                  <a16:creationId xmlns:a16="http://schemas.microsoft.com/office/drawing/2014/main" xmlns="" id="{59C3A5D5-2498-4D08-8D09-514A6C69FEBF}"/>
                </a:ext>
              </a:extLst>
            </p:cNvPr>
            <p:cNvGrpSpPr/>
            <p:nvPr/>
          </p:nvGrpSpPr>
          <p:grpSpPr>
            <a:xfrm>
              <a:off x="6581379" y="1373776"/>
              <a:ext cx="2563018" cy="1352285"/>
              <a:chOff x="1790817" y="4335043"/>
              <a:chExt cx="2040740" cy="1076724"/>
            </a:xfrm>
          </p:grpSpPr>
          <p:sp>
            <p:nvSpPr>
              <p:cNvPr id="78" name="矩形 77">
                <a:extLst>
                  <a:ext uri="{FF2B5EF4-FFF2-40B4-BE49-F238E27FC236}">
                    <a16:creationId xmlns:a16="http://schemas.microsoft.com/office/drawing/2014/main" xmlns="" id="{590C1FD9-D988-4890-B3C2-8F018F9144D4}"/>
                  </a:ext>
                </a:extLst>
              </p:cNvPr>
              <p:cNvSpPr/>
              <p:nvPr/>
            </p:nvSpPr>
            <p:spPr>
              <a:xfrm>
                <a:off x="1910388" y="4335043"/>
                <a:ext cx="1801598" cy="320146"/>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9" name="文本框 78">
                <a:extLst>
                  <a:ext uri="{FF2B5EF4-FFF2-40B4-BE49-F238E27FC236}">
                    <a16:creationId xmlns:a16="http://schemas.microsoft.com/office/drawing/2014/main" xmlns="" id="{F73560BD-56C3-4352-AA58-3AE56ABCF396}"/>
                  </a:ext>
                </a:extLst>
              </p:cNvPr>
              <p:cNvSpPr txBox="1"/>
              <p:nvPr/>
            </p:nvSpPr>
            <p:spPr>
              <a:xfrm>
                <a:off x="1790817" y="4699460"/>
                <a:ext cx="2040740" cy="712307"/>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grpSp>
      </p:grpSp>
    </p:spTree>
    <p:extLst>
      <p:ext uri="{BB962C8B-B14F-4D97-AF65-F5344CB8AC3E}">
        <p14:creationId xmlns:p14="http://schemas.microsoft.com/office/powerpoint/2010/main" val="101162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500"/>
                                        <p:tgtEl>
                                          <p:spTgt spid="66"/>
                                        </p:tgtEl>
                                      </p:cBhvr>
                                    </p:animEffect>
                                    <p:anim calcmode="lin" valueType="num">
                                      <p:cBhvr>
                                        <p:cTn id="14" dur="500" fill="hold"/>
                                        <p:tgtEl>
                                          <p:spTgt spid="66"/>
                                        </p:tgtEl>
                                        <p:attrNameLst>
                                          <p:attrName>ppt_x</p:attrName>
                                        </p:attrNameLst>
                                      </p:cBhvr>
                                      <p:tavLst>
                                        <p:tav tm="0">
                                          <p:val>
                                            <p:strVal val="#ppt_x"/>
                                          </p:val>
                                        </p:tav>
                                        <p:tav tm="100000">
                                          <p:val>
                                            <p:strVal val="#ppt_x"/>
                                          </p:val>
                                        </p:tav>
                                      </p:tavLst>
                                    </p:anim>
                                    <p:anim calcmode="lin" valueType="num">
                                      <p:cBhvr>
                                        <p:cTn id="15" dur="500" fill="hold"/>
                                        <p:tgtEl>
                                          <p:spTgt spid="6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anim calcmode="lin" valueType="num">
                                      <p:cBhvr>
                                        <p:cTn id="26" dur="500" fill="hold"/>
                                        <p:tgtEl>
                                          <p:spTgt spid="73"/>
                                        </p:tgtEl>
                                        <p:attrNameLst>
                                          <p:attrName>ppt_x</p:attrName>
                                        </p:attrNameLst>
                                      </p:cBhvr>
                                      <p:tavLst>
                                        <p:tav tm="0">
                                          <p:val>
                                            <p:strVal val="#ppt_x"/>
                                          </p:val>
                                        </p:tav>
                                        <p:tav tm="100000">
                                          <p:val>
                                            <p:strVal val="#ppt_x"/>
                                          </p:val>
                                        </p:tav>
                                      </p:tavLst>
                                    </p:anim>
                                    <p:anim calcmode="lin" valueType="num">
                                      <p:cBhvr>
                                        <p:cTn id="27" dur="500" fill="hold"/>
                                        <p:tgtEl>
                                          <p:spTgt spid="7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anim calcmode="lin" valueType="num">
                                      <p:cBhvr>
                                        <p:cTn id="32" dur="500" fill="hold"/>
                                        <p:tgtEl>
                                          <p:spTgt spid="59"/>
                                        </p:tgtEl>
                                        <p:attrNameLst>
                                          <p:attrName>ppt_x</p:attrName>
                                        </p:attrNameLst>
                                      </p:cBhvr>
                                      <p:tavLst>
                                        <p:tav tm="0">
                                          <p:val>
                                            <p:strVal val="#ppt_x"/>
                                          </p:val>
                                        </p:tav>
                                        <p:tav tm="100000">
                                          <p:val>
                                            <p:strVal val="#ppt_x"/>
                                          </p:val>
                                        </p:tav>
                                      </p:tavLst>
                                    </p:anim>
                                    <p:anim calcmode="lin" valueType="num">
                                      <p:cBhvr>
                                        <p:cTn id="3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905C7161-32B1-4CF6-94BE-AB2E7A73B78E}"/>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46" name="矩形 45">
            <a:extLst>
              <a:ext uri="{FF2B5EF4-FFF2-40B4-BE49-F238E27FC236}">
                <a16:creationId xmlns:a16="http://schemas.microsoft.com/office/drawing/2014/main" xmlns="" id="{85F55E79-B5C5-4E51-A7AB-3D97A3AAF7F0}"/>
              </a:ext>
            </a:extLst>
          </p:cNvPr>
          <p:cNvSpPr/>
          <p:nvPr/>
        </p:nvSpPr>
        <p:spPr>
          <a:xfrm>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42" name="图片 41" descr="背景图案&#10;&#10;描述已自动生成">
            <a:extLst>
              <a:ext uri="{FF2B5EF4-FFF2-40B4-BE49-F238E27FC236}">
                <a16:creationId xmlns:a16="http://schemas.microsoft.com/office/drawing/2014/main" xmlns="" id="{5BFE7A84-1BDA-41BC-98B3-F8C47281E85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3178002" y="430"/>
            <a:ext cx="9013998" cy="685714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28" name="图片 27" descr="背景图案&#10;&#10;描述已自动生成">
            <a:extLst>
              <a:ext uri="{FF2B5EF4-FFF2-40B4-BE49-F238E27FC236}">
                <a16:creationId xmlns:a16="http://schemas.microsoft.com/office/drawing/2014/main" xmlns="" id="{BD851E9A-061F-4028-9953-979FF9353E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90574"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1" name="图片 30" descr="背景图案&#10;&#10;描述已自动生成">
            <a:extLst>
              <a:ext uri="{FF2B5EF4-FFF2-40B4-BE49-F238E27FC236}">
                <a16:creationId xmlns:a16="http://schemas.microsoft.com/office/drawing/2014/main" xmlns="" id="{6015C6D4-E710-4B0A-AF09-152D4141D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400299"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2" name="图片 31" descr="背景图案&#10;&#10;描述已自动生成">
            <a:extLst>
              <a:ext uri="{FF2B5EF4-FFF2-40B4-BE49-F238E27FC236}">
                <a16:creationId xmlns:a16="http://schemas.microsoft.com/office/drawing/2014/main" xmlns="" id="{00230218-D08C-4FCF-A63A-9D6B94FF06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5"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5" name="图片 34" descr="背景图案&#10;&#10;描述已自动生成">
            <a:extLst>
              <a:ext uri="{FF2B5EF4-FFF2-40B4-BE49-F238E27FC236}">
                <a16:creationId xmlns:a16="http://schemas.microsoft.com/office/drawing/2014/main" xmlns="" id="{B3008D7C-3CBC-4F8A-8E44-36369B882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52423"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6" name="图片 35" descr="背景图案&#10;&#10;描述已自动生成">
            <a:extLst>
              <a:ext uri="{FF2B5EF4-FFF2-40B4-BE49-F238E27FC236}">
                <a16:creationId xmlns:a16="http://schemas.microsoft.com/office/drawing/2014/main" xmlns="" id="{A80267B7-3BD1-409E-90F5-272E8D94C1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83721"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7" name="图片 36" descr="背景图案&#10;&#10;描述已自动生成">
            <a:extLst>
              <a:ext uri="{FF2B5EF4-FFF2-40B4-BE49-F238E27FC236}">
                <a16:creationId xmlns:a16="http://schemas.microsoft.com/office/drawing/2014/main" xmlns="" id="{5257994C-C731-439A-AEB8-2259EA712B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481776" y="56050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 name="图片 3">
            <a:extLst>
              <a:ext uri="{FF2B5EF4-FFF2-40B4-BE49-F238E27FC236}">
                <a16:creationId xmlns:a16="http://schemas.microsoft.com/office/drawing/2014/main" xmlns="" id="{40E6B7F1-FE12-4BE1-89D7-E85C8B14B1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66358" y="1471229"/>
            <a:ext cx="7911082" cy="5386770"/>
          </a:xfrm>
          <a:prstGeom prst="rect">
            <a:avLst/>
          </a:prstGeom>
          <a:effectLst>
            <a:outerShdw blurRad="254000" dist="38100" dir="2700000" algn="tl" rotWithShape="0">
              <a:prstClr val="black">
                <a:alpha val="30000"/>
              </a:prstClr>
            </a:outerShdw>
          </a:effectLst>
        </p:spPr>
      </p:pic>
      <p:pic>
        <p:nvPicPr>
          <p:cNvPr id="43" name="图片 42" descr="背景图案&#10;&#10;描述已自动生成">
            <a:extLst>
              <a:ext uri="{FF2B5EF4-FFF2-40B4-BE49-F238E27FC236}">
                <a16:creationId xmlns:a16="http://schemas.microsoft.com/office/drawing/2014/main" xmlns="" id="{ECE1AE2A-4F34-4B8D-8D96-697C4FCDB6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14658"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4" name="图片 43" descr="背景图案&#10;&#10;描述已自动生成">
            <a:extLst>
              <a:ext uri="{FF2B5EF4-FFF2-40B4-BE49-F238E27FC236}">
                <a16:creationId xmlns:a16="http://schemas.microsoft.com/office/drawing/2014/main" xmlns="" id="{F9788212-2A78-44D8-8FF2-AB7C634DB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4"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grpSp>
        <p:nvGrpSpPr>
          <p:cNvPr id="66" name="组合 65">
            <a:extLst>
              <a:ext uri="{FF2B5EF4-FFF2-40B4-BE49-F238E27FC236}">
                <a16:creationId xmlns:a16="http://schemas.microsoft.com/office/drawing/2014/main" xmlns="" id="{38700DAF-F992-4D1E-8FDE-9B95BFA5B826}"/>
              </a:ext>
            </a:extLst>
          </p:cNvPr>
          <p:cNvGrpSpPr/>
          <p:nvPr/>
        </p:nvGrpSpPr>
        <p:grpSpPr>
          <a:xfrm>
            <a:off x="6096000" y="736127"/>
            <a:ext cx="5729178" cy="3055545"/>
            <a:chOff x="6096000" y="736127"/>
            <a:chExt cx="5729178" cy="3055545"/>
          </a:xfrm>
        </p:grpSpPr>
        <p:sp>
          <p:nvSpPr>
            <p:cNvPr id="55" name="文本框 54">
              <a:extLst>
                <a:ext uri="{FF2B5EF4-FFF2-40B4-BE49-F238E27FC236}">
                  <a16:creationId xmlns:a16="http://schemas.microsoft.com/office/drawing/2014/main" xmlns="" id="{83088592-B399-483F-8A9E-5D8F9D5453B2}"/>
                </a:ext>
              </a:extLst>
            </p:cNvPr>
            <p:cNvSpPr txBox="1"/>
            <p:nvPr/>
          </p:nvSpPr>
          <p:spPr>
            <a:xfrm>
              <a:off x="6096000" y="1266825"/>
              <a:ext cx="5729178" cy="1466360"/>
            </a:xfrm>
            <a:prstGeom prst="rect">
              <a:avLst/>
            </a:prstGeom>
            <a:noFill/>
          </p:spPr>
          <p:txBody>
            <a:bodyPr wrap="square" rtlCol="0">
              <a:spAutoFit/>
            </a:bodyPr>
            <a:lstStyle>
              <a:defPPr>
                <a:defRPr lang="zh-CN"/>
              </a:defPPr>
              <a:lvl1pPr>
                <a:defRPr sz="3600">
                  <a:gradFill>
                    <a:gsLst>
                      <a:gs pos="0">
                        <a:srgbClr val="72DBCB"/>
                      </a:gs>
                      <a:gs pos="100000">
                        <a:srgbClr val="2FC1B3"/>
                      </a:gs>
                    </a:gsLst>
                    <a:lin ang="2700000" scaled="1"/>
                  </a:gradFill>
                  <a:latin typeface="优设标题黑" panose="00000500000000000000" pitchFamily="2" charset="-122"/>
                  <a:ea typeface="优设标题黑" panose="00000500000000000000" pitchFamily="2"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a:gsLst>
                      <a:gs pos="0">
                        <a:srgbClr val="F5AD14"/>
                      </a:gs>
                      <a:gs pos="100000">
                        <a:srgbClr val="F01D06"/>
                      </a:gs>
                    </a:gsLst>
                    <a:lin ang="2700000" scaled="1"/>
                  </a:gradFill>
                  <a:effectLst/>
                  <a:uLnTx/>
                  <a:uFillTx/>
                  <a:latin typeface="站酷庆科黄油体" panose="02000803000000020004" pitchFamily="2" charset="-122"/>
                  <a:ea typeface="站酷庆科黄油体" panose="02000803000000020004" pitchFamily="2" charset="-122"/>
                  <a:cs typeface="+mn-cs"/>
                </a:rPr>
                <a:t>欢迎主动参与</a:t>
              </a:r>
            </a:p>
          </p:txBody>
        </p:sp>
        <p:sp>
          <p:nvSpPr>
            <p:cNvPr id="56" name="文本框 55">
              <a:extLst>
                <a:ext uri="{FF2B5EF4-FFF2-40B4-BE49-F238E27FC236}">
                  <a16:creationId xmlns:a16="http://schemas.microsoft.com/office/drawing/2014/main" xmlns="" id="{CC4EBD6D-3B8C-448D-83FD-6ADB9FA5BAD5}"/>
                </a:ext>
              </a:extLst>
            </p:cNvPr>
            <p:cNvSpPr txBox="1"/>
            <p:nvPr/>
          </p:nvSpPr>
          <p:spPr>
            <a:xfrm>
              <a:off x="7747503" y="736127"/>
              <a:ext cx="3936550"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rPr>
                <a:t>大学生活动策划</a:t>
              </a:r>
              <a:r>
                <a:rPr lang="en-US" altLang="zh-CN" sz="3200" dirty="0">
                  <a:solidFill>
                    <a:schemeClr val="tx1">
                      <a:lumMod val="65000"/>
                      <a:lumOff val="35000"/>
                    </a:schemeClr>
                  </a:solidFill>
                  <a:latin typeface="思源黑体 CN Bold" panose="020B0800000000000000" pitchFamily="34" charset="-122"/>
                  <a:ea typeface="思源黑体 CN Bold" panose="020B0800000000000000" pitchFamily="34" charset="-122"/>
                </a:rPr>
                <a:t>PPT</a:t>
              </a:r>
              <a:endPar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58" name="文本框 57">
              <a:extLst>
                <a:ext uri="{FF2B5EF4-FFF2-40B4-BE49-F238E27FC236}">
                  <a16:creationId xmlns:a16="http://schemas.microsoft.com/office/drawing/2014/main" xmlns="" id="{3F1D7417-B000-4AD5-B53E-82A6E3AFB59F}"/>
                </a:ext>
              </a:extLst>
            </p:cNvPr>
            <p:cNvSpPr txBox="1"/>
            <p:nvPr/>
          </p:nvSpPr>
          <p:spPr>
            <a:xfrm>
              <a:off x="6539218" y="2917386"/>
              <a:ext cx="5254299" cy="30691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WELCOME TO PARTICIPATE</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9" name="矩形: 圆角 58">
              <a:extLst>
                <a:ext uri="{FF2B5EF4-FFF2-40B4-BE49-F238E27FC236}">
                  <a16:creationId xmlns:a16="http://schemas.microsoft.com/office/drawing/2014/main" xmlns="" id="{DC309070-C276-4C3A-890F-79DC930754EA}"/>
                </a:ext>
              </a:extLst>
            </p:cNvPr>
            <p:cNvSpPr/>
            <p:nvPr/>
          </p:nvSpPr>
          <p:spPr>
            <a:xfrm>
              <a:off x="7747503" y="3451153"/>
              <a:ext cx="1896842" cy="340519"/>
            </a:xfrm>
            <a:prstGeom prst="roundRect">
              <a:avLst/>
            </a:prstGeom>
            <a:gradFill>
              <a:gsLst>
                <a:gs pos="0">
                  <a:srgbClr val="F5AD14"/>
                </a:gs>
                <a:gs pos="100000">
                  <a:srgbClr val="F01D06"/>
                </a:gs>
              </a:gsLst>
              <a:lin ang="2700000" scaled="1"/>
            </a:gradFill>
            <a:ln w="635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6">
                    <a:extLst>
                      <a:ext uri="{A12FA001-AC4F-418D-AE19-62706E023703}">
                        <ahyp:hlinkClr xmlns:ahyp="http://schemas.microsoft.com/office/drawing/2018/hyperlinkcolor" xmlns="" val="tx"/>
                      </a:ext>
                    </a:extLst>
                  </a:hlinkClick>
                </a:rPr>
                <a:t>汇报人：</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6">
                    <a:extLst>
                      <a:ext uri="{A12FA001-AC4F-418D-AE19-62706E023703}">
                        <ahyp:hlinkClr xmlns:ahyp="http://schemas.microsoft.com/office/drawing/2018/hyperlinkcolor" xmlns=""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6">
                    <a:extLst>
                      <a:ext uri="{A12FA001-AC4F-418D-AE19-62706E023703}">
                        <ahyp:hlinkClr xmlns:ahyp="http://schemas.microsoft.com/office/drawing/2018/hyperlinkcolor" xmlns="" val="tx"/>
                      </a:ext>
                    </a:extLst>
                  </a:hlinkClick>
                </a:rPr>
                <a:t>世界 </a:t>
              </a:r>
              <a:endParaRPr kumimoji="0" lang="zh-CN" altLang="en-US" sz="14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p:txBody>
        </p:sp>
        <p:sp>
          <p:nvSpPr>
            <p:cNvPr id="60" name="文本框 59">
              <a:extLst>
                <a:ext uri="{FF2B5EF4-FFF2-40B4-BE49-F238E27FC236}">
                  <a16:creationId xmlns:a16="http://schemas.microsoft.com/office/drawing/2014/main" xmlns="" id="{351A3D54-5371-4A7F-BF7B-9540306935EF}"/>
                </a:ext>
              </a:extLst>
            </p:cNvPr>
            <p:cNvSpPr txBox="1"/>
            <p:nvPr/>
          </p:nvSpPr>
          <p:spPr>
            <a:xfrm>
              <a:off x="9933678" y="3451153"/>
              <a:ext cx="1718536" cy="340519"/>
            </a:xfrm>
            <a:prstGeom prst="roundRect">
              <a:avLst/>
            </a:prstGeom>
            <a:gradFill>
              <a:gsLst>
                <a:gs pos="0">
                  <a:srgbClr val="F5AD14"/>
                </a:gs>
                <a:gs pos="100000">
                  <a:srgbClr val="F01D06"/>
                </a:gs>
              </a:gsLst>
              <a:lin ang="2700000" scaled="1"/>
            </a:gradFill>
            <a:ln w="6350">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40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汇报部门：某部门</a:t>
              </a:r>
            </a:p>
          </p:txBody>
        </p:sp>
        <p:cxnSp>
          <p:nvCxnSpPr>
            <p:cNvPr id="61" name="直接连接符 60">
              <a:extLst>
                <a:ext uri="{FF2B5EF4-FFF2-40B4-BE49-F238E27FC236}">
                  <a16:creationId xmlns:a16="http://schemas.microsoft.com/office/drawing/2014/main" xmlns="" id="{7FD691DA-8647-4E89-B1DE-EDAD111E7EF0}"/>
                </a:ext>
              </a:extLst>
            </p:cNvPr>
            <p:cNvCxnSpPr>
              <a:cxnSpLocks/>
            </p:cNvCxnSpPr>
            <p:nvPr/>
          </p:nvCxnSpPr>
          <p:spPr>
            <a:xfrm>
              <a:off x="6249853" y="2780268"/>
              <a:ext cx="543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2" name="矩形 61">
            <a:extLst>
              <a:ext uri="{FF2B5EF4-FFF2-40B4-BE49-F238E27FC236}">
                <a16:creationId xmlns:a16="http://schemas.microsoft.com/office/drawing/2014/main" xmlns="" id="{03E8D2C9-A2EA-4D23-BDB6-5DDF5A6A1496}"/>
              </a:ext>
            </a:extLst>
          </p:cNvPr>
          <p:cNvSpPr/>
          <p:nvPr/>
        </p:nvSpPr>
        <p:spPr>
          <a:xfrm>
            <a:off x="8483601" y="5711601"/>
            <a:ext cx="3341578" cy="954107"/>
          </a:xfrm>
          <a:prstGeom prst="rect">
            <a:avLst/>
          </a:prstGeom>
        </p:spPr>
        <p:txBody>
          <a:bodyPr wrap="square">
            <a:spAutoFit/>
          </a:bodyPr>
          <a:lstStyle/>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GROUP </a:t>
            </a:r>
          </a:p>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ACTIVITIES</a:t>
            </a:r>
            <a:endParaRPr lang="zh-CN" altLang="en-US" sz="2800" dirty="0">
              <a:solidFill>
                <a:schemeClr val="bg1">
                  <a:alpha val="50000"/>
                </a:schemeClr>
              </a:solidFill>
              <a:latin typeface="站酷小薇LOGO体" panose="02010600010101010101" pitchFamily="2" charset="-122"/>
              <a:ea typeface="站酷小薇LOGO体" panose="02010600010101010101" pitchFamily="2" charset="-122"/>
            </a:endParaRPr>
          </a:p>
        </p:txBody>
      </p:sp>
      <p:pic>
        <p:nvPicPr>
          <p:cNvPr id="22" name="图片 21" descr="画里面的卡通人物&#10;&#10;低可信度描述已自动生成">
            <a:hlinkClick r:id="rId7"/>
            <a:extLst>
              <a:ext uri="{FF2B5EF4-FFF2-40B4-BE49-F238E27FC236}">
                <a16:creationId xmlns:a16="http://schemas.microsoft.com/office/drawing/2014/main" xmlns="" id="{9C57E0B6-959B-4E96-9556-4FF404D1255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7112" y="320883"/>
            <a:ext cx="1686174" cy="313465"/>
          </a:xfrm>
          <a:prstGeom prst="rect">
            <a:avLst/>
          </a:prstGeom>
        </p:spPr>
      </p:pic>
    </p:spTree>
    <p:extLst>
      <p:ext uri="{BB962C8B-B14F-4D97-AF65-F5344CB8AC3E}">
        <p14:creationId xmlns:p14="http://schemas.microsoft.com/office/powerpoint/2010/main" val="2361130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FAF7C535-1CC0-4700-B1EA-642174D7AFDB}"/>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2" name="矩形 1">
            <a:extLst>
              <a:ext uri="{FF2B5EF4-FFF2-40B4-BE49-F238E27FC236}">
                <a16:creationId xmlns:a16="http://schemas.microsoft.com/office/drawing/2014/main" xmlns="" id="{460BC271-8205-4428-BAB0-A781909BAD6F}"/>
              </a:ext>
            </a:extLst>
          </p:cNvPr>
          <p:cNvSpPr/>
          <p:nvPr/>
        </p:nvSpPr>
        <p:spPr>
          <a:xfrm flipH="1">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3" name="图片 2" descr="背景图案&#10;&#10;描述已自动生成">
            <a:extLst>
              <a:ext uri="{FF2B5EF4-FFF2-40B4-BE49-F238E27FC236}">
                <a16:creationId xmlns:a16="http://schemas.microsoft.com/office/drawing/2014/main" xmlns="" id="{9EFFC680-764D-4161-9ECB-917E5E96116D}"/>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a:off x="0" y="430"/>
            <a:ext cx="10906859" cy="829708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4" name="图片 3" descr="背景图案&#10;&#10;描述已自动生成">
            <a:extLst>
              <a:ext uri="{FF2B5EF4-FFF2-40B4-BE49-F238E27FC236}">
                <a16:creationId xmlns:a16="http://schemas.microsoft.com/office/drawing/2014/main" xmlns="" id="{2287D4FD-2757-450A-9817-6C7685F4F27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994573"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5" name="图片 4" descr="背景图案&#10;&#10;描述已自动生成">
            <a:extLst>
              <a:ext uri="{FF2B5EF4-FFF2-40B4-BE49-F238E27FC236}">
                <a16:creationId xmlns:a16="http://schemas.microsoft.com/office/drawing/2014/main" xmlns="" id="{C32A8B9E-02C5-4882-B152-42325EF2972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384848"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6" name="图片 5" descr="背景图案&#10;&#10;描述已自动生成">
            <a:extLst>
              <a:ext uri="{FF2B5EF4-FFF2-40B4-BE49-F238E27FC236}">
                <a16:creationId xmlns:a16="http://schemas.microsoft.com/office/drawing/2014/main" xmlns="" id="{533EBE1E-62D9-453B-A7F0-8E9C59102D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48222"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7" name="图片 6" descr="背景图案&#10;&#10;描述已自动生成">
            <a:extLst>
              <a:ext uri="{FF2B5EF4-FFF2-40B4-BE49-F238E27FC236}">
                <a16:creationId xmlns:a16="http://schemas.microsoft.com/office/drawing/2014/main" xmlns="" id="{36361262-7857-49B7-A4C5-0549DC1D68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32724"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8" name="图片 7" descr="背景图案&#10;&#10;描述已自动生成">
            <a:extLst>
              <a:ext uri="{FF2B5EF4-FFF2-40B4-BE49-F238E27FC236}">
                <a16:creationId xmlns:a16="http://schemas.microsoft.com/office/drawing/2014/main" xmlns="" id="{9807DF9A-CE8B-4406-95FD-5C1B60CC237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01426"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10" name="图片 9">
            <a:extLst>
              <a:ext uri="{FF2B5EF4-FFF2-40B4-BE49-F238E27FC236}">
                <a16:creationId xmlns:a16="http://schemas.microsoft.com/office/drawing/2014/main" xmlns="" id="{4B9129CF-453C-403B-95A5-BC38B22F0E2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5486742" y="2292291"/>
            <a:ext cx="6705258" cy="4565707"/>
          </a:xfrm>
          <a:prstGeom prst="rect">
            <a:avLst/>
          </a:prstGeom>
          <a:effectLst>
            <a:outerShdw blurRad="254000" dist="38100" dir="2700000" algn="tl" rotWithShape="0">
              <a:prstClr val="black">
                <a:alpha val="30000"/>
              </a:prstClr>
            </a:outerShdw>
          </a:effectLst>
        </p:spPr>
      </p:pic>
      <p:pic>
        <p:nvPicPr>
          <p:cNvPr id="11" name="图片 10" descr="背景图案&#10;&#10;描述已自动生成">
            <a:extLst>
              <a:ext uri="{FF2B5EF4-FFF2-40B4-BE49-F238E27FC236}">
                <a16:creationId xmlns:a16="http://schemas.microsoft.com/office/drawing/2014/main" xmlns="" id="{C0E28D18-69EC-4AC0-A900-3A646142811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46003" y="22892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12" name="图片 11" descr="背景图案&#10;&#10;描述已自动生成">
            <a:extLst>
              <a:ext uri="{FF2B5EF4-FFF2-40B4-BE49-F238E27FC236}">
                <a16:creationId xmlns:a16="http://schemas.microsoft.com/office/drawing/2014/main" xmlns="" id="{4E528108-9A99-482F-9062-7EBCA2F034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70489"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13" name="图片 12" descr="背景图案&#10;&#10;描述已自动生成">
            <a:extLst>
              <a:ext uri="{FF2B5EF4-FFF2-40B4-BE49-F238E27FC236}">
                <a16:creationId xmlns:a16="http://schemas.microsoft.com/office/drawing/2014/main" xmlns="" id="{CC41343A-AF9D-45EB-B259-32AB03CA57F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48223"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grpSp>
        <p:nvGrpSpPr>
          <p:cNvPr id="50" name="组合 49">
            <a:extLst>
              <a:ext uri="{FF2B5EF4-FFF2-40B4-BE49-F238E27FC236}">
                <a16:creationId xmlns:a16="http://schemas.microsoft.com/office/drawing/2014/main" xmlns="" id="{9C5A7D4F-799E-44B1-A6D3-D1C7C97B807C}"/>
              </a:ext>
            </a:extLst>
          </p:cNvPr>
          <p:cNvGrpSpPr/>
          <p:nvPr/>
        </p:nvGrpSpPr>
        <p:grpSpPr>
          <a:xfrm>
            <a:off x="1068266" y="937620"/>
            <a:ext cx="3018713" cy="1652568"/>
            <a:chOff x="1068266" y="1026671"/>
            <a:chExt cx="3018713" cy="1652568"/>
          </a:xfrm>
        </p:grpSpPr>
        <p:sp>
          <p:nvSpPr>
            <p:cNvPr id="23" name="文本框 22">
              <a:extLst>
                <a:ext uri="{FF2B5EF4-FFF2-40B4-BE49-F238E27FC236}">
                  <a16:creationId xmlns:a16="http://schemas.microsoft.com/office/drawing/2014/main" xmlns="" id="{5F74B8DF-F2E1-4B56-A1B1-B6D0A7DC3227}"/>
                </a:ext>
              </a:extLst>
            </p:cNvPr>
            <p:cNvSpPr txBox="1"/>
            <p:nvPr/>
          </p:nvSpPr>
          <p:spPr>
            <a:xfrm>
              <a:off x="1100016" y="1026671"/>
              <a:ext cx="2359877" cy="369332"/>
            </a:xfrm>
            <a:prstGeom prst="rect">
              <a:avLst/>
            </a:prstGeom>
            <a:noFill/>
          </p:spPr>
          <p:txBody>
            <a:bodyPr wrap="none" rtlCol="0">
              <a:spAutoFit/>
            </a:bodyPr>
            <a:lstStyle/>
            <a:p>
              <a:r>
                <a:rPr lang="en-US" altLang="zh-CN" dirty="0">
                  <a:solidFill>
                    <a:prstClr val="white">
                      <a:lumMod val="75000"/>
                      <a:alpha val="15000"/>
                    </a:prstClr>
                  </a:solidFill>
                  <a:latin typeface="思源黑体 CN Bold" panose="020B0800000000000000" pitchFamily="34" charset="-122"/>
                  <a:ea typeface="思源黑体 CN Bold" panose="020B0800000000000000" pitchFamily="34" charset="-122"/>
                </a:rPr>
                <a:t>GROUP  ACTIVITIES</a:t>
              </a:r>
            </a:p>
          </p:txBody>
        </p:sp>
        <p:sp>
          <p:nvSpPr>
            <p:cNvPr id="24" name="文本框 23">
              <a:extLst>
                <a:ext uri="{FF2B5EF4-FFF2-40B4-BE49-F238E27FC236}">
                  <a16:creationId xmlns:a16="http://schemas.microsoft.com/office/drawing/2014/main" xmlns="" id="{865471BC-A2AF-4A5A-B1D5-33F59BD318AC}"/>
                </a:ext>
              </a:extLst>
            </p:cNvPr>
            <p:cNvSpPr txBox="1"/>
            <p:nvPr/>
          </p:nvSpPr>
          <p:spPr>
            <a:xfrm>
              <a:off x="1074616" y="1351213"/>
              <a:ext cx="3012363" cy="830997"/>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gradFill>
                    <a:gsLst>
                      <a:gs pos="0">
                        <a:srgbClr val="F5AD14"/>
                      </a:gs>
                      <a:gs pos="100000">
                        <a:srgbClr val="F01D06"/>
                      </a:gs>
                    </a:gsLst>
                    <a:lin ang="2700000" scaled="1"/>
                  </a:gradFill>
                  <a:effectLst/>
                  <a:uLnTx/>
                  <a:uFillTx/>
                  <a:latin typeface="站酷庆科黄油体" panose="02000803000000020004" pitchFamily="2" charset="-122"/>
                  <a:ea typeface="站酷庆科黄油体" panose="02000803000000020004" pitchFamily="2" charset="-122"/>
                  <a:cs typeface="+mn-cs"/>
                </a:rPr>
                <a:t>户外团学活动</a:t>
              </a:r>
            </a:p>
          </p:txBody>
        </p:sp>
        <p:sp>
          <p:nvSpPr>
            <p:cNvPr id="25" name="文本框 24">
              <a:extLst>
                <a:ext uri="{FF2B5EF4-FFF2-40B4-BE49-F238E27FC236}">
                  <a16:creationId xmlns:a16="http://schemas.microsoft.com/office/drawing/2014/main" xmlns="" id="{2717AC82-4ECF-4188-A742-E8364BA3C27F}"/>
                </a:ext>
              </a:extLst>
            </p:cNvPr>
            <p:cNvSpPr txBox="1"/>
            <p:nvPr/>
          </p:nvSpPr>
          <p:spPr>
            <a:xfrm>
              <a:off x="1068266" y="2156019"/>
              <a:ext cx="1261884" cy="523220"/>
            </a:xfrm>
            <a:prstGeom prst="rect">
              <a:avLst/>
            </a:prstGeom>
            <a:noFill/>
          </p:spPr>
          <p:txBody>
            <a:bodyPr wrap="non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目录页</a:t>
              </a:r>
            </a:p>
          </p:txBody>
        </p:sp>
      </p:grpSp>
      <p:grpSp>
        <p:nvGrpSpPr>
          <p:cNvPr id="46" name="组合 45">
            <a:extLst>
              <a:ext uri="{FF2B5EF4-FFF2-40B4-BE49-F238E27FC236}">
                <a16:creationId xmlns:a16="http://schemas.microsoft.com/office/drawing/2014/main" xmlns="" id="{B1875183-7DC8-49C2-8174-B0E864CC6566}"/>
              </a:ext>
            </a:extLst>
          </p:cNvPr>
          <p:cNvGrpSpPr/>
          <p:nvPr/>
        </p:nvGrpSpPr>
        <p:grpSpPr>
          <a:xfrm>
            <a:off x="1170163" y="3393997"/>
            <a:ext cx="1911059" cy="543860"/>
            <a:chOff x="1182863" y="3483048"/>
            <a:chExt cx="1911059" cy="543860"/>
          </a:xfrm>
        </p:grpSpPr>
        <p:sp>
          <p:nvSpPr>
            <p:cNvPr id="29" name="Freeform 5">
              <a:extLst>
                <a:ext uri="{FF2B5EF4-FFF2-40B4-BE49-F238E27FC236}">
                  <a16:creationId xmlns:a16="http://schemas.microsoft.com/office/drawing/2014/main" xmlns="" id="{1A3FDB3B-F99F-41D2-8B4F-1B36235169C8}"/>
                </a:ext>
              </a:extLst>
            </p:cNvPr>
            <p:cNvSpPr>
              <a:spLocks/>
            </p:cNvSpPr>
            <p:nvPr/>
          </p:nvSpPr>
          <p:spPr bwMode="auto">
            <a:xfrm rot="10800000" flipV="1">
              <a:off x="1185612"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矩形 29">
              <a:extLst>
                <a:ext uri="{FF2B5EF4-FFF2-40B4-BE49-F238E27FC236}">
                  <a16:creationId xmlns:a16="http://schemas.microsoft.com/office/drawing/2014/main" xmlns="" id="{B4FEB131-1190-4193-BE94-CD196361E3C7}"/>
                </a:ext>
              </a:extLst>
            </p:cNvPr>
            <p:cNvSpPr/>
            <p:nvPr/>
          </p:nvSpPr>
          <p:spPr>
            <a:xfrm>
              <a:off x="1182863"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8" name="文本框 27">
              <a:extLst>
                <a:ext uri="{FF2B5EF4-FFF2-40B4-BE49-F238E27FC236}">
                  <a16:creationId xmlns:a16="http://schemas.microsoft.com/office/drawing/2014/main" xmlns="" id="{06481220-2833-4EEF-AC7D-0DBD5532878C}"/>
                </a:ext>
              </a:extLst>
            </p:cNvPr>
            <p:cNvSpPr txBox="1"/>
            <p:nvPr/>
          </p:nvSpPr>
          <p:spPr>
            <a:xfrm>
              <a:off x="1812802" y="3524146"/>
              <a:ext cx="1281120" cy="461665"/>
            </a:xfrm>
            <a:prstGeom prst="rect">
              <a:avLst/>
            </a:prstGeom>
            <a:noFill/>
          </p:spPr>
          <p:txBody>
            <a:bodyPr wrap="none" rtlCol="0">
              <a:spAutoFit/>
            </a:bodyPr>
            <a:lstStyle/>
            <a:p>
              <a:pPr>
                <a:defRPr/>
              </a:pPr>
              <a:r>
                <a:rPr lang="zh-CN" altLang="en-US" sz="2400" spc="300" dirty="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rPr>
                <a:t>活动策划</a:t>
              </a:r>
            </a:p>
          </p:txBody>
        </p:sp>
      </p:grpSp>
      <p:grpSp>
        <p:nvGrpSpPr>
          <p:cNvPr id="47" name="组合 46">
            <a:extLst>
              <a:ext uri="{FF2B5EF4-FFF2-40B4-BE49-F238E27FC236}">
                <a16:creationId xmlns:a16="http://schemas.microsoft.com/office/drawing/2014/main" xmlns="" id="{93F3E9A6-F26C-4A91-BFC3-0EC24DEC7005}"/>
              </a:ext>
            </a:extLst>
          </p:cNvPr>
          <p:cNvGrpSpPr/>
          <p:nvPr/>
        </p:nvGrpSpPr>
        <p:grpSpPr>
          <a:xfrm>
            <a:off x="3747849" y="3393997"/>
            <a:ext cx="1911060" cy="543860"/>
            <a:chOff x="3760549" y="3483048"/>
            <a:chExt cx="1911060" cy="543860"/>
          </a:xfrm>
        </p:grpSpPr>
        <p:sp>
          <p:nvSpPr>
            <p:cNvPr id="34" name="Freeform 5">
              <a:extLst>
                <a:ext uri="{FF2B5EF4-FFF2-40B4-BE49-F238E27FC236}">
                  <a16:creationId xmlns:a16="http://schemas.microsoft.com/office/drawing/2014/main" xmlns="" id="{5BC3D839-1F69-48EF-A249-4614B5CE1AB3}"/>
                </a:ext>
              </a:extLst>
            </p:cNvPr>
            <p:cNvSpPr>
              <a:spLocks/>
            </p:cNvSpPr>
            <p:nvPr/>
          </p:nvSpPr>
          <p:spPr bwMode="auto">
            <a:xfrm rot="10800000" flipV="1">
              <a:off x="3763299"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5" name="矩形 34">
              <a:extLst>
                <a:ext uri="{FF2B5EF4-FFF2-40B4-BE49-F238E27FC236}">
                  <a16:creationId xmlns:a16="http://schemas.microsoft.com/office/drawing/2014/main" xmlns="" id="{55575548-AD73-4A2E-84B2-A59140BF711D}"/>
                </a:ext>
              </a:extLst>
            </p:cNvPr>
            <p:cNvSpPr/>
            <p:nvPr/>
          </p:nvSpPr>
          <p:spPr>
            <a:xfrm>
              <a:off x="3760549"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xmlns="" id="{8F963A30-9AFF-49D6-B441-97243DF7F584}"/>
                </a:ext>
              </a:extLst>
            </p:cNvPr>
            <p:cNvSpPr txBox="1"/>
            <p:nvPr/>
          </p:nvSpPr>
          <p:spPr>
            <a:xfrm>
              <a:off x="4390489" y="3524146"/>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流程安全</a:t>
              </a:r>
            </a:p>
          </p:txBody>
        </p:sp>
      </p:grpSp>
      <p:grpSp>
        <p:nvGrpSpPr>
          <p:cNvPr id="48" name="组合 47">
            <a:extLst>
              <a:ext uri="{FF2B5EF4-FFF2-40B4-BE49-F238E27FC236}">
                <a16:creationId xmlns:a16="http://schemas.microsoft.com/office/drawing/2014/main" xmlns="" id="{5C72EBDB-B324-42C0-BE19-202050B0D552}"/>
              </a:ext>
            </a:extLst>
          </p:cNvPr>
          <p:cNvGrpSpPr/>
          <p:nvPr/>
        </p:nvGrpSpPr>
        <p:grpSpPr>
          <a:xfrm>
            <a:off x="1170162" y="4356959"/>
            <a:ext cx="1911060" cy="543860"/>
            <a:chOff x="1182862" y="4382510"/>
            <a:chExt cx="1911060" cy="543860"/>
          </a:xfrm>
        </p:grpSpPr>
        <p:sp>
          <p:nvSpPr>
            <p:cNvPr id="39" name="Freeform 5">
              <a:extLst>
                <a:ext uri="{FF2B5EF4-FFF2-40B4-BE49-F238E27FC236}">
                  <a16:creationId xmlns:a16="http://schemas.microsoft.com/office/drawing/2014/main" xmlns="" id="{9AEC2103-9D24-4511-88D8-8E3AFFCEF653}"/>
                </a:ext>
              </a:extLst>
            </p:cNvPr>
            <p:cNvSpPr>
              <a:spLocks/>
            </p:cNvSpPr>
            <p:nvPr/>
          </p:nvSpPr>
          <p:spPr bwMode="auto">
            <a:xfrm rot="10800000" flipV="1">
              <a:off x="1185612"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0" name="矩形 39">
              <a:extLst>
                <a:ext uri="{FF2B5EF4-FFF2-40B4-BE49-F238E27FC236}">
                  <a16:creationId xmlns:a16="http://schemas.microsoft.com/office/drawing/2014/main" xmlns="" id="{323B647D-57D1-4498-AE4C-5C8DC2919CD5}"/>
                </a:ext>
              </a:extLst>
            </p:cNvPr>
            <p:cNvSpPr/>
            <p:nvPr/>
          </p:nvSpPr>
          <p:spPr>
            <a:xfrm>
              <a:off x="1182862"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xmlns="" id="{5182DA4E-1726-458E-9FC8-9E3BAB71E5B6}"/>
                </a:ext>
              </a:extLst>
            </p:cNvPr>
            <p:cNvSpPr txBox="1"/>
            <p:nvPr/>
          </p:nvSpPr>
          <p:spPr>
            <a:xfrm>
              <a:off x="1812802"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安全措施</a:t>
              </a:r>
            </a:p>
          </p:txBody>
        </p:sp>
      </p:grpSp>
      <p:grpSp>
        <p:nvGrpSpPr>
          <p:cNvPr id="49" name="组合 48">
            <a:extLst>
              <a:ext uri="{FF2B5EF4-FFF2-40B4-BE49-F238E27FC236}">
                <a16:creationId xmlns:a16="http://schemas.microsoft.com/office/drawing/2014/main" xmlns="" id="{1E47F7FD-3F99-465E-A78A-452834D8A1FC}"/>
              </a:ext>
            </a:extLst>
          </p:cNvPr>
          <p:cNvGrpSpPr/>
          <p:nvPr/>
        </p:nvGrpSpPr>
        <p:grpSpPr>
          <a:xfrm>
            <a:off x="3747850" y="4356959"/>
            <a:ext cx="1911059" cy="543860"/>
            <a:chOff x="3760550" y="4382510"/>
            <a:chExt cx="1911059" cy="543860"/>
          </a:xfrm>
        </p:grpSpPr>
        <p:sp>
          <p:nvSpPr>
            <p:cNvPr id="44" name="Freeform 5">
              <a:extLst>
                <a:ext uri="{FF2B5EF4-FFF2-40B4-BE49-F238E27FC236}">
                  <a16:creationId xmlns:a16="http://schemas.microsoft.com/office/drawing/2014/main" xmlns="" id="{EFA52BFC-4A6C-43DF-9D2F-227157A98E0A}"/>
                </a:ext>
              </a:extLst>
            </p:cNvPr>
            <p:cNvSpPr>
              <a:spLocks/>
            </p:cNvSpPr>
            <p:nvPr/>
          </p:nvSpPr>
          <p:spPr bwMode="auto">
            <a:xfrm rot="10800000" flipV="1">
              <a:off x="3763299" y="4382510"/>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5" name="矩形 44">
              <a:extLst>
                <a:ext uri="{FF2B5EF4-FFF2-40B4-BE49-F238E27FC236}">
                  <a16:creationId xmlns:a16="http://schemas.microsoft.com/office/drawing/2014/main" xmlns="" id="{22F983F0-F2E7-4084-82B3-30876496799D}"/>
                </a:ext>
              </a:extLst>
            </p:cNvPr>
            <p:cNvSpPr/>
            <p:nvPr/>
          </p:nvSpPr>
          <p:spPr>
            <a:xfrm>
              <a:off x="3760550" y="4454385"/>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3" name="文本框 42">
              <a:extLst>
                <a:ext uri="{FF2B5EF4-FFF2-40B4-BE49-F238E27FC236}">
                  <a16:creationId xmlns:a16="http://schemas.microsoft.com/office/drawing/2014/main" xmlns="" id="{D597D1FB-A613-4357-A257-A327F6596509}"/>
                </a:ext>
              </a:extLst>
            </p:cNvPr>
            <p:cNvSpPr txBox="1"/>
            <p:nvPr/>
          </p:nvSpPr>
          <p:spPr>
            <a:xfrm>
              <a:off x="4390489" y="4423608"/>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费用预算</a:t>
              </a:r>
            </a:p>
          </p:txBody>
        </p:sp>
      </p:grpSp>
      <p:cxnSp>
        <p:nvCxnSpPr>
          <p:cNvPr id="51" name="直接连接符 50">
            <a:extLst>
              <a:ext uri="{FF2B5EF4-FFF2-40B4-BE49-F238E27FC236}">
                <a16:creationId xmlns:a16="http://schemas.microsoft.com/office/drawing/2014/main" xmlns="" id="{00529431-52ED-478D-82B5-A6D7789E9AE8}"/>
              </a:ext>
            </a:extLst>
          </p:cNvPr>
          <p:cNvCxnSpPr>
            <a:cxnSpLocks/>
          </p:cNvCxnSpPr>
          <p:nvPr/>
        </p:nvCxnSpPr>
        <p:spPr>
          <a:xfrm>
            <a:off x="1195562" y="2919968"/>
            <a:ext cx="5434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9006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ppt_x</p:attrName>
                                        </p:attrNameLst>
                                      </p:cBhvr>
                                      <p:tavLst>
                                        <p:tav tm="0">
                                          <p:val>
                                            <p:strVal val="#ppt_x"/>
                                          </p:val>
                                        </p:tav>
                                        <p:tav tm="100000">
                                          <p:val>
                                            <p:strVal val="#ppt_x"/>
                                          </p:val>
                                        </p:tav>
                                      </p:tavLst>
                                    </p:anim>
                                    <p:anim calcmode="lin" valueType="num">
                                      <p:cBhvr>
                                        <p:cTn id="9" dur="5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strVal val="#ppt_x"/>
                                          </p:val>
                                        </p:tav>
                                        <p:tav tm="100000">
                                          <p:val>
                                            <p:strVal val="#ppt_x"/>
                                          </p:val>
                                        </p:tav>
                                      </p:tavLst>
                                    </p:anim>
                                    <p:anim calcmode="lin" valueType="num">
                                      <p:cBhvr>
                                        <p:cTn id="21" dur="5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xmlns=""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xmlns=""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xmlns=""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xmlns=""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xmlns=""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xmlns=""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xmlns=""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xmlns="" id="{B7846834-141F-433B-9754-5981733864D9}"/>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xmlns=""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xmlns=""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xmlns=""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xmlns=""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xmlns=""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xmlns=""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xmlns=""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xmlns=""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xmlns=""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xmlns=""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xmlns=""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xmlns=""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xmlns=""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xmlns=""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xmlns=""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xmlns=""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xmlns=""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xmlns=""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6"/>
            <a:extLst>
              <a:ext uri="{FF2B5EF4-FFF2-40B4-BE49-F238E27FC236}">
                <a16:creationId xmlns:a16="http://schemas.microsoft.com/office/drawing/2014/main" xmlns=""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xmlns=""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xmlns=""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xmlns=""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xmlns="" id="{1472CE3F-5D96-4D18-A749-344DE7150D0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xmlns=""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xmlns=""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xmlns=""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xmlns=""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xmlns=""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xmlns=""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xmlns=""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xmlns=""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xmlns=""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xmlns=""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51" y="6211229"/>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909765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BEA8FD8C-E3F4-4C94-BA60-1F843DC0002D}"/>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46" name="矩形 45">
            <a:extLst>
              <a:ext uri="{FF2B5EF4-FFF2-40B4-BE49-F238E27FC236}">
                <a16:creationId xmlns:a16="http://schemas.microsoft.com/office/drawing/2014/main" xmlns="" id="{85F55E79-B5C5-4E51-A7AB-3D97A3AAF7F0}"/>
              </a:ext>
            </a:extLst>
          </p:cNvPr>
          <p:cNvSpPr/>
          <p:nvPr/>
        </p:nvSpPr>
        <p:spPr>
          <a:xfrm>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42" name="图片 41" descr="背景图案&#10;&#10;描述已自动生成">
            <a:extLst>
              <a:ext uri="{FF2B5EF4-FFF2-40B4-BE49-F238E27FC236}">
                <a16:creationId xmlns:a16="http://schemas.microsoft.com/office/drawing/2014/main" xmlns="" id="{5BFE7A84-1BDA-41BC-98B3-F8C47281E85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3178002" y="430"/>
            <a:ext cx="9013998" cy="685714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28" name="图片 27" descr="背景图案&#10;&#10;描述已自动生成">
            <a:extLst>
              <a:ext uri="{FF2B5EF4-FFF2-40B4-BE49-F238E27FC236}">
                <a16:creationId xmlns:a16="http://schemas.microsoft.com/office/drawing/2014/main" xmlns="" id="{BD851E9A-061F-4028-9953-979FF9353E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90574"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1" name="图片 30" descr="背景图案&#10;&#10;描述已自动生成">
            <a:extLst>
              <a:ext uri="{FF2B5EF4-FFF2-40B4-BE49-F238E27FC236}">
                <a16:creationId xmlns:a16="http://schemas.microsoft.com/office/drawing/2014/main" xmlns="" id="{6015C6D4-E710-4B0A-AF09-152D4141D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400299"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2" name="图片 31" descr="背景图案&#10;&#10;描述已自动生成">
            <a:extLst>
              <a:ext uri="{FF2B5EF4-FFF2-40B4-BE49-F238E27FC236}">
                <a16:creationId xmlns:a16="http://schemas.microsoft.com/office/drawing/2014/main" xmlns="" id="{00230218-D08C-4FCF-A63A-9D6B94FF06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5"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5" name="图片 34" descr="背景图案&#10;&#10;描述已自动生成">
            <a:extLst>
              <a:ext uri="{FF2B5EF4-FFF2-40B4-BE49-F238E27FC236}">
                <a16:creationId xmlns:a16="http://schemas.microsoft.com/office/drawing/2014/main" xmlns="" id="{B3008D7C-3CBC-4F8A-8E44-36369B882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52423"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6" name="图片 35" descr="背景图案&#10;&#10;描述已自动生成">
            <a:extLst>
              <a:ext uri="{FF2B5EF4-FFF2-40B4-BE49-F238E27FC236}">
                <a16:creationId xmlns:a16="http://schemas.microsoft.com/office/drawing/2014/main" xmlns="" id="{A80267B7-3BD1-409E-90F5-272E8D94C1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83721"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7" name="图片 36" descr="背景图案&#10;&#10;描述已自动生成">
            <a:extLst>
              <a:ext uri="{FF2B5EF4-FFF2-40B4-BE49-F238E27FC236}">
                <a16:creationId xmlns:a16="http://schemas.microsoft.com/office/drawing/2014/main" xmlns="" id="{5257994C-C731-439A-AEB8-2259EA712B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481776" y="56050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 name="图片 3">
            <a:extLst>
              <a:ext uri="{FF2B5EF4-FFF2-40B4-BE49-F238E27FC236}">
                <a16:creationId xmlns:a16="http://schemas.microsoft.com/office/drawing/2014/main" xmlns="" id="{40E6B7F1-FE12-4BE1-89D7-E85C8B14B1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66358" y="1471229"/>
            <a:ext cx="7911082" cy="5386770"/>
          </a:xfrm>
          <a:prstGeom prst="rect">
            <a:avLst/>
          </a:prstGeom>
          <a:effectLst>
            <a:outerShdw blurRad="254000" dist="38100" dir="2700000" algn="tl" rotWithShape="0">
              <a:prstClr val="black">
                <a:alpha val="30000"/>
              </a:prstClr>
            </a:outerShdw>
          </a:effectLst>
        </p:spPr>
      </p:pic>
      <p:pic>
        <p:nvPicPr>
          <p:cNvPr id="40" name="图片 39" descr="背景图案&#10;&#10;描述已自动生成">
            <a:extLst>
              <a:ext uri="{FF2B5EF4-FFF2-40B4-BE49-F238E27FC236}">
                <a16:creationId xmlns:a16="http://schemas.microsoft.com/office/drawing/2014/main" xmlns="" id="{A8BDF1EE-9483-41A4-A0CD-BF863D9BD6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439144" y="22892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3" name="图片 42" descr="背景图案&#10;&#10;描述已自动生成">
            <a:extLst>
              <a:ext uri="{FF2B5EF4-FFF2-40B4-BE49-F238E27FC236}">
                <a16:creationId xmlns:a16="http://schemas.microsoft.com/office/drawing/2014/main" xmlns="" id="{ECE1AE2A-4F34-4B8D-8D96-697C4FCDB6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14658"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4" name="图片 43" descr="背景图案&#10;&#10;描述已自动生成">
            <a:extLst>
              <a:ext uri="{FF2B5EF4-FFF2-40B4-BE49-F238E27FC236}">
                <a16:creationId xmlns:a16="http://schemas.microsoft.com/office/drawing/2014/main" xmlns="" id="{F9788212-2A78-44D8-8FF2-AB7C634DB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4"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sp>
        <p:nvSpPr>
          <p:cNvPr id="62" name="矩形 61">
            <a:extLst>
              <a:ext uri="{FF2B5EF4-FFF2-40B4-BE49-F238E27FC236}">
                <a16:creationId xmlns:a16="http://schemas.microsoft.com/office/drawing/2014/main" xmlns="" id="{03E8D2C9-A2EA-4D23-BDB6-5DDF5A6A1496}"/>
              </a:ext>
            </a:extLst>
          </p:cNvPr>
          <p:cNvSpPr/>
          <p:nvPr/>
        </p:nvSpPr>
        <p:spPr>
          <a:xfrm>
            <a:off x="8483601" y="5711601"/>
            <a:ext cx="3341578" cy="954107"/>
          </a:xfrm>
          <a:prstGeom prst="rect">
            <a:avLst/>
          </a:prstGeom>
        </p:spPr>
        <p:txBody>
          <a:bodyPr wrap="square">
            <a:spAutoFit/>
          </a:bodyPr>
          <a:lstStyle/>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GROUP </a:t>
            </a:r>
          </a:p>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ACTIVITIES</a:t>
            </a:r>
            <a:endParaRPr lang="zh-CN" altLang="en-US" sz="2800" dirty="0">
              <a:solidFill>
                <a:schemeClr val="bg1">
                  <a:alpha val="50000"/>
                </a:schemeClr>
              </a:solidFill>
              <a:latin typeface="站酷小薇LOGO体" panose="02010600010101010101" pitchFamily="2" charset="-122"/>
              <a:ea typeface="站酷小薇LOGO体" panose="02010600010101010101" pitchFamily="2" charset="-122"/>
            </a:endParaRPr>
          </a:p>
        </p:txBody>
      </p:sp>
      <p:grpSp>
        <p:nvGrpSpPr>
          <p:cNvPr id="21" name="组合 20">
            <a:extLst>
              <a:ext uri="{FF2B5EF4-FFF2-40B4-BE49-F238E27FC236}">
                <a16:creationId xmlns:a16="http://schemas.microsoft.com/office/drawing/2014/main" xmlns="" id="{409AB13B-51E0-4A82-8D1A-ACB6F1CFD496}"/>
              </a:ext>
            </a:extLst>
          </p:cNvPr>
          <p:cNvGrpSpPr/>
          <p:nvPr/>
        </p:nvGrpSpPr>
        <p:grpSpPr>
          <a:xfrm>
            <a:off x="7344672" y="911440"/>
            <a:ext cx="4237728" cy="2377846"/>
            <a:chOff x="5946777" y="1817525"/>
            <a:chExt cx="5050528" cy="2833919"/>
          </a:xfrm>
        </p:grpSpPr>
        <p:sp>
          <p:nvSpPr>
            <p:cNvPr id="22" name="文本框 21">
              <a:extLst>
                <a:ext uri="{FF2B5EF4-FFF2-40B4-BE49-F238E27FC236}">
                  <a16:creationId xmlns:a16="http://schemas.microsoft.com/office/drawing/2014/main" xmlns="" id="{D9F5A68B-3D84-4024-BD43-1237C257550D}"/>
                </a:ext>
              </a:extLst>
            </p:cNvPr>
            <p:cNvSpPr txBox="1"/>
            <p:nvPr/>
          </p:nvSpPr>
          <p:spPr>
            <a:xfrm>
              <a:off x="5946777" y="2268001"/>
              <a:ext cx="5050528" cy="17762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300" normalizeH="0" baseline="0" noProof="0" dirty="0">
                  <a:ln>
                    <a:noFill/>
                  </a:ln>
                  <a:gradFill>
                    <a:gsLst>
                      <a:gs pos="0">
                        <a:srgbClr val="F5AD14"/>
                      </a:gs>
                      <a:gs pos="100000">
                        <a:srgbClr val="F01D06"/>
                      </a:gs>
                    </a:gsLst>
                    <a:lin ang="2700000" scaled="1"/>
                  </a:gradFill>
                  <a:effectLst/>
                  <a:uLnTx/>
                  <a:uFillTx/>
                  <a:latin typeface="站酷庆科黄油体" panose="02000803000000020004" pitchFamily="2" charset="-122"/>
                  <a:ea typeface="站酷庆科黄油体" panose="02000803000000020004" pitchFamily="2" charset="-122"/>
                  <a:cs typeface="+mn-cs"/>
                </a:rPr>
                <a:t>活动策划</a:t>
              </a:r>
            </a:p>
          </p:txBody>
        </p:sp>
        <p:sp>
          <p:nvSpPr>
            <p:cNvPr id="23" name="文本框 22">
              <a:extLst>
                <a:ext uri="{FF2B5EF4-FFF2-40B4-BE49-F238E27FC236}">
                  <a16:creationId xmlns:a16="http://schemas.microsoft.com/office/drawing/2014/main" xmlns="" id="{998B1AC1-E7BD-47E4-9C6F-F4A89C418E31}"/>
                </a:ext>
              </a:extLst>
            </p:cNvPr>
            <p:cNvSpPr txBox="1"/>
            <p:nvPr/>
          </p:nvSpPr>
          <p:spPr>
            <a:xfrm>
              <a:off x="6207497" y="4348827"/>
              <a:ext cx="4529088" cy="302617"/>
            </a:xfrm>
            <a:prstGeom prst="rect">
              <a:avLst/>
            </a:prstGeom>
            <a:noFill/>
          </p:spPr>
          <p:txBody>
            <a:bodyPr wrap="square" rtlCol="0">
              <a:spAutoFit/>
            </a:bodyPr>
            <a:lstStyle/>
            <a:p>
              <a:pPr lvl="0" algn="dist">
                <a:defRPr/>
              </a:pPr>
              <a:r>
                <a:rPr lang="en-US" altLang="zh-CN" sz="1050" dirty="0">
                  <a:solidFill>
                    <a:prstClr val="black">
                      <a:lumMod val="85000"/>
                      <a:lumOff val="15000"/>
                    </a:prstClr>
                  </a:solidFill>
                  <a:latin typeface="思源黑体 CN Light" panose="020B0300000000000000" pitchFamily="34" charset="-122"/>
                  <a:ea typeface="思源黑体 CN Light" panose="020B0300000000000000" pitchFamily="34" charset="-122"/>
                </a:rPr>
                <a:t>EVENT PLANNING</a:t>
              </a:r>
            </a:p>
          </p:txBody>
        </p:sp>
        <p:sp>
          <p:nvSpPr>
            <p:cNvPr id="24" name="矩形: 圆角 23">
              <a:extLst>
                <a:ext uri="{FF2B5EF4-FFF2-40B4-BE49-F238E27FC236}">
                  <a16:creationId xmlns:a16="http://schemas.microsoft.com/office/drawing/2014/main" xmlns="" id="{27511FFA-40F7-46CD-BBF1-07CFA72FCEAC}"/>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25" name="文本框 24">
              <a:extLst>
                <a:ext uri="{FF2B5EF4-FFF2-40B4-BE49-F238E27FC236}">
                  <a16:creationId xmlns:a16="http://schemas.microsoft.com/office/drawing/2014/main" xmlns="" id="{FD67BD1C-D63D-4488-84B0-6F91C593C945}"/>
                </a:ext>
              </a:extLst>
            </p:cNvPr>
            <p:cNvSpPr txBox="1"/>
            <p:nvPr/>
          </p:nvSpPr>
          <p:spPr>
            <a:xfrm>
              <a:off x="6151469" y="1817525"/>
              <a:ext cx="4567109" cy="623574"/>
            </a:xfrm>
            <a:prstGeom prst="rect">
              <a:avLst/>
            </a:prstGeom>
            <a:noFill/>
          </p:spPr>
          <p:txBody>
            <a:bodyPr wrap="square" rtlCol="0">
              <a:spAutoFit/>
            </a:bodyPr>
            <a:lstStyle/>
            <a:p>
              <a:pPr lvl="0" algn="dist">
                <a:defRPr/>
              </a:pPr>
              <a:r>
                <a:rPr lang="en-US" altLang="zh-CN"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01</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3695825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58D38EF-E220-41E5-B2F6-BC7D4938FD86}"/>
              </a:ext>
            </a:extLst>
          </p:cNvPr>
          <p:cNvGrpSpPr/>
          <p:nvPr/>
        </p:nvGrpSpPr>
        <p:grpSpPr>
          <a:xfrm>
            <a:off x="662715" y="1619795"/>
            <a:ext cx="7495382" cy="1373186"/>
            <a:chOff x="662715" y="1619795"/>
            <a:chExt cx="7495382" cy="1373186"/>
          </a:xfrm>
        </p:grpSpPr>
        <p:sp>
          <p:nvSpPr>
            <p:cNvPr id="5" name="矩形 4">
              <a:extLst>
                <a:ext uri="{FF2B5EF4-FFF2-40B4-BE49-F238E27FC236}">
                  <a16:creationId xmlns:a16="http://schemas.microsoft.com/office/drawing/2014/main" xmlns="" id="{2A689909-ADDD-47B2-AC76-3080A7479C6D}"/>
                </a:ext>
              </a:extLst>
            </p:cNvPr>
            <p:cNvSpPr/>
            <p:nvPr/>
          </p:nvSpPr>
          <p:spPr>
            <a:xfrm>
              <a:off x="662715" y="1619795"/>
              <a:ext cx="7495382" cy="137318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椭圆 5">
              <a:extLst>
                <a:ext uri="{FF2B5EF4-FFF2-40B4-BE49-F238E27FC236}">
                  <a16:creationId xmlns:a16="http://schemas.microsoft.com/office/drawing/2014/main" xmlns="" id="{4FD1602D-2317-4162-B8C7-2477408F5A1F}"/>
                </a:ext>
              </a:extLst>
            </p:cNvPr>
            <p:cNvSpPr/>
            <p:nvPr/>
          </p:nvSpPr>
          <p:spPr>
            <a:xfrm>
              <a:off x="943506" y="1708993"/>
              <a:ext cx="1194790" cy="1194790"/>
            </a:xfrm>
            <a:prstGeom prst="ellipse">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7" name="椭圆 70">
              <a:extLst>
                <a:ext uri="{FF2B5EF4-FFF2-40B4-BE49-F238E27FC236}">
                  <a16:creationId xmlns:a16="http://schemas.microsoft.com/office/drawing/2014/main" xmlns="" id="{BFE40C09-AF00-4B05-99F8-32C0391E0DB3}"/>
                </a:ext>
              </a:extLst>
            </p:cNvPr>
            <p:cNvSpPr/>
            <p:nvPr/>
          </p:nvSpPr>
          <p:spPr>
            <a:xfrm>
              <a:off x="1243117" y="2024442"/>
              <a:ext cx="614258" cy="56389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8" name="组合 7">
              <a:extLst>
                <a:ext uri="{FF2B5EF4-FFF2-40B4-BE49-F238E27FC236}">
                  <a16:creationId xmlns:a16="http://schemas.microsoft.com/office/drawing/2014/main" xmlns="" id="{F7A4AC44-8F82-4936-B600-0CBD53BB103C}"/>
                </a:ext>
              </a:extLst>
            </p:cNvPr>
            <p:cNvGrpSpPr/>
            <p:nvPr/>
          </p:nvGrpSpPr>
          <p:grpSpPr>
            <a:xfrm>
              <a:off x="2437907" y="1863242"/>
              <a:ext cx="4000993" cy="886293"/>
              <a:chOff x="2437907" y="1869962"/>
              <a:chExt cx="4000993" cy="886293"/>
            </a:xfrm>
          </p:grpSpPr>
          <p:sp>
            <p:nvSpPr>
              <p:cNvPr id="9" name="文本框 8">
                <a:extLst>
                  <a:ext uri="{FF2B5EF4-FFF2-40B4-BE49-F238E27FC236}">
                    <a16:creationId xmlns:a16="http://schemas.microsoft.com/office/drawing/2014/main" xmlns="" id="{4CEA80C1-9FF1-47D6-8315-33FC6BB6D3DF}"/>
                  </a:ext>
                </a:extLst>
              </p:cNvPr>
              <p:cNvSpPr txBox="1"/>
              <p:nvPr/>
            </p:nvSpPr>
            <p:spPr>
              <a:xfrm>
                <a:off x="2451821" y="2203283"/>
                <a:ext cx="3987079"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0" name="文本框 9">
                <a:extLst>
                  <a:ext uri="{FF2B5EF4-FFF2-40B4-BE49-F238E27FC236}">
                    <a16:creationId xmlns:a16="http://schemas.microsoft.com/office/drawing/2014/main" xmlns="" id="{209B264C-AEA3-46B2-97BD-673FC30691E7}"/>
                  </a:ext>
                </a:extLst>
              </p:cNvPr>
              <p:cNvSpPr txBox="1"/>
              <p:nvPr/>
            </p:nvSpPr>
            <p:spPr>
              <a:xfrm>
                <a:off x="2437907" y="1869962"/>
                <a:ext cx="2245150" cy="436145"/>
              </a:xfrm>
              <a:prstGeom prst="rect">
                <a:avLst/>
              </a:prstGeom>
              <a:noFill/>
            </p:spPr>
            <p:txBody>
              <a:bodyPr wrap="square" rtlCol="0">
                <a:spAutoFit/>
              </a:bodyPr>
              <a:lstStyle/>
              <a:p>
                <a:pP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11" name="组合 10">
            <a:extLst>
              <a:ext uri="{FF2B5EF4-FFF2-40B4-BE49-F238E27FC236}">
                <a16:creationId xmlns:a16="http://schemas.microsoft.com/office/drawing/2014/main" xmlns="" id="{5465542D-9DDA-499F-BBE9-37A85BBA11AD}"/>
              </a:ext>
            </a:extLst>
          </p:cNvPr>
          <p:cNvGrpSpPr/>
          <p:nvPr/>
        </p:nvGrpSpPr>
        <p:grpSpPr>
          <a:xfrm>
            <a:off x="662714" y="4440782"/>
            <a:ext cx="11008585" cy="1373186"/>
            <a:chOff x="662714" y="4440782"/>
            <a:chExt cx="11008585" cy="1373186"/>
          </a:xfrm>
        </p:grpSpPr>
        <p:sp>
          <p:nvSpPr>
            <p:cNvPr id="12" name="矩形 11">
              <a:extLst>
                <a:ext uri="{FF2B5EF4-FFF2-40B4-BE49-F238E27FC236}">
                  <a16:creationId xmlns:a16="http://schemas.microsoft.com/office/drawing/2014/main" xmlns="" id="{0965BBD2-FA49-4D5A-B1F5-51B8B0063525}"/>
                </a:ext>
              </a:extLst>
            </p:cNvPr>
            <p:cNvSpPr/>
            <p:nvPr/>
          </p:nvSpPr>
          <p:spPr>
            <a:xfrm>
              <a:off x="662714" y="4440782"/>
              <a:ext cx="11008585" cy="137318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3" name="椭圆 12">
              <a:extLst>
                <a:ext uri="{FF2B5EF4-FFF2-40B4-BE49-F238E27FC236}">
                  <a16:creationId xmlns:a16="http://schemas.microsoft.com/office/drawing/2014/main" xmlns="" id="{1DE200F0-49D7-430B-8EC8-782B739D1AC8}"/>
                </a:ext>
              </a:extLst>
            </p:cNvPr>
            <p:cNvSpPr/>
            <p:nvPr/>
          </p:nvSpPr>
          <p:spPr>
            <a:xfrm>
              <a:off x="943506" y="4529980"/>
              <a:ext cx="1194790" cy="1194790"/>
            </a:xfrm>
            <a:prstGeom prst="ellipse">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14" name="椭圆 72">
              <a:extLst>
                <a:ext uri="{FF2B5EF4-FFF2-40B4-BE49-F238E27FC236}">
                  <a16:creationId xmlns:a16="http://schemas.microsoft.com/office/drawing/2014/main" xmlns="" id="{D139F0A3-0D53-497E-9100-C8608BA1B733}"/>
                </a:ext>
              </a:extLst>
            </p:cNvPr>
            <p:cNvSpPr/>
            <p:nvPr/>
          </p:nvSpPr>
          <p:spPr>
            <a:xfrm>
              <a:off x="1243117" y="4842324"/>
              <a:ext cx="614258" cy="570102"/>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5" name="组合 14">
              <a:extLst>
                <a:ext uri="{FF2B5EF4-FFF2-40B4-BE49-F238E27FC236}">
                  <a16:creationId xmlns:a16="http://schemas.microsoft.com/office/drawing/2014/main" xmlns="" id="{9E26FBB1-BC03-4D88-A502-F052F5C4FCEA}"/>
                </a:ext>
              </a:extLst>
            </p:cNvPr>
            <p:cNvGrpSpPr/>
            <p:nvPr/>
          </p:nvGrpSpPr>
          <p:grpSpPr>
            <a:xfrm>
              <a:off x="2437907" y="4684229"/>
              <a:ext cx="3912093" cy="886293"/>
              <a:chOff x="2437907" y="1869962"/>
              <a:chExt cx="3912093" cy="886293"/>
            </a:xfrm>
          </p:grpSpPr>
          <p:sp>
            <p:nvSpPr>
              <p:cNvPr id="16" name="文本框 15">
                <a:extLst>
                  <a:ext uri="{FF2B5EF4-FFF2-40B4-BE49-F238E27FC236}">
                    <a16:creationId xmlns:a16="http://schemas.microsoft.com/office/drawing/2014/main" xmlns="" id="{FCE4D2EB-1F20-4FF9-B5F5-4A31BB6EB496}"/>
                  </a:ext>
                </a:extLst>
              </p:cNvPr>
              <p:cNvSpPr txBox="1"/>
              <p:nvPr/>
            </p:nvSpPr>
            <p:spPr>
              <a:xfrm>
                <a:off x="2451821" y="2203283"/>
                <a:ext cx="3898179"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xmlns="" id="{B0E31E48-612F-4032-92E8-CBBC781C8216}"/>
                  </a:ext>
                </a:extLst>
              </p:cNvPr>
              <p:cNvSpPr txBox="1"/>
              <p:nvPr/>
            </p:nvSpPr>
            <p:spPr>
              <a:xfrm>
                <a:off x="2437907" y="1869962"/>
                <a:ext cx="2245150" cy="436145"/>
              </a:xfrm>
              <a:prstGeom prst="rect">
                <a:avLst/>
              </a:prstGeom>
              <a:noFill/>
            </p:spPr>
            <p:txBody>
              <a:bodyPr wrap="square" rtlCol="0">
                <a:spAutoFit/>
              </a:bodyPr>
              <a:lstStyle/>
              <a:p>
                <a:pP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18" name="组合 17">
            <a:extLst>
              <a:ext uri="{FF2B5EF4-FFF2-40B4-BE49-F238E27FC236}">
                <a16:creationId xmlns:a16="http://schemas.microsoft.com/office/drawing/2014/main" xmlns="" id="{23712DA8-9EDC-4CC0-8A0D-503B47C848D3}"/>
              </a:ext>
            </a:extLst>
          </p:cNvPr>
          <p:cNvGrpSpPr/>
          <p:nvPr/>
        </p:nvGrpSpPr>
        <p:grpSpPr>
          <a:xfrm>
            <a:off x="662714" y="3030288"/>
            <a:ext cx="9319485" cy="1373186"/>
            <a:chOff x="662714" y="3030288"/>
            <a:chExt cx="9319485" cy="1373186"/>
          </a:xfrm>
        </p:grpSpPr>
        <p:sp>
          <p:nvSpPr>
            <p:cNvPr id="19" name="矩形 18">
              <a:extLst>
                <a:ext uri="{FF2B5EF4-FFF2-40B4-BE49-F238E27FC236}">
                  <a16:creationId xmlns:a16="http://schemas.microsoft.com/office/drawing/2014/main" xmlns="" id="{ABBE8EE8-4E4D-4DB8-8078-6B6108F97989}"/>
                </a:ext>
              </a:extLst>
            </p:cNvPr>
            <p:cNvSpPr/>
            <p:nvPr/>
          </p:nvSpPr>
          <p:spPr>
            <a:xfrm>
              <a:off x="662714" y="3030288"/>
              <a:ext cx="9319485" cy="137318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椭圆 19">
              <a:extLst>
                <a:ext uri="{FF2B5EF4-FFF2-40B4-BE49-F238E27FC236}">
                  <a16:creationId xmlns:a16="http://schemas.microsoft.com/office/drawing/2014/main" xmlns="" id="{587C8707-1711-4D70-8B07-88A2DCD6F2BD}"/>
                </a:ext>
              </a:extLst>
            </p:cNvPr>
            <p:cNvSpPr/>
            <p:nvPr/>
          </p:nvSpPr>
          <p:spPr>
            <a:xfrm>
              <a:off x="943506" y="3119486"/>
              <a:ext cx="1194790" cy="1194790"/>
            </a:xfrm>
            <a:prstGeom prst="ellipse">
              <a:avLst/>
            </a:prstGeom>
            <a:solidFill>
              <a:srgbClr val="1A22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71">
              <a:extLst>
                <a:ext uri="{FF2B5EF4-FFF2-40B4-BE49-F238E27FC236}">
                  <a16:creationId xmlns:a16="http://schemas.microsoft.com/office/drawing/2014/main" xmlns="" id="{96C9F2FD-6B50-4D4B-91C2-DE21B85D9F37}"/>
                </a:ext>
              </a:extLst>
            </p:cNvPr>
            <p:cNvSpPr/>
            <p:nvPr/>
          </p:nvSpPr>
          <p:spPr>
            <a:xfrm>
              <a:off x="1307416" y="3409752"/>
              <a:ext cx="485661" cy="614258"/>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22" name="组合 21">
              <a:extLst>
                <a:ext uri="{FF2B5EF4-FFF2-40B4-BE49-F238E27FC236}">
                  <a16:creationId xmlns:a16="http://schemas.microsoft.com/office/drawing/2014/main" xmlns="" id="{934EECBB-8802-45FA-B338-E2ED09200D36}"/>
                </a:ext>
              </a:extLst>
            </p:cNvPr>
            <p:cNvGrpSpPr/>
            <p:nvPr/>
          </p:nvGrpSpPr>
          <p:grpSpPr>
            <a:xfrm>
              <a:off x="2437907" y="3273735"/>
              <a:ext cx="3912093" cy="886293"/>
              <a:chOff x="2437907" y="1869962"/>
              <a:chExt cx="3912093" cy="886293"/>
            </a:xfrm>
          </p:grpSpPr>
          <p:sp>
            <p:nvSpPr>
              <p:cNvPr id="23" name="文本框 22">
                <a:extLst>
                  <a:ext uri="{FF2B5EF4-FFF2-40B4-BE49-F238E27FC236}">
                    <a16:creationId xmlns:a16="http://schemas.microsoft.com/office/drawing/2014/main" xmlns="" id="{5B339B9E-9F9B-439B-BB10-C619C77BFC03}"/>
                  </a:ext>
                </a:extLst>
              </p:cNvPr>
              <p:cNvSpPr txBox="1"/>
              <p:nvPr/>
            </p:nvSpPr>
            <p:spPr>
              <a:xfrm>
                <a:off x="2451821" y="2203283"/>
                <a:ext cx="3898179"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4" name="文本框 23">
                <a:extLst>
                  <a:ext uri="{FF2B5EF4-FFF2-40B4-BE49-F238E27FC236}">
                    <a16:creationId xmlns:a16="http://schemas.microsoft.com/office/drawing/2014/main" xmlns="" id="{FDB0A661-A757-4DF2-9472-8314494A80DB}"/>
                  </a:ext>
                </a:extLst>
              </p:cNvPr>
              <p:cNvSpPr txBox="1"/>
              <p:nvPr/>
            </p:nvSpPr>
            <p:spPr>
              <a:xfrm>
                <a:off x="2437907" y="1869962"/>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pic>
        <p:nvPicPr>
          <p:cNvPr id="25" name="图片 24">
            <a:extLst>
              <a:ext uri="{FF2B5EF4-FFF2-40B4-BE49-F238E27FC236}">
                <a16:creationId xmlns:a16="http://schemas.microsoft.com/office/drawing/2014/main" xmlns="" id="{D3F134C4-63FF-42AE-8446-3369F75659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6096000" y="1840450"/>
            <a:ext cx="5790269" cy="3942678"/>
          </a:xfrm>
          <a:prstGeom prst="rect">
            <a:avLst/>
          </a:prstGeom>
          <a:effectLst>
            <a:outerShdw blurRad="254000" dist="38100" dir="2700000" algn="tl" rotWithShape="0">
              <a:prstClr val="black">
                <a:alpha val="30000"/>
              </a:prstClr>
            </a:outerShdw>
          </a:effectLst>
        </p:spPr>
      </p:pic>
      <p:grpSp>
        <p:nvGrpSpPr>
          <p:cNvPr id="26" name="组合 25">
            <a:extLst>
              <a:ext uri="{FF2B5EF4-FFF2-40B4-BE49-F238E27FC236}">
                <a16:creationId xmlns:a16="http://schemas.microsoft.com/office/drawing/2014/main" xmlns="" id="{DAB11CFF-D5E0-42AF-B117-64BCD6192931}"/>
              </a:ext>
            </a:extLst>
          </p:cNvPr>
          <p:cNvGrpSpPr/>
          <p:nvPr/>
        </p:nvGrpSpPr>
        <p:grpSpPr>
          <a:xfrm>
            <a:off x="370063" y="269797"/>
            <a:ext cx="1911059" cy="543860"/>
            <a:chOff x="1182863" y="3483048"/>
            <a:chExt cx="1911059" cy="543860"/>
          </a:xfrm>
        </p:grpSpPr>
        <p:sp>
          <p:nvSpPr>
            <p:cNvPr id="27" name="Freeform 5">
              <a:extLst>
                <a:ext uri="{FF2B5EF4-FFF2-40B4-BE49-F238E27FC236}">
                  <a16:creationId xmlns:a16="http://schemas.microsoft.com/office/drawing/2014/main" xmlns="" id="{5B1A9127-894E-4534-9653-5C922F73E570}"/>
                </a:ext>
              </a:extLst>
            </p:cNvPr>
            <p:cNvSpPr>
              <a:spLocks/>
            </p:cNvSpPr>
            <p:nvPr/>
          </p:nvSpPr>
          <p:spPr bwMode="auto">
            <a:xfrm rot="10800000" flipV="1">
              <a:off x="1185612"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矩形 27">
              <a:extLst>
                <a:ext uri="{FF2B5EF4-FFF2-40B4-BE49-F238E27FC236}">
                  <a16:creationId xmlns:a16="http://schemas.microsoft.com/office/drawing/2014/main" xmlns="" id="{F0D7AC08-B83D-4D9A-878C-AE7BDBCBC5AB}"/>
                </a:ext>
              </a:extLst>
            </p:cNvPr>
            <p:cNvSpPr/>
            <p:nvPr/>
          </p:nvSpPr>
          <p:spPr>
            <a:xfrm>
              <a:off x="1182863"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xmlns="" id="{48FE0DFE-529C-410D-A2CF-BD49A15E695F}"/>
                </a:ext>
              </a:extLst>
            </p:cNvPr>
            <p:cNvSpPr txBox="1"/>
            <p:nvPr/>
          </p:nvSpPr>
          <p:spPr>
            <a:xfrm>
              <a:off x="1812802" y="3524146"/>
              <a:ext cx="1281120" cy="461665"/>
            </a:xfrm>
            <a:prstGeom prst="rect">
              <a:avLst/>
            </a:prstGeom>
            <a:noFill/>
          </p:spPr>
          <p:txBody>
            <a:bodyPr wrap="none" rtlCol="0">
              <a:spAutoFit/>
            </a:bodyPr>
            <a:lstStyle/>
            <a:p>
              <a:pPr>
                <a:defRPr/>
              </a:pPr>
              <a:r>
                <a:rPr lang="zh-CN" altLang="en-US" sz="2400" spc="300" dirty="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rPr>
                <a:t>活动策划</a:t>
              </a:r>
            </a:p>
          </p:txBody>
        </p:sp>
      </p:grpSp>
    </p:spTree>
    <p:extLst>
      <p:ext uri="{BB962C8B-B14F-4D97-AF65-F5344CB8AC3E}">
        <p14:creationId xmlns:p14="http://schemas.microsoft.com/office/powerpoint/2010/main" val="323359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1D1CE01-C2D6-42A7-9410-E4027AF3511B}"/>
              </a:ext>
            </a:extLst>
          </p:cNvPr>
          <p:cNvGrpSpPr/>
          <p:nvPr/>
        </p:nvGrpSpPr>
        <p:grpSpPr>
          <a:xfrm>
            <a:off x="370063" y="269797"/>
            <a:ext cx="1911059" cy="543860"/>
            <a:chOff x="1182863" y="3483048"/>
            <a:chExt cx="1911059" cy="543860"/>
          </a:xfrm>
        </p:grpSpPr>
        <p:sp>
          <p:nvSpPr>
            <p:cNvPr id="3" name="Freeform 5">
              <a:extLst>
                <a:ext uri="{FF2B5EF4-FFF2-40B4-BE49-F238E27FC236}">
                  <a16:creationId xmlns:a16="http://schemas.microsoft.com/office/drawing/2014/main" xmlns="" id="{338F5DF5-155B-4F6D-B73A-692F45848800}"/>
                </a:ext>
              </a:extLst>
            </p:cNvPr>
            <p:cNvSpPr>
              <a:spLocks/>
            </p:cNvSpPr>
            <p:nvPr/>
          </p:nvSpPr>
          <p:spPr bwMode="auto">
            <a:xfrm rot="10800000" flipV="1">
              <a:off x="1185612"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矩形 3">
              <a:extLst>
                <a:ext uri="{FF2B5EF4-FFF2-40B4-BE49-F238E27FC236}">
                  <a16:creationId xmlns:a16="http://schemas.microsoft.com/office/drawing/2014/main" xmlns="" id="{F80E3E06-1237-45A4-8FCC-0BE44C114C83}"/>
                </a:ext>
              </a:extLst>
            </p:cNvPr>
            <p:cNvSpPr/>
            <p:nvPr/>
          </p:nvSpPr>
          <p:spPr>
            <a:xfrm>
              <a:off x="1182863"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 name="文本框 4">
              <a:extLst>
                <a:ext uri="{FF2B5EF4-FFF2-40B4-BE49-F238E27FC236}">
                  <a16:creationId xmlns:a16="http://schemas.microsoft.com/office/drawing/2014/main" xmlns="" id="{DB1A7A23-4C4E-4CC5-9B9A-EBA7C557B03B}"/>
                </a:ext>
              </a:extLst>
            </p:cNvPr>
            <p:cNvSpPr txBox="1"/>
            <p:nvPr/>
          </p:nvSpPr>
          <p:spPr>
            <a:xfrm>
              <a:off x="1812802" y="3524146"/>
              <a:ext cx="1281120" cy="461665"/>
            </a:xfrm>
            <a:prstGeom prst="rect">
              <a:avLst/>
            </a:prstGeom>
            <a:noFill/>
          </p:spPr>
          <p:txBody>
            <a:bodyPr wrap="none" rtlCol="0">
              <a:spAutoFit/>
            </a:bodyPr>
            <a:lstStyle/>
            <a:p>
              <a:pPr>
                <a:defRPr/>
              </a:pPr>
              <a:r>
                <a:rPr lang="zh-CN" altLang="en-US" sz="2400" spc="300" dirty="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rPr>
                <a:t>活动策划</a:t>
              </a:r>
            </a:p>
          </p:txBody>
        </p:sp>
      </p:grpSp>
      <p:grpSp>
        <p:nvGrpSpPr>
          <p:cNvPr id="6" name="组合 5">
            <a:extLst>
              <a:ext uri="{FF2B5EF4-FFF2-40B4-BE49-F238E27FC236}">
                <a16:creationId xmlns:a16="http://schemas.microsoft.com/office/drawing/2014/main" xmlns="" id="{F553AF2C-4342-45F7-9096-ADFC5A6C9197}"/>
              </a:ext>
            </a:extLst>
          </p:cNvPr>
          <p:cNvGrpSpPr/>
          <p:nvPr/>
        </p:nvGrpSpPr>
        <p:grpSpPr>
          <a:xfrm>
            <a:off x="1652389" y="1994368"/>
            <a:ext cx="2769094" cy="3375990"/>
            <a:chOff x="1652389" y="1994368"/>
            <a:chExt cx="2769094" cy="3375990"/>
          </a:xfrm>
        </p:grpSpPr>
        <p:grpSp>
          <p:nvGrpSpPr>
            <p:cNvPr id="7" name="组合 6">
              <a:extLst>
                <a:ext uri="{FF2B5EF4-FFF2-40B4-BE49-F238E27FC236}">
                  <a16:creationId xmlns:a16="http://schemas.microsoft.com/office/drawing/2014/main" xmlns="" id="{8F099DFA-3AA8-4343-8527-F921A668173A}"/>
                </a:ext>
              </a:extLst>
            </p:cNvPr>
            <p:cNvGrpSpPr/>
            <p:nvPr/>
          </p:nvGrpSpPr>
          <p:grpSpPr>
            <a:xfrm>
              <a:off x="1652389" y="3676654"/>
              <a:ext cx="1685354" cy="1693704"/>
              <a:chOff x="1652389" y="3676654"/>
              <a:chExt cx="1685354" cy="1693704"/>
            </a:xfrm>
          </p:grpSpPr>
          <p:sp>
            <p:nvSpPr>
              <p:cNvPr id="11" name="椭圆 10">
                <a:extLst>
                  <a:ext uri="{FF2B5EF4-FFF2-40B4-BE49-F238E27FC236}">
                    <a16:creationId xmlns:a16="http://schemas.microsoft.com/office/drawing/2014/main" xmlns="" id="{A767A249-E189-4B59-9702-36C550DBBBAC}"/>
                  </a:ext>
                </a:extLst>
              </p:cNvPr>
              <p:cNvSpPr/>
              <p:nvPr/>
            </p:nvSpPr>
            <p:spPr>
              <a:xfrm rot="5400000">
                <a:off x="1648214" y="3680829"/>
                <a:ext cx="1693704" cy="1685354"/>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2" name="文本框 11">
                <a:extLst>
                  <a:ext uri="{FF2B5EF4-FFF2-40B4-BE49-F238E27FC236}">
                    <a16:creationId xmlns:a16="http://schemas.microsoft.com/office/drawing/2014/main" xmlns="" id="{8A95479C-2147-4A9F-8931-75EF0DDC0BF7}"/>
                  </a:ext>
                </a:extLst>
              </p:cNvPr>
              <p:cNvSpPr txBox="1"/>
              <p:nvPr/>
            </p:nvSpPr>
            <p:spPr>
              <a:xfrm>
                <a:off x="1770201" y="4003815"/>
                <a:ext cx="1449728" cy="369332"/>
              </a:xfrm>
              <a:prstGeom prst="rect">
                <a:avLst/>
              </a:prstGeom>
              <a:noFill/>
            </p:spPr>
            <p:txBody>
              <a:bodyPr wrap="square" rtlCol="0">
                <a:spAutoFit/>
              </a:bodyPr>
              <a:lstStyle/>
              <a:p>
                <a:pPr algn="ctr"/>
                <a:r>
                  <a:rPr lang="zh-CN" altLang="en-US"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a:t>
                </a:r>
              </a:p>
            </p:txBody>
          </p:sp>
          <p:sp>
            <p:nvSpPr>
              <p:cNvPr id="13" name="Text Placeholder 1">
                <a:extLst>
                  <a:ext uri="{FF2B5EF4-FFF2-40B4-BE49-F238E27FC236}">
                    <a16:creationId xmlns:a16="http://schemas.microsoft.com/office/drawing/2014/main" xmlns="" id="{FF94056B-D10E-4EF1-B568-9382280D6A41}"/>
                  </a:ext>
                </a:extLst>
              </p:cNvPr>
              <p:cNvSpPr txBox="1">
                <a:spLocks/>
              </p:cNvSpPr>
              <p:nvPr/>
            </p:nvSpPr>
            <p:spPr>
              <a:xfrm>
                <a:off x="1813947" y="4474510"/>
                <a:ext cx="1362236" cy="497713"/>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rPr>
                  <a:t>单击此处编辑内容，建议您在展示时采用微软雅黑字体</a:t>
                </a:r>
                <a:endParaRPr 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endParaRPr>
              </a:p>
            </p:txBody>
          </p:sp>
        </p:grpSp>
        <p:grpSp>
          <p:nvGrpSpPr>
            <p:cNvPr id="8" name="组合 7">
              <a:extLst>
                <a:ext uri="{FF2B5EF4-FFF2-40B4-BE49-F238E27FC236}">
                  <a16:creationId xmlns:a16="http://schemas.microsoft.com/office/drawing/2014/main" xmlns="" id="{139B267A-9265-4996-82C5-D115321BD208}"/>
                </a:ext>
              </a:extLst>
            </p:cNvPr>
            <p:cNvGrpSpPr/>
            <p:nvPr/>
          </p:nvGrpSpPr>
          <p:grpSpPr>
            <a:xfrm>
              <a:off x="2736129" y="1994368"/>
              <a:ext cx="1685354" cy="1693706"/>
              <a:chOff x="2736129" y="1994368"/>
              <a:chExt cx="1685354" cy="1693706"/>
            </a:xfrm>
          </p:grpSpPr>
          <p:sp>
            <p:nvSpPr>
              <p:cNvPr id="9" name="任意多边形 24">
                <a:extLst>
                  <a:ext uri="{FF2B5EF4-FFF2-40B4-BE49-F238E27FC236}">
                    <a16:creationId xmlns:a16="http://schemas.microsoft.com/office/drawing/2014/main" xmlns="" id="{9D9673FD-3FFF-4C8B-89A0-DADD4C323CD5}"/>
                  </a:ext>
                </a:extLst>
              </p:cNvPr>
              <p:cNvSpPr/>
              <p:nvPr/>
            </p:nvSpPr>
            <p:spPr>
              <a:xfrm>
                <a:off x="2736129" y="1994368"/>
                <a:ext cx="1685354" cy="1693706"/>
              </a:xfrm>
              <a:prstGeom prst="ellipse">
                <a:avLst/>
              </a:prstGeom>
              <a:gradFill flip="none" rotWithShape="0">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lt1"/>
                  </a:solidFill>
                  <a:latin typeface="思源黑体 CN Light" panose="020B0300000000000000" pitchFamily="34" charset="-122"/>
                </a:endParaRPr>
              </a:p>
            </p:txBody>
          </p:sp>
          <p:sp>
            <p:nvSpPr>
              <p:cNvPr id="10" name="图标">
                <a:extLst>
                  <a:ext uri="{FF2B5EF4-FFF2-40B4-BE49-F238E27FC236}">
                    <a16:creationId xmlns:a16="http://schemas.microsoft.com/office/drawing/2014/main" xmlns="" id="{D77D48F0-2B19-4F6B-A931-C0DEEAD93A1D}"/>
                  </a:ext>
                </a:extLst>
              </p:cNvPr>
              <p:cNvSpPr>
                <a:spLocks noChangeAspect="1"/>
              </p:cNvSpPr>
              <p:nvPr/>
            </p:nvSpPr>
            <p:spPr bwMode="auto">
              <a:xfrm>
                <a:off x="3328125" y="2605544"/>
                <a:ext cx="501362" cy="471352"/>
              </a:xfrm>
              <a:custGeom>
                <a:avLst/>
                <a:gdLst>
                  <a:gd name="T0" fmla="*/ 10589 w 11519"/>
                  <a:gd name="T1" fmla="*/ 7944 h 10831"/>
                  <a:gd name="T2" fmla="*/ 6269 w 11519"/>
                  <a:gd name="T3" fmla="*/ 5838 h 10831"/>
                  <a:gd name="T4" fmla="*/ 9839 w 11519"/>
                  <a:gd name="T5" fmla="*/ 4454 h 10831"/>
                  <a:gd name="T6" fmla="*/ 10079 w 11519"/>
                  <a:gd name="T7" fmla="*/ 246 h 10831"/>
                  <a:gd name="T8" fmla="*/ 1680 w 11519"/>
                  <a:gd name="T9" fmla="*/ 0 h 10831"/>
                  <a:gd name="T10" fmla="*/ 1440 w 11519"/>
                  <a:gd name="T11" fmla="*/ 4209 h 10831"/>
                  <a:gd name="T12" fmla="*/ 5250 w 11519"/>
                  <a:gd name="T13" fmla="*/ 4454 h 10831"/>
                  <a:gd name="T14" fmla="*/ 930 w 11519"/>
                  <a:gd name="T15" fmla="*/ 5838 h 10831"/>
                  <a:gd name="T16" fmla="*/ 120 w 11519"/>
                  <a:gd name="T17" fmla="*/ 7944 h 10831"/>
                  <a:gd name="T18" fmla="*/ 0 w 11519"/>
                  <a:gd name="T19" fmla="*/ 10710 h 10831"/>
                  <a:gd name="T20" fmla="*/ 2760 w 11519"/>
                  <a:gd name="T21" fmla="*/ 10831 h 10831"/>
                  <a:gd name="T22" fmla="*/ 2880 w 11519"/>
                  <a:gd name="T23" fmla="*/ 8064 h 10831"/>
                  <a:gd name="T24" fmla="*/ 1949 w 11519"/>
                  <a:gd name="T25" fmla="*/ 7944 h 10831"/>
                  <a:gd name="T26" fmla="*/ 5250 w 11519"/>
                  <a:gd name="T27" fmla="*/ 6861 h 10831"/>
                  <a:gd name="T28" fmla="*/ 4440 w 11519"/>
                  <a:gd name="T29" fmla="*/ 7944 h 10831"/>
                  <a:gd name="T30" fmla="*/ 4320 w 11519"/>
                  <a:gd name="T31" fmla="*/ 10710 h 10831"/>
                  <a:gd name="T32" fmla="*/ 7080 w 11519"/>
                  <a:gd name="T33" fmla="*/ 10831 h 10831"/>
                  <a:gd name="T34" fmla="*/ 7199 w 11519"/>
                  <a:gd name="T35" fmla="*/ 8064 h 10831"/>
                  <a:gd name="T36" fmla="*/ 6269 w 11519"/>
                  <a:gd name="T37" fmla="*/ 7944 h 10831"/>
                  <a:gd name="T38" fmla="*/ 9569 w 11519"/>
                  <a:gd name="T39" fmla="*/ 6861 h 10831"/>
                  <a:gd name="T40" fmla="*/ 8760 w 11519"/>
                  <a:gd name="T41" fmla="*/ 7944 h 10831"/>
                  <a:gd name="T42" fmla="*/ 8639 w 11519"/>
                  <a:gd name="T43" fmla="*/ 10710 h 10831"/>
                  <a:gd name="T44" fmla="*/ 11400 w 11519"/>
                  <a:gd name="T45" fmla="*/ 10831 h 10831"/>
                  <a:gd name="T46" fmla="*/ 11519 w 11519"/>
                  <a:gd name="T47" fmla="*/ 8064 h 10831"/>
                  <a:gd name="T48" fmla="*/ 1920 w 11519"/>
                  <a:gd name="T49" fmla="*/ 9828 h 10831"/>
                  <a:gd name="T50" fmla="*/ 999 w 11519"/>
                  <a:gd name="T51" fmla="*/ 9869 h 10831"/>
                  <a:gd name="T52" fmla="*/ 958 w 11519"/>
                  <a:gd name="T53" fmla="*/ 8945 h 10831"/>
                  <a:gd name="T54" fmla="*/ 1879 w 11519"/>
                  <a:gd name="T55" fmla="*/ 8904 h 10831"/>
                  <a:gd name="T56" fmla="*/ 1920 w 11519"/>
                  <a:gd name="T57" fmla="*/ 9828 h 10831"/>
                  <a:gd name="T58" fmla="*/ 6199 w 11519"/>
                  <a:gd name="T59" fmla="*/ 9869 h 10831"/>
                  <a:gd name="T60" fmla="*/ 5278 w 11519"/>
                  <a:gd name="T61" fmla="*/ 9828 h 10831"/>
                  <a:gd name="T62" fmla="*/ 5318 w 11519"/>
                  <a:gd name="T63" fmla="*/ 8904 h 10831"/>
                  <a:gd name="T64" fmla="*/ 6239 w 11519"/>
                  <a:gd name="T65" fmla="*/ 8945 h 10831"/>
                  <a:gd name="T66" fmla="*/ 2399 w 11519"/>
                  <a:gd name="T67" fmla="*/ 3492 h 10831"/>
                  <a:gd name="T68" fmla="*/ 9119 w 11519"/>
                  <a:gd name="T69" fmla="*/ 965 h 10831"/>
                  <a:gd name="T70" fmla="*/ 2399 w 11519"/>
                  <a:gd name="T71" fmla="*/ 3492 h 10831"/>
                  <a:gd name="T72" fmla="*/ 10518 w 11519"/>
                  <a:gd name="T73" fmla="*/ 9869 h 10831"/>
                  <a:gd name="T74" fmla="*/ 9598 w 11519"/>
                  <a:gd name="T75" fmla="*/ 9828 h 10831"/>
                  <a:gd name="T76" fmla="*/ 9638 w 11519"/>
                  <a:gd name="T77" fmla="*/ 8904 h 10831"/>
                  <a:gd name="T78" fmla="*/ 10559 w 11519"/>
                  <a:gd name="T79" fmla="*/ 8945 h 10831"/>
                  <a:gd name="T80" fmla="*/ 4080 w 11519"/>
                  <a:gd name="T81" fmla="*/ 1627 h 10831"/>
                  <a:gd name="T82" fmla="*/ 3652 w 11519"/>
                  <a:gd name="T83" fmla="*/ 2653 h 10831"/>
                  <a:gd name="T84" fmla="*/ 4680 w 11519"/>
                  <a:gd name="T85" fmla="*/ 2228 h 10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19" h="10831">
                    <a:moveTo>
                      <a:pt x="11400" y="7944"/>
                    </a:moveTo>
                    <a:lnTo>
                      <a:pt x="10589" y="7944"/>
                    </a:lnTo>
                    <a:lnTo>
                      <a:pt x="10589" y="5838"/>
                    </a:lnTo>
                    <a:lnTo>
                      <a:pt x="6269" y="5838"/>
                    </a:lnTo>
                    <a:lnTo>
                      <a:pt x="6269" y="4454"/>
                    </a:lnTo>
                    <a:lnTo>
                      <a:pt x="9839" y="4454"/>
                    </a:lnTo>
                    <a:cubicBezTo>
                      <a:pt x="9972" y="4454"/>
                      <a:pt x="10079" y="4346"/>
                      <a:pt x="10079" y="4214"/>
                    </a:cubicBezTo>
                    <a:lnTo>
                      <a:pt x="10079" y="246"/>
                    </a:lnTo>
                    <a:cubicBezTo>
                      <a:pt x="10082" y="111"/>
                      <a:pt x="9974" y="1"/>
                      <a:pt x="9839" y="0"/>
                    </a:cubicBezTo>
                    <a:lnTo>
                      <a:pt x="1680" y="0"/>
                    </a:lnTo>
                    <a:cubicBezTo>
                      <a:pt x="1547" y="1"/>
                      <a:pt x="1440" y="108"/>
                      <a:pt x="1440" y="241"/>
                    </a:cubicBezTo>
                    <a:lnTo>
                      <a:pt x="1440" y="4209"/>
                    </a:lnTo>
                    <a:cubicBezTo>
                      <a:pt x="1438" y="4343"/>
                      <a:pt x="1545" y="4454"/>
                      <a:pt x="1680" y="4454"/>
                    </a:cubicBezTo>
                    <a:lnTo>
                      <a:pt x="5250" y="4454"/>
                    </a:lnTo>
                    <a:lnTo>
                      <a:pt x="5250" y="5838"/>
                    </a:lnTo>
                    <a:lnTo>
                      <a:pt x="930" y="5838"/>
                    </a:lnTo>
                    <a:lnTo>
                      <a:pt x="930" y="7944"/>
                    </a:lnTo>
                    <a:lnTo>
                      <a:pt x="120" y="7944"/>
                    </a:lnTo>
                    <a:cubicBezTo>
                      <a:pt x="53" y="7944"/>
                      <a:pt x="0" y="7998"/>
                      <a:pt x="0" y="8064"/>
                    </a:cubicBezTo>
                    <a:lnTo>
                      <a:pt x="0" y="10710"/>
                    </a:lnTo>
                    <a:cubicBezTo>
                      <a:pt x="0" y="10777"/>
                      <a:pt x="53" y="10830"/>
                      <a:pt x="120" y="10831"/>
                    </a:cubicBezTo>
                    <a:lnTo>
                      <a:pt x="2760" y="10831"/>
                    </a:lnTo>
                    <a:cubicBezTo>
                      <a:pt x="2826" y="10831"/>
                      <a:pt x="2880" y="10777"/>
                      <a:pt x="2880" y="10710"/>
                    </a:cubicBezTo>
                    <a:lnTo>
                      <a:pt x="2880" y="8064"/>
                    </a:lnTo>
                    <a:cubicBezTo>
                      <a:pt x="2880" y="7998"/>
                      <a:pt x="2826" y="7944"/>
                      <a:pt x="2760" y="7944"/>
                    </a:cubicBezTo>
                    <a:lnTo>
                      <a:pt x="1949" y="7944"/>
                    </a:lnTo>
                    <a:lnTo>
                      <a:pt x="1949" y="6861"/>
                    </a:lnTo>
                    <a:lnTo>
                      <a:pt x="5250" y="6861"/>
                    </a:lnTo>
                    <a:lnTo>
                      <a:pt x="5250" y="7944"/>
                    </a:lnTo>
                    <a:lnTo>
                      <a:pt x="4440" y="7944"/>
                    </a:lnTo>
                    <a:cubicBezTo>
                      <a:pt x="4373" y="7944"/>
                      <a:pt x="4320" y="7998"/>
                      <a:pt x="4320" y="8064"/>
                    </a:cubicBezTo>
                    <a:lnTo>
                      <a:pt x="4320" y="10710"/>
                    </a:lnTo>
                    <a:cubicBezTo>
                      <a:pt x="4320" y="10777"/>
                      <a:pt x="4373" y="10830"/>
                      <a:pt x="4440" y="10831"/>
                    </a:cubicBezTo>
                    <a:lnTo>
                      <a:pt x="7080" y="10831"/>
                    </a:lnTo>
                    <a:cubicBezTo>
                      <a:pt x="7146" y="10830"/>
                      <a:pt x="7199" y="10777"/>
                      <a:pt x="7199" y="10710"/>
                    </a:cubicBezTo>
                    <a:lnTo>
                      <a:pt x="7199" y="8064"/>
                    </a:lnTo>
                    <a:cubicBezTo>
                      <a:pt x="7199" y="7998"/>
                      <a:pt x="7146" y="7944"/>
                      <a:pt x="7080" y="7944"/>
                    </a:cubicBezTo>
                    <a:lnTo>
                      <a:pt x="6269" y="7944"/>
                    </a:lnTo>
                    <a:lnTo>
                      <a:pt x="6269" y="6861"/>
                    </a:lnTo>
                    <a:lnTo>
                      <a:pt x="9569" y="6861"/>
                    </a:lnTo>
                    <a:lnTo>
                      <a:pt x="9569" y="7944"/>
                    </a:lnTo>
                    <a:lnTo>
                      <a:pt x="8760" y="7944"/>
                    </a:lnTo>
                    <a:cubicBezTo>
                      <a:pt x="8693" y="7944"/>
                      <a:pt x="8639" y="7998"/>
                      <a:pt x="8639" y="8064"/>
                    </a:cubicBezTo>
                    <a:lnTo>
                      <a:pt x="8639" y="10710"/>
                    </a:lnTo>
                    <a:cubicBezTo>
                      <a:pt x="8639" y="10777"/>
                      <a:pt x="8693" y="10831"/>
                      <a:pt x="8760" y="10831"/>
                    </a:cubicBezTo>
                    <a:lnTo>
                      <a:pt x="11400" y="10831"/>
                    </a:lnTo>
                    <a:cubicBezTo>
                      <a:pt x="11466" y="10830"/>
                      <a:pt x="11519" y="10777"/>
                      <a:pt x="11519" y="10710"/>
                    </a:cubicBezTo>
                    <a:lnTo>
                      <a:pt x="11519" y="8064"/>
                    </a:lnTo>
                    <a:cubicBezTo>
                      <a:pt x="11519" y="7998"/>
                      <a:pt x="11466" y="7944"/>
                      <a:pt x="11400" y="7944"/>
                    </a:cubicBezTo>
                    <a:close/>
                    <a:moveTo>
                      <a:pt x="1920" y="9828"/>
                    </a:moveTo>
                    <a:cubicBezTo>
                      <a:pt x="1920" y="9850"/>
                      <a:pt x="1902" y="9869"/>
                      <a:pt x="1879" y="9869"/>
                    </a:cubicBezTo>
                    <a:lnTo>
                      <a:pt x="999" y="9869"/>
                    </a:lnTo>
                    <a:cubicBezTo>
                      <a:pt x="976" y="9869"/>
                      <a:pt x="958" y="9850"/>
                      <a:pt x="958" y="9828"/>
                    </a:cubicBezTo>
                    <a:lnTo>
                      <a:pt x="958" y="8945"/>
                    </a:lnTo>
                    <a:cubicBezTo>
                      <a:pt x="958" y="8923"/>
                      <a:pt x="976" y="8904"/>
                      <a:pt x="999" y="8904"/>
                    </a:cubicBezTo>
                    <a:lnTo>
                      <a:pt x="1879" y="8904"/>
                    </a:lnTo>
                    <a:cubicBezTo>
                      <a:pt x="1902" y="8904"/>
                      <a:pt x="1920" y="8923"/>
                      <a:pt x="1920" y="8945"/>
                    </a:cubicBezTo>
                    <a:lnTo>
                      <a:pt x="1920" y="9828"/>
                    </a:lnTo>
                    <a:close/>
                    <a:moveTo>
                      <a:pt x="6239" y="9828"/>
                    </a:moveTo>
                    <a:cubicBezTo>
                      <a:pt x="6239" y="9850"/>
                      <a:pt x="6221" y="9868"/>
                      <a:pt x="6199" y="9869"/>
                    </a:cubicBezTo>
                    <a:lnTo>
                      <a:pt x="5318" y="9869"/>
                    </a:lnTo>
                    <a:cubicBezTo>
                      <a:pt x="5296" y="9868"/>
                      <a:pt x="5278" y="9850"/>
                      <a:pt x="5278" y="9828"/>
                    </a:cubicBezTo>
                    <a:lnTo>
                      <a:pt x="5278" y="8945"/>
                    </a:lnTo>
                    <a:cubicBezTo>
                      <a:pt x="5278" y="8923"/>
                      <a:pt x="5296" y="8904"/>
                      <a:pt x="5318" y="8904"/>
                    </a:cubicBezTo>
                    <a:lnTo>
                      <a:pt x="6199" y="8904"/>
                    </a:lnTo>
                    <a:cubicBezTo>
                      <a:pt x="6222" y="8904"/>
                      <a:pt x="6240" y="8923"/>
                      <a:pt x="6239" y="8945"/>
                    </a:cubicBezTo>
                    <a:lnTo>
                      <a:pt x="6239" y="9828"/>
                    </a:lnTo>
                    <a:close/>
                    <a:moveTo>
                      <a:pt x="2399" y="3492"/>
                    </a:moveTo>
                    <a:lnTo>
                      <a:pt x="2399" y="965"/>
                    </a:lnTo>
                    <a:lnTo>
                      <a:pt x="9119" y="965"/>
                    </a:lnTo>
                    <a:lnTo>
                      <a:pt x="9119" y="3492"/>
                    </a:lnTo>
                    <a:lnTo>
                      <a:pt x="2399" y="3492"/>
                    </a:lnTo>
                    <a:close/>
                    <a:moveTo>
                      <a:pt x="10559" y="9828"/>
                    </a:moveTo>
                    <a:cubicBezTo>
                      <a:pt x="10559" y="9850"/>
                      <a:pt x="10541" y="9868"/>
                      <a:pt x="10518" y="9869"/>
                    </a:cubicBezTo>
                    <a:lnTo>
                      <a:pt x="9638" y="9869"/>
                    </a:lnTo>
                    <a:cubicBezTo>
                      <a:pt x="9616" y="9868"/>
                      <a:pt x="9598" y="9850"/>
                      <a:pt x="9598" y="9828"/>
                    </a:cubicBezTo>
                    <a:lnTo>
                      <a:pt x="9598" y="8945"/>
                    </a:lnTo>
                    <a:cubicBezTo>
                      <a:pt x="9598" y="8923"/>
                      <a:pt x="9616" y="8904"/>
                      <a:pt x="9638" y="8904"/>
                    </a:cubicBezTo>
                    <a:lnTo>
                      <a:pt x="10519" y="8904"/>
                    </a:lnTo>
                    <a:cubicBezTo>
                      <a:pt x="10542" y="8904"/>
                      <a:pt x="10560" y="8923"/>
                      <a:pt x="10559" y="8945"/>
                    </a:cubicBezTo>
                    <a:lnTo>
                      <a:pt x="10559" y="9828"/>
                    </a:lnTo>
                    <a:close/>
                    <a:moveTo>
                      <a:pt x="4080" y="1627"/>
                    </a:moveTo>
                    <a:cubicBezTo>
                      <a:pt x="3837" y="1626"/>
                      <a:pt x="3617" y="1772"/>
                      <a:pt x="3523" y="1997"/>
                    </a:cubicBezTo>
                    <a:cubicBezTo>
                      <a:pt x="3429" y="2222"/>
                      <a:pt x="3480" y="2481"/>
                      <a:pt x="3652" y="2653"/>
                    </a:cubicBezTo>
                    <a:cubicBezTo>
                      <a:pt x="3824" y="2826"/>
                      <a:pt x="4083" y="2877"/>
                      <a:pt x="4308" y="2784"/>
                    </a:cubicBezTo>
                    <a:cubicBezTo>
                      <a:pt x="4533" y="2691"/>
                      <a:pt x="4680" y="2472"/>
                      <a:pt x="4680" y="2228"/>
                    </a:cubicBezTo>
                    <a:cubicBezTo>
                      <a:pt x="4680" y="1897"/>
                      <a:pt x="4412" y="1628"/>
                      <a:pt x="4080" y="1627"/>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grpSp>
      <p:grpSp>
        <p:nvGrpSpPr>
          <p:cNvPr id="14" name="组合 13">
            <a:extLst>
              <a:ext uri="{FF2B5EF4-FFF2-40B4-BE49-F238E27FC236}">
                <a16:creationId xmlns:a16="http://schemas.microsoft.com/office/drawing/2014/main" xmlns="" id="{D850992D-33C2-4F93-B9C8-E5C605CAD68F}"/>
              </a:ext>
            </a:extLst>
          </p:cNvPr>
          <p:cNvGrpSpPr/>
          <p:nvPr/>
        </p:nvGrpSpPr>
        <p:grpSpPr>
          <a:xfrm>
            <a:off x="5749889" y="2002349"/>
            <a:ext cx="2765130" cy="3358266"/>
            <a:chOff x="5749889" y="2002349"/>
            <a:chExt cx="2765130" cy="3358266"/>
          </a:xfrm>
        </p:grpSpPr>
        <p:grpSp>
          <p:nvGrpSpPr>
            <p:cNvPr id="15" name="组合 14">
              <a:extLst>
                <a:ext uri="{FF2B5EF4-FFF2-40B4-BE49-F238E27FC236}">
                  <a16:creationId xmlns:a16="http://schemas.microsoft.com/office/drawing/2014/main" xmlns="" id="{050B5859-2921-464C-9EAB-151C064F0E98}"/>
                </a:ext>
              </a:extLst>
            </p:cNvPr>
            <p:cNvGrpSpPr/>
            <p:nvPr/>
          </p:nvGrpSpPr>
          <p:grpSpPr>
            <a:xfrm>
              <a:off x="5749889" y="3686401"/>
              <a:ext cx="1685354" cy="1674214"/>
              <a:chOff x="5749889" y="3686401"/>
              <a:chExt cx="1685354" cy="1674214"/>
            </a:xfrm>
          </p:grpSpPr>
          <p:sp>
            <p:nvSpPr>
              <p:cNvPr id="19" name="椭圆 18">
                <a:extLst>
                  <a:ext uri="{FF2B5EF4-FFF2-40B4-BE49-F238E27FC236}">
                    <a16:creationId xmlns:a16="http://schemas.microsoft.com/office/drawing/2014/main" xmlns="" id="{6B5C27D1-781E-4F1B-9774-E5F0243A7D75}"/>
                  </a:ext>
                </a:extLst>
              </p:cNvPr>
              <p:cNvSpPr/>
              <p:nvPr/>
            </p:nvSpPr>
            <p:spPr>
              <a:xfrm rot="5400000">
                <a:off x="5755459" y="3680831"/>
                <a:ext cx="1674214" cy="1685354"/>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文本框 19">
                <a:extLst>
                  <a:ext uri="{FF2B5EF4-FFF2-40B4-BE49-F238E27FC236}">
                    <a16:creationId xmlns:a16="http://schemas.microsoft.com/office/drawing/2014/main" xmlns="" id="{4211D6A9-11AA-40BB-8D20-4753FFB6AE6B}"/>
                  </a:ext>
                </a:extLst>
              </p:cNvPr>
              <p:cNvSpPr txBox="1"/>
              <p:nvPr/>
            </p:nvSpPr>
            <p:spPr>
              <a:xfrm>
                <a:off x="5867701" y="4003815"/>
                <a:ext cx="1449728" cy="369332"/>
              </a:xfrm>
              <a:prstGeom prst="rect">
                <a:avLst/>
              </a:prstGeom>
              <a:noFill/>
            </p:spPr>
            <p:txBody>
              <a:bodyPr wrap="square" rtlCol="0">
                <a:spAutoFit/>
              </a:bodyPr>
              <a:lstStyle/>
              <a:p>
                <a:pPr algn="ctr"/>
                <a:r>
                  <a:rPr lang="zh-CN" altLang="en-US"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a:t>
                </a:r>
              </a:p>
            </p:txBody>
          </p:sp>
          <p:sp>
            <p:nvSpPr>
              <p:cNvPr id="21" name="Text Placeholder 1">
                <a:extLst>
                  <a:ext uri="{FF2B5EF4-FFF2-40B4-BE49-F238E27FC236}">
                    <a16:creationId xmlns:a16="http://schemas.microsoft.com/office/drawing/2014/main" xmlns="" id="{0E8E3B12-6C78-4CDA-AADD-9B6E3CA0F68F}"/>
                  </a:ext>
                </a:extLst>
              </p:cNvPr>
              <p:cNvSpPr txBox="1">
                <a:spLocks/>
              </p:cNvSpPr>
              <p:nvPr/>
            </p:nvSpPr>
            <p:spPr>
              <a:xfrm>
                <a:off x="5911447" y="4474510"/>
                <a:ext cx="1362236" cy="497713"/>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rPr>
                  <a:t>单击此处编辑内容，建议您在展示时采用微软雅黑字体</a:t>
                </a:r>
                <a:endParaRPr 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endParaRPr>
              </a:p>
            </p:txBody>
          </p:sp>
        </p:grpSp>
        <p:grpSp>
          <p:nvGrpSpPr>
            <p:cNvPr id="16" name="组合 15">
              <a:extLst>
                <a:ext uri="{FF2B5EF4-FFF2-40B4-BE49-F238E27FC236}">
                  <a16:creationId xmlns:a16="http://schemas.microsoft.com/office/drawing/2014/main" xmlns="" id="{3039FD54-A208-4A79-8CC0-BE8D88DFCDDD}"/>
                </a:ext>
              </a:extLst>
            </p:cNvPr>
            <p:cNvGrpSpPr/>
            <p:nvPr/>
          </p:nvGrpSpPr>
          <p:grpSpPr>
            <a:xfrm>
              <a:off x="6832707" y="2002349"/>
              <a:ext cx="1682312" cy="1674216"/>
              <a:chOff x="6832707" y="2002349"/>
              <a:chExt cx="1682312" cy="1674216"/>
            </a:xfrm>
          </p:grpSpPr>
          <p:sp>
            <p:nvSpPr>
              <p:cNvPr id="17" name="任意多边形 28">
                <a:extLst>
                  <a:ext uri="{FF2B5EF4-FFF2-40B4-BE49-F238E27FC236}">
                    <a16:creationId xmlns:a16="http://schemas.microsoft.com/office/drawing/2014/main" xmlns="" id="{3F3E0F82-7613-4E16-81EE-9AEEE1D98FC6}"/>
                  </a:ext>
                </a:extLst>
              </p:cNvPr>
              <p:cNvSpPr/>
              <p:nvPr/>
            </p:nvSpPr>
            <p:spPr>
              <a:xfrm>
                <a:off x="6832707" y="2002349"/>
                <a:ext cx="1682312" cy="1674216"/>
              </a:xfrm>
              <a:prstGeom prst="ellipse">
                <a:avLst/>
              </a:prstGeom>
              <a:gradFill flip="none" rotWithShape="0">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lt1"/>
                  </a:solidFill>
                  <a:latin typeface="思源黑体 CN Light" panose="020B0300000000000000" pitchFamily="34" charset="-122"/>
                </a:endParaRPr>
              </a:p>
            </p:txBody>
          </p:sp>
          <p:sp>
            <p:nvSpPr>
              <p:cNvPr id="18" name="图标">
                <a:extLst>
                  <a:ext uri="{FF2B5EF4-FFF2-40B4-BE49-F238E27FC236}">
                    <a16:creationId xmlns:a16="http://schemas.microsoft.com/office/drawing/2014/main" xmlns="" id="{9C0FF54A-D2C9-435C-82F6-719CA3464371}"/>
                  </a:ext>
                </a:extLst>
              </p:cNvPr>
              <p:cNvSpPr>
                <a:spLocks noChangeAspect="1"/>
              </p:cNvSpPr>
              <p:nvPr/>
            </p:nvSpPr>
            <p:spPr bwMode="auto">
              <a:xfrm>
                <a:off x="7423182" y="2603780"/>
                <a:ext cx="501362" cy="471352"/>
              </a:xfrm>
              <a:custGeom>
                <a:avLst/>
                <a:gdLst>
                  <a:gd name="T0" fmla="*/ 10589 w 11519"/>
                  <a:gd name="T1" fmla="*/ 7944 h 10831"/>
                  <a:gd name="T2" fmla="*/ 6269 w 11519"/>
                  <a:gd name="T3" fmla="*/ 5838 h 10831"/>
                  <a:gd name="T4" fmla="*/ 9839 w 11519"/>
                  <a:gd name="T5" fmla="*/ 4454 h 10831"/>
                  <a:gd name="T6" fmla="*/ 10079 w 11519"/>
                  <a:gd name="T7" fmla="*/ 246 h 10831"/>
                  <a:gd name="T8" fmla="*/ 1680 w 11519"/>
                  <a:gd name="T9" fmla="*/ 0 h 10831"/>
                  <a:gd name="T10" fmla="*/ 1440 w 11519"/>
                  <a:gd name="T11" fmla="*/ 4209 h 10831"/>
                  <a:gd name="T12" fmla="*/ 5250 w 11519"/>
                  <a:gd name="T13" fmla="*/ 4454 h 10831"/>
                  <a:gd name="T14" fmla="*/ 930 w 11519"/>
                  <a:gd name="T15" fmla="*/ 5838 h 10831"/>
                  <a:gd name="T16" fmla="*/ 120 w 11519"/>
                  <a:gd name="T17" fmla="*/ 7944 h 10831"/>
                  <a:gd name="T18" fmla="*/ 0 w 11519"/>
                  <a:gd name="T19" fmla="*/ 10710 h 10831"/>
                  <a:gd name="T20" fmla="*/ 2760 w 11519"/>
                  <a:gd name="T21" fmla="*/ 10831 h 10831"/>
                  <a:gd name="T22" fmla="*/ 2880 w 11519"/>
                  <a:gd name="T23" fmla="*/ 8064 h 10831"/>
                  <a:gd name="T24" fmla="*/ 1949 w 11519"/>
                  <a:gd name="T25" fmla="*/ 7944 h 10831"/>
                  <a:gd name="T26" fmla="*/ 5250 w 11519"/>
                  <a:gd name="T27" fmla="*/ 6861 h 10831"/>
                  <a:gd name="T28" fmla="*/ 4440 w 11519"/>
                  <a:gd name="T29" fmla="*/ 7944 h 10831"/>
                  <a:gd name="T30" fmla="*/ 4320 w 11519"/>
                  <a:gd name="T31" fmla="*/ 10710 h 10831"/>
                  <a:gd name="T32" fmla="*/ 7080 w 11519"/>
                  <a:gd name="T33" fmla="*/ 10831 h 10831"/>
                  <a:gd name="T34" fmla="*/ 7199 w 11519"/>
                  <a:gd name="T35" fmla="*/ 8064 h 10831"/>
                  <a:gd name="T36" fmla="*/ 6269 w 11519"/>
                  <a:gd name="T37" fmla="*/ 7944 h 10831"/>
                  <a:gd name="T38" fmla="*/ 9569 w 11519"/>
                  <a:gd name="T39" fmla="*/ 6861 h 10831"/>
                  <a:gd name="T40" fmla="*/ 8760 w 11519"/>
                  <a:gd name="T41" fmla="*/ 7944 h 10831"/>
                  <a:gd name="T42" fmla="*/ 8639 w 11519"/>
                  <a:gd name="T43" fmla="*/ 10710 h 10831"/>
                  <a:gd name="T44" fmla="*/ 11400 w 11519"/>
                  <a:gd name="T45" fmla="*/ 10831 h 10831"/>
                  <a:gd name="T46" fmla="*/ 11519 w 11519"/>
                  <a:gd name="T47" fmla="*/ 8064 h 10831"/>
                  <a:gd name="T48" fmla="*/ 1920 w 11519"/>
                  <a:gd name="T49" fmla="*/ 9828 h 10831"/>
                  <a:gd name="T50" fmla="*/ 999 w 11519"/>
                  <a:gd name="T51" fmla="*/ 9869 h 10831"/>
                  <a:gd name="T52" fmla="*/ 958 w 11519"/>
                  <a:gd name="T53" fmla="*/ 8945 h 10831"/>
                  <a:gd name="T54" fmla="*/ 1879 w 11519"/>
                  <a:gd name="T55" fmla="*/ 8904 h 10831"/>
                  <a:gd name="T56" fmla="*/ 1920 w 11519"/>
                  <a:gd name="T57" fmla="*/ 9828 h 10831"/>
                  <a:gd name="T58" fmla="*/ 6199 w 11519"/>
                  <a:gd name="T59" fmla="*/ 9869 h 10831"/>
                  <a:gd name="T60" fmla="*/ 5278 w 11519"/>
                  <a:gd name="T61" fmla="*/ 9828 h 10831"/>
                  <a:gd name="T62" fmla="*/ 5318 w 11519"/>
                  <a:gd name="T63" fmla="*/ 8904 h 10831"/>
                  <a:gd name="T64" fmla="*/ 6239 w 11519"/>
                  <a:gd name="T65" fmla="*/ 8945 h 10831"/>
                  <a:gd name="T66" fmla="*/ 2399 w 11519"/>
                  <a:gd name="T67" fmla="*/ 3492 h 10831"/>
                  <a:gd name="T68" fmla="*/ 9119 w 11519"/>
                  <a:gd name="T69" fmla="*/ 965 h 10831"/>
                  <a:gd name="T70" fmla="*/ 2399 w 11519"/>
                  <a:gd name="T71" fmla="*/ 3492 h 10831"/>
                  <a:gd name="T72" fmla="*/ 10518 w 11519"/>
                  <a:gd name="T73" fmla="*/ 9869 h 10831"/>
                  <a:gd name="T74" fmla="*/ 9598 w 11519"/>
                  <a:gd name="T75" fmla="*/ 9828 h 10831"/>
                  <a:gd name="T76" fmla="*/ 9638 w 11519"/>
                  <a:gd name="T77" fmla="*/ 8904 h 10831"/>
                  <a:gd name="T78" fmla="*/ 10559 w 11519"/>
                  <a:gd name="T79" fmla="*/ 8945 h 10831"/>
                  <a:gd name="T80" fmla="*/ 4080 w 11519"/>
                  <a:gd name="T81" fmla="*/ 1627 h 10831"/>
                  <a:gd name="T82" fmla="*/ 3652 w 11519"/>
                  <a:gd name="T83" fmla="*/ 2653 h 10831"/>
                  <a:gd name="T84" fmla="*/ 4680 w 11519"/>
                  <a:gd name="T85" fmla="*/ 2228 h 10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19" h="10831">
                    <a:moveTo>
                      <a:pt x="11400" y="7944"/>
                    </a:moveTo>
                    <a:lnTo>
                      <a:pt x="10589" y="7944"/>
                    </a:lnTo>
                    <a:lnTo>
                      <a:pt x="10589" y="5838"/>
                    </a:lnTo>
                    <a:lnTo>
                      <a:pt x="6269" y="5838"/>
                    </a:lnTo>
                    <a:lnTo>
                      <a:pt x="6269" y="4454"/>
                    </a:lnTo>
                    <a:lnTo>
                      <a:pt x="9839" y="4454"/>
                    </a:lnTo>
                    <a:cubicBezTo>
                      <a:pt x="9972" y="4454"/>
                      <a:pt x="10079" y="4346"/>
                      <a:pt x="10079" y="4214"/>
                    </a:cubicBezTo>
                    <a:lnTo>
                      <a:pt x="10079" y="246"/>
                    </a:lnTo>
                    <a:cubicBezTo>
                      <a:pt x="10082" y="111"/>
                      <a:pt x="9974" y="1"/>
                      <a:pt x="9839" y="0"/>
                    </a:cubicBezTo>
                    <a:lnTo>
                      <a:pt x="1680" y="0"/>
                    </a:lnTo>
                    <a:cubicBezTo>
                      <a:pt x="1547" y="1"/>
                      <a:pt x="1440" y="108"/>
                      <a:pt x="1440" y="241"/>
                    </a:cubicBezTo>
                    <a:lnTo>
                      <a:pt x="1440" y="4209"/>
                    </a:lnTo>
                    <a:cubicBezTo>
                      <a:pt x="1438" y="4343"/>
                      <a:pt x="1545" y="4454"/>
                      <a:pt x="1680" y="4454"/>
                    </a:cubicBezTo>
                    <a:lnTo>
                      <a:pt x="5250" y="4454"/>
                    </a:lnTo>
                    <a:lnTo>
                      <a:pt x="5250" y="5838"/>
                    </a:lnTo>
                    <a:lnTo>
                      <a:pt x="930" y="5838"/>
                    </a:lnTo>
                    <a:lnTo>
                      <a:pt x="930" y="7944"/>
                    </a:lnTo>
                    <a:lnTo>
                      <a:pt x="120" y="7944"/>
                    </a:lnTo>
                    <a:cubicBezTo>
                      <a:pt x="53" y="7944"/>
                      <a:pt x="0" y="7998"/>
                      <a:pt x="0" y="8064"/>
                    </a:cubicBezTo>
                    <a:lnTo>
                      <a:pt x="0" y="10710"/>
                    </a:lnTo>
                    <a:cubicBezTo>
                      <a:pt x="0" y="10777"/>
                      <a:pt x="53" y="10830"/>
                      <a:pt x="120" y="10831"/>
                    </a:cubicBezTo>
                    <a:lnTo>
                      <a:pt x="2760" y="10831"/>
                    </a:lnTo>
                    <a:cubicBezTo>
                      <a:pt x="2826" y="10831"/>
                      <a:pt x="2880" y="10777"/>
                      <a:pt x="2880" y="10710"/>
                    </a:cubicBezTo>
                    <a:lnTo>
                      <a:pt x="2880" y="8064"/>
                    </a:lnTo>
                    <a:cubicBezTo>
                      <a:pt x="2880" y="7998"/>
                      <a:pt x="2826" y="7944"/>
                      <a:pt x="2760" y="7944"/>
                    </a:cubicBezTo>
                    <a:lnTo>
                      <a:pt x="1949" y="7944"/>
                    </a:lnTo>
                    <a:lnTo>
                      <a:pt x="1949" y="6861"/>
                    </a:lnTo>
                    <a:lnTo>
                      <a:pt x="5250" y="6861"/>
                    </a:lnTo>
                    <a:lnTo>
                      <a:pt x="5250" y="7944"/>
                    </a:lnTo>
                    <a:lnTo>
                      <a:pt x="4440" y="7944"/>
                    </a:lnTo>
                    <a:cubicBezTo>
                      <a:pt x="4373" y="7944"/>
                      <a:pt x="4320" y="7998"/>
                      <a:pt x="4320" y="8064"/>
                    </a:cubicBezTo>
                    <a:lnTo>
                      <a:pt x="4320" y="10710"/>
                    </a:lnTo>
                    <a:cubicBezTo>
                      <a:pt x="4320" y="10777"/>
                      <a:pt x="4373" y="10830"/>
                      <a:pt x="4440" y="10831"/>
                    </a:cubicBezTo>
                    <a:lnTo>
                      <a:pt x="7080" y="10831"/>
                    </a:lnTo>
                    <a:cubicBezTo>
                      <a:pt x="7146" y="10830"/>
                      <a:pt x="7199" y="10777"/>
                      <a:pt x="7199" y="10710"/>
                    </a:cubicBezTo>
                    <a:lnTo>
                      <a:pt x="7199" y="8064"/>
                    </a:lnTo>
                    <a:cubicBezTo>
                      <a:pt x="7199" y="7998"/>
                      <a:pt x="7146" y="7944"/>
                      <a:pt x="7080" y="7944"/>
                    </a:cubicBezTo>
                    <a:lnTo>
                      <a:pt x="6269" y="7944"/>
                    </a:lnTo>
                    <a:lnTo>
                      <a:pt x="6269" y="6861"/>
                    </a:lnTo>
                    <a:lnTo>
                      <a:pt x="9569" y="6861"/>
                    </a:lnTo>
                    <a:lnTo>
                      <a:pt x="9569" y="7944"/>
                    </a:lnTo>
                    <a:lnTo>
                      <a:pt x="8760" y="7944"/>
                    </a:lnTo>
                    <a:cubicBezTo>
                      <a:pt x="8693" y="7944"/>
                      <a:pt x="8639" y="7998"/>
                      <a:pt x="8639" y="8064"/>
                    </a:cubicBezTo>
                    <a:lnTo>
                      <a:pt x="8639" y="10710"/>
                    </a:lnTo>
                    <a:cubicBezTo>
                      <a:pt x="8639" y="10777"/>
                      <a:pt x="8693" y="10831"/>
                      <a:pt x="8760" y="10831"/>
                    </a:cubicBezTo>
                    <a:lnTo>
                      <a:pt x="11400" y="10831"/>
                    </a:lnTo>
                    <a:cubicBezTo>
                      <a:pt x="11466" y="10830"/>
                      <a:pt x="11519" y="10777"/>
                      <a:pt x="11519" y="10710"/>
                    </a:cubicBezTo>
                    <a:lnTo>
                      <a:pt x="11519" y="8064"/>
                    </a:lnTo>
                    <a:cubicBezTo>
                      <a:pt x="11519" y="7998"/>
                      <a:pt x="11466" y="7944"/>
                      <a:pt x="11400" y="7944"/>
                    </a:cubicBezTo>
                    <a:close/>
                    <a:moveTo>
                      <a:pt x="1920" y="9828"/>
                    </a:moveTo>
                    <a:cubicBezTo>
                      <a:pt x="1920" y="9850"/>
                      <a:pt x="1902" y="9869"/>
                      <a:pt x="1879" y="9869"/>
                    </a:cubicBezTo>
                    <a:lnTo>
                      <a:pt x="999" y="9869"/>
                    </a:lnTo>
                    <a:cubicBezTo>
                      <a:pt x="976" y="9869"/>
                      <a:pt x="958" y="9850"/>
                      <a:pt x="958" y="9828"/>
                    </a:cubicBezTo>
                    <a:lnTo>
                      <a:pt x="958" y="8945"/>
                    </a:lnTo>
                    <a:cubicBezTo>
                      <a:pt x="958" y="8923"/>
                      <a:pt x="976" y="8904"/>
                      <a:pt x="999" y="8904"/>
                    </a:cubicBezTo>
                    <a:lnTo>
                      <a:pt x="1879" y="8904"/>
                    </a:lnTo>
                    <a:cubicBezTo>
                      <a:pt x="1902" y="8904"/>
                      <a:pt x="1920" y="8923"/>
                      <a:pt x="1920" y="8945"/>
                    </a:cubicBezTo>
                    <a:lnTo>
                      <a:pt x="1920" y="9828"/>
                    </a:lnTo>
                    <a:close/>
                    <a:moveTo>
                      <a:pt x="6239" y="9828"/>
                    </a:moveTo>
                    <a:cubicBezTo>
                      <a:pt x="6239" y="9850"/>
                      <a:pt x="6221" y="9868"/>
                      <a:pt x="6199" y="9869"/>
                    </a:cubicBezTo>
                    <a:lnTo>
                      <a:pt x="5318" y="9869"/>
                    </a:lnTo>
                    <a:cubicBezTo>
                      <a:pt x="5296" y="9868"/>
                      <a:pt x="5278" y="9850"/>
                      <a:pt x="5278" y="9828"/>
                    </a:cubicBezTo>
                    <a:lnTo>
                      <a:pt x="5278" y="8945"/>
                    </a:lnTo>
                    <a:cubicBezTo>
                      <a:pt x="5278" y="8923"/>
                      <a:pt x="5296" y="8904"/>
                      <a:pt x="5318" y="8904"/>
                    </a:cubicBezTo>
                    <a:lnTo>
                      <a:pt x="6199" y="8904"/>
                    </a:lnTo>
                    <a:cubicBezTo>
                      <a:pt x="6222" y="8904"/>
                      <a:pt x="6240" y="8923"/>
                      <a:pt x="6239" y="8945"/>
                    </a:cubicBezTo>
                    <a:lnTo>
                      <a:pt x="6239" y="9828"/>
                    </a:lnTo>
                    <a:close/>
                    <a:moveTo>
                      <a:pt x="2399" y="3492"/>
                    </a:moveTo>
                    <a:lnTo>
                      <a:pt x="2399" y="965"/>
                    </a:lnTo>
                    <a:lnTo>
                      <a:pt x="9119" y="965"/>
                    </a:lnTo>
                    <a:lnTo>
                      <a:pt x="9119" y="3492"/>
                    </a:lnTo>
                    <a:lnTo>
                      <a:pt x="2399" y="3492"/>
                    </a:lnTo>
                    <a:close/>
                    <a:moveTo>
                      <a:pt x="10559" y="9828"/>
                    </a:moveTo>
                    <a:cubicBezTo>
                      <a:pt x="10559" y="9850"/>
                      <a:pt x="10541" y="9868"/>
                      <a:pt x="10518" y="9869"/>
                    </a:cubicBezTo>
                    <a:lnTo>
                      <a:pt x="9638" y="9869"/>
                    </a:lnTo>
                    <a:cubicBezTo>
                      <a:pt x="9616" y="9868"/>
                      <a:pt x="9598" y="9850"/>
                      <a:pt x="9598" y="9828"/>
                    </a:cubicBezTo>
                    <a:lnTo>
                      <a:pt x="9598" y="8945"/>
                    </a:lnTo>
                    <a:cubicBezTo>
                      <a:pt x="9598" y="8923"/>
                      <a:pt x="9616" y="8904"/>
                      <a:pt x="9638" y="8904"/>
                    </a:cubicBezTo>
                    <a:lnTo>
                      <a:pt x="10519" y="8904"/>
                    </a:lnTo>
                    <a:cubicBezTo>
                      <a:pt x="10542" y="8904"/>
                      <a:pt x="10560" y="8923"/>
                      <a:pt x="10559" y="8945"/>
                    </a:cubicBezTo>
                    <a:lnTo>
                      <a:pt x="10559" y="9828"/>
                    </a:lnTo>
                    <a:close/>
                    <a:moveTo>
                      <a:pt x="4080" y="1627"/>
                    </a:moveTo>
                    <a:cubicBezTo>
                      <a:pt x="3837" y="1626"/>
                      <a:pt x="3617" y="1772"/>
                      <a:pt x="3523" y="1997"/>
                    </a:cubicBezTo>
                    <a:cubicBezTo>
                      <a:pt x="3429" y="2222"/>
                      <a:pt x="3480" y="2481"/>
                      <a:pt x="3652" y="2653"/>
                    </a:cubicBezTo>
                    <a:cubicBezTo>
                      <a:pt x="3824" y="2826"/>
                      <a:pt x="4083" y="2877"/>
                      <a:pt x="4308" y="2784"/>
                    </a:cubicBezTo>
                    <a:cubicBezTo>
                      <a:pt x="4533" y="2691"/>
                      <a:pt x="4680" y="2472"/>
                      <a:pt x="4680" y="2228"/>
                    </a:cubicBezTo>
                    <a:cubicBezTo>
                      <a:pt x="4680" y="1897"/>
                      <a:pt x="4412" y="1628"/>
                      <a:pt x="4080" y="1627"/>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grpSp>
      <p:grpSp>
        <p:nvGrpSpPr>
          <p:cNvPr id="22" name="组合 21">
            <a:extLst>
              <a:ext uri="{FF2B5EF4-FFF2-40B4-BE49-F238E27FC236}">
                <a16:creationId xmlns:a16="http://schemas.microsoft.com/office/drawing/2014/main" xmlns="" id="{83A2E0FA-DB6F-46FF-8B22-BAEF3C1B47EC}"/>
              </a:ext>
            </a:extLst>
          </p:cNvPr>
          <p:cNvGrpSpPr/>
          <p:nvPr/>
        </p:nvGrpSpPr>
        <p:grpSpPr>
          <a:xfrm>
            <a:off x="3739239" y="1994371"/>
            <a:ext cx="2706839" cy="3366243"/>
            <a:chOff x="3739239" y="1994371"/>
            <a:chExt cx="2706839" cy="3366243"/>
          </a:xfrm>
        </p:grpSpPr>
        <p:grpSp>
          <p:nvGrpSpPr>
            <p:cNvPr id="23" name="组合 22">
              <a:extLst>
                <a:ext uri="{FF2B5EF4-FFF2-40B4-BE49-F238E27FC236}">
                  <a16:creationId xmlns:a16="http://schemas.microsoft.com/office/drawing/2014/main" xmlns="" id="{C1FA441D-3AFC-4DAD-85E0-BEE7EEB572EB}"/>
                </a:ext>
              </a:extLst>
            </p:cNvPr>
            <p:cNvGrpSpPr/>
            <p:nvPr/>
          </p:nvGrpSpPr>
          <p:grpSpPr>
            <a:xfrm>
              <a:off x="4760724" y="1994371"/>
              <a:ext cx="1685354" cy="1674214"/>
              <a:chOff x="4760724" y="1994371"/>
              <a:chExt cx="1685354" cy="1674214"/>
            </a:xfrm>
          </p:grpSpPr>
          <p:sp>
            <p:nvSpPr>
              <p:cNvPr id="27" name="椭圆 26">
                <a:extLst>
                  <a:ext uri="{FF2B5EF4-FFF2-40B4-BE49-F238E27FC236}">
                    <a16:creationId xmlns:a16="http://schemas.microsoft.com/office/drawing/2014/main" xmlns="" id="{206C05DB-120C-4EC5-80C9-6DEF4CECA2F4}"/>
                  </a:ext>
                </a:extLst>
              </p:cNvPr>
              <p:cNvSpPr/>
              <p:nvPr/>
            </p:nvSpPr>
            <p:spPr>
              <a:xfrm rot="5400000">
                <a:off x="4766294" y="1988801"/>
                <a:ext cx="1674214" cy="1685354"/>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8" name="文本框 27">
                <a:extLst>
                  <a:ext uri="{FF2B5EF4-FFF2-40B4-BE49-F238E27FC236}">
                    <a16:creationId xmlns:a16="http://schemas.microsoft.com/office/drawing/2014/main" xmlns="" id="{59B7C53C-A1FE-43CF-B706-D8FFC64F14C9}"/>
                  </a:ext>
                </a:extLst>
              </p:cNvPr>
              <p:cNvSpPr txBox="1"/>
              <p:nvPr/>
            </p:nvSpPr>
            <p:spPr>
              <a:xfrm>
                <a:off x="4878536" y="2332421"/>
                <a:ext cx="1449728" cy="369332"/>
              </a:xfrm>
              <a:prstGeom prst="rect">
                <a:avLst/>
              </a:prstGeom>
              <a:noFill/>
            </p:spPr>
            <p:txBody>
              <a:bodyPr wrap="square" rtlCol="0">
                <a:spAutoFit/>
              </a:bodyPr>
              <a:lstStyle/>
              <a:p>
                <a:pPr algn="ctr"/>
                <a:r>
                  <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9" name="Text Placeholder 1">
                <a:extLst>
                  <a:ext uri="{FF2B5EF4-FFF2-40B4-BE49-F238E27FC236}">
                    <a16:creationId xmlns:a16="http://schemas.microsoft.com/office/drawing/2014/main" xmlns="" id="{5A5A1A64-C101-4DC8-8E4B-EF1F8C312519}"/>
                  </a:ext>
                </a:extLst>
              </p:cNvPr>
              <p:cNvSpPr txBox="1">
                <a:spLocks/>
              </p:cNvSpPr>
              <p:nvPr/>
            </p:nvSpPr>
            <p:spPr>
              <a:xfrm>
                <a:off x="4922282" y="2803116"/>
                <a:ext cx="1362236" cy="497713"/>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rPr>
                  <a:t>单击此处编辑内容，建议您在展示时采用微软雅黑字体</a:t>
                </a:r>
                <a:endParaRPr 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endParaRPr>
              </a:p>
            </p:txBody>
          </p:sp>
        </p:grpSp>
        <p:grpSp>
          <p:nvGrpSpPr>
            <p:cNvPr id="24" name="组合 23">
              <a:extLst>
                <a:ext uri="{FF2B5EF4-FFF2-40B4-BE49-F238E27FC236}">
                  <a16:creationId xmlns:a16="http://schemas.microsoft.com/office/drawing/2014/main" xmlns="" id="{9C8A2951-FC24-41E0-AF98-83FF2785BC43}"/>
                </a:ext>
              </a:extLst>
            </p:cNvPr>
            <p:cNvGrpSpPr/>
            <p:nvPr/>
          </p:nvGrpSpPr>
          <p:grpSpPr>
            <a:xfrm>
              <a:off x="3739239" y="3686398"/>
              <a:ext cx="1685354" cy="1674216"/>
              <a:chOff x="3739239" y="3686398"/>
              <a:chExt cx="1685354" cy="1674216"/>
            </a:xfrm>
          </p:grpSpPr>
          <p:sp>
            <p:nvSpPr>
              <p:cNvPr id="25" name="任意多边形 22">
                <a:extLst>
                  <a:ext uri="{FF2B5EF4-FFF2-40B4-BE49-F238E27FC236}">
                    <a16:creationId xmlns:a16="http://schemas.microsoft.com/office/drawing/2014/main" xmlns="" id="{233E91A1-1F30-4A12-9835-8404FEA78325}"/>
                  </a:ext>
                </a:extLst>
              </p:cNvPr>
              <p:cNvSpPr/>
              <p:nvPr/>
            </p:nvSpPr>
            <p:spPr>
              <a:xfrm>
                <a:off x="3739239" y="3686398"/>
                <a:ext cx="1685354" cy="167421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lt1"/>
                  </a:solidFill>
                  <a:latin typeface="思源黑体 CN Light" panose="020B0300000000000000" pitchFamily="34" charset="-122"/>
                </a:endParaRPr>
              </a:p>
            </p:txBody>
          </p:sp>
          <p:sp>
            <p:nvSpPr>
              <p:cNvPr id="26" name="图标">
                <a:extLst>
                  <a:ext uri="{FF2B5EF4-FFF2-40B4-BE49-F238E27FC236}">
                    <a16:creationId xmlns:a16="http://schemas.microsoft.com/office/drawing/2014/main" xmlns="" id="{7AF4E442-77A4-4550-A988-1C449EDF0967}"/>
                  </a:ext>
                </a:extLst>
              </p:cNvPr>
              <p:cNvSpPr>
                <a:spLocks noChangeAspect="1"/>
              </p:cNvSpPr>
              <p:nvPr/>
            </p:nvSpPr>
            <p:spPr bwMode="auto">
              <a:xfrm>
                <a:off x="4331235" y="4287829"/>
                <a:ext cx="501362" cy="471352"/>
              </a:xfrm>
              <a:custGeom>
                <a:avLst/>
                <a:gdLst>
                  <a:gd name="T0" fmla="*/ 10589 w 11519"/>
                  <a:gd name="T1" fmla="*/ 7944 h 10831"/>
                  <a:gd name="T2" fmla="*/ 6269 w 11519"/>
                  <a:gd name="T3" fmla="*/ 5838 h 10831"/>
                  <a:gd name="T4" fmla="*/ 9839 w 11519"/>
                  <a:gd name="T5" fmla="*/ 4454 h 10831"/>
                  <a:gd name="T6" fmla="*/ 10079 w 11519"/>
                  <a:gd name="T7" fmla="*/ 246 h 10831"/>
                  <a:gd name="T8" fmla="*/ 1680 w 11519"/>
                  <a:gd name="T9" fmla="*/ 0 h 10831"/>
                  <a:gd name="T10" fmla="*/ 1440 w 11519"/>
                  <a:gd name="T11" fmla="*/ 4209 h 10831"/>
                  <a:gd name="T12" fmla="*/ 5250 w 11519"/>
                  <a:gd name="T13" fmla="*/ 4454 h 10831"/>
                  <a:gd name="T14" fmla="*/ 930 w 11519"/>
                  <a:gd name="T15" fmla="*/ 5838 h 10831"/>
                  <a:gd name="T16" fmla="*/ 120 w 11519"/>
                  <a:gd name="T17" fmla="*/ 7944 h 10831"/>
                  <a:gd name="T18" fmla="*/ 0 w 11519"/>
                  <a:gd name="T19" fmla="*/ 10710 h 10831"/>
                  <a:gd name="T20" fmla="*/ 2760 w 11519"/>
                  <a:gd name="T21" fmla="*/ 10831 h 10831"/>
                  <a:gd name="T22" fmla="*/ 2880 w 11519"/>
                  <a:gd name="T23" fmla="*/ 8064 h 10831"/>
                  <a:gd name="T24" fmla="*/ 1949 w 11519"/>
                  <a:gd name="T25" fmla="*/ 7944 h 10831"/>
                  <a:gd name="T26" fmla="*/ 5250 w 11519"/>
                  <a:gd name="T27" fmla="*/ 6861 h 10831"/>
                  <a:gd name="T28" fmla="*/ 4440 w 11519"/>
                  <a:gd name="T29" fmla="*/ 7944 h 10831"/>
                  <a:gd name="T30" fmla="*/ 4320 w 11519"/>
                  <a:gd name="T31" fmla="*/ 10710 h 10831"/>
                  <a:gd name="T32" fmla="*/ 7080 w 11519"/>
                  <a:gd name="T33" fmla="*/ 10831 h 10831"/>
                  <a:gd name="T34" fmla="*/ 7199 w 11519"/>
                  <a:gd name="T35" fmla="*/ 8064 h 10831"/>
                  <a:gd name="T36" fmla="*/ 6269 w 11519"/>
                  <a:gd name="T37" fmla="*/ 7944 h 10831"/>
                  <a:gd name="T38" fmla="*/ 9569 w 11519"/>
                  <a:gd name="T39" fmla="*/ 6861 h 10831"/>
                  <a:gd name="T40" fmla="*/ 8760 w 11519"/>
                  <a:gd name="T41" fmla="*/ 7944 h 10831"/>
                  <a:gd name="T42" fmla="*/ 8639 w 11519"/>
                  <a:gd name="T43" fmla="*/ 10710 h 10831"/>
                  <a:gd name="T44" fmla="*/ 11400 w 11519"/>
                  <a:gd name="T45" fmla="*/ 10831 h 10831"/>
                  <a:gd name="T46" fmla="*/ 11519 w 11519"/>
                  <a:gd name="T47" fmla="*/ 8064 h 10831"/>
                  <a:gd name="T48" fmla="*/ 1920 w 11519"/>
                  <a:gd name="T49" fmla="*/ 9828 h 10831"/>
                  <a:gd name="T50" fmla="*/ 999 w 11519"/>
                  <a:gd name="T51" fmla="*/ 9869 h 10831"/>
                  <a:gd name="T52" fmla="*/ 958 w 11519"/>
                  <a:gd name="T53" fmla="*/ 8945 h 10831"/>
                  <a:gd name="T54" fmla="*/ 1879 w 11519"/>
                  <a:gd name="T55" fmla="*/ 8904 h 10831"/>
                  <a:gd name="T56" fmla="*/ 1920 w 11519"/>
                  <a:gd name="T57" fmla="*/ 9828 h 10831"/>
                  <a:gd name="T58" fmla="*/ 6199 w 11519"/>
                  <a:gd name="T59" fmla="*/ 9869 h 10831"/>
                  <a:gd name="T60" fmla="*/ 5278 w 11519"/>
                  <a:gd name="T61" fmla="*/ 9828 h 10831"/>
                  <a:gd name="T62" fmla="*/ 5318 w 11519"/>
                  <a:gd name="T63" fmla="*/ 8904 h 10831"/>
                  <a:gd name="T64" fmla="*/ 6239 w 11519"/>
                  <a:gd name="T65" fmla="*/ 8945 h 10831"/>
                  <a:gd name="T66" fmla="*/ 2399 w 11519"/>
                  <a:gd name="T67" fmla="*/ 3492 h 10831"/>
                  <a:gd name="T68" fmla="*/ 9119 w 11519"/>
                  <a:gd name="T69" fmla="*/ 965 h 10831"/>
                  <a:gd name="T70" fmla="*/ 2399 w 11519"/>
                  <a:gd name="T71" fmla="*/ 3492 h 10831"/>
                  <a:gd name="T72" fmla="*/ 10518 w 11519"/>
                  <a:gd name="T73" fmla="*/ 9869 h 10831"/>
                  <a:gd name="T74" fmla="*/ 9598 w 11519"/>
                  <a:gd name="T75" fmla="*/ 9828 h 10831"/>
                  <a:gd name="T76" fmla="*/ 9638 w 11519"/>
                  <a:gd name="T77" fmla="*/ 8904 h 10831"/>
                  <a:gd name="T78" fmla="*/ 10559 w 11519"/>
                  <a:gd name="T79" fmla="*/ 8945 h 10831"/>
                  <a:gd name="T80" fmla="*/ 4080 w 11519"/>
                  <a:gd name="T81" fmla="*/ 1627 h 10831"/>
                  <a:gd name="T82" fmla="*/ 3652 w 11519"/>
                  <a:gd name="T83" fmla="*/ 2653 h 10831"/>
                  <a:gd name="T84" fmla="*/ 4680 w 11519"/>
                  <a:gd name="T85" fmla="*/ 2228 h 10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19" h="10831">
                    <a:moveTo>
                      <a:pt x="11400" y="7944"/>
                    </a:moveTo>
                    <a:lnTo>
                      <a:pt x="10589" y="7944"/>
                    </a:lnTo>
                    <a:lnTo>
                      <a:pt x="10589" y="5838"/>
                    </a:lnTo>
                    <a:lnTo>
                      <a:pt x="6269" y="5838"/>
                    </a:lnTo>
                    <a:lnTo>
                      <a:pt x="6269" y="4454"/>
                    </a:lnTo>
                    <a:lnTo>
                      <a:pt x="9839" y="4454"/>
                    </a:lnTo>
                    <a:cubicBezTo>
                      <a:pt x="9972" y="4454"/>
                      <a:pt x="10079" y="4346"/>
                      <a:pt x="10079" y="4214"/>
                    </a:cubicBezTo>
                    <a:lnTo>
                      <a:pt x="10079" y="246"/>
                    </a:lnTo>
                    <a:cubicBezTo>
                      <a:pt x="10082" y="111"/>
                      <a:pt x="9974" y="1"/>
                      <a:pt x="9839" y="0"/>
                    </a:cubicBezTo>
                    <a:lnTo>
                      <a:pt x="1680" y="0"/>
                    </a:lnTo>
                    <a:cubicBezTo>
                      <a:pt x="1547" y="1"/>
                      <a:pt x="1440" y="108"/>
                      <a:pt x="1440" y="241"/>
                    </a:cubicBezTo>
                    <a:lnTo>
                      <a:pt x="1440" y="4209"/>
                    </a:lnTo>
                    <a:cubicBezTo>
                      <a:pt x="1438" y="4343"/>
                      <a:pt x="1545" y="4454"/>
                      <a:pt x="1680" y="4454"/>
                    </a:cubicBezTo>
                    <a:lnTo>
                      <a:pt x="5250" y="4454"/>
                    </a:lnTo>
                    <a:lnTo>
                      <a:pt x="5250" y="5838"/>
                    </a:lnTo>
                    <a:lnTo>
                      <a:pt x="930" y="5838"/>
                    </a:lnTo>
                    <a:lnTo>
                      <a:pt x="930" y="7944"/>
                    </a:lnTo>
                    <a:lnTo>
                      <a:pt x="120" y="7944"/>
                    </a:lnTo>
                    <a:cubicBezTo>
                      <a:pt x="53" y="7944"/>
                      <a:pt x="0" y="7998"/>
                      <a:pt x="0" y="8064"/>
                    </a:cubicBezTo>
                    <a:lnTo>
                      <a:pt x="0" y="10710"/>
                    </a:lnTo>
                    <a:cubicBezTo>
                      <a:pt x="0" y="10777"/>
                      <a:pt x="53" y="10830"/>
                      <a:pt x="120" y="10831"/>
                    </a:cubicBezTo>
                    <a:lnTo>
                      <a:pt x="2760" y="10831"/>
                    </a:lnTo>
                    <a:cubicBezTo>
                      <a:pt x="2826" y="10831"/>
                      <a:pt x="2880" y="10777"/>
                      <a:pt x="2880" y="10710"/>
                    </a:cubicBezTo>
                    <a:lnTo>
                      <a:pt x="2880" y="8064"/>
                    </a:lnTo>
                    <a:cubicBezTo>
                      <a:pt x="2880" y="7998"/>
                      <a:pt x="2826" y="7944"/>
                      <a:pt x="2760" y="7944"/>
                    </a:cubicBezTo>
                    <a:lnTo>
                      <a:pt x="1949" y="7944"/>
                    </a:lnTo>
                    <a:lnTo>
                      <a:pt x="1949" y="6861"/>
                    </a:lnTo>
                    <a:lnTo>
                      <a:pt x="5250" y="6861"/>
                    </a:lnTo>
                    <a:lnTo>
                      <a:pt x="5250" y="7944"/>
                    </a:lnTo>
                    <a:lnTo>
                      <a:pt x="4440" y="7944"/>
                    </a:lnTo>
                    <a:cubicBezTo>
                      <a:pt x="4373" y="7944"/>
                      <a:pt x="4320" y="7998"/>
                      <a:pt x="4320" y="8064"/>
                    </a:cubicBezTo>
                    <a:lnTo>
                      <a:pt x="4320" y="10710"/>
                    </a:lnTo>
                    <a:cubicBezTo>
                      <a:pt x="4320" y="10777"/>
                      <a:pt x="4373" y="10830"/>
                      <a:pt x="4440" y="10831"/>
                    </a:cubicBezTo>
                    <a:lnTo>
                      <a:pt x="7080" y="10831"/>
                    </a:lnTo>
                    <a:cubicBezTo>
                      <a:pt x="7146" y="10830"/>
                      <a:pt x="7199" y="10777"/>
                      <a:pt x="7199" y="10710"/>
                    </a:cubicBezTo>
                    <a:lnTo>
                      <a:pt x="7199" y="8064"/>
                    </a:lnTo>
                    <a:cubicBezTo>
                      <a:pt x="7199" y="7998"/>
                      <a:pt x="7146" y="7944"/>
                      <a:pt x="7080" y="7944"/>
                    </a:cubicBezTo>
                    <a:lnTo>
                      <a:pt x="6269" y="7944"/>
                    </a:lnTo>
                    <a:lnTo>
                      <a:pt x="6269" y="6861"/>
                    </a:lnTo>
                    <a:lnTo>
                      <a:pt x="9569" y="6861"/>
                    </a:lnTo>
                    <a:lnTo>
                      <a:pt x="9569" y="7944"/>
                    </a:lnTo>
                    <a:lnTo>
                      <a:pt x="8760" y="7944"/>
                    </a:lnTo>
                    <a:cubicBezTo>
                      <a:pt x="8693" y="7944"/>
                      <a:pt x="8639" y="7998"/>
                      <a:pt x="8639" y="8064"/>
                    </a:cubicBezTo>
                    <a:lnTo>
                      <a:pt x="8639" y="10710"/>
                    </a:lnTo>
                    <a:cubicBezTo>
                      <a:pt x="8639" y="10777"/>
                      <a:pt x="8693" y="10831"/>
                      <a:pt x="8760" y="10831"/>
                    </a:cubicBezTo>
                    <a:lnTo>
                      <a:pt x="11400" y="10831"/>
                    </a:lnTo>
                    <a:cubicBezTo>
                      <a:pt x="11466" y="10830"/>
                      <a:pt x="11519" y="10777"/>
                      <a:pt x="11519" y="10710"/>
                    </a:cubicBezTo>
                    <a:lnTo>
                      <a:pt x="11519" y="8064"/>
                    </a:lnTo>
                    <a:cubicBezTo>
                      <a:pt x="11519" y="7998"/>
                      <a:pt x="11466" y="7944"/>
                      <a:pt x="11400" y="7944"/>
                    </a:cubicBezTo>
                    <a:close/>
                    <a:moveTo>
                      <a:pt x="1920" y="9828"/>
                    </a:moveTo>
                    <a:cubicBezTo>
                      <a:pt x="1920" y="9850"/>
                      <a:pt x="1902" y="9869"/>
                      <a:pt x="1879" y="9869"/>
                    </a:cubicBezTo>
                    <a:lnTo>
                      <a:pt x="999" y="9869"/>
                    </a:lnTo>
                    <a:cubicBezTo>
                      <a:pt x="976" y="9869"/>
                      <a:pt x="958" y="9850"/>
                      <a:pt x="958" y="9828"/>
                    </a:cubicBezTo>
                    <a:lnTo>
                      <a:pt x="958" y="8945"/>
                    </a:lnTo>
                    <a:cubicBezTo>
                      <a:pt x="958" y="8923"/>
                      <a:pt x="976" y="8904"/>
                      <a:pt x="999" y="8904"/>
                    </a:cubicBezTo>
                    <a:lnTo>
                      <a:pt x="1879" y="8904"/>
                    </a:lnTo>
                    <a:cubicBezTo>
                      <a:pt x="1902" y="8904"/>
                      <a:pt x="1920" y="8923"/>
                      <a:pt x="1920" y="8945"/>
                    </a:cubicBezTo>
                    <a:lnTo>
                      <a:pt x="1920" y="9828"/>
                    </a:lnTo>
                    <a:close/>
                    <a:moveTo>
                      <a:pt x="6239" y="9828"/>
                    </a:moveTo>
                    <a:cubicBezTo>
                      <a:pt x="6239" y="9850"/>
                      <a:pt x="6221" y="9868"/>
                      <a:pt x="6199" y="9869"/>
                    </a:cubicBezTo>
                    <a:lnTo>
                      <a:pt x="5318" y="9869"/>
                    </a:lnTo>
                    <a:cubicBezTo>
                      <a:pt x="5296" y="9868"/>
                      <a:pt x="5278" y="9850"/>
                      <a:pt x="5278" y="9828"/>
                    </a:cubicBezTo>
                    <a:lnTo>
                      <a:pt x="5278" y="8945"/>
                    </a:lnTo>
                    <a:cubicBezTo>
                      <a:pt x="5278" y="8923"/>
                      <a:pt x="5296" y="8904"/>
                      <a:pt x="5318" y="8904"/>
                    </a:cubicBezTo>
                    <a:lnTo>
                      <a:pt x="6199" y="8904"/>
                    </a:lnTo>
                    <a:cubicBezTo>
                      <a:pt x="6222" y="8904"/>
                      <a:pt x="6240" y="8923"/>
                      <a:pt x="6239" y="8945"/>
                    </a:cubicBezTo>
                    <a:lnTo>
                      <a:pt x="6239" y="9828"/>
                    </a:lnTo>
                    <a:close/>
                    <a:moveTo>
                      <a:pt x="2399" y="3492"/>
                    </a:moveTo>
                    <a:lnTo>
                      <a:pt x="2399" y="965"/>
                    </a:lnTo>
                    <a:lnTo>
                      <a:pt x="9119" y="965"/>
                    </a:lnTo>
                    <a:lnTo>
                      <a:pt x="9119" y="3492"/>
                    </a:lnTo>
                    <a:lnTo>
                      <a:pt x="2399" y="3492"/>
                    </a:lnTo>
                    <a:close/>
                    <a:moveTo>
                      <a:pt x="10559" y="9828"/>
                    </a:moveTo>
                    <a:cubicBezTo>
                      <a:pt x="10559" y="9850"/>
                      <a:pt x="10541" y="9868"/>
                      <a:pt x="10518" y="9869"/>
                    </a:cubicBezTo>
                    <a:lnTo>
                      <a:pt x="9638" y="9869"/>
                    </a:lnTo>
                    <a:cubicBezTo>
                      <a:pt x="9616" y="9868"/>
                      <a:pt x="9598" y="9850"/>
                      <a:pt x="9598" y="9828"/>
                    </a:cubicBezTo>
                    <a:lnTo>
                      <a:pt x="9598" y="8945"/>
                    </a:lnTo>
                    <a:cubicBezTo>
                      <a:pt x="9598" y="8923"/>
                      <a:pt x="9616" y="8904"/>
                      <a:pt x="9638" y="8904"/>
                    </a:cubicBezTo>
                    <a:lnTo>
                      <a:pt x="10519" y="8904"/>
                    </a:lnTo>
                    <a:cubicBezTo>
                      <a:pt x="10542" y="8904"/>
                      <a:pt x="10560" y="8923"/>
                      <a:pt x="10559" y="8945"/>
                    </a:cubicBezTo>
                    <a:lnTo>
                      <a:pt x="10559" y="9828"/>
                    </a:lnTo>
                    <a:close/>
                    <a:moveTo>
                      <a:pt x="4080" y="1627"/>
                    </a:moveTo>
                    <a:cubicBezTo>
                      <a:pt x="3837" y="1626"/>
                      <a:pt x="3617" y="1772"/>
                      <a:pt x="3523" y="1997"/>
                    </a:cubicBezTo>
                    <a:cubicBezTo>
                      <a:pt x="3429" y="2222"/>
                      <a:pt x="3480" y="2481"/>
                      <a:pt x="3652" y="2653"/>
                    </a:cubicBezTo>
                    <a:cubicBezTo>
                      <a:pt x="3824" y="2826"/>
                      <a:pt x="4083" y="2877"/>
                      <a:pt x="4308" y="2784"/>
                    </a:cubicBezTo>
                    <a:cubicBezTo>
                      <a:pt x="4533" y="2691"/>
                      <a:pt x="4680" y="2472"/>
                      <a:pt x="4680" y="2228"/>
                    </a:cubicBezTo>
                    <a:cubicBezTo>
                      <a:pt x="4680" y="1897"/>
                      <a:pt x="4412" y="1628"/>
                      <a:pt x="4080" y="1627"/>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grpSp>
      <p:grpSp>
        <p:nvGrpSpPr>
          <p:cNvPr id="30" name="组合 29">
            <a:extLst>
              <a:ext uri="{FF2B5EF4-FFF2-40B4-BE49-F238E27FC236}">
                <a16:creationId xmlns:a16="http://schemas.microsoft.com/office/drawing/2014/main" xmlns="" id="{F479044D-E66B-4102-A516-C430F9FFA6C0}"/>
              </a:ext>
            </a:extLst>
          </p:cNvPr>
          <p:cNvGrpSpPr/>
          <p:nvPr/>
        </p:nvGrpSpPr>
        <p:grpSpPr>
          <a:xfrm>
            <a:off x="7832774" y="1994369"/>
            <a:ext cx="2706837" cy="3366245"/>
            <a:chOff x="7832774" y="1994369"/>
            <a:chExt cx="2706837" cy="3366245"/>
          </a:xfrm>
        </p:grpSpPr>
        <p:grpSp>
          <p:nvGrpSpPr>
            <p:cNvPr id="31" name="组合 30">
              <a:extLst>
                <a:ext uri="{FF2B5EF4-FFF2-40B4-BE49-F238E27FC236}">
                  <a16:creationId xmlns:a16="http://schemas.microsoft.com/office/drawing/2014/main" xmlns="" id="{D0FFD652-8849-4817-9E36-13B4EF713ED6}"/>
                </a:ext>
              </a:extLst>
            </p:cNvPr>
            <p:cNvGrpSpPr/>
            <p:nvPr/>
          </p:nvGrpSpPr>
          <p:grpSpPr>
            <a:xfrm>
              <a:off x="8854257" y="1994369"/>
              <a:ext cx="1685354" cy="1674214"/>
              <a:chOff x="8854257" y="1994369"/>
              <a:chExt cx="1685354" cy="1674214"/>
            </a:xfrm>
          </p:grpSpPr>
          <p:sp>
            <p:nvSpPr>
              <p:cNvPr id="35" name="椭圆 34">
                <a:extLst>
                  <a:ext uri="{FF2B5EF4-FFF2-40B4-BE49-F238E27FC236}">
                    <a16:creationId xmlns:a16="http://schemas.microsoft.com/office/drawing/2014/main" xmlns="" id="{E2BA1ACF-CBFC-49F0-B3FD-3E1127F9B2D6}"/>
                  </a:ext>
                </a:extLst>
              </p:cNvPr>
              <p:cNvSpPr/>
              <p:nvPr/>
            </p:nvSpPr>
            <p:spPr>
              <a:xfrm rot="5400000">
                <a:off x="8859827" y="1988799"/>
                <a:ext cx="1674214" cy="1685354"/>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36" name="文本框 35">
                <a:extLst>
                  <a:ext uri="{FF2B5EF4-FFF2-40B4-BE49-F238E27FC236}">
                    <a16:creationId xmlns:a16="http://schemas.microsoft.com/office/drawing/2014/main" xmlns="" id="{F8F39CC5-1429-436B-9DA3-B4F2E2609691}"/>
                  </a:ext>
                </a:extLst>
              </p:cNvPr>
              <p:cNvSpPr txBox="1"/>
              <p:nvPr/>
            </p:nvSpPr>
            <p:spPr>
              <a:xfrm>
                <a:off x="8972069" y="2332421"/>
                <a:ext cx="1449728" cy="369332"/>
              </a:xfrm>
              <a:prstGeom prst="rect">
                <a:avLst/>
              </a:prstGeom>
              <a:noFill/>
            </p:spPr>
            <p:txBody>
              <a:bodyPr wrap="square" rtlCol="0">
                <a:spAutoFit/>
              </a:bodyPr>
              <a:lstStyle/>
              <a:p>
                <a:pPr algn="ctr"/>
                <a:r>
                  <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7" name="Text Placeholder 1">
                <a:extLst>
                  <a:ext uri="{FF2B5EF4-FFF2-40B4-BE49-F238E27FC236}">
                    <a16:creationId xmlns:a16="http://schemas.microsoft.com/office/drawing/2014/main" xmlns="" id="{8D2E0F1B-50A1-4EDB-93D3-A6399B72FC53}"/>
                  </a:ext>
                </a:extLst>
              </p:cNvPr>
              <p:cNvSpPr txBox="1">
                <a:spLocks/>
              </p:cNvSpPr>
              <p:nvPr/>
            </p:nvSpPr>
            <p:spPr>
              <a:xfrm>
                <a:off x="9066118" y="2803116"/>
                <a:ext cx="1362235" cy="497713"/>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rPr>
                  <a:t>单击此处编辑内容，建议您在展示时采用微软雅黑字体</a:t>
                </a:r>
                <a:endParaRPr 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cs typeface="Adobe Arabic" panose="02040503050201020203" pitchFamily="18" charset="-78"/>
                </a:endParaRPr>
              </a:p>
            </p:txBody>
          </p:sp>
        </p:grpSp>
        <p:grpSp>
          <p:nvGrpSpPr>
            <p:cNvPr id="32" name="组合 31">
              <a:extLst>
                <a:ext uri="{FF2B5EF4-FFF2-40B4-BE49-F238E27FC236}">
                  <a16:creationId xmlns:a16="http://schemas.microsoft.com/office/drawing/2014/main" xmlns="" id="{B6AAB125-7E75-423C-9194-E5999B87C6E0}"/>
                </a:ext>
              </a:extLst>
            </p:cNvPr>
            <p:cNvGrpSpPr/>
            <p:nvPr/>
          </p:nvGrpSpPr>
          <p:grpSpPr>
            <a:xfrm>
              <a:off x="7832774" y="3686396"/>
              <a:ext cx="1685354" cy="1674218"/>
              <a:chOff x="7832774" y="3686396"/>
              <a:chExt cx="1685354" cy="1674218"/>
            </a:xfrm>
          </p:grpSpPr>
          <p:sp>
            <p:nvSpPr>
              <p:cNvPr id="33" name="任意多边形 26">
                <a:extLst>
                  <a:ext uri="{FF2B5EF4-FFF2-40B4-BE49-F238E27FC236}">
                    <a16:creationId xmlns:a16="http://schemas.microsoft.com/office/drawing/2014/main" xmlns="" id="{5769BB11-6805-4D31-B876-7A38035A8CB1}"/>
                  </a:ext>
                </a:extLst>
              </p:cNvPr>
              <p:cNvSpPr/>
              <p:nvPr/>
            </p:nvSpPr>
            <p:spPr>
              <a:xfrm>
                <a:off x="7832774" y="3686396"/>
                <a:ext cx="1685354" cy="167421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lt1"/>
                  </a:solidFill>
                  <a:latin typeface="思源黑体 CN Light" panose="020B0300000000000000" pitchFamily="34" charset="-122"/>
                </a:endParaRPr>
              </a:p>
            </p:txBody>
          </p:sp>
          <p:sp>
            <p:nvSpPr>
              <p:cNvPr id="34" name="图标">
                <a:extLst>
                  <a:ext uri="{FF2B5EF4-FFF2-40B4-BE49-F238E27FC236}">
                    <a16:creationId xmlns:a16="http://schemas.microsoft.com/office/drawing/2014/main" xmlns="" id="{78AEE699-4E97-4732-8F44-EFF962D1D310}"/>
                  </a:ext>
                </a:extLst>
              </p:cNvPr>
              <p:cNvSpPr>
                <a:spLocks noChangeAspect="1"/>
              </p:cNvSpPr>
              <p:nvPr/>
            </p:nvSpPr>
            <p:spPr bwMode="auto">
              <a:xfrm>
                <a:off x="8424770" y="4287829"/>
                <a:ext cx="501362" cy="471352"/>
              </a:xfrm>
              <a:custGeom>
                <a:avLst/>
                <a:gdLst>
                  <a:gd name="T0" fmla="*/ 10589 w 11519"/>
                  <a:gd name="T1" fmla="*/ 7944 h 10831"/>
                  <a:gd name="T2" fmla="*/ 6269 w 11519"/>
                  <a:gd name="T3" fmla="*/ 5838 h 10831"/>
                  <a:gd name="T4" fmla="*/ 9839 w 11519"/>
                  <a:gd name="T5" fmla="*/ 4454 h 10831"/>
                  <a:gd name="T6" fmla="*/ 10079 w 11519"/>
                  <a:gd name="T7" fmla="*/ 246 h 10831"/>
                  <a:gd name="T8" fmla="*/ 1680 w 11519"/>
                  <a:gd name="T9" fmla="*/ 0 h 10831"/>
                  <a:gd name="T10" fmla="*/ 1440 w 11519"/>
                  <a:gd name="T11" fmla="*/ 4209 h 10831"/>
                  <a:gd name="T12" fmla="*/ 5250 w 11519"/>
                  <a:gd name="T13" fmla="*/ 4454 h 10831"/>
                  <a:gd name="T14" fmla="*/ 930 w 11519"/>
                  <a:gd name="T15" fmla="*/ 5838 h 10831"/>
                  <a:gd name="T16" fmla="*/ 120 w 11519"/>
                  <a:gd name="T17" fmla="*/ 7944 h 10831"/>
                  <a:gd name="T18" fmla="*/ 0 w 11519"/>
                  <a:gd name="T19" fmla="*/ 10710 h 10831"/>
                  <a:gd name="T20" fmla="*/ 2760 w 11519"/>
                  <a:gd name="T21" fmla="*/ 10831 h 10831"/>
                  <a:gd name="T22" fmla="*/ 2880 w 11519"/>
                  <a:gd name="T23" fmla="*/ 8064 h 10831"/>
                  <a:gd name="T24" fmla="*/ 1949 w 11519"/>
                  <a:gd name="T25" fmla="*/ 7944 h 10831"/>
                  <a:gd name="T26" fmla="*/ 5250 w 11519"/>
                  <a:gd name="T27" fmla="*/ 6861 h 10831"/>
                  <a:gd name="T28" fmla="*/ 4440 w 11519"/>
                  <a:gd name="T29" fmla="*/ 7944 h 10831"/>
                  <a:gd name="T30" fmla="*/ 4320 w 11519"/>
                  <a:gd name="T31" fmla="*/ 10710 h 10831"/>
                  <a:gd name="T32" fmla="*/ 7080 w 11519"/>
                  <a:gd name="T33" fmla="*/ 10831 h 10831"/>
                  <a:gd name="T34" fmla="*/ 7199 w 11519"/>
                  <a:gd name="T35" fmla="*/ 8064 h 10831"/>
                  <a:gd name="T36" fmla="*/ 6269 w 11519"/>
                  <a:gd name="T37" fmla="*/ 7944 h 10831"/>
                  <a:gd name="T38" fmla="*/ 9569 w 11519"/>
                  <a:gd name="T39" fmla="*/ 6861 h 10831"/>
                  <a:gd name="T40" fmla="*/ 8760 w 11519"/>
                  <a:gd name="T41" fmla="*/ 7944 h 10831"/>
                  <a:gd name="T42" fmla="*/ 8639 w 11519"/>
                  <a:gd name="T43" fmla="*/ 10710 h 10831"/>
                  <a:gd name="T44" fmla="*/ 11400 w 11519"/>
                  <a:gd name="T45" fmla="*/ 10831 h 10831"/>
                  <a:gd name="T46" fmla="*/ 11519 w 11519"/>
                  <a:gd name="T47" fmla="*/ 8064 h 10831"/>
                  <a:gd name="T48" fmla="*/ 1920 w 11519"/>
                  <a:gd name="T49" fmla="*/ 9828 h 10831"/>
                  <a:gd name="T50" fmla="*/ 999 w 11519"/>
                  <a:gd name="T51" fmla="*/ 9869 h 10831"/>
                  <a:gd name="T52" fmla="*/ 958 w 11519"/>
                  <a:gd name="T53" fmla="*/ 8945 h 10831"/>
                  <a:gd name="T54" fmla="*/ 1879 w 11519"/>
                  <a:gd name="T55" fmla="*/ 8904 h 10831"/>
                  <a:gd name="T56" fmla="*/ 1920 w 11519"/>
                  <a:gd name="T57" fmla="*/ 9828 h 10831"/>
                  <a:gd name="T58" fmla="*/ 6199 w 11519"/>
                  <a:gd name="T59" fmla="*/ 9869 h 10831"/>
                  <a:gd name="T60" fmla="*/ 5278 w 11519"/>
                  <a:gd name="T61" fmla="*/ 9828 h 10831"/>
                  <a:gd name="T62" fmla="*/ 5318 w 11519"/>
                  <a:gd name="T63" fmla="*/ 8904 h 10831"/>
                  <a:gd name="T64" fmla="*/ 6239 w 11519"/>
                  <a:gd name="T65" fmla="*/ 8945 h 10831"/>
                  <a:gd name="T66" fmla="*/ 2399 w 11519"/>
                  <a:gd name="T67" fmla="*/ 3492 h 10831"/>
                  <a:gd name="T68" fmla="*/ 9119 w 11519"/>
                  <a:gd name="T69" fmla="*/ 965 h 10831"/>
                  <a:gd name="T70" fmla="*/ 2399 w 11519"/>
                  <a:gd name="T71" fmla="*/ 3492 h 10831"/>
                  <a:gd name="T72" fmla="*/ 10518 w 11519"/>
                  <a:gd name="T73" fmla="*/ 9869 h 10831"/>
                  <a:gd name="T74" fmla="*/ 9598 w 11519"/>
                  <a:gd name="T75" fmla="*/ 9828 h 10831"/>
                  <a:gd name="T76" fmla="*/ 9638 w 11519"/>
                  <a:gd name="T77" fmla="*/ 8904 h 10831"/>
                  <a:gd name="T78" fmla="*/ 10559 w 11519"/>
                  <a:gd name="T79" fmla="*/ 8945 h 10831"/>
                  <a:gd name="T80" fmla="*/ 4080 w 11519"/>
                  <a:gd name="T81" fmla="*/ 1627 h 10831"/>
                  <a:gd name="T82" fmla="*/ 3652 w 11519"/>
                  <a:gd name="T83" fmla="*/ 2653 h 10831"/>
                  <a:gd name="T84" fmla="*/ 4680 w 11519"/>
                  <a:gd name="T85" fmla="*/ 2228 h 10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19" h="10831">
                    <a:moveTo>
                      <a:pt x="11400" y="7944"/>
                    </a:moveTo>
                    <a:lnTo>
                      <a:pt x="10589" y="7944"/>
                    </a:lnTo>
                    <a:lnTo>
                      <a:pt x="10589" y="5838"/>
                    </a:lnTo>
                    <a:lnTo>
                      <a:pt x="6269" y="5838"/>
                    </a:lnTo>
                    <a:lnTo>
                      <a:pt x="6269" y="4454"/>
                    </a:lnTo>
                    <a:lnTo>
                      <a:pt x="9839" y="4454"/>
                    </a:lnTo>
                    <a:cubicBezTo>
                      <a:pt x="9972" y="4454"/>
                      <a:pt x="10079" y="4346"/>
                      <a:pt x="10079" y="4214"/>
                    </a:cubicBezTo>
                    <a:lnTo>
                      <a:pt x="10079" y="246"/>
                    </a:lnTo>
                    <a:cubicBezTo>
                      <a:pt x="10082" y="111"/>
                      <a:pt x="9974" y="1"/>
                      <a:pt x="9839" y="0"/>
                    </a:cubicBezTo>
                    <a:lnTo>
                      <a:pt x="1680" y="0"/>
                    </a:lnTo>
                    <a:cubicBezTo>
                      <a:pt x="1547" y="1"/>
                      <a:pt x="1440" y="108"/>
                      <a:pt x="1440" y="241"/>
                    </a:cubicBezTo>
                    <a:lnTo>
                      <a:pt x="1440" y="4209"/>
                    </a:lnTo>
                    <a:cubicBezTo>
                      <a:pt x="1438" y="4343"/>
                      <a:pt x="1545" y="4454"/>
                      <a:pt x="1680" y="4454"/>
                    </a:cubicBezTo>
                    <a:lnTo>
                      <a:pt x="5250" y="4454"/>
                    </a:lnTo>
                    <a:lnTo>
                      <a:pt x="5250" y="5838"/>
                    </a:lnTo>
                    <a:lnTo>
                      <a:pt x="930" y="5838"/>
                    </a:lnTo>
                    <a:lnTo>
                      <a:pt x="930" y="7944"/>
                    </a:lnTo>
                    <a:lnTo>
                      <a:pt x="120" y="7944"/>
                    </a:lnTo>
                    <a:cubicBezTo>
                      <a:pt x="53" y="7944"/>
                      <a:pt x="0" y="7998"/>
                      <a:pt x="0" y="8064"/>
                    </a:cubicBezTo>
                    <a:lnTo>
                      <a:pt x="0" y="10710"/>
                    </a:lnTo>
                    <a:cubicBezTo>
                      <a:pt x="0" y="10777"/>
                      <a:pt x="53" y="10830"/>
                      <a:pt x="120" y="10831"/>
                    </a:cubicBezTo>
                    <a:lnTo>
                      <a:pt x="2760" y="10831"/>
                    </a:lnTo>
                    <a:cubicBezTo>
                      <a:pt x="2826" y="10831"/>
                      <a:pt x="2880" y="10777"/>
                      <a:pt x="2880" y="10710"/>
                    </a:cubicBezTo>
                    <a:lnTo>
                      <a:pt x="2880" y="8064"/>
                    </a:lnTo>
                    <a:cubicBezTo>
                      <a:pt x="2880" y="7998"/>
                      <a:pt x="2826" y="7944"/>
                      <a:pt x="2760" y="7944"/>
                    </a:cubicBezTo>
                    <a:lnTo>
                      <a:pt x="1949" y="7944"/>
                    </a:lnTo>
                    <a:lnTo>
                      <a:pt x="1949" y="6861"/>
                    </a:lnTo>
                    <a:lnTo>
                      <a:pt x="5250" y="6861"/>
                    </a:lnTo>
                    <a:lnTo>
                      <a:pt x="5250" y="7944"/>
                    </a:lnTo>
                    <a:lnTo>
                      <a:pt x="4440" y="7944"/>
                    </a:lnTo>
                    <a:cubicBezTo>
                      <a:pt x="4373" y="7944"/>
                      <a:pt x="4320" y="7998"/>
                      <a:pt x="4320" y="8064"/>
                    </a:cubicBezTo>
                    <a:lnTo>
                      <a:pt x="4320" y="10710"/>
                    </a:lnTo>
                    <a:cubicBezTo>
                      <a:pt x="4320" y="10777"/>
                      <a:pt x="4373" y="10830"/>
                      <a:pt x="4440" y="10831"/>
                    </a:cubicBezTo>
                    <a:lnTo>
                      <a:pt x="7080" y="10831"/>
                    </a:lnTo>
                    <a:cubicBezTo>
                      <a:pt x="7146" y="10830"/>
                      <a:pt x="7199" y="10777"/>
                      <a:pt x="7199" y="10710"/>
                    </a:cubicBezTo>
                    <a:lnTo>
                      <a:pt x="7199" y="8064"/>
                    </a:lnTo>
                    <a:cubicBezTo>
                      <a:pt x="7199" y="7998"/>
                      <a:pt x="7146" y="7944"/>
                      <a:pt x="7080" y="7944"/>
                    </a:cubicBezTo>
                    <a:lnTo>
                      <a:pt x="6269" y="7944"/>
                    </a:lnTo>
                    <a:lnTo>
                      <a:pt x="6269" y="6861"/>
                    </a:lnTo>
                    <a:lnTo>
                      <a:pt x="9569" y="6861"/>
                    </a:lnTo>
                    <a:lnTo>
                      <a:pt x="9569" y="7944"/>
                    </a:lnTo>
                    <a:lnTo>
                      <a:pt x="8760" y="7944"/>
                    </a:lnTo>
                    <a:cubicBezTo>
                      <a:pt x="8693" y="7944"/>
                      <a:pt x="8639" y="7998"/>
                      <a:pt x="8639" y="8064"/>
                    </a:cubicBezTo>
                    <a:lnTo>
                      <a:pt x="8639" y="10710"/>
                    </a:lnTo>
                    <a:cubicBezTo>
                      <a:pt x="8639" y="10777"/>
                      <a:pt x="8693" y="10831"/>
                      <a:pt x="8760" y="10831"/>
                    </a:cubicBezTo>
                    <a:lnTo>
                      <a:pt x="11400" y="10831"/>
                    </a:lnTo>
                    <a:cubicBezTo>
                      <a:pt x="11466" y="10830"/>
                      <a:pt x="11519" y="10777"/>
                      <a:pt x="11519" y="10710"/>
                    </a:cubicBezTo>
                    <a:lnTo>
                      <a:pt x="11519" y="8064"/>
                    </a:lnTo>
                    <a:cubicBezTo>
                      <a:pt x="11519" y="7998"/>
                      <a:pt x="11466" y="7944"/>
                      <a:pt x="11400" y="7944"/>
                    </a:cubicBezTo>
                    <a:close/>
                    <a:moveTo>
                      <a:pt x="1920" y="9828"/>
                    </a:moveTo>
                    <a:cubicBezTo>
                      <a:pt x="1920" y="9850"/>
                      <a:pt x="1902" y="9869"/>
                      <a:pt x="1879" y="9869"/>
                    </a:cubicBezTo>
                    <a:lnTo>
                      <a:pt x="999" y="9869"/>
                    </a:lnTo>
                    <a:cubicBezTo>
                      <a:pt x="976" y="9869"/>
                      <a:pt x="958" y="9850"/>
                      <a:pt x="958" y="9828"/>
                    </a:cubicBezTo>
                    <a:lnTo>
                      <a:pt x="958" y="8945"/>
                    </a:lnTo>
                    <a:cubicBezTo>
                      <a:pt x="958" y="8923"/>
                      <a:pt x="976" y="8904"/>
                      <a:pt x="999" y="8904"/>
                    </a:cubicBezTo>
                    <a:lnTo>
                      <a:pt x="1879" y="8904"/>
                    </a:lnTo>
                    <a:cubicBezTo>
                      <a:pt x="1902" y="8904"/>
                      <a:pt x="1920" y="8923"/>
                      <a:pt x="1920" y="8945"/>
                    </a:cubicBezTo>
                    <a:lnTo>
                      <a:pt x="1920" y="9828"/>
                    </a:lnTo>
                    <a:close/>
                    <a:moveTo>
                      <a:pt x="6239" y="9828"/>
                    </a:moveTo>
                    <a:cubicBezTo>
                      <a:pt x="6239" y="9850"/>
                      <a:pt x="6221" y="9868"/>
                      <a:pt x="6199" y="9869"/>
                    </a:cubicBezTo>
                    <a:lnTo>
                      <a:pt x="5318" y="9869"/>
                    </a:lnTo>
                    <a:cubicBezTo>
                      <a:pt x="5296" y="9868"/>
                      <a:pt x="5278" y="9850"/>
                      <a:pt x="5278" y="9828"/>
                    </a:cubicBezTo>
                    <a:lnTo>
                      <a:pt x="5278" y="8945"/>
                    </a:lnTo>
                    <a:cubicBezTo>
                      <a:pt x="5278" y="8923"/>
                      <a:pt x="5296" y="8904"/>
                      <a:pt x="5318" y="8904"/>
                    </a:cubicBezTo>
                    <a:lnTo>
                      <a:pt x="6199" y="8904"/>
                    </a:lnTo>
                    <a:cubicBezTo>
                      <a:pt x="6222" y="8904"/>
                      <a:pt x="6240" y="8923"/>
                      <a:pt x="6239" y="8945"/>
                    </a:cubicBezTo>
                    <a:lnTo>
                      <a:pt x="6239" y="9828"/>
                    </a:lnTo>
                    <a:close/>
                    <a:moveTo>
                      <a:pt x="2399" y="3492"/>
                    </a:moveTo>
                    <a:lnTo>
                      <a:pt x="2399" y="965"/>
                    </a:lnTo>
                    <a:lnTo>
                      <a:pt x="9119" y="965"/>
                    </a:lnTo>
                    <a:lnTo>
                      <a:pt x="9119" y="3492"/>
                    </a:lnTo>
                    <a:lnTo>
                      <a:pt x="2399" y="3492"/>
                    </a:lnTo>
                    <a:close/>
                    <a:moveTo>
                      <a:pt x="10559" y="9828"/>
                    </a:moveTo>
                    <a:cubicBezTo>
                      <a:pt x="10559" y="9850"/>
                      <a:pt x="10541" y="9868"/>
                      <a:pt x="10518" y="9869"/>
                    </a:cubicBezTo>
                    <a:lnTo>
                      <a:pt x="9638" y="9869"/>
                    </a:lnTo>
                    <a:cubicBezTo>
                      <a:pt x="9616" y="9868"/>
                      <a:pt x="9598" y="9850"/>
                      <a:pt x="9598" y="9828"/>
                    </a:cubicBezTo>
                    <a:lnTo>
                      <a:pt x="9598" y="8945"/>
                    </a:lnTo>
                    <a:cubicBezTo>
                      <a:pt x="9598" y="8923"/>
                      <a:pt x="9616" y="8904"/>
                      <a:pt x="9638" y="8904"/>
                    </a:cubicBezTo>
                    <a:lnTo>
                      <a:pt x="10519" y="8904"/>
                    </a:lnTo>
                    <a:cubicBezTo>
                      <a:pt x="10542" y="8904"/>
                      <a:pt x="10560" y="8923"/>
                      <a:pt x="10559" y="8945"/>
                    </a:cubicBezTo>
                    <a:lnTo>
                      <a:pt x="10559" y="9828"/>
                    </a:lnTo>
                    <a:close/>
                    <a:moveTo>
                      <a:pt x="4080" y="1627"/>
                    </a:moveTo>
                    <a:cubicBezTo>
                      <a:pt x="3837" y="1626"/>
                      <a:pt x="3617" y="1772"/>
                      <a:pt x="3523" y="1997"/>
                    </a:cubicBezTo>
                    <a:cubicBezTo>
                      <a:pt x="3429" y="2222"/>
                      <a:pt x="3480" y="2481"/>
                      <a:pt x="3652" y="2653"/>
                    </a:cubicBezTo>
                    <a:cubicBezTo>
                      <a:pt x="3824" y="2826"/>
                      <a:pt x="4083" y="2877"/>
                      <a:pt x="4308" y="2784"/>
                    </a:cubicBezTo>
                    <a:cubicBezTo>
                      <a:pt x="4533" y="2691"/>
                      <a:pt x="4680" y="2472"/>
                      <a:pt x="4680" y="2228"/>
                    </a:cubicBezTo>
                    <a:cubicBezTo>
                      <a:pt x="4680" y="1897"/>
                      <a:pt x="4412" y="1628"/>
                      <a:pt x="4080" y="1627"/>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endParaRPr>
              </a:p>
            </p:txBody>
          </p:sp>
        </p:grpSp>
      </p:grpSp>
    </p:spTree>
    <p:extLst>
      <p:ext uri="{BB962C8B-B14F-4D97-AF65-F5344CB8AC3E}">
        <p14:creationId xmlns:p14="http://schemas.microsoft.com/office/powerpoint/2010/main" val="226879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1D1CE01-C2D6-42A7-9410-E4027AF3511B}"/>
              </a:ext>
            </a:extLst>
          </p:cNvPr>
          <p:cNvGrpSpPr/>
          <p:nvPr/>
        </p:nvGrpSpPr>
        <p:grpSpPr>
          <a:xfrm>
            <a:off x="370063" y="269797"/>
            <a:ext cx="1911059" cy="543860"/>
            <a:chOff x="1182863" y="3483048"/>
            <a:chExt cx="1911059" cy="543860"/>
          </a:xfrm>
        </p:grpSpPr>
        <p:sp>
          <p:nvSpPr>
            <p:cNvPr id="3" name="Freeform 5">
              <a:extLst>
                <a:ext uri="{FF2B5EF4-FFF2-40B4-BE49-F238E27FC236}">
                  <a16:creationId xmlns:a16="http://schemas.microsoft.com/office/drawing/2014/main" xmlns="" id="{338F5DF5-155B-4F6D-B73A-692F45848800}"/>
                </a:ext>
              </a:extLst>
            </p:cNvPr>
            <p:cNvSpPr>
              <a:spLocks/>
            </p:cNvSpPr>
            <p:nvPr/>
          </p:nvSpPr>
          <p:spPr bwMode="auto">
            <a:xfrm rot="10800000" flipV="1">
              <a:off x="1185612"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矩形 3">
              <a:extLst>
                <a:ext uri="{FF2B5EF4-FFF2-40B4-BE49-F238E27FC236}">
                  <a16:creationId xmlns:a16="http://schemas.microsoft.com/office/drawing/2014/main" xmlns="" id="{F80E3E06-1237-45A4-8FCC-0BE44C114C83}"/>
                </a:ext>
              </a:extLst>
            </p:cNvPr>
            <p:cNvSpPr/>
            <p:nvPr/>
          </p:nvSpPr>
          <p:spPr>
            <a:xfrm>
              <a:off x="1182863"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 name="文本框 4">
              <a:extLst>
                <a:ext uri="{FF2B5EF4-FFF2-40B4-BE49-F238E27FC236}">
                  <a16:creationId xmlns:a16="http://schemas.microsoft.com/office/drawing/2014/main" xmlns="" id="{DB1A7A23-4C4E-4CC5-9B9A-EBA7C557B03B}"/>
                </a:ext>
              </a:extLst>
            </p:cNvPr>
            <p:cNvSpPr txBox="1"/>
            <p:nvPr/>
          </p:nvSpPr>
          <p:spPr>
            <a:xfrm>
              <a:off x="1812802" y="3524146"/>
              <a:ext cx="1281120" cy="461665"/>
            </a:xfrm>
            <a:prstGeom prst="rect">
              <a:avLst/>
            </a:prstGeom>
            <a:noFill/>
          </p:spPr>
          <p:txBody>
            <a:bodyPr wrap="none" rtlCol="0">
              <a:spAutoFit/>
            </a:bodyPr>
            <a:lstStyle/>
            <a:p>
              <a:pPr>
                <a:defRPr/>
              </a:pPr>
              <a:r>
                <a:rPr lang="zh-CN" altLang="en-US" sz="2400" spc="300" dirty="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rPr>
                <a:t>活动策划</a:t>
              </a:r>
            </a:p>
          </p:txBody>
        </p:sp>
      </p:grpSp>
      <p:sp>
        <p:nvSpPr>
          <p:cNvPr id="6" name="Rectangle: Rounded Corners 86">
            <a:extLst>
              <a:ext uri="{FF2B5EF4-FFF2-40B4-BE49-F238E27FC236}">
                <a16:creationId xmlns:a16="http://schemas.microsoft.com/office/drawing/2014/main" xmlns="" id="{F7ABBC33-6FDA-45EF-B765-BDE6D8E875EC}"/>
              </a:ext>
            </a:extLst>
          </p:cNvPr>
          <p:cNvSpPr/>
          <p:nvPr/>
        </p:nvSpPr>
        <p:spPr>
          <a:xfrm>
            <a:off x="765137" y="3668070"/>
            <a:ext cx="10656841" cy="142112"/>
          </a:xfrm>
          <a:prstGeom prst="roundRect">
            <a:avLst>
              <a:gd name="adj" fmla="val 50000"/>
            </a:avLst>
          </a:prstGeom>
          <a:solidFill>
            <a:schemeClr val="bg1">
              <a:lumMod val="95000"/>
              <a:alpha val="40000"/>
            </a:schemeClr>
          </a:solidFill>
          <a:ln>
            <a:noFill/>
          </a:ln>
          <a:effectLst>
            <a:innerShdw blurRad="63500" dist="50800" dir="162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schemeClr val="bg1"/>
              </a:solidFill>
              <a:latin typeface="思源黑体 CN Light" panose="020B0300000000000000" pitchFamily="34" charset="-122"/>
            </a:endParaRPr>
          </a:p>
        </p:txBody>
      </p:sp>
      <p:grpSp>
        <p:nvGrpSpPr>
          <p:cNvPr id="7" name="组合 6">
            <a:extLst>
              <a:ext uri="{FF2B5EF4-FFF2-40B4-BE49-F238E27FC236}">
                <a16:creationId xmlns:a16="http://schemas.microsoft.com/office/drawing/2014/main" xmlns="" id="{B38BAA23-5C24-49B0-BC8C-80F5D5E3563C}"/>
              </a:ext>
            </a:extLst>
          </p:cNvPr>
          <p:cNvGrpSpPr/>
          <p:nvPr/>
        </p:nvGrpSpPr>
        <p:grpSpPr>
          <a:xfrm>
            <a:off x="5022177" y="1044583"/>
            <a:ext cx="2142761" cy="2145348"/>
            <a:chOff x="5022177" y="1562539"/>
            <a:chExt cx="2142761" cy="2145348"/>
          </a:xfrm>
        </p:grpSpPr>
        <p:grpSp>
          <p:nvGrpSpPr>
            <p:cNvPr id="8" name="Group 4">
              <a:extLst>
                <a:ext uri="{FF2B5EF4-FFF2-40B4-BE49-F238E27FC236}">
                  <a16:creationId xmlns:a16="http://schemas.microsoft.com/office/drawing/2014/main" xmlns="" id="{FA60C131-F19A-422F-90EA-820A31E5DAA6}"/>
                </a:ext>
              </a:extLst>
            </p:cNvPr>
            <p:cNvGrpSpPr/>
            <p:nvPr/>
          </p:nvGrpSpPr>
          <p:grpSpPr>
            <a:xfrm>
              <a:off x="5022177" y="1562539"/>
              <a:ext cx="2142761" cy="2145348"/>
              <a:chOff x="3662363" y="1317626"/>
              <a:chExt cx="1824038" cy="1825624"/>
            </a:xfrm>
            <a:solidFill>
              <a:schemeClr val="bg1"/>
            </a:solidFill>
          </p:grpSpPr>
          <p:sp>
            <p:nvSpPr>
              <p:cNvPr id="11" name="Freeform 5">
                <a:extLst>
                  <a:ext uri="{FF2B5EF4-FFF2-40B4-BE49-F238E27FC236}">
                    <a16:creationId xmlns:a16="http://schemas.microsoft.com/office/drawing/2014/main" xmlns="" id="{5D189832-9C97-44E7-B611-4CCFD247AE41}"/>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endParaRPr 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 name="Freeform 6">
                <a:extLst>
                  <a:ext uri="{FF2B5EF4-FFF2-40B4-BE49-F238E27FC236}">
                    <a16:creationId xmlns:a16="http://schemas.microsoft.com/office/drawing/2014/main" xmlns="" id="{A9A3A820-C163-4E34-A525-53FA5845EF99}"/>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endParaRPr 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3" name="Freeform 7">
                <a:extLst>
                  <a:ext uri="{FF2B5EF4-FFF2-40B4-BE49-F238E27FC236}">
                    <a16:creationId xmlns:a16="http://schemas.microsoft.com/office/drawing/2014/main" xmlns="" id="{32FB3C81-5119-488B-87D5-77C24933C316}"/>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endParaRPr 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4" name="Freeform 8">
                <a:extLst>
                  <a:ext uri="{FF2B5EF4-FFF2-40B4-BE49-F238E27FC236}">
                    <a16:creationId xmlns:a16="http://schemas.microsoft.com/office/drawing/2014/main" xmlns="" id="{EF568E82-2CD6-474D-BBD2-3BD7BC917F0F}"/>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endParaRPr 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5" name="Freeform 9">
                <a:extLst>
                  <a:ext uri="{FF2B5EF4-FFF2-40B4-BE49-F238E27FC236}">
                    <a16:creationId xmlns:a16="http://schemas.microsoft.com/office/drawing/2014/main" xmlns="" id="{C7398CC2-781B-4F82-BAEB-B8A6052605C4}"/>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endParaRPr 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
          <p:nvSpPr>
            <p:cNvPr id="9" name="Oval 93">
              <a:extLst>
                <a:ext uri="{FF2B5EF4-FFF2-40B4-BE49-F238E27FC236}">
                  <a16:creationId xmlns:a16="http://schemas.microsoft.com/office/drawing/2014/main" xmlns="" id="{55919F6D-D13F-49BC-A4F4-5E37EC126C2D}"/>
                </a:ext>
              </a:extLst>
            </p:cNvPr>
            <p:cNvSpPr/>
            <p:nvPr/>
          </p:nvSpPr>
          <p:spPr>
            <a:xfrm>
              <a:off x="5457300" y="1998740"/>
              <a:ext cx="1272516" cy="1272946"/>
            </a:xfrm>
            <a:prstGeom prst="ellipse">
              <a:avLst/>
            </a:prstGeom>
            <a:gradFill flip="none" rotWithShape="1">
              <a:gsLst>
                <a:gs pos="0">
                  <a:srgbClr val="F5AA14"/>
                </a:gs>
                <a:gs pos="100000">
                  <a:srgbClr val="F24B0B"/>
                </a:gs>
              </a:gsLst>
              <a:lin ang="0" scaled="1"/>
              <a:tileRect/>
            </a:gradFill>
            <a:ln>
              <a:noFill/>
            </a:ln>
          </p:spPr>
          <p:txBody>
            <a:bodyPr vert="horz" wrap="square" lIns="91100" tIns="45712" rIns="91100" bIns="45712" numCol="1" rtlCol="0" anchor="t" anchorCtr="0" compatLnSpc="1">
              <a:prstTxWarp prst="textNoShape">
                <a:avLst/>
              </a:prstTxWarp>
            </a:bodyPr>
            <a:lstStyle/>
            <a:p>
              <a:pPr algn="ctr" defTabSz="910660">
                <a:lnSpc>
                  <a:spcPct val="130000"/>
                </a:lnSpc>
              </a:pPr>
              <a:endParaRPr lang="en-US" sz="1867" kern="0" dirty="0">
                <a:solidFill>
                  <a:schemeClr val="bg1"/>
                </a:solidFill>
                <a:latin typeface="思源黑体 CN Light" panose="020B0300000000000000" pitchFamily="34" charset="-122"/>
                <a:ea typeface="思源黑体 CN Bold" panose="020B0800000000000000" pitchFamily="34" charset="-122"/>
              </a:endParaRPr>
            </a:p>
          </p:txBody>
        </p:sp>
        <p:sp>
          <p:nvSpPr>
            <p:cNvPr id="10" name="Freeform 2575">
              <a:extLst>
                <a:ext uri="{FF2B5EF4-FFF2-40B4-BE49-F238E27FC236}">
                  <a16:creationId xmlns:a16="http://schemas.microsoft.com/office/drawing/2014/main" xmlns="" id="{2791EE8C-38D1-4E59-9F0F-35439677FCF5}"/>
                </a:ext>
              </a:extLst>
            </p:cNvPr>
            <p:cNvSpPr>
              <a:spLocks noEditPoints="1"/>
            </p:cNvSpPr>
            <p:nvPr/>
          </p:nvSpPr>
          <p:spPr bwMode="auto">
            <a:xfrm>
              <a:off x="5883225" y="2423641"/>
              <a:ext cx="420665" cy="423145"/>
            </a:xfrm>
            <a:custGeom>
              <a:avLst/>
              <a:gdLst>
                <a:gd name="T0" fmla="*/ 662 w 902"/>
                <a:gd name="T1" fmla="*/ 430 h 901"/>
                <a:gd name="T2" fmla="*/ 839 w 902"/>
                <a:gd name="T3" fmla="*/ 427 h 901"/>
                <a:gd name="T4" fmla="*/ 826 w 902"/>
                <a:gd name="T5" fmla="*/ 450 h 901"/>
                <a:gd name="T6" fmla="*/ 662 w 902"/>
                <a:gd name="T7" fmla="*/ 490 h 901"/>
                <a:gd name="T8" fmla="*/ 839 w 902"/>
                <a:gd name="T9" fmla="*/ 488 h 901"/>
                <a:gd name="T10" fmla="*/ 826 w 902"/>
                <a:gd name="T11" fmla="*/ 570 h 901"/>
                <a:gd name="T12" fmla="*/ 664 w 902"/>
                <a:gd name="T13" fmla="*/ 547 h 901"/>
                <a:gd name="T14" fmla="*/ 840 w 902"/>
                <a:gd name="T15" fmla="*/ 550 h 901"/>
                <a:gd name="T16" fmla="*/ 826 w 902"/>
                <a:gd name="T17" fmla="*/ 631 h 901"/>
                <a:gd name="T18" fmla="*/ 664 w 902"/>
                <a:gd name="T19" fmla="*/ 608 h 901"/>
                <a:gd name="T20" fmla="*/ 840 w 902"/>
                <a:gd name="T21" fmla="*/ 610 h 901"/>
                <a:gd name="T22" fmla="*/ 676 w 902"/>
                <a:gd name="T23" fmla="*/ 690 h 901"/>
                <a:gd name="T24" fmla="*/ 665 w 902"/>
                <a:gd name="T25" fmla="*/ 665 h 901"/>
                <a:gd name="T26" fmla="*/ 841 w 902"/>
                <a:gd name="T27" fmla="*/ 673 h 901"/>
                <a:gd name="T28" fmla="*/ 676 w 902"/>
                <a:gd name="T29" fmla="*/ 751 h 901"/>
                <a:gd name="T30" fmla="*/ 665 w 902"/>
                <a:gd name="T31" fmla="*/ 726 h 901"/>
                <a:gd name="T32" fmla="*/ 841 w 902"/>
                <a:gd name="T33" fmla="*/ 733 h 901"/>
                <a:gd name="T34" fmla="*/ 403 w 902"/>
                <a:gd name="T35" fmla="*/ 631 h 901"/>
                <a:gd name="T36" fmla="*/ 398 w 902"/>
                <a:gd name="T37" fmla="*/ 604 h 901"/>
                <a:gd name="T38" fmla="*/ 572 w 902"/>
                <a:gd name="T39" fmla="*/ 616 h 901"/>
                <a:gd name="T40" fmla="*/ 400 w 902"/>
                <a:gd name="T41" fmla="*/ 689 h 901"/>
                <a:gd name="T42" fmla="*/ 400 w 902"/>
                <a:gd name="T43" fmla="*/ 662 h 901"/>
                <a:gd name="T44" fmla="*/ 571 w 902"/>
                <a:gd name="T45" fmla="*/ 679 h 901"/>
                <a:gd name="T46" fmla="*/ 400 w 902"/>
                <a:gd name="T47" fmla="*/ 750 h 901"/>
                <a:gd name="T48" fmla="*/ 400 w 902"/>
                <a:gd name="T49" fmla="*/ 722 h 901"/>
                <a:gd name="T50" fmla="*/ 571 w 902"/>
                <a:gd name="T51" fmla="*/ 739 h 901"/>
                <a:gd name="T52" fmla="*/ 67 w 902"/>
                <a:gd name="T53" fmla="*/ 358 h 901"/>
                <a:gd name="T54" fmla="*/ 73 w 902"/>
                <a:gd name="T55" fmla="*/ 330 h 901"/>
                <a:gd name="T56" fmla="*/ 300 w 902"/>
                <a:gd name="T57" fmla="*/ 351 h 901"/>
                <a:gd name="T58" fmla="*/ 65 w 902"/>
                <a:gd name="T59" fmla="*/ 416 h 901"/>
                <a:gd name="T60" fmla="*/ 76 w 902"/>
                <a:gd name="T61" fmla="*/ 391 h 901"/>
                <a:gd name="T62" fmla="*/ 299 w 902"/>
                <a:gd name="T63" fmla="*/ 414 h 901"/>
                <a:gd name="T64" fmla="*/ 65 w 902"/>
                <a:gd name="T65" fmla="*/ 477 h 901"/>
                <a:gd name="T66" fmla="*/ 76 w 902"/>
                <a:gd name="T67" fmla="*/ 450 h 901"/>
                <a:gd name="T68" fmla="*/ 299 w 902"/>
                <a:gd name="T69" fmla="*/ 475 h 901"/>
                <a:gd name="T70" fmla="*/ 63 w 902"/>
                <a:gd name="T71" fmla="*/ 534 h 901"/>
                <a:gd name="T72" fmla="*/ 285 w 902"/>
                <a:gd name="T73" fmla="*/ 511 h 901"/>
                <a:gd name="T74" fmla="*/ 296 w 902"/>
                <a:gd name="T75" fmla="*/ 536 h 901"/>
                <a:gd name="T76" fmla="*/ 63 w 902"/>
                <a:gd name="T77" fmla="*/ 595 h 901"/>
                <a:gd name="T78" fmla="*/ 285 w 902"/>
                <a:gd name="T79" fmla="*/ 570 h 901"/>
                <a:gd name="T80" fmla="*/ 296 w 902"/>
                <a:gd name="T81" fmla="*/ 597 h 901"/>
                <a:gd name="T82" fmla="*/ 62 w 902"/>
                <a:gd name="T83" fmla="*/ 652 h 901"/>
                <a:gd name="T84" fmla="*/ 289 w 902"/>
                <a:gd name="T85" fmla="*/ 631 h 901"/>
                <a:gd name="T86" fmla="*/ 294 w 902"/>
                <a:gd name="T87" fmla="*/ 659 h 901"/>
                <a:gd name="T88" fmla="*/ 62 w 902"/>
                <a:gd name="T89" fmla="*/ 711 h 901"/>
                <a:gd name="T90" fmla="*/ 289 w 902"/>
                <a:gd name="T91" fmla="*/ 692 h 901"/>
                <a:gd name="T92" fmla="*/ 294 w 902"/>
                <a:gd name="T93" fmla="*/ 718 h 901"/>
                <a:gd name="T94" fmla="*/ 239 w 902"/>
                <a:gd name="T95" fmla="*/ 219 h 901"/>
                <a:gd name="T96" fmla="*/ 132 w 902"/>
                <a:gd name="T97" fmla="*/ 240 h 901"/>
                <a:gd name="T98" fmla="*/ 127 w 902"/>
                <a:gd name="T99" fmla="*/ 213 h 901"/>
                <a:gd name="T100" fmla="*/ 833 w 902"/>
                <a:gd name="T101" fmla="*/ 272 h 901"/>
                <a:gd name="T102" fmla="*/ 661 w 902"/>
                <a:gd name="T103" fmla="*/ 360 h 901"/>
                <a:gd name="T104" fmla="*/ 361 w 902"/>
                <a:gd name="T105" fmla="*/ 285 h 901"/>
                <a:gd name="T106" fmla="*/ 300 w 902"/>
                <a:gd name="T107" fmla="*/ 160 h 901"/>
                <a:gd name="T108" fmla="*/ 176 w 902"/>
                <a:gd name="T109" fmla="*/ 5 h 901"/>
                <a:gd name="T110" fmla="*/ 151 w 902"/>
                <a:gd name="T111" fmla="*/ 16 h 901"/>
                <a:gd name="T112" fmla="*/ 16 w 902"/>
                <a:gd name="T113" fmla="*/ 271 h 901"/>
                <a:gd name="T114" fmla="*/ 3 w 902"/>
                <a:gd name="T115" fmla="*/ 894 h 901"/>
                <a:gd name="T116" fmla="*/ 127 w 902"/>
                <a:gd name="T117" fmla="*/ 784 h 901"/>
                <a:gd name="T118" fmla="*/ 210 w 902"/>
                <a:gd name="T119" fmla="*/ 796 h 901"/>
                <a:gd name="T120" fmla="*/ 733 w 902"/>
                <a:gd name="T121" fmla="*/ 782 h 901"/>
                <a:gd name="T122" fmla="*/ 887 w 902"/>
                <a:gd name="T123" fmla="*/ 901 h 901"/>
                <a:gd name="T124" fmla="*/ 899 w 902"/>
                <a:gd name="T125" fmla="*/ 367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901">
                  <a:moveTo>
                    <a:pt x="826" y="450"/>
                  </a:moveTo>
                  <a:lnTo>
                    <a:pt x="676" y="450"/>
                  </a:lnTo>
                  <a:lnTo>
                    <a:pt x="673" y="450"/>
                  </a:lnTo>
                  <a:lnTo>
                    <a:pt x="671" y="449"/>
                  </a:lnTo>
                  <a:lnTo>
                    <a:pt x="667" y="448"/>
                  </a:lnTo>
                  <a:lnTo>
                    <a:pt x="665" y="446"/>
                  </a:lnTo>
                  <a:lnTo>
                    <a:pt x="664" y="444"/>
                  </a:lnTo>
                  <a:lnTo>
                    <a:pt x="662" y="442"/>
                  </a:lnTo>
                  <a:lnTo>
                    <a:pt x="662" y="438"/>
                  </a:lnTo>
                  <a:lnTo>
                    <a:pt x="661" y="436"/>
                  </a:lnTo>
                  <a:lnTo>
                    <a:pt x="662" y="433"/>
                  </a:lnTo>
                  <a:lnTo>
                    <a:pt x="662" y="430"/>
                  </a:lnTo>
                  <a:lnTo>
                    <a:pt x="664" y="427"/>
                  </a:lnTo>
                  <a:lnTo>
                    <a:pt x="665" y="425"/>
                  </a:lnTo>
                  <a:lnTo>
                    <a:pt x="667" y="423"/>
                  </a:lnTo>
                  <a:lnTo>
                    <a:pt x="671" y="422"/>
                  </a:lnTo>
                  <a:lnTo>
                    <a:pt x="673" y="421"/>
                  </a:lnTo>
                  <a:lnTo>
                    <a:pt x="676" y="421"/>
                  </a:lnTo>
                  <a:lnTo>
                    <a:pt x="826" y="421"/>
                  </a:lnTo>
                  <a:lnTo>
                    <a:pt x="829" y="421"/>
                  </a:lnTo>
                  <a:lnTo>
                    <a:pt x="833" y="422"/>
                  </a:lnTo>
                  <a:lnTo>
                    <a:pt x="835" y="423"/>
                  </a:lnTo>
                  <a:lnTo>
                    <a:pt x="837" y="425"/>
                  </a:lnTo>
                  <a:lnTo>
                    <a:pt x="839" y="427"/>
                  </a:lnTo>
                  <a:lnTo>
                    <a:pt x="840" y="430"/>
                  </a:lnTo>
                  <a:lnTo>
                    <a:pt x="841" y="433"/>
                  </a:lnTo>
                  <a:lnTo>
                    <a:pt x="841" y="436"/>
                  </a:lnTo>
                  <a:lnTo>
                    <a:pt x="841" y="438"/>
                  </a:lnTo>
                  <a:lnTo>
                    <a:pt x="840" y="442"/>
                  </a:lnTo>
                  <a:lnTo>
                    <a:pt x="839" y="444"/>
                  </a:lnTo>
                  <a:lnTo>
                    <a:pt x="837" y="446"/>
                  </a:lnTo>
                  <a:lnTo>
                    <a:pt x="835" y="448"/>
                  </a:lnTo>
                  <a:lnTo>
                    <a:pt x="833" y="449"/>
                  </a:lnTo>
                  <a:lnTo>
                    <a:pt x="829" y="450"/>
                  </a:lnTo>
                  <a:lnTo>
                    <a:pt x="826" y="450"/>
                  </a:lnTo>
                  <a:lnTo>
                    <a:pt x="826" y="450"/>
                  </a:lnTo>
                  <a:close/>
                  <a:moveTo>
                    <a:pt x="826" y="511"/>
                  </a:moveTo>
                  <a:lnTo>
                    <a:pt x="676" y="511"/>
                  </a:lnTo>
                  <a:lnTo>
                    <a:pt x="673" y="510"/>
                  </a:lnTo>
                  <a:lnTo>
                    <a:pt x="671" y="510"/>
                  </a:lnTo>
                  <a:lnTo>
                    <a:pt x="667" y="508"/>
                  </a:lnTo>
                  <a:lnTo>
                    <a:pt x="665" y="507"/>
                  </a:lnTo>
                  <a:lnTo>
                    <a:pt x="664" y="504"/>
                  </a:lnTo>
                  <a:lnTo>
                    <a:pt x="662" y="501"/>
                  </a:lnTo>
                  <a:lnTo>
                    <a:pt x="662" y="499"/>
                  </a:lnTo>
                  <a:lnTo>
                    <a:pt x="661" y="496"/>
                  </a:lnTo>
                  <a:lnTo>
                    <a:pt x="662" y="492"/>
                  </a:lnTo>
                  <a:lnTo>
                    <a:pt x="662" y="490"/>
                  </a:lnTo>
                  <a:lnTo>
                    <a:pt x="664" y="488"/>
                  </a:lnTo>
                  <a:lnTo>
                    <a:pt x="665" y="486"/>
                  </a:lnTo>
                  <a:lnTo>
                    <a:pt x="667" y="484"/>
                  </a:lnTo>
                  <a:lnTo>
                    <a:pt x="671" y="482"/>
                  </a:lnTo>
                  <a:lnTo>
                    <a:pt x="673" y="481"/>
                  </a:lnTo>
                  <a:lnTo>
                    <a:pt x="676" y="481"/>
                  </a:lnTo>
                  <a:lnTo>
                    <a:pt x="826" y="481"/>
                  </a:lnTo>
                  <a:lnTo>
                    <a:pt x="829" y="481"/>
                  </a:lnTo>
                  <a:lnTo>
                    <a:pt x="833" y="482"/>
                  </a:lnTo>
                  <a:lnTo>
                    <a:pt x="835" y="484"/>
                  </a:lnTo>
                  <a:lnTo>
                    <a:pt x="837" y="486"/>
                  </a:lnTo>
                  <a:lnTo>
                    <a:pt x="839" y="488"/>
                  </a:lnTo>
                  <a:lnTo>
                    <a:pt x="840" y="490"/>
                  </a:lnTo>
                  <a:lnTo>
                    <a:pt x="841" y="492"/>
                  </a:lnTo>
                  <a:lnTo>
                    <a:pt x="841" y="496"/>
                  </a:lnTo>
                  <a:lnTo>
                    <a:pt x="841" y="499"/>
                  </a:lnTo>
                  <a:lnTo>
                    <a:pt x="840" y="501"/>
                  </a:lnTo>
                  <a:lnTo>
                    <a:pt x="839" y="504"/>
                  </a:lnTo>
                  <a:lnTo>
                    <a:pt x="837" y="507"/>
                  </a:lnTo>
                  <a:lnTo>
                    <a:pt x="835" y="508"/>
                  </a:lnTo>
                  <a:lnTo>
                    <a:pt x="833" y="510"/>
                  </a:lnTo>
                  <a:lnTo>
                    <a:pt x="829" y="511"/>
                  </a:lnTo>
                  <a:lnTo>
                    <a:pt x="826" y="511"/>
                  </a:lnTo>
                  <a:close/>
                  <a:moveTo>
                    <a:pt x="826" y="570"/>
                  </a:moveTo>
                  <a:lnTo>
                    <a:pt x="676" y="570"/>
                  </a:lnTo>
                  <a:lnTo>
                    <a:pt x="673" y="570"/>
                  </a:lnTo>
                  <a:lnTo>
                    <a:pt x="671" y="569"/>
                  </a:lnTo>
                  <a:lnTo>
                    <a:pt x="667" y="568"/>
                  </a:lnTo>
                  <a:lnTo>
                    <a:pt x="665" y="566"/>
                  </a:lnTo>
                  <a:lnTo>
                    <a:pt x="664" y="564"/>
                  </a:lnTo>
                  <a:lnTo>
                    <a:pt x="662" y="562"/>
                  </a:lnTo>
                  <a:lnTo>
                    <a:pt x="662" y="558"/>
                  </a:lnTo>
                  <a:lnTo>
                    <a:pt x="661" y="556"/>
                  </a:lnTo>
                  <a:lnTo>
                    <a:pt x="662" y="553"/>
                  </a:lnTo>
                  <a:lnTo>
                    <a:pt x="662" y="550"/>
                  </a:lnTo>
                  <a:lnTo>
                    <a:pt x="664" y="547"/>
                  </a:lnTo>
                  <a:lnTo>
                    <a:pt x="665" y="545"/>
                  </a:lnTo>
                  <a:lnTo>
                    <a:pt x="667" y="543"/>
                  </a:lnTo>
                  <a:lnTo>
                    <a:pt x="671" y="542"/>
                  </a:lnTo>
                  <a:lnTo>
                    <a:pt x="673" y="541"/>
                  </a:lnTo>
                  <a:lnTo>
                    <a:pt x="676" y="541"/>
                  </a:lnTo>
                  <a:lnTo>
                    <a:pt x="826" y="541"/>
                  </a:lnTo>
                  <a:lnTo>
                    <a:pt x="829" y="541"/>
                  </a:lnTo>
                  <a:lnTo>
                    <a:pt x="833" y="542"/>
                  </a:lnTo>
                  <a:lnTo>
                    <a:pt x="835" y="543"/>
                  </a:lnTo>
                  <a:lnTo>
                    <a:pt x="837" y="545"/>
                  </a:lnTo>
                  <a:lnTo>
                    <a:pt x="839" y="547"/>
                  </a:lnTo>
                  <a:lnTo>
                    <a:pt x="840" y="550"/>
                  </a:lnTo>
                  <a:lnTo>
                    <a:pt x="841" y="553"/>
                  </a:lnTo>
                  <a:lnTo>
                    <a:pt x="841" y="556"/>
                  </a:lnTo>
                  <a:lnTo>
                    <a:pt x="841" y="558"/>
                  </a:lnTo>
                  <a:lnTo>
                    <a:pt x="840" y="562"/>
                  </a:lnTo>
                  <a:lnTo>
                    <a:pt x="839" y="564"/>
                  </a:lnTo>
                  <a:lnTo>
                    <a:pt x="837" y="566"/>
                  </a:lnTo>
                  <a:lnTo>
                    <a:pt x="835" y="568"/>
                  </a:lnTo>
                  <a:lnTo>
                    <a:pt x="833" y="569"/>
                  </a:lnTo>
                  <a:lnTo>
                    <a:pt x="829" y="570"/>
                  </a:lnTo>
                  <a:lnTo>
                    <a:pt x="826" y="570"/>
                  </a:lnTo>
                  <a:lnTo>
                    <a:pt x="826" y="570"/>
                  </a:lnTo>
                  <a:close/>
                  <a:moveTo>
                    <a:pt x="826" y="631"/>
                  </a:moveTo>
                  <a:lnTo>
                    <a:pt x="676" y="631"/>
                  </a:lnTo>
                  <a:lnTo>
                    <a:pt x="673" y="631"/>
                  </a:lnTo>
                  <a:lnTo>
                    <a:pt x="671" y="630"/>
                  </a:lnTo>
                  <a:lnTo>
                    <a:pt x="667" y="629"/>
                  </a:lnTo>
                  <a:lnTo>
                    <a:pt x="665" y="627"/>
                  </a:lnTo>
                  <a:lnTo>
                    <a:pt x="664" y="624"/>
                  </a:lnTo>
                  <a:lnTo>
                    <a:pt x="662" y="622"/>
                  </a:lnTo>
                  <a:lnTo>
                    <a:pt x="662" y="619"/>
                  </a:lnTo>
                  <a:lnTo>
                    <a:pt x="661" y="616"/>
                  </a:lnTo>
                  <a:lnTo>
                    <a:pt x="662" y="613"/>
                  </a:lnTo>
                  <a:lnTo>
                    <a:pt x="662" y="610"/>
                  </a:lnTo>
                  <a:lnTo>
                    <a:pt x="664" y="608"/>
                  </a:lnTo>
                  <a:lnTo>
                    <a:pt x="665" y="606"/>
                  </a:lnTo>
                  <a:lnTo>
                    <a:pt x="667" y="604"/>
                  </a:lnTo>
                  <a:lnTo>
                    <a:pt x="671" y="602"/>
                  </a:lnTo>
                  <a:lnTo>
                    <a:pt x="673" y="601"/>
                  </a:lnTo>
                  <a:lnTo>
                    <a:pt x="676" y="601"/>
                  </a:lnTo>
                  <a:lnTo>
                    <a:pt x="826" y="601"/>
                  </a:lnTo>
                  <a:lnTo>
                    <a:pt x="829" y="601"/>
                  </a:lnTo>
                  <a:lnTo>
                    <a:pt x="833" y="602"/>
                  </a:lnTo>
                  <a:lnTo>
                    <a:pt x="835" y="604"/>
                  </a:lnTo>
                  <a:lnTo>
                    <a:pt x="837" y="606"/>
                  </a:lnTo>
                  <a:lnTo>
                    <a:pt x="839" y="608"/>
                  </a:lnTo>
                  <a:lnTo>
                    <a:pt x="840" y="610"/>
                  </a:lnTo>
                  <a:lnTo>
                    <a:pt x="841" y="613"/>
                  </a:lnTo>
                  <a:lnTo>
                    <a:pt x="841" y="616"/>
                  </a:lnTo>
                  <a:lnTo>
                    <a:pt x="841" y="619"/>
                  </a:lnTo>
                  <a:lnTo>
                    <a:pt x="840" y="622"/>
                  </a:lnTo>
                  <a:lnTo>
                    <a:pt x="839" y="624"/>
                  </a:lnTo>
                  <a:lnTo>
                    <a:pt x="837" y="627"/>
                  </a:lnTo>
                  <a:lnTo>
                    <a:pt x="835" y="629"/>
                  </a:lnTo>
                  <a:lnTo>
                    <a:pt x="833" y="630"/>
                  </a:lnTo>
                  <a:lnTo>
                    <a:pt x="829" y="631"/>
                  </a:lnTo>
                  <a:lnTo>
                    <a:pt x="826" y="631"/>
                  </a:lnTo>
                  <a:close/>
                  <a:moveTo>
                    <a:pt x="826" y="690"/>
                  </a:moveTo>
                  <a:lnTo>
                    <a:pt x="676" y="690"/>
                  </a:lnTo>
                  <a:lnTo>
                    <a:pt x="673" y="690"/>
                  </a:lnTo>
                  <a:lnTo>
                    <a:pt x="671" y="689"/>
                  </a:lnTo>
                  <a:lnTo>
                    <a:pt x="667" y="688"/>
                  </a:lnTo>
                  <a:lnTo>
                    <a:pt x="665" y="686"/>
                  </a:lnTo>
                  <a:lnTo>
                    <a:pt x="664" y="684"/>
                  </a:lnTo>
                  <a:lnTo>
                    <a:pt x="662" y="682"/>
                  </a:lnTo>
                  <a:lnTo>
                    <a:pt x="662" y="679"/>
                  </a:lnTo>
                  <a:lnTo>
                    <a:pt x="661" y="676"/>
                  </a:lnTo>
                  <a:lnTo>
                    <a:pt x="662" y="673"/>
                  </a:lnTo>
                  <a:lnTo>
                    <a:pt x="662" y="671"/>
                  </a:lnTo>
                  <a:lnTo>
                    <a:pt x="664" y="667"/>
                  </a:lnTo>
                  <a:lnTo>
                    <a:pt x="665" y="665"/>
                  </a:lnTo>
                  <a:lnTo>
                    <a:pt x="667" y="664"/>
                  </a:lnTo>
                  <a:lnTo>
                    <a:pt x="671" y="662"/>
                  </a:lnTo>
                  <a:lnTo>
                    <a:pt x="673" y="661"/>
                  </a:lnTo>
                  <a:lnTo>
                    <a:pt x="676" y="661"/>
                  </a:lnTo>
                  <a:lnTo>
                    <a:pt x="826" y="661"/>
                  </a:lnTo>
                  <a:lnTo>
                    <a:pt x="829" y="661"/>
                  </a:lnTo>
                  <a:lnTo>
                    <a:pt x="833" y="662"/>
                  </a:lnTo>
                  <a:lnTo>
                    <a:pt x="835" y="664"/>
                  </a:lnTo>
                  <a:lnTo>
                    <a:pt x="837" y="665"/>
                  </a:lnTo>
                  <a:lnTo>
                    <a:pt x="839" y="667"/>
                  </a:lnTo>
                  <a:lnTo>
                    <a:pt x="840" y="671"/>
                  </a:lnTo>
                  <a:lnTo>
                    <a:pt x="841" y="673"/>
                  </a:lnTo>
                  <a:lnTo>
                    <a:pt x="841" y="676"/>
                  </a:lnTo>
                  <a:lnTo>
                    <a:pt x="841" y="679"/>
                  </a:lnTo>
                  <a:lnTo>
                    <a:pt x="840" y="682"/>
                  </a:lnTo>
                  <a:lnTo>
                    <a:pt x="839" y="684"/>
                  </a:lnTo>
                  <a:lnTo>
                    <a:pt x="837" y="686"/>
                  </a:lnTo>
                  <a:lnTo>
                    <a:pt x="835" y="688"/>
                  </a:lnTo>
                  <a:lnTo>
                    <a:pt x="833" y="689"/>
                  </a:lnTo>
                  <a:lnTo>
                    <a:pt x="829" y="690"/>
                  </a:lnTo>
                  <a:lnTo>
                    <a:pt x="826" y="690"/>
                  </a:lnTo>
                  <a:lnTo>
                    <a:pt x="826" y="690"/>
                  </a:lnTo>
                  <a:close/>
                  <a:moveTo>
                    <a:pt x="826" y="751"/>
                  </a:moveTo>
                  <a:lnTo>
                    <a:pt x="676" y="751"/>
                  </a:lnTo>
                  <a:lnTo>
                    <a:pt x="673" y="751"/>
                  </a:lnTo>
                  <a:lnTo>
                    <a:pt x="671" y="750"/>
                  </a:lnTo>
                  <a:lnTo>
                    <a:pt x="667" y="749"/>
                  </a:lnTo>
                  <a:lnTo>
                    <a:pt x="665" y="747"/>
                  </a:lnTo>
                  <a:lnTo>
                    <a:pt x="664" y="744"/>
                  </a:lnTo>
                  <a:lnTo>
                    <a:pt x="662" y="742"/>
                  </a:lnTo>
                  <a:lnTo>
                    <a:pt x="662" y="739"/>
                  </a:lnTo>
                  <a:lnTo>
                    <a:pt x="661" y="736"/>
                  </a:lnTo>
                  <a:lnTo>
                    <a:pt x="662" y="733"/>
                  </a:lnTo>
                  <a:lnTo>
                    <a:pt x="662" y="730"/>
                  </a:lnTo>
                  <a:lnTo>
                    <a:pt x="664" y="728"/>
                  </a:lnTo>
                  <a:lnTo>
                    <a:pt x="665" y="726"/>
                  </a:lnTo>
                  <a:lnTo>
                    <a:pt x="667" y="724"/>
                  </a:lnTo>
                  <a:lnTo>
                    <a:pt x="671" y="722"/>
                  </a:lnTo>
                  <a:lnTo>
                    <a:pt x="673" y="721"/>
                  </a:lnTo>
                  <a:lnTo>
                    <a:pt x="676" y="721"/>
                  </a:lnTo>
                  <a:lnTo>
                    <a:pt x="826" y="721"/>
                  </a:lnTo>
                  <a:lnTo>
                    <a:pt x="829" y="721"/>
                  </a:lnTo>
                  <a:lnTo>
                    <a:pt x="833" y="722"/>
                  </a:lnTo>
                  <a:lnTo>
                    <a:pt x="835" y="724"/>
                  </a:lnTo>
                  <a:lnTo>
                    <a:pt x="837" y="726"/>
                  </a:lnTo>
                  <a:lnTo>
                    <a:pt x="839" y="728"/>
                  </a:lnTo>
                  <a:lnTo>
                    <a:pt x="840" y="730"/>
                  </a:lnTo>
                  <a:lnTo>
                    <a:pt x="841" y="733"/>
                  </a:lnTo>
                  <a:lnTo>
                    <a:pt x="841" y="736"/>
                  </a:lnTo>
                  <a:lnTo>
                    <a:pt x="841" y="739"/>
                  </a:lnTo>
                  <a:lnTo>
                    <a:pt x="840" y="742"/>
                  </a:lnTo>
                  <a:lnTo>
                    <a:pt x="839" y="744"/>
                  </a:lnTo>
                  <a:lnTo>
                    <a:pt x="837" y="747"/>
                  </a:lnTo>
                  <a:lnTo>
                    <a:pt x="835" y="749"/>
                  </a:lnTo>
                  <a:lnTo>
                    <a:pt x="833" y="750"/>
                  </a:lnTo>
                  <a:lnTo>
                    <a:pt x="829" y="751"/>
                  </a:lnTo>
                  <a:lnTo>
                    <a:pt x="826" y="751"/>
                  </a:lnTo>
                  <a:close/>
                  <a:moveTo>
                    <a:pt x="556" y="631"/>
                  </a:moveTo>
                  <a:lnTo>
                    <a:pt x="406" y="631"/>
                  </a:lnTo>
                  <a:lnTo>
                    <a:pt x="403" y="631"/>
                  </a:lnTo>
                  <a:lnTo>
                    <a:pt x="400" y="630"/>
                  </a:lnTo>
                  <a:lnTo>
                    <a:pt x="398" y="629"/>
                  </a:lnTo>
                  <a:lnTo>
                    <a:pt x="395" y="627"/>
                  </a:lnTo>
                  <a:lnTo>
                    <a:pt x="393" y="624"/>
                  </a:lnTo>
                  <a:lnTo>
                    <a:pt x="392" y="622"/>
                  </a:lnTo>
                  <a:lnTo>
                    <a:pt x="391" y="619"/>
                  </a:lnTo>
                  <a:lnTo>
                    <a:pt x="391" y="616"/>
                  </a:lnTo>
                  <a:lnTo>
                    <a:pt x="391" y="613"/>
                  </a:lnTo>
                  <a:lnTo>
                    <a:pt x="392" y="610"/>
                  </a:lnTo>
                  <a:lnTo>
                    <a:pt x="393" y="608"/>
                  </a:lnTo>
                  <a:lnTo>
                    <a:pt x="395" y="606"/>
                  </a:lnTo>
                  <a:lnTo>
                    <a:pt x="398" y="604"/>
                  </a:lnTo>
                  <a:lnTo>
                    <a:pt x="400" y="602"/>
                  </a:lnTo>
                  <a:lnTo>
                    <a:pt x="403" y="601"/>
                  </a:lnTo>
                  <a:lnTo>
                    <a:pt x="406" y="601"/>
                  </a:lnTo>
                  <a:lnTo>
                    <a:pt x="556" y="601"/>
                  </a:lnTo>
                  <a:lnTo>
                    <a:pt x="560" y="601"/>
                  </a:lnTo>
                  <a:lnTo>
                    <a:pt x="562" y="602"/>
                  </a:lnTo>
                  <a:lnTo>
                    <a:pt x="565" y="604"/>
                  </a:lnTo>
                  <a:lnTo>
                    <a:pt x="567" y="606"/>
                  </a:lnTo>
                  <a:lnTo>
                    <a:pt x="568" y="608"/>
                  </a:lnTo>
                  <a:lnTo>
                    <a:pt x="569" y="610"/>
                  </a:lnTo>
                  <a:lnTo>
                    <a:pt x="571" y="613"/>
                  </a:lnTo>
                  <a:lnTo>
                    <a:pt x="572" y="616"/>
                  </a:lnTo>
                  <a:lnTo>
                    <a:pt x="571" y="619"/>
                  </a:lnTo>
                  <a:lnTo>
                    <a:pt x="569" y="622"/>
                  </a:lnTo>
                  <a:lnTo>
                    <a:pt x="568" y="624"/>
                  </a:lnTo>
                  <a:lnTo>
                    <a:pt x="567" y="627"/>
                  </a:lnTo>
                  <a:lnTo>
                    <a:pt x="565" y="629"/>
                  </a:lnTo>
                  <a:lnTo>
                    <a:pt x="562" y="630"/>
                  </a:lnTo>
                  <a:lnTo>
                    <a:pt x="560" y="631"/>
                  </a:lnTo>
                  <a:lnTo>
                    <a:pt x="556" y="631"/>
                  </a:lnTo>
                  <a:close/>
                  <a:moveTo>
                    <a:pt x="556" y="690"/>
                  </a:moveTo>
                  <a:lnTo>
                    <a:pt x="406" y="690"/>
                  </a:lnTo>
                  <a:lnTo>
                    <a:pt x="403" y="690"/>
                  </a:lnTo>
                  <a:lnTo>
                    <a:pt x="400" y="689"/>
                  </a:lnTo>
                  <a:lnTo>
                    <a:pt x="398" y="688"/>
                  </a:lnTo>
                  <a:lnTo>
                    <a:pt x="395" y="686"/>
                  </a:lnTo>
                  <a:lnTo>
                    <a:pt x="393" y="684"/>
                  </a:lnTo>
                  <a:lnTo>
                    <a:pt x="392" y="682"/>
                  </a:lnTo>
                  <a:lnTo>
                    <a:pt x="391" y="679"/>
                  </a:lnTo>
                  <a:lnTo>
                    <a:pt x="391" y="676"/>
                  </a:lnTo>
                  <a:lnTo>
                    <a:pt x="391" y="673"/>
                  </a:lnTo>
                  <a:lnTo>
                    <a:pt x="392" y="671"/>
                  </a:lnTo>
                  <a:lnTo>
                    <a:pt x="393" y="667"/>
                  </a:lnTo>
                  <a:lnTo>
                    <a:pt x="395" y="665"/>
                  </a:lnTo>
                  <a:lnTo>
                    <a:pt x="398" y="664"/>
                  </a:lnTo>
                  <a:lnTo>
                    <a:pt x="400" y="662"/>
                  </a:lnTo>
                  <a:lnTo>
                    <a:pt x="403" y="661"/>
                  </a:lnTo>
                  <a:lnTo>
                    <a:pt x="406" y="661"/>
                  </a:lnTo>
                  <a:lnTo>
                    <a:pt x="556" y="661"/>
                  </a:lnTo>
                  <a:lnTo>
                    <a:pt x="560" y="661"/>
                  </a:lnTo>
                  <a:lnTo>
                    <a:pt x="562" y="662"/>
                  </a:lnTo>
                  <a:lnTo>
                    <a:pt x="565" y="664"/>
                  </a:lnTo>
                  <a:lnTo>
                    <a:pt x="567" y="665"/>
                  </a:lnTo>
                  <a:lnTo>
                    <a:pt x="568" y="667"/>
                  </a:lnTo>
                  <a:lnTo>
                    <a:pt x="569" y="671"/>
                  </a:lnTo>
                  <a:lnTo>
                    <a:pt x="571" y="673"/>
                  </a:lnTo>
                  <a:lnTo>
                    <a:pt x="572" y="676"/>
                  </a:lnTo>
                  <a:lnTo>
                    <a:pt x="571" y="679"/>
                  </a:lnTo>
                  <a:lnTo>
                    <a:pt x="569" y="682"/>
                  </a:lnTo>
                  <a:lnTo>
                    <a:pt x="568" y="684"/>
                  </a:lnTo>
                  <a:lnTo>
                    <a:pt x="567" y="686"/>
                  </a:lnTo>
                  <a:lnTo>
                    <a:pt x="565" y="688"/>
                  </a:lnTo>
                  <a:lnTo>
                    <a:pt x="562" y="689"/>
                  </a:lnTo>
                  <a:lnTo>
                    <a:pt x="560" y="690"/>
                  </a:lnTo>
                  <a:lnTo>
                    <a:pt x="556" y="690"/>
                  </a:lnTo>
                  <a:lnTo>
                    <a:pt x="556" y="690"/>
                  </a:lnTo>
                  <a:close/>
                  <a:moveTo>
                    <a:pt x="556" y="751"/>
                  </a:moveTo>
                  <a:lnTo>
                    <a:pt x="406" y="751"/>
                  </a:lnTo>
                  <a:lnTo>
                    <a:pt x="403" y="751"/>
                  </a:lnTo>
                  <a:lnTo>
                    <a:pt x="400" y="750"/>
                  </a:lnTo>
                  <a:lnTo>
                    <a:pt x="398" y="749"/>
                  </a:lnTo>
                  <a:lnTo>
                    <a:pt x="395" y="747"/>
                  </a:lnTo>
                  <a:lnTo>
                    <a:pt x="393" y="744"/>
                  </a:lnTo>
                  <a:lnTo>
                    <a:pt x="392" y="742"/>
                  </a:lnTo>
                  <a:lnTo>
                    <a:pt x="391" y="739"/>
                  </a:lnTo>
                  <a:lnTo>
                    <a:pt x="391" y="736"/>
                  </a:lnTo>
                  <a:lnTo>
                    <a:pt x="391" y="733"/>
                  </a:lnTo>
                  <a:lnTo>
                    <a:pt x="392" y="730"/>
                  </a:lnTo>
                  <a:lnTo>
                    <a:pt x="393" y="728"/>
                  </a:lnTo>
                  <a:lnTo>
                    <a:pt x="395" y="726"/>
                  </a:lnTo>
                  <a:lnTo>
                    <a:pt x="398" y="724"/>
                  </a:lnTo>
                  <a:lnTo>
                    <a:pt x="400" y="722"/>
                  </a:lnTo>
                  <a:lnTo>
                    <a:pt x="403" y="721"/>
                  </a:lnTo>
                  <a:lnTo>
                    <a:pt x="406" y="721"/>
                  </a:lnTo>
                  <a:lnTo>
                    <a:pt x="556" y="721"/>
                  </a:lnTo>
                  <a:lnTo>
                    <a:pt x="560" y="721"/>
                  </a:lnTo>
                  <a:lnTo>
                    <a:pt x="562" y="722"/>
                  </a:lnTo>
                  <a:lnTo>
                    <a:pt x="565" y="724"/>
                  </a:lnTo>
                  <a:lnTo>
                    <a:pt x="567" y="726"/>
                  </a:lnTo>
                  <a:lnTo>
                    <a:pt x="568" y="728"/>
                  </a:lnTo>
                  <a:lnTo>
                    <a:pt x="569" y="730"/>
                  </a:lnTo>
                  <a:lnTo>
                    <a:pt x="571" y="733"/>
                  </a:lnTo>
                  <a:lnTo>
                    <a:pt x="572" y="736"/>
                  </a:lnTo>
                  <a:lnTo>
                    <a:pt x="571" y="739"/>
                  </a:lnTo>
                  <a:lnTo>
                    <a:pt x="569" y="742"/>
                  </a:lnTo>
                  <a:lnTo>
                    <a:pt x="568" y="744"/>
                  </a:lnTo>
                  <a:lnTo>
                    <a:pt x="567" y="747"/>
                  </a:lnTo>
                  <a:lnTo>
                    <a:pt x="565" y="749"/>
                  </a:lnTo>
                  <a:lnTo>
                    <a:pt x="562" y="750"/>
                  </a:lnTo>
                  <a:lnTo>
                    <a:pt x="560" y="751"/>
                  </a:lnTo>
                  <a:lnTo>
                    <a:pt x="556" y="751"/>
                  </a:lnTo>
                  <a:close/>
                  <a:moveTo>
                    <a:pt x="285" y="360"/>
                  </a:moveTo>
                  <a:lnTo>
                    <a:pt x="76" y="360"/>
                  </a:lnTo>
                  <a:lnTo>
                    <a:pt x="73" y="360"/>
                  </a:lnTo>
                  <a:lnTo>
                    <a:pt x="70" y="359"/>
                  </a:lnTo>
                  <a:lnTo>
                    <a:pt x="67" y="358"/>
                  </a:lnTo>
                  <a:lnTo>
                    <a:pt x="65" y="356"/>
                  </a:lnTo>
                  <a:lnTo>
                    <a:pt x="63" y="354"/>
                  </a:lnTo>
                  <a:lnTo>
                    <a:pt x="62" y="351"/>
                  </a:lnTo>
                  <a:lnTo>
                    <a:pt x="61" y="349"/>
                  </a:lnTo>
                  <a:lnTo>
                    <a:pt x="61" y="346"/>
                  </a:lnTo>
                  <a:lnTo>
                    <a:pt x="61" y="343"/>
                  </a:lnTo>
                  <a:lnTo>
                    <a:pt x="62" y="339"/>
                  </a:lnTo>
                  <a:lnTo>
                    <a:pt x="63" y="337"/>
                  </a:lnTo>
                  <a:lnTo>
                    <a:pt x="65" y="335"/>
                  </a:lnTo>
                  <a:lnTo>
                    <a:pt x="67" y="333"/>
                  </a:lnTo>
                  <a:lnTo>
                    <a:pt x="70" y="332"/>
                  </a:lnTo>
                  <a:lnTo>
                    <a:pt x="73" y="330"/>
                  </a:lnTo>
                  <a:lnTo>
                    <a:pt x="76" y="330"/>
                  </a:lnTo>
                  <a:lnTo>
                    <a:pt x="285" y="330"/>
                  </a:lnTo>
                  <a:lnTo>
                    <a:pt x="289" y="330"/>
                  </a:lnTo>
                  <a:lnTo>
                    <a:pt x="292" y="332"/>
                  </a:lnTo>
                  <a:lnTo>
                    <a:pt x="294" y="333"/>
                  </a:lnTo>
                  <a:lnTo>
                    <a:pt x="296" y="335"/>
                  </a:lnTo>
                  <a:lnTo>
                    <a:pt x="299" y="337"/>
                  </a:lnTo>
                  <a:lnTo>
                    <a:pt x="300" y="339"/>
                  </a:lnTo>
                  <a:lnTo>
                    <a:pt x="301" y="343"/>
                  </a:lnTo>
                  <a:lnTo>
                    <a:pt x="301" y="346"/>
                  </a:lnTo>
                  <a:lnTo>
                    <a:pt x="301" y="349"/>
                  </a:lnTo>
                  <a:lnTo>
                    <a:pt x="300" y="351"/>
                  </a:lnTo>
                  <a:lnTo>
                    <a:pt x="299" y="354"/>
                  </a:lnTo>
                  <a:lnTo>
                    <a:pt x="296" y="356"/>
                  </a:lnTo>
                  <a:lnTo>
                    <a:pt x="294" y="358"/>
                  </a:lnTo>
                  <a:lnTo>
                    <a:pt x="292" y="359"/>
                  </a:lnTo>
                  <a:lnTo>
                    <a:pt x="289" y="360"/>
                  </a:lnTo>
                  <a:lnTo>
                    <a:pt x="285" y="360"/>
                  </a:lnTo>
                  <a:close/>
                  <a:moveTo>
                    <a:pt x="285" y="421"/>
                  </a:moveTo>
                  <a:lnTo>
                    <a:pt x="76" y="421"/>
                  </a:lnTo>
                  <a:lnTo>
                    <a:pt x="73" y="421"/>
                  </a:lnTo>
                  <a:lnTo>
                    <a:pt x="70" y="420"/>
                  </a:lnTo>
                  <a:lnTo>
                    <a:pt x="67" y="419"/>
                  </a:lnTo>
                  <a:lnTo>
                    <a:pt x="65" y="416"/>
                  </a:lnTo>
                  <a:lnTo>
                    <a:pt x="63" y="414"/>
                  </a:lnTo>
                  <a:lnTo>
                    <a:pt x="62" y="412"/>
                  </a:lnTo>
                  <a:lnTo>
                    <a:pt x="61" y="409"/>
                  </a:lnTo>
                  <a:lnTo>
                    <a:pt x="61" y="405"/>
                  </a:lnTo>
                  <a:lnTo>
                    <a:pt x="61" y="403"/>
                  </a:lnTo>
                  <a:lnTo>
                    <a:pt x="62" y="400"/>
                  </a:lnTo>
                  <a:lnTo>
                    <a:pt x="63" y="398"/>
                  </a:lnTo>
                  <a:lnTo>
                    <a:pt x="65" y="395"/>
                  </a:lnTo>
                  <a:lnTo>
                    <a:pt x="67" y="393"/>
                  </a:lnTo>
                  <a:lnTo>
                    <a:pt x="70" y="392"/>
                  </a:lnTo>
                  <a:lnTo>
                    <a:pt x="73" y="391"/>
                  </a:lnTo>
                  <a:lnTo>
                    <a:pt x="76" y="391"/>
                  </a:lnTo>
                  <a:lnTo>
                    <a:pt x="285" y="391"/>
                  </a:lnTo>
                  <a:lnTo>
                    <a:pt x="289" y="391"/>
                  </a:lnTo>
                  <a:lnTo>
                    <a:pt x="292" y="392"/>
                  </a:lnTo>
                  <a:lnTo>
                    <a:pt x="294" y="393"/>
                  </a:lnTo>
                  <a:lnTo>
                    <a:pt x="296" y="395"/>
                  </a:lnTo>
                  <a:lnTo>
                    <a:pt x="299" y="398"/>
                  </a:lnTo>
                  <a:lnTo>
                    <a:pt x="300" y="400"/>
                  </a:lnTo>
                  <a:lnTo>
                    <a:pt x="301" y="403"/>
                  </a:lnTo>
                  <a:lnTo>
                    <a:pt x="301" y="405"/>
                  </a:lnTo>
                  <a:lnTo>
                    <a:pt x="301" y="409"/>
                  </a:lnTo>
                  <a:lnTo>
                    <a:pt x="300" y="412"/>
                  </a:lnTo>
                  <a:lnTo>
                    <a:pt x="299" y="414"/>
                  </a:lnTo>
                  <a:lnTo>
                    <a:pt x="296" y="416"/>
                  </a:lnTo>
                  <a:lnTo>
                    <a:pt x="294" y="419"/>
                  </a:lnTo>
                  <a:lnTo>
                    <a:pt x="292" y="420"/>
                  </a:lnTo>
                  <a:lnTo>
                    <a:pt x="289" y="421"/>
                  </a:lnTo>
                  <a:lnTo>
                    <a:pt x="285" y="421"/>
                  </a:lnTo>
                  <a:lnTo>
                    <a:pt x="285" y="421"/>
                  </a:lnTo>
                  <a:close/>
                  <a:moveTo>
                    <a:pt x="285" y="481"/>
                  </a:moveTo>
                  <a:lnTo>
                    <a:pt x="76" y="481"/>
                  </a:lnTo>
                  <a:lnTo>
                    <a:pt x="73" y="480"/>
                  </a:lnTo>
                  <a:lnTo>
                    <a:pt x="70" y="479"/>
                  </a:lnTo>
                  <a:lnTo>
                    <a:pt x="67" y="478"/>
                  </a:lnTo>
                  <a:lnTo>
                    <a:pt x="65" y="477"/>
                  </a:lnTo>
                  <a:lnTo>
                    <a:pt x="63" y="475"/>
                  </a:lnTo>
                  <a:lnTo>
                    <a:pt x="62" y="471"/>
                  </a:lnTo>
                  <a:lnTo>
                    <a:pt x="61" y="469"/>
                  </a:lnTo>
                  <a:lnTo>
                    <a:pt x="61" y="466"/>
                  </a:lnTo>
                  <a:lnTo>
                    <a:pt x="61" y="463"/>
                  </a:lnTo>
                  <a:lnTo>
                    <a:pt x="62" y="460"/>
                  </a:lnTo>
                  <a:lnTo>
                    <a:pt x="63" y="457"/>
                  </a:lnTo>
                  <a:lnTo>
                    <a:pt x="65" y="455"/>
                  </a:lnTo>
                  <a:lnTo>
                    <a:pt x="67" y="454"/>
                  </a:lnTo>
                  <a:lnTo>
                    <a:pt x="70" y="452"/>
                  </a:lnTo>
                  <a:lnTo>
                    <a:pt x="73" y="452"/>
                  </a:lnTo>
                  <a:lnTo>
                    <a:pt x="76" y="450"/>
                  </a:lnTo>
                  <a:lnTo>
                    <a:pt x="285" y="450"/>
                  </a:lnTo>
                  <a:lnTo>
                    <a:pt x="289" y="450"/>
                  </a:lnTo>
                  <a:lnTo>
                    <a:pt x="292" y="452"/>
                  </a:lnTo>
                  <a:lnTo>
                    <a:pt x="294" y="454"/>
                  </a:lnTo>
                  <a:lnTo>
                    <a:pt x="296" y="455"/>
                  </a:lnTo>
                  <a:lnTo>
                    <a:pt x="299" y="457"/>
                  </a:lnTo>
                  <a:lnTo>
                    <a:pt x="300" y="460"/>
                  </a:lnTo>
                  <a:lnTo>
                    <a:pt x="301" y="463"/>
                  </a:lnTo>
                  <a:lnTo>
                    <a:pt x="301" y="466"/>
                  </a:lnTo>
                  <a:lnTo>
                    <a:pt x="301" y="469"/>
                  </a:lnTo>
                  <a:lnTo>
                    <a:pt x="300" y="471"/>
                  </a:lnTo>
                  <a:lnTo>
                    <a:pt x="299" y="475"/>
                  </a:lnTo>
                  <a:lnTo>
                    <a:pt x="296" y="477"/>
                  </a:lnTo>
                  <a:lnTo>
                    <a:pt x="294" y="478"/>
                  </a:lnTo>
                  <a:lnTo>
                    <a:pt x="292" y="479"/>
                  </a:lnTo>
                  <a:lnTo>
                    <a:pt x="289" y="480"/>
                  </a:lnTo>
                  <a:lnTo>
                    <a:pt x="285" y="481"/>
                  </a:lnTo>
                  <a:close/>
                  <a:moveTo>
                    <a:pt x="285" y="541"/>
                  </a:moveTo>
                  <a:lnTo>
                    <a:pt x="76" y="541"/>
                  </a:lnTo>
                  <a:lnTo>
                    <a:pt x="73" y="541"/>
                  </a:lnTo>
                  <a:lnTo>
                    <a:pt x="70" y="540"/>
                  </a:lnTo>
                  <a:lnTo>
                    <a:pt x="67" y="539"/>
                  </a:lnTo>
                  <a:lnTo>
                    <a:pt x="65" y="536"/>
                  </a:lnTo>
                  <a:lnTo>
                    <a:pt x="63" y="534"/>
                  </a:lnTo>
                  <a:lnTo>
                    <a:pt x="62" y="532"/>
                  </a:lnTo>
                  <a:lnTo>
                    <a:pt x="61" y="529"/>
                  </a:lnTo>
                  <a:lnTo>
                    <a:pt x="61" y="525"/>
                  </a:lnTo>
                  <a:lnTo>
                    <a:pt x="61" y="523"/>
                  </a:lnTo>
                  <a:lnTo>
                    <a:pt x="62" y="520"/>
                  </a:lnTo>
                  <a:lnTo>
                    <a:pt x="63" y="518"/>
                  </a:lnTo>
                  <a:lnTo>
                    <a:pt x="65" y="515"/>
                  </a:lnTo>
                  <a:lnTo>
                    <a:pt x="67" y="513"/>
                  </a:lnTo>
                  <a:lnTo>
                    <a:pt x="70" y="512"/>
                  </a:lnTo>
                  <a:lnTo>
                    <a:pt x="73" y="511"/>
                  </a:lnTo>
                  <a:lnTo>
                    <a:pt x="76" y="511"/>
                  </a:lnTo>
                  <a:lnTo>
                    <a:pt x="285" y="511"/>
                  </a:lnTo>
                  <a:lnTo>
                    <a:pt x="289" y="511"/>
                  </a:lnTo>
                  <a:lnTo>
                    <a:pt x="292" y="512"/>
                  </a:lnTo>
                  <a:lnTo>
                    <a:pt x="294" y="513"/>
                  </a:lnTo>
                  <a:lnTo>
                    <a:pt x="296" y="515"/>
                  </a:lnTo>
                  <a:lnTo>
                    <a:pt x="299" y="518"/>
                  </a:lnTo>
                  <a:lnTo>
                    <a:pt x="300" y="520"/>
                  </a:lnTo>
                  <a:lnTo>
                    <a:pt x="301" y="523"/>
                  </a:lnTo>
                  <a:lnTo>
                    <a:pt x="301" y="525"/>
                  </a:lnTo>
                  <a:lnTo>
                    <a:pt x="301" y="529"/>
                  </a:lnTo>
                  <a:lnTo>
                    <a:pt x="300" y="532"/>
                  </a:lnTo>
                  <a:lnTo>
                    <a:pt x="299" y="534"/>
                  </a:lnTo>
                  <a:lnTo>
                    <a:pt x="296" y="536"/>
                  </a:lnTo>
                  <a:lnTo>
                    <a:pt x="294" y="539"/>
                  </a:lnTo>
                  <a:lnTo>
                    <a:pt x="292" y="540"/>
                  </a:lnTo>
                  <a:lnTo>
                    <a:pt x="289" y="541"/>
                  </a:lnTo>
                  <a:lnTo>
                    <a:pt x="285" y="541"/>
                  </a:lnTo>
                  <a:lnTo>
                    <a:pt x="285" y="541"/>
                  </a:lnTo>
                  <a:close/>
                  <a:moveTo>
                    <a:pt x="285" y="601"/>
                  </a:moveTo>
                  <a:lnTo>
                    <a:pt x="76" y="601"/>
                  </a:lnTo>
                  <a:lnTo>
                    <a:pt x="73" y="600"/>
                  </a:lnTo>
                  <a:lnTo>
                    <a:pt x="70" y="600"/>
                  </a:lnTo>
                  <a:lnTo>
                    <a:pt x="67" y="598"/>
                  </a:lnTo>
                  <a:lnTo>
                    <a:pt x="65" y="597"/>
                  </a:lnTo>
                  <a:lnTo>
                    <a:pt x="63" y="595"/>
                  </a:lnTo>
                  <a:lnTo>
                    <a:pt x="62" y="591"/>
                  </a:lnTo>
                  <a:lnTo>
                    <a:pt x="61" y="589"/>
                  </a:lnTo>
                  <a:lnTo>
                    <a:pt x="61" y="586"/>
                  </a:lnTo>
                  <a:lnTo>
                    <a:pt x="61" y="583"/>
                  </a:lnTo>
                  <a:lnTo>
                    <a:pt x="62" y="580"/>
                  </a:lnTo>
                  <a:lnTo>
                    <a:pt x="63" y="577"/>
                  </a:lnTo>
                  <a:lnTo>
                    <a:pt x="65" y="575"/>
                  </a:lnTo>
                  <a:lnTo>
                    <a:pt x="67" y="574"/>
                  </a:lnTo>
                  <a:lnTo>
                    <a:pt x="70" y="572"/>
                  </a:lnTo>
                  <a:lnTo>
                    <a:pt x="73" y="572"/>
                  </a:lnTo>
                  <a:lnTo>
                    <a:pt x="76" y="570"/>
                  </a:lnTo>
                  <a:lnTo>
                    <a:pt x="285" y="570"/>
                  </a:lnTo>
                  <a:lnTo>
                    <a:pt x="289" y="572"/>
                  </a:lnTo>
                  <a:lnTo>
                    <a:pt x="292" y="572"/>
                  </a:lnTo>
                  <a:lnTo>
                    <a:pt x="294" y="574"/>
                  </a:lnTo>
                  <a:lnTo>
                    <a:pt x="296" y="575"/>
                  </a:lnTo>
                  <a:lnTo>
                    <a:pt x="299" y="577"/>
                  </a:lnTo>
                  <a:lnTo>
                    <a:pt x="300" y="580"/>
                  </a:lnTo>
                  <a:lnTo>
                    <a:pt x="301" y="583"/>
                  </a:lnTo>
                  <a:lnTo>
                    <a:pt x="301" y="586"/>
                  </a:lnTo>
                  <a:lnTo>
                    <a:pt x="301" y="589"/>
                  </a:lnTo>
                  <a:lnTo>
                    <a:pt x="300" y="591"/>
                  </a:lnTo>
                  <a:lnTo>
                    <a:pt x="299" y="595"/>
                  </a:lnTo>
                  <a:lnTo>
                    <a:pt x="296" y="597"/>
                  </a:lnTo>
                  <a:lnTo>
                    <a:pt x="294" y="598"/>
                  </a:lnTo>
                  <a:lnTo>
                    <a:pt x="292" y="600"/>
                  </a:lnTo>
                  <a:lnTo>
                    <a:pt x="289" y="600"/>
                  </a:lnTo>
                  <a:lnTo>
                    <a:pt x="285" y="601"/>
                  </a:lnTo>
                  <a:close/>
                  <a:moveTo>
                    <a:pt x="285" y="661"/>
                  </a:moveTo>
                  <a:lnTo>
                    <a:pt x="76" y="661"/>
                  </a:lnTo>
                  <a:lnTo>
                    <a:pt x="73" y="661"/>
                  </a:lnTo>
                  <a:lnTo>
                    <a:pt x="70" y="660"/>
                  </a:lnTo>
                  <a:lnTo>
                    <a:pt x="67" y="659"/>
                  </a:lnTo>
                  <a:lnTo>
                    <a:pt x="65" y="656"/>
                  </a:lnTo>
                  <a:lnTo>
                    <a:pt x="63" y="654"/>
                  </a:lnTo>
                  <a:lnTo>
                    <a:pt x="62" y="652"/>
                  </a:lnTo>
                  <a:lnTo>
                    <a:pt x="61" y="649"/>
                  </a:lnTo>
                  <a:lnTo>
                    <a:pt x="61" y="646"/>
                  </a:lnTo>
                  <a:lnTo>
                    <a:pt x="61" y="643"/>
                  </a:lnTo>
                  <a:lnTo>
                    <a:pt x="62" y="640"/>
                  </a:lnTo>
                  <a:lnTo>
                    <a:pt x="63" y="638"/>
                  </a:lnTo>
                  <a:lnTo>
                    <a:pt x="65" y="635"/>
                  </a:lnTo>
                  <a:lnTo>
                    <a:pt x="67" y="633"/>
                  </a:lnTo>
                  <a:lnTo>
                    <a:pt x="70" y="632"/>
                  </a:lnTo>
                  <a:lnTo>
                    <a:pt x="73" y="631"/>
                  </a:lnTo>
                  <a:lnTo>
                    <a:pt x="76" y="631"/>
                  </a:lnTo>
                  <a:lnTo>
                    <a:pt x="285" y="631"/>
                  </a:lnTo>
                  <a:lnTo>
                    <a:pt x="289" y="631"/>
                  </a:lnTo>
                  <a:lnTo>
                    <a:pt x="292" y="632"/>
                  </a:lnTo>
                  <a:lnTo>
                    <a:pt x="294" y="633"/>
                  </a:lnTo>
                  <a:lnTo>
                    <a:pt x="296" y="635"/>
                  </a:lnTo>
                  <a:lnTo>
                    <a:pt x="299" y="638"/>
                  </a:lnTo>
                  <a:lnTo>
                    <a:pt x="300" y="640"/>
                  </a:lnTo>
                  <a:lnTo>
                    <a:pt x="301" y="643"/>
                  </a:lnTo>
                  <a:lnTo>
                    <a:pt x="301" y="646"/>
                  </a:lnTo>
                  <a:lnTo>
                    <a:pt x="301" y="649"/>
                  </a:lnTo>
                  <a:lnTo>
                    <a:pt x="300" y="652"/>
                  </a:lnTo>
                  <a:lnTo>
                    <a:pt x="299" y="654"/>
                  </a:lnTo>
                  <a:lnTo>
                    <a:pt x="296" y="656"/>
                  </a:lnTo>
                  <a:lnTo>
                    <a:pt x="294" y="659"/>
                  </a:lnTo>
                  <a:lnTo>
                    <a:pt x="292" y="660"/>
                  </a:lnTo>
                  <a:lnTo>
                    <a:pt x="289" y="661"/>
                  </a:lnTo>
                  <a:lnTo>
                    <a:pt x="285" y="661"/>
                  </a:lnTo>
                  <a:lnTo>
                    <a:pt x="285" y="661"/>
                  </a:lnTo>
                  <a:close/>
                  <a:moveTo>
                    <a:pt x="285" y="721"/>
                  </a:moveTo>
                  <a:lnTo>
                    <a:pt x="76" y="721"/>
                  </a:lnTo>
                  <a:lnTo>
                    <a:pt x="73" y="720"/>
                  </a:lnTo>
                  <a:lnTo>
                    <a:pt x="70" y="720"/>
                  </a:lnTo>
                  <a:lnTo>
                    <a:pt x="67" y="718"/>
                  </a:lnTo>
                  <a:lnTo>
                    <a:pt x="65" y="717"/>
                  </a:lnTo>
                  <a:lnTo>
                    <a:pt x="63" y="715"/>
                  </a:lnTo>
                  <a:lnTo>
                    <a:pt x="62" y="711"/>
                  </a:lnTo>
                  <a:lnTo>
                    <a:pt x="61" y="709"/>
                  </a:lnTo>
                  <a:lnTo>
                    <a:pt x="61" y="706"/>
                  </a:lnTo>
                  <a:lnTo>
                    <a:pt x="61" y="703"/>
                  </a:lnTo>
                  <a:lnTo>
                    <a:pt x="62" y="700"/>
                  </a:lnTo>
                  <a:lnTo>
                    <a:pt x="63" y="697"/>
                  </a:lnTo>
                  <a:lnTo>
                    <a:pt x="65" y="695"/>
                  </a:lnTo>
                  <a:lnTo>
                    <a:pt x="67" y="694"/>
                  </a:lnTo>
                  <a:lnTo>
                    <a:pt x="70" y="693"/>
                  </a:lnTo>
                  <a:lnTo>
                    <a:pt x="73" y="692"/>
                  </a:lnTo>
                  <a:lnTo>
                    <a:pt x="76" y="690"/>
                  </a:lnTo>
                  <a:lnTo>
                    <a:pt x="285" y="690"/>
                  </a:lnTo>
                  <a:lnTo>
                    <a:pt x="289" y="692"/>
                  </a:lnTo>
                  <a:lnTo>
                    <a:pt x="292" y="692"/>
                  </a:lnTo>
                  <a:lnTo>
                    <a:pt x="294" y="694"/>
                  </a:lnTo>
                  <a:lnTo>
                    <a:pt x="296" y="695"/>
                  </a:lnTo>
                  <a:lnTo>
                    <a:pt x="299" y="697"/>
                  </a:lnTo>
                  <a:lnTo>
                    <a:pt x="300" y="700"/>
                  </a:lnTo>
                  <a:lnTo>
                    <a:pt x="301" y="703"/>
                  </a:lnTo>
                  <a:lnTo>
                    <a:pt x="301" y="706"/>
                  </a:lnTo>
                  <a:lnTo>
                    <a:pt x="301" y="709"/>
                  </a:lnTo>
                  <a:lnTo>
                    <a:pt x="300" y="711"/>
                  </a:lnTo>
                  <a:lnTo>
                    <a:pt x="299" y="715"/>
                  </a:lnTo>
                  <a:lnTo>
                    <a:pt x="296" y="717"/>
                  </a:lnTo>
                  <a:lnTo>
                    <a:pt x="294" y="718"/>
                  </a:lnTo>
                  <a:lnTo>
                    <a:pt x="292" y="720"/>
                  </a:lnTo>
                  <a:lnTo>
                    <a:pt x="289" y="720"/>
                  </a:lnTo>
                  <a:lnTo>
                    <a:pt x="285" y="721"/>
                  </a:lnTo>
                  <a:lnTo>
                    <a:pt x="285" y="721"/>
                  </a:lnTo>
                  <a:close/>
                  <a:moveTo>
                    <a:pt x="136" y="210"/>
                  </a:moveTo>
                  <a:lnTo>
                    <a:pt x="226" y="210"/>
                  </a:lnTo>
                  <a:lnTo>
                    <a:pt x="229" y="210"/>
                  </a:lnTo>
                  <a:lnTo>
                    <a:pt x="231" y="212"/>
                  </a:lnTo>
                  <a:lnTo>
                    <a:pt x="235" y="213"/>
                  </a:lnTo>
                  <a:lnTo>
                    <a:pt x="237" y="215"/>
                  </a:lnTo>
                  <a:lnTo>
                    <a:pt x="238" y="217"/>
                  </a:lnTo>
                  <a:lnTo>
                    <a:pt x="239" y="219"/>
                  </a:lnTo>
                  <a:lnTo>
                    <a:pt x="240" y="223"/>
                  </a:lnTo>
                  <a:lnTo>
                    <a:pt x="241" y="226"/>
                  </a:lnTo>
                  <a:lnTo>
                    <a:pt x="240" y="228"/>
                  </a:lnTo>
                  <a:lnTo>
                    <a:pt x="239" y="231"/>
                  </a:lnTo>
                  <a:lnTo>
                    <a:pt x="238" y="234"/>
                  </a:lnTo>
                  <a:lnTo>
                    <a:pt x="237" y="236"/>
                  </a:lnTo>
                  <a:lnTo>
                    <a:pt x="235" y="238"/>
                  </a:lnTo>
                  <a:lnTo>
                    <a:pt x="231" y="239"/>
                  </a:lnTo>
                  <a:lnTo>
                    <a:pt x="229" y="240"/>
                  </a:lnTo>
                  <a:lnTo>
                    <a:pt x="226" y="240"/>
                  </a:lnTo>
                  <a:lnTo>
                    <a:pt x="136" y="240"/>
                  </a:lnTo>
                  <a:lnTo>
                    <a:pt x="132" y="240"/>
                  </a:lnTo>
                  <a:lnTo>
                    <a:pt x="130" y="239"/>
                  </a:lnTo>
                  <a:lnTo>
                    <a:pt x="127" y="238"/>
                  </a:lnTo>
                  <a:lnTo>
                    <a:pt x="125" y="236"/>
                  </a:lnTo>
                  <a:lnTo>
                    <a:pt x="123" y="234"/>
                  </a:lnTo>
                  <a:lnTo>
                    <a:pt x="122" y="231"/>
                  </a:lnTo>
                  <a:lnTo>
                    <a:pt x="121" y="228"/>
                  </a:lnTo>
                  <a:lnTo>
                    <a:pt x="120" y="226"/>
                  </a:lnTo>
                  <a:lnTo>
                    <a:pt x="121" y="223"/>
                  </a:lnTo>
                  <a:lnTo>
                    <a:pt x="122" y="219"/>
                  </a:lnTo>
                  <a:lnTo>
                    <a:pt x="123" y="217"/>
                  </a:lnTo>
                  <a:lnTo>
                    <a:pt x="125" y="215"/>
                  </a:lnTo>
                  <a:lnTo>
                    <a:pt x="127" y="213"/>
                  </a:lnTo>
                  <a:lnTo>
                    <a:pt x="130" y="212"/>
                  </a:lnTo>
                  <a:lnTo>
                    <a:pt x="132" y="210"/>
                  </a:lnTo>
                  <a:lnTo>
                    <a:pt x="136" y="210"/>
                  </a:lnTo>
                  <a:close/>
                  <a:moveTo>
                    <a:pt x="887" y="360"/>
                  </a:moveTo>
                  <a:lnTo>
                    <a:pt x="841" y="360"/>
                  </a:lnTo>
                  <a:lnTo>
                    <a:pt x="841" y="285"/>
                  </a:lnTo>
                  <a:lnTo>
                    <a:pt x="841" y="282"/>
                  </a:lnTo>
                  <a:lnTo>
                    <a:pt x="840" y="280"/>
                  </a:lnTo>
                  <a:lnTo>
                    <a:pt x="839" y="278"/>
                  </a:lnTo>
                  <a:lnTo>
                    <a:pt x="837" y="275"/>
                  </a:lnTo>
                  <a:lnTo>
                    <a:pt x="835" y="273"/>
                  </a:lnTo>
                  <a:lnTo>
                    <a:pt x="833" y="272"/>
                  </a:lnTo>
                  <a:lnTo>
                    <a:pt x="829" y="271"/>
                  </a:lnTo>
                  <a:lnTo>
                    <a:pt x="826" y="271"/>
                  </a:lnTo>
                  <a:lnTo>
                    <a:pt x="676" y="271"/>
                  </a:lnTo>
                  <a:lnTo>
                    <a:pt x="673" y="271"/>
                  </a:lnTo>
                  <a:lnTo>
                    <a:pt x="671" y="272"/>
                  </a:lnTo>
                  <a:lnTo>
                    <a:pt x="667" y="273"/>
                  </a:lnTo>
                  <a:lnTo>
                    <a:pt x="665" y="275"/>
                  </a:lnTo>
                  <a:lnTo>
                    <a:pt x="664" y="278"/>
                  </a:lnTo>
                  <a:lnTo>
                    <a:pt x="662" y="280"/>
                  </a:lnTo>
                  <a:lnTo>
                    <a:pt x="662" y="282"/>
                  </a:lnTo>
                  <a:lnTo>
                    <a:pt x="661" y="285"/>
                  </a:lnTo>
                  <a:lnTo>
                    <a:pt x="661" y="360"/>
                  </a:lnTo>
                  <a:lnTo>
                    <a:pt x="616" y="360"/>
                  </a:lnTo>
                  <a:lnTo>
                    <a:pt x="613" y="361"/>
                  </a:lnTo>
                  <a:lnTo>
                    <a:pt x="610" y="361"/>
                  </a:lnTo>
                  <a:lnTo>
                    <a:pt x="608" y="364"/>
                  </a:lnTo>
                  <a:lnTo>
                    <a:pt x="606" y="365"/>
                  </a:lnTo>
                  <a:lnTo>
                    <a:pt x="604" y="367"/>
                  </a:lnTo>
                  <a:lnTo>
                    <a:pt x="602" y="370"/>
                  </a:lnTo>
                  <a:lnTo>
                    <a:pt x="601" y="372"/>
                  </a:lnTo>
                  <a:lnTo>
                    <a:pt x="601" y="376"/>
                  </a:lnTo>
                  <a:lnTo>
                    <a:pt x="601" y="511"/>
                  </a:lnTo>
                  <a:lnTo>
                    <a:pt x="361" y="511"/>
                  </a:lnTo>
                  <a:lnTo>
                    <a:pt x="361" y="285"/>
                  </a:lnTo>
                  <a:lnTo>
                    <a:pt x="360" y="282"/>
                  </a:lnTo>
                  <a:lnTo>
                    <a:pt x="360" y="280"/>
                  </a:lnTo>
                  <a:lnTo>
                    <a:pt x="358" y="278"/>
                  </a:lnTo>
                  <a:lnTo>
                    <a:pt x="357" y="275"/>
                  </a:lnTo>
                  <a:lnTo>
                    <a:pt x="355" y="273"/>
                  </a:lnTo>
                  <a:lnTo>
                    <a:pt x="351" y="272"/>
                  </a:lnTo>
                  <a:lnTo>
                    <a:pt x="349" y="271"/>
                  </a:lnTo>
                  <a:lnTo>
                    <a:pt x="346" y="271"/>
                  </a:lnTo>
                  <a:lnTo>
                    <a:pt x="301" y="271"/>
                  </a:lnTo>
                  <a:lnTo>
                    <a:pt x="301" y="165"/>
                  </a:lnTo>
                  <a:lnTo>
                    <a:pt x="301" y="162"/>
                  </a:lnTo>
                  <a:lnTo>
                    <a:pt x="300" y="160"/>
                  </a:lnTo>
                  <a:lnTo>
                    <a:pt x="299" y="157"/>
                  </a:lnTo>
                  <a:lnTo>
                    <a:pt x="296" y="154"/>
                  </a:lnTo>
                  <a:lnTo>
                    <a:pt x="294" y="153"/>
                  </a:lnTo>
                  <a:lnTo>
                    <a:pt x="292" y="152"/>
                  </a:lnTo>
                  <a:lnTo>
                    <a:pt x="289" y="151"/>
                  </a:lnTo>
                  <a:lnTo>
                    <a:pt x="285" y="150"/>
                  </a:lnTo>
                  <a:lnTo>
                    <a:pt x="181" y="150"/>
                  </a:lnTo>
                  <a:lnTo>
                    <a:pt x="181" y="16"/>
                  </a:lnTo>
                  <a:lnTo>
                    <a:pt x="181" y="12"/>
                  </a:lnTo>
                  <a:lnTo>
                    <a:pt x="180" y="9"/>
                  </a:lnTo>
                  <a:lnTo>
                    <a:pt x="179" y="7"/>
                  </a:lnTo>
                  <a:lnTo>
                    <a:pt x="176" y="5"/>
                  </a:lnTo>
                  <a:lnTo>
                    <a:pt x="174" y="2"/>
                  </a:lnTo>
                  <a:lnTo>
                    <a:pt x="172" y="1"/>
                  </a:lnTo>
                  <a:lnTo>
                    <a:pt x="169" y="0"/>
                  </a:lnTo>
                  <a:lnTo>
                    <a:pt x="165" y="0"/>
                  </a:lnTo>
                  <a:lnTo>
                    <a:pt x="163" y="0"/>
                  </a:lnTo>
                  <a:lnTo>
                    <a:pt x="160" y="1"/>
                  </a:lnTo>
                  <a:lnTo>
                    <a:pt x="158" y="2"/>
                  </a:lnTo>
                  <a:lnTo>
                    <a:pt x="155" y="5"/>
                  </a:lnTo>
                  <a:lnTo>
                    <a:pt x="153" y="7"/>
                  </a:lnTo>
                  <a:lnTo>
                    <a:pt x="152" y="9"/>
                  </a:lnTo>
                  <a:lnTo>
                    <a:pt x="151" y="12"/>
                  </a:lnTo>
                  <a:lnTo>
                    <a:pt x="151" y="16"/>
                  </a:lnTo>
                  <a:lnTo>
                    <a:pt x="151" y="150"/>
                  </a:lnTo>
                  <a:lnTo>
                    <a:pt x="76" y="150"/>
                  </a:lnTo>
                  <a:lnTo>
                    <a:pt x="73" y="151"/>
                  </a:lnTo>
                  <a:lnTo>
                    <a:pt x="70" y="152"/>
                  </a:lnTo>
                  <a:lnTo>
                    <a:pt x="67" y="153"/>
                  </a:lnTo>
                  <a:lnTo>
                    <a:pt x="65" y="154"/>
                  </a:lnTo>
                  <a:lnTo>
                    <a:pt x="63" y="157"/>
                  </a:lnTo>
                  <a:lnTo>
                    <a:pt x="62" y="160"/>
                  </a:lnTo>
                  <a:lnTo>
                    <a:pt x="61" y="162"/>
                  </a:lnTo>
                  <a:lnTo>
                    <a:pt x="61" y="165"/>
                  </a:lnTo>
                  <a:lnTo>
                    <a:pt x="61" y="271"/>
                  </a:lnTo>
                  <a:lnTo>
                    <a:pt x="16" y="271"/>
                  </a:lnTo>
                  <a:lnTo>
                    <a:pt x="12" y="271"/>
                  </a:lnTo>
                  <a:lnTo>
                    <a:pt x="10" y="272"/>
                  </a:lnTo>
                  <a:lnTo>
                    <a:pt x="7" y="273"/>
                  </a:lnTo>
                  <a:lnTo>
                    <a:pt x="5" y="275"/>
                  </a:lnTo>
                  <a:lnTo>
                    <a:pt x="3" y="278"/>
                  </a:lnTo>
                  <a:lnTo>
                    <a:pt x="1" y="280"/>
                  </a:lnTo>
                  <a:lnTo>
                    <a:pt x="1" y="282"/>
                  </a:lnTo>
                  <a:lnTo>
                    <a:pt x="0" y="285"/>
                  </a:lnTo>
                  <a:lnTo>
                    <a:pt x="0" y="886"/>
                  </a:lnTo>
                  <a:lnTo>
                    <a:pt x="1" y="889"/>
                  </a:lnTo>
                  <a:lnTo>
                    <a:pt x="1" y="892"/>
                  </a:lnTo>
                  <a:lnTo>
                    <a:pt x="3" y="894"/>
                  </a:lnTo>
                  <a:lnTo>
                    <a:pt x="5" y="896"/>
                  </a:lnTo>
                  <a:lnTo>
                    <a:pt x="7" y="899"/>
                  </a:lnTo>
                  <a:lnTo>
                    <a:pt x="10" y="900"/>
                  </a:lnTo>
                  <a:lnTo>
                    <a:pt x="12" y="901"/>
                  </a:lnTo>
                  <a:lnTo>
                    <a:pt x="16" y="901"/>
                  </a:lnTo>
                  <a:lnTo>
                    <a:pt x="120" y="901"/>
                  </a:lnTo>
                  <a:lnTo>
                    <a:pt x="120" y="796"/>
                  </a:lnTo>
                  <a:lnTo>
                    <a:pt x="121" y="793"/>
                  </a:lnTo>
                  <a:lnTo>
                    <a:pt x="122" y="791"/>
                  </a:lnTo>
                  <a:lnTo>
                    <a:pt x="123" y="787"/>
                  </a:lnTo>
                  <a:lnTo>
                    <a:pt x="125" y="785"/>
                  </a:lnTo>
                  <a:lnTo>
                    <a:pt x="127" y="784"/>
                  </a:lnTo>
                  <a:lnTo>
                    <a:pt x="130" y="782"/>
                  </a:lnTo>
                  <a:lnTo>
                    <a:pt x="132" y="782"/>
                  </a:lnTo>
                  <a:lnTo>
                    <a:pt x="136" y="781"/>
                  </a:lnTo>
                  <a:lnTo>
                    <a:pt x="196" y="781"/>
                  </a:lnTo>
                  <a:lnTo>
                    <a:pt x="198" y="782"/>
                  </a:lnTo>
                  <a:lnTo>
                    <a:pt x="202" y="782"/>
                  </a:lnTo>
                  <a:lnTo>
                    <a:pt x="204" y="784"/>
                  </a:lnTo>
                  <a:lnTo>
                    <a:pt x="206" y="785"/>
                  </a:lnTo>
                  <a:lnTo>
                    <a:pt x="208" y="787"/>
                  </a:lnTo>
                  <a:lnTo>
                    <a:pt x="209" y="791"/>
                  </a:lnTo>
                  <a:lnTo>
                    <a:pt x="210" y="793"/>
                  </a:lnTo>
                  <a:lnTo>
                    <a:pt x="210" y="796"/>
                  </a:lnTo>
                  <a:lnTo>
                    <a:pt x="210" y="901"/>
                  </a:lnTo>
                  <a:lnTo>
                    <a:pt x="346" y="901"/>
                  </a:lnTo>
                  <a:lnTo>
                    <a:pt x="616" y="901"/>
                  </a:lnTo>
                  <a:lnTo>
                    <a:pt x="721" y="901"/>
                  </a:lnTo>
                  <a:lnTo>
                    <a:pt x="721" y="796"/>
                  </a:lnTo>
                  <a:lnTo>
                    <a:pt x="721" y="793"/>
                  </a:lnTo>
                  <a:lnTo>
                    <a:pt x="722" y="791"/>
                  </a:lnTo>
                  <a:lnTo>
                    <a:pt x="724" y="787"/>
                  </a:lnTo>
                  <a:lnTo>
                    <a:pt x="726" y="785"/>
                  </a:lnTo>
                  <a:lnTo>
                    <a:pt x="728" y="784"/>
                  </a:lnTo>
                  <a:lnTo>
                    <a:pt x="730" y="782"/>
                  </a:lnTo>
                  <a:lnTo>
                    <a:pt x="733" y="782"/>
                  </a:lnTo>
                  <a:lnTo>
                    <a:pt x="737" y="781"/>
                  </a:lnTo>
                  <a:lnTo>
                    <a:pt x="796" y="781"/>
                  </a:lnTo>
                  <a:lnTo>
                    <a:pt x="800" y="782"/>
                  </a:lnTo>
                  <a:lnTo>
                    <a:pt x="802" y="782"/>
                  </a:lnTo>
                  <a:lnTo>
                    <a:pt x="805" y="784"/>
                  </a:lnTo>
                  <a:lnTo>
                    <a:pt x="807" y="785"/>
                  </a:lnTo>
                  <a:lnTo>
                    <a:pt x="808" y="787"/>
                  </a:lnTo>
                  <a:lnTo>
                    <a:pt x="811" y="791"/>
                  </a:lnTo>
                  <a:lnTo>
                    <a:pt x="811" y="793"/>
                  </a:lnTo>
                  <a:lnTo>
                    <a:pt x="812" y="796"/>
                  </a:lnTo>
                  <a:lnTo>
                    <a:pt x="812" y="901"/>
                  </a:lnTo>
                  <a:lnTo>
                    <a:pt x="887" y="901"/>
                  </a:lnTo>
                  <a:lnTo>
                    <a:pt x="890" y="901"/>
                  </a:lnTo>
                  <a:lnTo>
                    <a:pt x="892" y="900"/>
                  </a:lnTo>
                  <a:lnTo>
                    <a:pt x="895" y="899"/>
                  </a:lnTo>
                  <a:lnTo>
                    <a:pt x="898" y="896"/>
                  </a:lnTo>
                  <a:lnTo>
                    <a:pt x="899" y="894"/>
                  </a:lnTo>
                  <a:lnTo>
                    <a:pt x="901" y="892"/>
                  </a:lnTo>
                  <a:lnTo>
                    <a:pt x="901" y="890"/>
                  </a:lnTo>
                  <a:lnTo>
                    <a:pt x="902" y="886"/>
                  </a:lnTo>
                  <a:lnTo>
                    <a:pt x="902" y="376"/>
                  </a:lnTo>
                  <a:lnTo>
                    <a:pt x="901" y="372"/>
                  </a:lnTo>
                  <a:lnTo>
                    <a:pt x="901" y="370"/>
                  </a:lnTo>
                  <a:lnTo>
                    <a:pt x="899" y="367"/>
                  </a:lnTo>
                  <a:lnTo>
                    <a:pt x="898" y="365"/>
                  </a:lnTo>
                  <a:lnTo>
                    <a:pt x="895" y="364"/>
                  </a:lnTo>
                  <a:lnTo>
                    <a:pt x="892" y="361"/>
                  </a:lnTo>
                  <a:lnTo>
                    <a:pt x="890" y="361"/>
                  </a:lnTo>
                  <a:lnTo>
                    <a:pt x="887"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grpSp>
        <p:nvGrpSpPr>
          <p:cNvPr id="16" name="组合 15">
            <a:extLst>
              <a:ext uri="{FF2B5EF4-FFF2-40B4-BE49-F238E27FC236}">
                <a16:creationId xmlns:a16="http://schemas.microsoft.com/office/drawing/2014/main" xmlns="" id="{3415F37D-C6E4-4E81-A865-47AB350CE7C5}"/>
              </a:ext>
            </a:extLst>
          </p:cNvPr>
          <p:cNvGrpSpPr/>
          <p:nvPr/>
        </p:nvGrpSpPr>
        <p:grpSpPr>
          <a:xfrm>
            <a:off x="1250392" y="3562583"/>
            <a:ext cx="1757796" cy="2627392"/>
            <a:chOff x="1177996" y="3838635"/>
            <a:chExt cx="1757796" cy="2627392"/>
          </a:xfrm>
        </p:grpSpPr>
        <p:grpSp>
          <p:nvGrpSpPr>
            <p:cNvPr id="17" name="Group 11">
              <a:extLst>
                <a:ext uri="{FF2B5EF4-FFF2-40B4-BE49-F238E27FC236}">
                  <a16:creationId xmlns:a16="http://schemas.microsoft.com/office/drawing/2014/main" xmlns="" id="{87931DDA-049E-478C-B73B-08ED54A2684C}"/>
                </a:ext>
              </a:extLst>
            </p:cNvPr>
            <p:cNvGrpSpPr/>
            <p:nvPr/>
          </p:nvGrpSpPr>
          <p:grpSpPr>
            <a:xfrm>
              <a:off x="1566594" y="4313676"/>
              <a:ext cx="980601" cy="981784"/>
              <a:chOff x="3662363" y="1317626"/>
              <a:chExt cx="1824038" cy="1825624"/>
            </a:xfrm>
          </p:grpSpPr>
          <p:sp>
            <p:nvSpPr>
              <p:cNvPr id="28" name="Freeform 5">
                <a:extLst>
                  <a:ext uri="{FF2B5EF4-FFF2-40B4-BE49-F238E27FC236}">
                    <a16:creationId xmlns:a16="http://schemas.microsoft.com/office/drawing/2014/main" xmlns="" id="{586D9C25-1973-4890-9F79-658779955B3A}"/>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29" name="Freeform 6">
                <a:extLst>
                  <a:ext uri="{FF2B5EF4-FFF2-40B4-BE49-F238E27FC236}">
                    <a16:creationId xmlns:a16="http://schemas.microsoft.com/office/drawing/2014/main" xmlns="" id="{C8B5FD16-C857-45B0-9A51-394926932B8E}"/>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30" name="Freeform 7">
                <a:extLst>
                  <a:ext uri="{FF2B5EF4-FFF2-40B4-BE49-F238E27FC236}">
                    <a16:creationId xmlns:a16="http://schemas.microsoft.com/office/drawing/2014/main" xmlns="" id="{9A4709A9-424F-4DF3-8995-988185C7F8FB}"/>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31" name="Freeform 8">
                <a:extLst>
                  <a:ext uri="{FF2B5EF4-FFF2-40B4-BE49-F238E27FC236}">
                    <a16:creationId xmlns:a16="http://schemas.microsoft.com/office/drawing/2014/main" xmlns="" id="{4E31871C-9C20-48B8-B15F-62A6C8889FA5}"/>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32" name="Freeform 9">
                <a:extLst>
                  <a:ext uri="{FF2B5EF4-FFF2-40B4-BE49-F238E27FC236}">
                    <a16:creationId xmlns:a16="http://schemas.microsoft.com/office/drawing/2014/main" xmlns="" id="{15AA9BF6-9573-434F-B43E-2E027CB6FE0B}"/>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adFill flip="none" rotWithShape="1">
                <a:gsLst>
                  <a:gs pos="0">
                    <a:srgbClr val="F5AA14"/>
                  </a:gs>
                  <a:gs pos="100000">
                    <a:srgbClr val="F24B0B"/>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sp>
          <p:nvSpPr>
            <p:cNvPr id="18" name="Oval 95">
              <a:extLst>
                <a:ext uri="{FF2B5EF4-FFF2-40B4-BE49-F238E27FC236}">
                  <a16:creationId xmlns:a16="http://schemas.microsoft.com/office/drawing/2014/main" xmlns="" id="{849E0F03-8316-4633-BD96-9DE27DCA54D4}"/>
                </a:ext>
              </a:extLst>
            </p:cNvPr>
            <p:cNvSpPr/>
            <p:nvPr/>
          </p:nvSpPr>
          <p:spPr>
            <a:xfrm>
              <a:off x="1880410" y="3838635"/>
              <a:ext cx="352969" cy="353088"/>
            </a:xfrm>
            <a:prstGeom prst="ellipse">
              <a:avLst/>
            </a:pr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r>
                <a:rPr 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1</a:t>
              </a:r>
            </a:p>
          </p:txBody>
        </p:sp>
        <p:sp>
          <p:nvSpPr>
            <p:cNvPr id="19" name="Oval 100">
              <a:extLst>
                <a:ext uri="{FF2B5EF4-FFF2-40B4-BE49-F238E27FC236}">
                  <a16:creationId xmlns:a16="http://schemas.microsoft.com/office/drawing/2014/main" xmlns="" id="{E9A0A996-DD0C-4C16-AD39-740CB55E5644}"/>
                </a:ext>
              </a:extLst>
            </p:cNvPr>
            <p:cNvSpPr/>
            <p:nvPr/>
          </p:nvSpPr>
          <p:spPr>
            <a:xfrm>
              <a:off x="1789172" y="4535477"/>
              <a:ext cx="535445" cy="535626"/>
            </a:xfrm>
            <a:prstGeom prst="ellipse">
              <a:avLst/>
            </a:prstGeom>
            <a:gradFill flip="none" rotWithShape="1">
              <a:gsLst>
                <a:gs pos="0">
                  <a:srgbClr val="F5AA14"/>
                </a:gs>
                <a:gs pos="100000">
                  <a:srgbClr val="F24B0B"/>
                </a:gs>
              </a:gsLst>
              <a:lin ang="2700000" scaled="1"/>
              <a:tileRect/>
            </a:gradFill>
            <a:ln>
              <a:noFill/>
            </a:ln>
          </p:spPr>
          <p:txBody>
            <a:bodyPr vert="horz" wrap="square" lIns="91100" tIns="45712" rIns="91100" bIns="45712" numCol="1" rtlCol="0" anchor="t" anchorCtr="0" compatLnSpc="1">
              <a:prstTxWarp prst="textNoShape">
                <a:avLst/>
              </a:prstTxWarp>
            </a:bodyPr>
            <a:lstStyle/>
            <a:p>
              <a:pPr algn="ctr" defTabSz="910660">
                <a:lnSpc>
                  <a:spcPct val="130000"/>
                </a:lnSpc>
              </a:pPr>
              <a:endParaRPr lang="en-US" sz="1867" kern="0" dirty="0">
                <a:solidFill>
                  <a:schemeClr val="bg1"/>
                </a:solidFill>
                <a:latin typeface="思源黑体 CN Light" panose="020B0300000000000000" pitchFamily="34" charset="-122"/>
                <a:ea typeface="思源黑体 CN Bold" panose="020B0800000000000000" pitchFamily="34" charset="-122"/>
              </a:endParaRPr>
            </a:p>
          </p:txBody>
        </p:sp>
        <p:grpSp>
          <p:nvGrpSpPr>
            <p:cNvPr id="20" name="Group 105">
              <a:extLst>
                <a:ext uri="{FF2B5EF4-FFF2-40B4-BE49-F238E27FC236}">
                  <a16:creationId xmlns:a16="http://schemas.microsoft.com/office/drawing/2014/main" xmlns="" id="{06A525BF-93D6-4ECE-ADE9-ECE44EAFF2C2}"/>
                </a:ext>
              </a:extLst>
            </p:cNvPr>
            <p:cNvGrpSpPr/>
            <p:nvPr/>
          </p:nvGrpSpPr>
          <p:grpSpPr>
            <a:xfrm>
              <a:off x="1926167" y="4672518"/>
              <a:ext cx="261455" cy="261544"/>
              <a:chOff x="3753097" y="4202817"/>
              <a:chExt cx="284163" cy="284163"/>
            </a:xfrm>
            <a:solidFill>
              <a:schemeClr val="bg1"/>
            </a:solidFill>
          </p:grpSpPr>
          <p:sp>
            <p:nvSpPr>
              <p:cNvPr id="24" name="Freeform 4450">
                <a:extLst>
                  <a:ext uri="{FF2B5EF4-FFF2-40B4-BE49-F238E27FC236}">
                    <a16:creationId xmlns:a16="http://schemas.microsoft.com/office/drawing/2014/main" xmlns="" id="{B062166C-DC7C-41E9-9C98-7D4F1597CD98}"/>
                  </a:ext>
                </a:extLst>
              </p:cNvPr>
              <p:cNvSpPr>
                <a:spLocks/>
              </p:cNvSpPr>
              <p:nvPr/>
            </p:nvSpPr>
            <p:spPr bwMode="auto">
              <a:xfrm>
                <a:off x="3992810" y="4231392"/>
                <a:ext cx="44450" cy="47625"/>
              </a:xfrm>
              <a:custGeom>
                <a:avLst/>
                <a:gdLst>
                  <a:gd name="T0" fmla="*/ 138 w 143"/>
                  <a:gd name="T1" fmla="*/ 64 h 150"/>
                  <a:gd name="T2" fmla="*/ 74 w 143"/>
                  <a:gd name="T3" fmla="*/ 0 h 150"/>
                  <a:gd name="T4" fmla="*/ 0 w 143"/>
                  <a:gd name="T5" fmla="*/ 73 h 150"/>
                  <a:gd name="T6" fmla="*/ 75 w 143"/>
                  <a:gd name="T7" fmla="*/ 150 h 150"/>
                  <a:gd name="T8" fmla="*/ 138 w 143"/>
                  <a:gd name="T9" fmla="*/ 84 h 150"/>
                  <a:gd name="T10" fmla="*/ 141 w 143"/>
                  <a:gd name="T11" fmla="*/ 83 h 150"/>
                  <a:gd name="T12" fmla="*/ 142 w 143"/>
                  <a:gd name="T13" fmla="*/ 81 h 150"/>
                  <a:gd name="T14" fmla="*/ 143 w 143"/>
                  <a:gd name="T15" fmla="*/ 78 h 150"/>
                  <a:gd name="T16" fmla="*/ 143 w 143"/>
                  <a:gd name="T17" fmla="*/ 75 h 150"/>
                  <a:gd name="T18" fmla="*/ 142 w 143"/>
                  <a:gd name="T19" fmla="*/ 69 h 150"/>
                  <a:gd name="T20" fmla="*/ 138 w 143"/>
                  <a:gd name="T21" fmla="*/ 6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150">
                    <a:moveTo>
                      <a:pt x="138" y="64"/>
                    </a:moveTo>
                    <a:lnTo>
                      <a:pt x="74" y="0"/>
                    </a:lnTo>
                    <a:lnTo>
                      <a:pt x="0" y="73"/>
                    </a:lnTo>
                    <a:lnTo>
                      <a:pt x="75" y="150"/>
                    </a:lnTo>
                    <a:lnTo>
                      <a:pt x="138" y="84"/>
                    </a:lnTo>
                    <a:lnTo>
                      <a:pt x="141" y="83"/>
                    </a:lnTo>
                    <a:lnTo>
                      <a:pt x="142" y="81"/>
                    </a:lnTo>
                    <a:lnTo>
                      <a:pt x="143" y="78"/>
                    </a:lnTo>
                    <a:lnTo>
                      <a:pt x="143" y="75"/>
                    </a:lnTo>
                    <a:lnTo>
                      <a:pt x="142" y="69"/>
                    </a:lnTo>
                    <a:lnTo>
                      <a:pt x="138"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25" name="Freeform 4451">
                <a:extLst>
                  <a:ext uri="{FF2B5EF4-FFF2-40B4-BE49-F238E27FC236}">
                    <a16:creationId xmlns:a16="http://schemas.microsoft.com/office/drawing/2014/main" xmlns="" id="{58B51F88-00A4-4FE4-81BA-CC860930876A}"/>
                  </a:ext>
                </a:extLst>
              </p:cNvPr>
              <p:cNvSpPr>
                <a:spLocks/>
              </p:cNvSpPr>
              <p:nvPr/>
            </p:nvSpPr>
            <p:spPr bwMode="auto">
              <a:xfrm>
                <a:off x="3961060" y="4202817"/>
                <a:ext cx="47625" cy="46038"/>
              </a:xfrm>
              <a:custGeom>
                <a:avLst/>
                <a:gdLst>
                  <a:gd name="T0" fmla="*/ 149 w 149"/>
                  <a:gd name="T1" fmla="*/ 68 h 143"/>
                  <a:gd name="T2" fmla="*/ 86 w 149"/>
                  <a:gd name="T3" fmla="*/ 4 h 143"/>
                  <a:gd name="T4" fmla="*/ 84 w 149"/>
                  <a:gd name="T5" fmla="*/ 2 h 143"/>
                  <a:gd name="T6" fmla="*/ 80 w 149"/>
                  <a:gd name="T7" fmla="*/ 1 h 143"/>
                  <a:gd name="T8" fmla="*/ 78 w 149"/>
                  <a:gd name="T9" fmla="*/ 0 h 143"/>
                  <a:gd name="T10" fmla="*/ 75 w 149"/>
                  <a:gd name="T11" fmla="*/ 0 h 143"/>
                  <a:gd name="T12" fmla="*/ 75 w 149"/>
                  <a:gd name="T13" fmla="*/ 0 h 143"/>
                  <a:gd name="T14" fmla="*/ 75 w 149"/>
                  <a:gd name="T15" fmla="*/ 0 h 143"/>
                  <a:gd name="T16" fmla="*/ 72 w 149"/>
                  <a:gd name="T17" fmla="*/ 0 h 143"/>
                  <a:gd name="T18" fmla="*/ 69 w 149"/>
                  <a:gd name="T19" fmla="*/ 1 h 143"/>
                  <a:gd name="T20" fmla="*/ 66 w 149"/>
                  <a:gd name="T21" fmla="*/ 2 h 143"/>
                  <a:gd name="T22" fmla="*/ 64 w 149"/>
                  <a:gd name="T23" fmla="*/ 4 h 143"/>
                  <a:gd name="T24" fmla="*/ 0 w 149"/>
                  <a:gd name="T25" fmla="*/ 68 h 143"/>
                  <a:gd name="T26" fmla="*/ 75 w 149"/>
                  <a:gd name="T27" fmla="*/ 143 h 143"/>
                  <a:gd name="T28" fmla="*/ 149 w 149"/>
                  <a:gd name="T29" fmla="*/ 6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43">
                    <a:moveTo>
                      <a:pt x="149" y="68"/>
                    </a:moveTo>
                    <a:lnTo>
                      <a:pt x="86" y="4"/>
                    </a:lnTo>
                    <a:lnTo>
                      <a:pt x="84" y="2"/>
                    </a:lnTo>
                    <a:lnTo>
                      <a:pt x="80" y="1"/>
                    </a:lnTo>
                    <a:lnTo>
                      <a:pt x="78" y="0"/>
                    </a:lnTo>
                    <a:lnTo>
                      <a:pt x="75" y="0"/>
                    </a:lnTo>
                    <a:lnTo>
                      <a:pt x="75" y="0"/>
                    </a:lnTo>
                    <a:lnTo>
                      <a:pt x="75" y="0"/>
                    </a:lnTo>
                    <a:lnTo>
                      <a:pt x="72" y="0"/>
                    </a:lnTo>
                    <a:lnTo>
                      <a:pt x="69" y="1"/>
                    </a:lnTo>
                    <a:lnTo>
                      <a:pt x="66" y="2"/>
                    </a:lnTo>
                    <a:lnTo>
                      <a:pt x="64" y="4"/>
                    </a:lnTo>
                    <a:lnTo>
                      <a:pt x="0" y="68"/>
                    </a:lnTo>
                    <a:lnTo>
                      <a:pt x="75" y="143"/>
                    </a:lnTo>
                    <a:lnTo>
                      <a:pt x="149"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26" name="Freeform 4452">
                <a:extLst>
                  <a:ext uri="{FF2B5EF4-FFF2-40B4-BE49-F238E27FC236}">
                    <a16:creationId xmlns:a16="http://schemas.microsoft.com/office/drawing/2014/main" xmlns="" id="{55895D16-CEC1-4881-9720-E20A60B6EAAF}"/>
                  </a:ext>
                </a:extLst>
              </p:cNvPr>
              <p:cNvSpPr>
                <a:spLocks noEditPoints="1"/>
              </p:cNvSpPr>
              <p:nvPr/>
            </p:nvSpPr>
            <p:spPr bwMode="auto">
              <a:xfrm>
                <a:off x="3753097" y="4231392"/>
                <a:ext cx="255588" cy="255588"/>
              </a:xfrm>
              <a:custGeom>
                <a:avLst/>
                <a:gdLst>
                  <a:gd name="T0" fmla="*/ 382 w 808"/>
                  <a:gd name="T1" fmla="*/ 623 h 807"/>
                  <a:gd name="T2" fmla="*/ 323 w 808"/>
                  <a:gd name="T3" fmla="*/ 603 h 807"/>
                  <a:gd name="T4" fmla="*/ 272 w 808"/>
                  <a:gd name="T5" fmla="*/ 570 h 807"/>
                  <a:gd name="T6" fmla="*/ 230 w 808"/>
                  <a:gd name="T7" fmla="*/ 526 h 807"/>
                  <a:gd name="T8" fmla="*/ 199 w 808"/>
                  <a:gd name="T9" fmla="*/ 473 h 807"/>
                  <a:gd name="T10" fmla="*/ 182 w 808"/>
                  <a:gd name="T11" fmla="*/ 413 h 807"/>
                  <a:gd name="T12" fmla="*/ 181 w 808"/>
                  <a:gd name="T13" fmla="*/ 348 h 807"/>
                  <a:gd name="T14" fmla="*/ 195 w 808"/>
                  <a:gd name="T15" fmla="*/ 287 h 807"/>
                  <a:gd name="T16" fmla="*/ 223 w 808"/>
                  <a:gd name="T17" fmla="*/ 232 h 807"/>
                  <a:gd name="T18" fmla="*/ 263 w 808"/>
                  <a:gd name="T19" fmla="*/ 186 h 807"/>
                  <a:gd name="T20" fmla="*/ 313 w 808"/>
                  <a:gd name="T21" fmla="*/ 151 h 807"/>
                  <a:gd name="T22" fmla="*/ 370 w 808"/>
                  <a:gd name="T23" fmla="*/ 128 h 807"/>
                  <a:gd name="T24" fmla="*/ 433 w 808"/>
                  <a:gd name="T25" fmla="*/ 119 h 807"/>
                  <a:gd name="T26" fmla="*/ 498 w 808"/>
                  <a:gd name="T27" fmla="*/ 128 h 807"/>
                  <a:gd name="T28" fmla="*/ 554 w 808"/>
                  <a:gd name="T29" fmla="*/ 151 h 807"/>
                  <a:gd name="T30" fmla="*/ 605 w 808"/>
                  <a:gd name="T31" fmla="*/ 186 h 807"/>
                  <a:gd name="T32" fmla="*/ 644 w 808"/>
                  <a:gd name="T33" fmla="*/ 232 h 807"/>
                  <a:gd name="T34" fmla="*/ 672 w 808"/>
                  <a:gd name="T35" fmla="*/ 287 h 807"/>
                  <a:gd name="T36" fmla="*/ 687 w 808"/>
                  <a:gd name="T37" fmla="*/ 348 h 807"/>
                  <a:gd name="T38" fmla="*/ 685 w 808"/>
                  <a:gd name="T39" fmla="*/ 413 h 807"/>
                  <a:gd name="T40" fmla="*/ 668 w 808"/>
                  <a:gd name="T41" fmla="*/ 473 h 807"/>
                  <a:gd name="T42" fmla="*/ 638 w 808"/>
                  <a:gd name="T43" fmla="*/ 526 h 807"/>
                  <a:gd name="T44" fmla="*/ 595 w 808"/>
                  <a:gd name="T45" fmla="*/ 570 h 807"/>
                  <a:gd name="T46" fmla="*/ 544 w 808"/>
                  <a:gd name="T47" fmla="*/ 603 h 807"/>
                  <a:gd name="T48" fmla="*/ 485 w 808"/>
                  <a:gd name="T49" fmla="*/ 623 h 807"/>
                  <a:gd name="T50" fmla="*/ 184 w 808"/>
                  <a:gd name="T51" fmla="*/ 643 h 807"/>
                  <a:gd name="T52" fmla="*/ 169 w 808"/>
                  <a:gd name="T53" fmla="*/ 634 h 807"/>
                  <a:gd name="T54" fmla="*/ 167 w 808"/>
                  <a:gd name="T55" fmla="*/ 616 h 807"/>
                  <a:gd name="T56" fmla="*/ 181 w 808"/>
                  <a:gd name="T57" fmla="*/ 604 h 807"/>
                  <a:gd name="T58" fmla="*/ 198 w 808"/>
                  <a:gd name="T59" fmla="*/ 609 h 807"/>
                  <a:gd name="T60" fmla="*/ 203 w 808"/>
                  <a:gd name="T61" fmla="*/ 628 h 807"/>
                  <a:gd name="T62" fmla="*/ 192 w 808"/>
                  <a:gd name="T63" fmla="*/ 642 h 807"/>
                  <a:gd name="T64" fmla="*/ 121 w 808"/>
                  <a:gd name="T65" fmla="*/ 697 h 807"/>
                  <a:gd name="T66" fmla="*/ 109 w 808"/>
                  <a:gd name="T67" fmla="*/ 684 h 807"/>
                  <a:gd name="T68" fmla="*/ 115 w 808"/>
                  <a:gd name="T69" fmla="*/ 667 h 807"/>
                  <a:gd name="T70" fmla="*/ 132 w 808"/>
                  <a:gd name="T71" fmla="*/ 662 h 807"/>
                  <a:gd name="T72" fmla="*/ 146 w 808"/>
                  <a:gd name="T73" fmla="*/ 673 h 807"/>
                  <a:gd name="T74" fmla="*/ 143 w 808"/>
                  <a:gd name="T75" fmla="*/ 691 h 807"/>
                  <a:gd name="T76" fmla="*/ 129 w 808"/>
                  <a:gd name="T77" fmla="*/ 698 h 807"/>
                  <a:gd name="T78" fmla="*/ 459 w 808"/>
                  <a:gd name="T79" fmla="*/ 91 h 807"/>
                  <a:gd name="T80" fmla="*/ 391 w 808"/>
                  <a:gd name="T81" fmla="*/ 93 h 807"/>
                  <a:gd name="T82" fmla="*/ 323 w 808"/>
                  <a:gd name="T83" fmla="*/ 112 h 807"/>
                  <a:gd name="T84" fmla="*/ 263 w 808"/>
                  <a:gd name="T85" fmla="*/ 146 h 807"/>
                  <a:gd name="T86" fmla="*/ 214 w 808"/>
                  <a:gd name="T87" fmla="*/ 193 h 807"/>
                  <a:gd name="T88" fmla="*/ 178 w 808"/>
                  <a:gd name="T89" fmla="*/ 251 h 807"/>
                  <a:gd name="T90" fmla="*/ 155 w 808"/>
                  <a:gd name="T91" fmla="*/ 317 h 807"/>
                  <a:gd name="T92" fmla="*/ 150 w 808"/>
                  <a:gd name="T93" fmla="*/ 387 h 807"/>
                  <a:gd name="T94" fmla="*/ 167 w 808"/>
                  <a:gd name="T95" fmla="*/ 471 h 807"/>
                  <a:gd name="T96" fmla="*/ 0 w 808"/>
                  <a:gd name="T97" fmla="*/ 643 h 807"/>
                  <a:gd name="T98" fmla="*/ 4 w 808"/>
                  <a:gd name="T99" fmla="*/ 803 h 807"/>
                  <a:gd name="T100" fmla="*/ 166 w 808"/>
                  <a:gd name="T101" fmla="*/ 807 h 807"/>
                  <a:gd name="T102" fmla="*/ 337 w 808"/>
                  <a:gd name="T103" fmla="*/ 642 h 807"/>
                  <a:gd name="T104" fmla="*/ 421 w 808"/>
                  <a:gd name="T105" fmla="*/ 658 h 807"/>
                  <a:gd name="T106" fmla="*/ 491 w 808"/>
                  <a:gd name="T107" fmla="*/ 652 h 807"/>
                  <a:gd name="T108" fmla="*/ 557 w 808"/>
                  <a:gd name="T109" fmla="*/ 630 h 807"/>
                  <a:gd name="T110" fmla="*/ 614 w 808"/>
                  <a:gd name="T111" fmla="*/ 593 h 807"/>
                  <a:gd name="T112" fmla="*/ 661 w 808"/>
                  <a:gd name="T113" fmla="*/ 544 h 807"/>
                  <a:gd name="T114" fmla="*/ 696 w 808"/>
                  <a:gd name="T115" fmla="*/ 484 h 807"/>
                  <a:gd name="T116" fmla="*/ 715 w 808"/>
                  <a:gd name="T117" fmla="*/ 417 h 807"/>
                  <a:gd name="T118" fmla="*/ 717 w 808"/>
                  <a:gd name="T119" fmla="*/ 350 h 807"/>
                  <a:gd name="T120" fmla="*/ 804 w 808"/>
                  <a:gd name="T121" fmla="*/ 175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8" h="807">
                    <a:moveTo>
                      <a:pt x="433" y="628"/>
                    </a:moveTo>
                    <a:lnTo>
                      <a:pt x="421" y="628"/>
                    </a:lnTo>
                    <a:lnTo>
                      <a:pt x="408" y="627"/>
                    </a:lnTo>
                    <a:lnTo>
                      <a:pt x="395" y="626"/>
                    </a:lnTo>
                    <a:lnTo>
                      <a:pt x="382" y="623"/>
                    </a:lnTo>
                    <a:lnTo>
                      <a:pt x="370" y="620"/>
                    </a:lnTo>
                    <a:lnTo>
                      <a:pt x="359" y="617"/>
                    </a:lnTo>
                    <a:lnTo>
                      <a:pt x="347" y="613"/>
                    </a:lnTo>
                    <a:lnTo>
                      <a:pt x="335" y="608"/>
                    </a:lnTo>
                    <a:lnTo>
                      <a:pt x="323" y="603"/>
                    </a:lnTo>
                    <a:lnTo>
                      <a:pt x="313" y="598"/>
                    </a:lnTo>
                    <a:lnTo>
                      <a:pt x="302" y="591"/>
                    </a:lnTo>
                    <a:lnTo>
                      <a:pt x="291" y="585"/>
                    </a:lnTo>
                    <a:lnTo>
                      <a:pt x="282" y="577"/>
                    </a:lnTo>
                    <a:lnTo>
                      <a:pt x="272" y="570"/>
                    </a:lnTo>
                    <a:lnTo>
                      <a:pt x="263" y="562"/>
                    </a:lnTo>
                    <a:lnTo>
                      <a:pt x="254" y="554"/>
                    </a:lnTo>
                    <a:lnTo>
                      <a:pt x="245" y="545"/>
                    </a:lnTo>
                    <a:lnTo>
                      <a:pt x="238" y="536"/>
                    </a:lnTo>
                    <a:lnTo>
                      <a:pt x="230" y="526"/>
                    </a:lnTo>
                    <a:lnTo>
                      <a:pt x="223" y="516"/>
                    </a:lnTo>
                    <a:lnTo>
                      <a:pt x="216" y="506"/>
                    </a:lnTo>
                    <a:lnTo>
                      <a:pt x="210" y="495"/>
                    </a:lnTo>
                    <a:lnTo>
                      <a:pt x="204" y="484"/>
                    </a:lnTo>
                    <a:lnTo>
                      <a:pt x="199" y="473"/>
                    </a:lnTo>
                    <a:lnTo>
                      <a:pt x="195" y="462"/>
                    </a:lnTo>
                    <a:lnTo>
                      <a:pt x="191" y="450"/>
                    </a:lnTo>
                    <a:lnTo>
                      <a:pt x="187" y="437"/>
                    </a:lnTo>
                    <a:lnTo>
                      <a:pt x="184" y="425"/>
                    </a:lnTo>
                    <a:lnTo>
                      <a:pt x="182" y="413"/>
                    </a:lnTo>
                    <a:lnTo>
                      <a:pt x="181" y="400"/>
                    </a:lnTo>
                    <a:lnTo>
                      <a:pt x="180" y="387"/>
                    </a:lnTo>
                    <a:lnTo>
                      <a:pt x="180" y="374"/>
                    </a:lnTo>
                    <a:lnTo>
                      <a:pt x="180" y="361"/>
                    </a:lnTo>
                    <a:lnTo>
                      <a:pt x="181" y="348"/>
                    </a:lnTo>
                    <a:lnTo>
                      <a:pt x="182" y="336"/>
                    </a:lnTo>
                    <a:lnTo>
                      <a:pt x="184" y="323"/>
                    </a:lnTo>
                    <a:lnTo>
                      <a:pt x="187" y="311"/>
                    </a:lnTo>
                    <a:lnTo>
                      <a:pt x="191" y="299"/>
                    </a:lnTo>
                    <a:lnTo>
                      <a:pt x="195" y="287"/>
                    </a:lnTo>
                    <a:lnTo>
                      <a:pt x="199" y="276"/>
                    </a:lnTo>
                    <a:lnTo>
                      <a:pt x="204" y="264"/>
                    </a:lnTo>
                    <a:lnTo>
                      <a:pt x="210" y="253"/>
                    </a:lnTo>
                    <a:lnTo>
                      <a:pt x="216" y="243"/>
                    </a:lnTo>
                    <a:lnTo>
                      <a:pt x="223" y="232"/>
                    </a:lnTo>
                    <a:lnTo>
                      <a:pt x="230" y="222"/>
                    </a:lnTo>
                    <a:lnTo>
                      <a:pt x="238" y="213"/>
                    </a:lnTo>
                    <a:lnTo>
                      <a:pt x="245" y="204"/>
                    </a:lnTo>
                    <a:lnTo>
                      <a:pt x="254" y="194"/>
                    </a:lnTo>
                    <a:lnTo>
                      <a:pt x="263" y="186"/>
                    </a:lnTo>
                    <a:lnTo>
                      <a:pt x="272" y="178"/>
                    </a:lnTo>
                    <a:lnTo>
                      <a:pt x="282" y="171"/>
                    </a:lnTo>
                    <a:lnTo>
                      <a:pt x="291" y="163"/>
                    </a:lnTo>
                    <a:lnTo>
                      <a:pt x="302" y="157"/>
                    </a:lnTo>
                    <a:lnTo>
                      <a:pt x="313" y="151"/>
                    </a:lnTo>
                    <a:lnTo>
                      <a:pt x="323" y="145"/>
                    </a:lnTo>
                    <a:lnTo>
                      <a:pt x="335" y="140"/>
                    </a:lnTo>
                    <a:lnTo>
                      <a:pt x="347" y="136"/>
                    </a:lnTo>
                    <a:lnTo>
                      <a:pt x="359" y="131"/>
                    </a:lnTo>
                    <a:lnTo>
                      <a:pt x="370" y="128"/>
                    </a:lnTo>
                    <a:lnTo>
                      <a:pt x="382" y="125"/>
                    </a:lnTo>
                    <a:lnTo>
                      <a:pt x="395" y="123"/>
                    </a:lnTo>
                    <a:lnTo>
                      <a:pt x="408" y="121"/>
                    </a:lnTo>
                    <a:lnTo>
                      <a:pt x="421" y="119"/>
                    </a:lnTo>
                    <a:lnTo>
                      <a:pt x="433" y="119"/>
                    </a:lnTo>
                    <a:lnTo>
                      <a:pt x="446" y="119"/>
                    </a:lnTo>
                    <a:lnTo>
                      <a:pt x="459" y="121"/>
                    </a:lnTo>
                    <a:lnTo>
                      <a:pt x="472" y="123"/>
                    </a:lnTo>
                    <a:lnTo>
                      <a:pt x="485" y="125"/>
                    </a:lnTo>
                    <a:lnTo>
                      <a:pt x="498" y="128"/>
                    </a:lnTo>
                    <a:lnTo>
                      <a:pt x="509" y="131"/>
                    </a:lnTo>
                    <a:lnTo>
                      <a:pt x="521" y="136"/>
                    </a:lnTo>
                    <a:lnTo>
                      <a:pt x="533" y="140"/>
                    </a:lnTo>
                    <a:lnTo>
                      <a:pt x="544" y="145"/>
                    </a:lnTo>
                    <a:lnTo>
                      <a:pt x="554" y="151"/>
                    </a:lnTo>
                    <a:lnTo>
                      <a:pt x="565" y="157"/>
                    </a:lnTo>
                    <a:lnTo>
                      <a:pt x="576" y="163"/>
                    </a:lnTo>
                    <a:lnTo>
                      <a:pt x="585" y="171"/>
                    </a:lnTo>
                    <a:lnTo>
                      <a:pt x="595" y="178"/>
                    </a:lnTo>
                    <a:lnTo>
                      <a:pt x="605" y="186"/>
                    </a:lnTo>
                    <a:lnTo>
                      <a:pt x="613" y="194"/>
                    </a:lnTo>
                    <a:lnTo>
                      <a:pt x="622" y="204"/>
                    </a:lnTo>
                    <a:lnTo>
                      <a:pt x="629" y="213"/>
                    </a:lnTo>
                    <a:lnTo>
                      <a:pt x="638" y="222"/>
                    </a:lnTo>
                    <a:lnTo>
                      <a:pt x="644" y="232"/>
                    </a:lnTo>
                    <a:lnTo>
                      <a:pt x="651" y="243"/>
                    </a:lnTo>
                    <a:lnTo>
                      <a:pt x="657" y="253"/>
                    </a:lnTo>
                    <a:lnTo>
                      <a:pt x="662" y="264"/>
                    </a:lnTo>
                    <a:lnTo>
                      <a:pt x="668" y="276"/>
                    </a:lnTo>
                    <a:lnTo>
                      <a:pt x="672" y="287"/>
                    </a:lnTo>
                    <a:lnTo>
                      <a:pt x="676" y="299"/>
                    </a:lnTo>
                    <a:lnTo>
                      <a:pt x="680" y="311"/>
                    </a:lnTo>
                    <a:lnTo>
                      <a:pt x="683" y="323"/>
                    </a:lnTo>
                    <a:lnTo>
                      <a:pt x="685" y="336"/>
                    </a:lnTo>
                    <a:lnTo>
                      <a:pt x="687" y="348"/>
                    </a:lnTo>
                    <a:lnTo>
                      <a:pt x="687" y="361"/>
                    </a:lnTo>
                    <a:lnTo>
                      <a:pt x="688" y="374"/>
                    </a:lnTo>
                    <a:lnTo>
                      <a:pt x="687" y="387"/>
                    </a:lnTo>
                    <a:lnTo>
                      <a:pt x="687" y="400"/>
                    </a:lnTo>
                    <a:lnTo>
                      <a:pt x="685" y="413"/>
                    </a:lnTo>
                    <a:lnTo>
                      <a:pt x="683" y="425"/>
                    </a:lnTo>
                    <a:lnTo>
                      <a:pt x="680" y="437"/>
                    </a:lnTo>
                    <a:lnTo>
                      <a:pt x="676" y="450"/>
                    </a:lnTo>
                    <a:lnTo>
                      <a:pt x="672" y="462"/>
                    </a:lnTo>
                    <a:lnTo>
                      <a:pt x="668" y="473"/>
                    </a:lnTo>
                    <a:lnTo>
                      <a:pt x="662" y="484"/>
                    </a:lnTo>
                    <a:lnTo>
                      <a:pt x="657" y="495"/>
                    </a:lnTo>
                    <a:lnTo>
                      <a:pt x="651" y="506"/>
                    </a:lnTo>
                    <a:lnTo>
                      <a:pt x="644" y="516"/>
                    </a:lnTo>
                    <a:lnTo>
                      <a:pt x="638" y="526"/>
                    </a:lnTo>
                    <a:lnTo>
                      <a:pt x="629" y="536"/>
                    </a:lnTo>
                    <a:lnTo>
                      <a:pt x="622" y="545"/>
                    </a:lnTo>
                    <a:lnTo>
                      <a:pt x="613" y="554"/>
                    </a:lnTo>
                    <a:lnTo>
                      <a:pt x="605" y="562"/>
                    </a:lnTo>
                    <a:lnTo>
                      <a:pt x="595" y="570"/>
                    </a:lnTo>
                    <a:lnTo>
                      <a:pt x="585" y="577"/>
                    </a:lnTo>
                    <a:lnTo>
                      <a:pt x="576" y="585"/>
                    </a:lnTo>
                    <a:lnTo>
                      <a:pt x="565" y="591"/>
                    </a:lnTo>
                    <a:lnTo>
                      <a:pt x="554" y="598"/>
                    </a:lnTo>
                    <a:lnTo>
                      <a:pt x="544" y="603"/>
                    </a:lnTo>
                    <a:lnTo>
                      <a:pt x="533" y="608"/>
                    </a:lnTo>
                    <a:lnTo>
                      <a:pt x="521" y="613"/>
                    </a:lnTo>
                    <a:lnTo>
                      <a:pt x="509" y="617"/>
                    </a:lnTo>
                    <a:lnTo>
                      <a:pt x="498" y="620"/>
                    </a:lnTo>
                    <a:lnTo>
                      <a:pt x="485" y="623"/>
                    </a:lnTo>
                    <a:lnTo>
                      <a:pt x="472" y="626"/>
                    </a:lnTo>
                    <a:lnTo>
                      <a:pt x="459" y="627"/>
                    </a:lnTo>
                    <a:lnTo>
                      <a:pt x="446" y="628"/>
                    </a:lnTo>
                    <a:lnTo>
                      <a:pt x="433" y="628"/>
                    </a:lnTo>
                    <a:close/>
                    <a:moveTo>
                      <a:pt x="184" y="643"/>
                    </a:moveTo>
                    <a:lnTo>
                      <a:pt x="181" y="643"/>
                    </a:lnTo>
                    <a:lnTo>
                      <a:pt x="178" y="642"/>
                    </a:lnTo>
                    <a:lnTo>
                      <a:pt x="175" y="639"/>
                    </a:lnTo>
                    <a:lnTo>
                      <a:pt x="171" y="637"/>
                    </a:lnTo>
                    <a:lnTo>
                      <a:pt x="169" y="634"/>
                    </a:lnTo>
                    <a:lnTo>
                      <a:pt x="167" y="631"/>
                    </a:lnTo>
                    <a:lnTo>
                      <a:pt x="166" y="628"/>
                    </a:lnTo>
                    <a:lnTo>
                      <a:pt x="166" y="623"/>
                    </a:lnTo>
                    <a:lnTo>
                      <a:pt x="166" y="620"/>
                    </a:lnTo>
                    <a:lnTo>
                      <a:pt x="167" y="616"/>
                    </a:lnTo>
                    <a:lnTo>
                      <a:pt x="169" y="613"/>
                    </a:lnTo>
                    <a:lnTo>
                      <a:pt x="171" y="609"/>
                    </a:lnTo>
                    <a:lnTo>
                      <a:pt x="175" y="607"/>
                    </a:lnTo>
                    <a:lnTo>
                      <a:pt x="178" y="605"/>
                    </a:lnTo>
                    <a:lnTo>
                      <a:pt x="181" y="604"/>
                    </a:lnTo>
                    <a:lnTo>
                      <a:pt x="184" y="604"/>
                    </a:lnTo>
                    <a:lnTo>
                      <a:pt x="188" y="604"/>
                    </a:lnTo>
                    <a:lnTo>
                      <a:pt x="192" y="605"/>
                    </a:lnTo>
                    <a:lnTo>
                      <a:pt x="195" y="607"/>
                    </a:lnTo>
                    <a:lnTo>
                      <a:pt x="198" y="609"/>
                    </a:lnTo>
                    <a:lnTo>
                      <a:pt x="200" y="613"/>
                    </a:lnTo>
                    <a:lnTo>
                      <a:pt x="202" y="616"/>
                    </a:lnTo>
                    <a:lnTo>
                      <a:pt x="203" y="620"/>
                    </a:lnTo>
                    <a:lnTo>
                      <a:pt x="203" y="623"/>
                    </a:lnTo>
                    <a:lnTo>
                      <a:pt x="203" y="628"/>
                    </a:lnTo>
                    <a:lnTo>
                      <a:pt x="202" y="631"/>
                    </a:lnTo>
                    <a:lnTo>
                      <a:pt x="200" y="634"/>
                    </a:lnTo>
                    <a:lnTo>
                      <a:pt x="198" y="637"/>
                    </a:lnTo>
                    <a:lnTo>
                      <a:pt x="195" y="639"/>
                    </a:lnTo>
                    <a:lnTo>
                      <a:pt x="192" y="642"/>
                    </a:lnTo>
                    <a:lnTo>
                      <a:pt x="188" y="643"/>
                    </a:lnTo>
                    <a:lnTo>
                      <a:pt x="184" y="643"/>
                    </a:lnTo>
                    <a:close/>
                    <a:moveTo>
                      <a:pt x="129" y="698"/>
                    </a:moveTo>
                    <a:lnTo>
                      <a:pt x="124" y="698"/>
                    </a:lnTo>
                    <a:lnTo>
                      <a:pt x="121" y="697"/>
                    </a:lnTo>
                    <a:lnTo>
                      <a:pt x="118" y="695"/>
                    </a:lnTo>
                    <a:lnTo>
                      <a:pt x="115" y="693"/>
                    </a:lnTo>
                    <a:lnTo>
                      <a:pt x="112" y="691"/>
                    </a:lnTo>
                    <a:lnTo>
                      <a:pt x="110" y="688"/>
                    </a:lnTo>
                    <a:lnTo>
                      <a:pt x="109" y="684"/>
                    </a:lnTo>
                    <a:lnTo>
                      <a:pt x="109" y="680"/>
                    </a:lnTo>
                    <a:lnTo>
                      <a:pt x="109" y="677"/>
                    </a:lnTo>
                    <a:lnTo>
                      <a:pt x="110" y="673"/>
                    </a:lnTo>
                    <a:lnTo>
                      <a:pt x="112" y="669"/>
                    </a:lnTo>
                    <a:lnTo>
                      <a:pt x="115" y="667"/>
                    </a:lnTo>
                    <a:lnTo>
                      <a:pt x="118" y="664"/>
                    </a:lnTo>
                    <a:lnTo>
                      <a:pt x="121" y="663"/>
                    </a:lnTo>
                    <a:lnTo>
                      <a:pt x="124" y="662"/>
                    </a:lnTo>
                    <a:lnTo>
                      <a:pt x="129" y="661"/>
                    </a:lnTo>
                    <a:lnTo>
                      <a:pt x="132" y="662"/>
                    </a:lnTo>
                    <a:lnTo>
                      <a:pt x="135" y="663"/>
                    </a:lnTo>
                    <a:lnTo>
                      <a:pt x="138" y="664"/>
                    </a:lnTo>
                    <a:lnTo>
                      <a:pt x="141" y="667"/>
                    </a:lnTo>
                    <a:lnTo>
                      <a:pt x="143" y="669"/>
                    </a:lnTo>
                    <a:lnTo>
                      <a:pt x="146" y="673"/>
                    </a:lnTo>
                    <a:lnTo>
                      <a:pt x="147" y="677"/>
                    </a:lnTo>
                    <a:lnTo>
                      <a:pt x="147" y="680"/>
                    </a:lnTo>
                    <a:lnTo>
                      <a:pt x="147" y="684"/>
                    </a:lnTo>
                    <a:lnTo>
                      <a:pt x="146" y="688"/>
                    </a:lnTo>
                    <a:lnTo>
                      <a:pt x="143" y="691"/>
                    </a:lnTo>
                    <a:lnTo>
                      <a:pt x="141" y="693"/>
                    </a:lnTo>
                    <a:lnTo>
                      <a:pt x="138" y="695"/>
                    </a:lnTo>
                    <a:lnTo>
                      <a:pt x="135" y="697"/>
                    </a:lnTo>
                    <a:lnTo>
                      <a:pt x="132" y="698"/>
                    </a:lnTo>
                    <a:lnTo>
                      <a:pt x="129" y="698"/>
                    </a:lnTo>
                    <a:close/>
                    <a:moveTo>
                      <a:pt x="530" y="108"/>
                    </a:moveTo>
                    <a:lnTo>
                      <a:pt x="507" y="100"/>
                    </a:lnTo>
                    <a:lnTo>
                      <a:pt x="484" y="95"/>
                    </a:lnTo>
                    <a:lnTo>
                      <a:pt x="471" y="93"/>
                    </a:lnTo>
                    <a:lnTo>
                      <a:pt x="459" y="91"/>
                    </a:lnTo>
                    <a:lnTo>
                      <a:pt x="446" y="91"/>
                    </a:lnTo>
                    <a:lnTo>
                      <a:pt x="433" y="90"/>
                    </a:lnTo>
                    <a:lnTo>
                      <a:pt x="420" y="91"/>
                    </a:lnTo>
                    <a:lnTo>
                      <a:pt x="405" y="92"/>
                    </a:lnTo>
                    <a:lnTo>
                      <a:pt x="391" y="93"/>
                    </a:lnTo>
                    <a:lnTo>
                      <a:pt x="377" y="96"/>
                    </a:lnTo>
                    <a:lnTo>
                      <a:pt x="363" y="99"/>
                    </a:lnTo>
                    <a:lnTo>
                      <a:pt x="349" y="102"/>
                    </a:lnTo>
                    <a:lnTo>
                      <a:pt x="336" y="107"/>
                    </a:lnTo>
                    <a:lnTo>
                      <a:pt x="323" y="112"/>
                    </a:lnTo>
                    <a:lnTo>
                      <a:pt x="310" y="118"/>
                    </a:lnTo>
                    <a:lnTo>
                      <a:pt x="299" y="125"/>
                    </a:lnTo>
                    <a:lnTo>
                      <a:pt x="287" y="131"/>
                    </a:lnTo>
                    <a:lnTo>
                      <a:pt x="275" y="139"/>
                    </a:lnTo>
                    <a:lnTo>
                      <a:pt x="263" y="146"/>
                    </a:lnTo>
                    <a:lnTo>
                      <a:pt x="253" y="155"/>
                    </a:lnTo>
                    <a:lnTo>
                      <a:pt x="243" y="164"/>
                    </a:lnTo>
                    <a:lnTo>
                      <a:pt x="233" y="173"/>
                    </a:lnTo>
                    <a:lnTo>
                      <a:pt x="224" y="184"/>
                    </a:lnTo>
                    <a:lnTo>
                      <a:pt x="214" y="193"/>
                    </a:lnTo>
                    <a:lnTo>
                      <a:pt x="206" y="204"/>
                    </a:lnTo>
                    <a:lnTo>
                      <a:pt x="198" y="216"/>
                    </a:lnTo>
                    <a:lnTo>
                      <a:pt x="191" y="228"/>
                    </a:lnTo>
                    <a:lnTo>
                      <a:pt x="184" y="239"/>
                    </a:lnTo>
                    <a:lnTo>
                      <a:pt x="178" y="251"/>
                    </a:lnTo>
                    <a:lnTo>
                      <a:pt x="172" y="264"/>
                    </a:lnTo>
                    <a:lnTo>
                      <a:pt x="167" y="277"/>
                    </a:lnTo>
                    <a:lnTo>
                      <a:pt x="163" y="290"/>
                    </a:lnTo>
                    <a:lnTo>
                      <a:pt x="158" y="303"/>
                    </a:lnTo>
                    <a:lnTo>
                      <a:pt x="155" y="317"/>
                    </a:lnTo>
                    <a:lnTo>
                      <a:pt x="153" y="331"/>
                    </a:lnTo>
                    <a:lnTo>
                      <a:pt x="151" y="345"/>
                    </a:lnTo>
                    <a:lnTo>
                      <a:pt x="150" y="359"/>
                    </a:lnTo>
                    <a:lnTo>
                      <a:pt x="150" y="374"/>
                    </a:lnTo>
                    <a:lnTo>
                      <a:pt x="150" y="387"/>
                    </a:lnTo>
                    <a:lnTo>
                      <a:pt x="151" y="400"/>
                    </a:lnTo>
                    <a:lnTo>
                      <a:pt x="152" y="412"/>
                    </a:lnTo>
                    <a:lnTo>
                      <a:pt x="154" y="424"/>
                    </a:lnTo>
                    <a:lnTo>
                      <a:pt x="160" y="448"/>
                    </a:lnTo>
                    <a:lnTo>
                      <a:pt x="167" y="471"/>
                    </a:lnTo>
                    <a:lnTo>
                      <a:pt x="4" y="631"/>
                    </a:lnTo>
                    <a:lnTo>
                      <a:pt x="2" y="634"/>
                    </a:lnTo>
                    <a:lnTo>
                      <a:pt x="1" y="636"/>
                    </a:lnTo>
                    <a:lnTo>
                      <a:pt x="0" y="639"/>
                    </a:lnTo>
                    <a:lnTo>
                      <a:pt x="0" y="643"/>
                    </a:lnTo>
                    <a:lnTo>
                      <a:pt x="0" y="792"/>
                    </a:lnTo>
                    <a:lnTo>
                      <a:pt x="0" y="796"/>
                    </a:lnTo>
                    <a:lnTo>
                      <a:pt x="1" y="799"/>
                    </a:lnTo>
                    <a:lnTo>
                      <a:pt x="2" y="801"/>
                    </a:lnTo>
                    <a:lnTo>
                      <a:pt x="4" y="803"/>
                    </a:lnTo>
                    <a:lnTo>
                      <a:pt x="7" y="805"/>
                    </a:lnTo>
                    <a:lnTo>
                      <a:pt x="9" y="806"/>
                    </a:lnTo>
                    <a:lnTo>
                      <a:pt x="12" y="807"/>
                    </a:lnTo>
                    <a:lnTo>
                      <a:pt x="15" y="807"/>
                    </a:lnTo>
                    <a:lnTo>
                      <a:pt x="166" y="807"/>
                    </a:lnTo>
                    <a:lnTo>
                      <a:pt x="169" y="807"/>
                    </a:lnTo>
                    <a:lnTo>
                      <a:pt x="171" y="806"/>
                    </a:lnTo>
                    <a:lnTo>
                      <a:pt x="175" y="805"/>
                    </a:lnTo>
                    <a:lnTo>
                      <a:pt x="177" y="803"/>
                    </a:lnTo>
                    <a:lnTo>
                      <a:pt x="337" y="642"/>
                    </a:lnTo>
                    <a:lnTo>
                      <a:pt x="361" y="648"/>
                    </a:lnTo>
                    <a:lnTo>
                      <a:pt x="384" y="653"/>
                    </a:lnTo>
                    <a:lnTo>
                      <a:pt x="396" y="655"/>
                    </a:lnTo>
                    <a:lnTo>
                      <a:pt x="409" y="657"/>
                    </a:lnTo>
                    <a:lnTo>
                      <a:pt x="421" y="658"/>
                    </a:lnTo>
                    <a:lnTo>
                      <a:pt x="433" y="658"/>
                    </a:lnTo>
                    <a:lnTo>
                      <a:pt x="448" y="658"/>
                    </a:lnTo>
                    <a:lnTo>
                      <a:pt x="462" y="657"/>
                    </a:lnTo>
                    <a:lnTo>
                      <a:pt x="477" y="654"/>
                    </a:lnTo>
                    <a:lnTo>
                      <a:pt x="491" y="652"/>
                    </a:lnTo>
                    <a:lnTo>
                      <a:pt x="504" y="649"/>
                    </a:lnTo>
                    <a:lnTo>
                      <a:pt x="518" y="645"/>
                    </a:lnTo>
                    <a:lnTo>
                      <a:pt x="531" y="640"/>
                    </a:lnTo>
                    <a:lnTo>
                      <a:pt x="544" y="635"/>
                    </a:lnTo>
                    <a:lnTo>
                      <a:pt x="557" y="630"/>
                    </a:lnTo>
                    <a:lnTo>
                      <a:pt x="569" y="623"/>
                    </a:lnTo>
                    <a:lnTo>
                      <a:pt x="581" y="617"/>
                    </a:lnTo>
                    <a:lnTo>
                      <a:pt x="593" y="609"/>
                    </a:lnTo>
                    <a:lnTo>
                      <a:pt x="604" y="602"/>
                    </a:lnTo>
                    <a:lnTo>
                      <a:pt x="614" y="593"/>
                    </a:lnTo>
                    <a:lnTo>
                      <a:pt x="625" y="584"/>
                    </a:lnTo>
                    <a:lnTo>
                      <a:pt x="635" y="575"/>
                    </a:lnTo>
                    <a:lnTo>
                      <a:pt x="644" y="565"/>
                    </a:lnTo>
                    <a:lnTo>
                      <a:pt x="653" y="555"/>
                    </a:lnTo>
                    <a:lnTo>
                      <a:pt x="661" y="544"/>
                    </a:lnTo>
                    <a:lnTo>
                      <a:pt x="669" y="532"/>
                    </a:lnTo>
                    <a:lnTo>
                      <a:pt x="676" y="522"/>
                    </a:lnTo>
                    <a:lnTo>
                      <a:pt x="684" y="509"/>
                    </a:lnTo>
                    <a:lnTo>
                      <a:pt x="690" y="497"/>
                    </a:lnTo>
                    <a:lnTo>
                      <a:pt x="696" y="484"/>
                    </a:lnTo>
                    <a:lnTo>
                      <a:pt x="701" y="471"/>
                    </a:lnTo>
                    <a:lnTo>
                      <a:pt x="705" y="459"/>
                    </a:lnTo>
                    <a:lnTo>
                      <a:pt x="708" y="445"/>
                    </a:lnTo>
                    <a:lnTo>
                      <a:pt x="712" y="431"/>
                    </a:lnTo>
                    <a:lnTo>
                      <a:pt x="715" y="417"/>
                    </a:lnTo>
                    <a:lnTo>
                      <a:pt x="716" y="403"/>
                    </a:lnTo>
                    <a:lnTo>
                      <a:pt x="717" y="388"/>
                    </a:lnTo>
                    <a:lnTo>
                      <a:pt x="718" y="374"/>
                    </a:lnTo>
                    <a:lnTo>
                      <a:pt x="717" y="361"/>
                    </a:lnTo>
                    <a:lnTo>
                      <a:pt x="717" y="350"/>
                    </a:lnTo>
                    <a:lnTo>
                      <a:pt x="715" y="337"/>
                    </a:lnTo>
                    <a:lnTo>
                      <a:pt x="714" y="325"/>
                    </a:lnTo>
                    <a:lnTo>
                      <a:pt x="708" y="301"/>
                    </a:lnTo>
                    <a:lnTo>
                      <a:pt x="701" y="278"/>
                    </a:lnTo>
                    <a:lnTo>
                      <a:pt x="804" y="175"/>
                    </a:lnTo>
                    <a:lnTo>
                      <a:pt x="808" y="172"/>
                    </a:lnTo>
                    <a:lnTo>
                      <a:pt x="637" y="0"/>
                    </a:lnTo>
                    <a:lnTo>
                      <a:pt x="53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27" name="Freeform 4453">
                <a:extLst>
                  <a:ext uri="{FF2B5EF4-FFF2-40B4-BE49-F238E27FC236}">
                    <a16:creationId xmlns:a16="http://schemas.microsoft.com/office/drawing/2014/main" xmlns="" id="{BD8128E4-0621-4688-8730-570E24D1D3BD}"/>
                  </a:ext>
                </a:extLst>
              </p:cNvPr>
              <p:cNvSpPr>
                <a:spLocks/>
              </p:cNvSpPr>
              <p:nvPr/>
            </p:nvSpPr>
            <p:spPr bwMode="auto">
              <a:xfrm>
                <a:off x="3884860" y="4317117"/>
                <a:ext cx="44450" cy="74613"/>
              </a:xfrm>
              <a:custGeom>
                <a:avLst/>
                <a:gdLst>
                  <a:gd name="T0" fmla="*/ 30 w 140"/>
                  <a:gd name="T1" fmla="*/ 103 h 238"/>
                  <a:gd name="T2" fmla="*/ 30 w 140"/>
                  <a:gd name="T3" fmla="*/ 15 h 238"/>
                  <a:gd name="T4" fmla="*/ 30 w 140"/>
                  <a:gd name="T5" fmla="*/ 12 h 238"/>
                  <a:gd name="T6" fmla="*/ 29 w 140"/>
                  <a:gd name="T7" fmla="*/ 9 h 238"/>
                  <a:gd name="T8" fmla="*/ 28 w 140"/>
                  <a:gd name="T9" fmla="*/ 7 h 238"/>
                  <a:gd name="T10" fmla="*/ 26 w 140"/>
                  <a:gd name="T11" fmla="*/ 5 h 238"/>
                  <a:gd name="T12" fmla="*/ 24 w 140"/>
                  <a:gd name="T13" fmla="*/ 2 h 238"/>
                  <a:gd name="T14" fmla="*/ 22 w 140"/>
                  <a:gd name="T15" fmla="*/ 1 h 238"/>
                  <a:gd name="T16" fmla="*/ 19 w 140"/>
                  <a:gd name="T17" fmla="*/ 0 h 238"/>
                  <a:gd name="T18" fmla="*/ 15 w 140"/>
                  <a:gd name="T19" fmla="*/ 0 h 238"/>
                  <a:gd name="T20" fmla="*/ 12 w 140"/>
                  <a:gd name="T21" fmla="*/ 0 h 238"/>
                  <a:gd name="T22" fmla="*/ 10 w 140"/>
                  <a:gd name="T23" fmla="*/ 1 h 238"/>
                  <a:gd name="T24" fmla="*/ 7 w 140"/>
                  <a:gd name="T25" fmla="*/ 2 h 238"/>
                  <a:gd name="T26" fmla="*/ 5 w 140"/>
                  <a:gd name="T27" fmla="*/ 5 h 238"/>
                  <a:gd name="T28" fmla="*/ 4 w 140"/>
                  <a:gd name="T29" fmla="*/ 7 h 238"/>
                  <a:gd name="T30" fmla="*/ 2 w 140"/>
                  <a:gd name="T31" fmla="*/ 9 h 238"/>
                  <a:gd name="T32" fmla="*/ 2 w 140"/>
                  <a:gd name="T33" fmla="*/ 12 h 238"/>
                  <a:gd name="T34" fmla="*/ 0 w 140"/>
                  <a:gd name="T35" fmla="*/ 15 h 238"/>
                  <a:gd name="T36" fmla="*/ 0 w 140"/>
                  <a:gd name="T37" fmla="*/ 109 h 238"/>
                  <a:gd name="T38" fmla="*/ 0 w 140"/>
                  <a:gd name="T39" fmla="*/ 113 h 238"/>
                  <a:gd name="T40" fmla="*/ 2 w 140"/>
                  <a:gd name="T41" fmla="*/ 115 h 238"/>
                  <a:gd name="T42" fmla="*/ 3 w 140"/>
                  <a:gd name="T43" fmla="*/ 118 h 238"/>
                  <a:gd name="T44" fmla="*/ 5 w 140"/>
                  <a:gd name="T45" fmla="*/ 120 h 238"/>
                  <a:gd name="T46" fmla="*/ 114 w 140"/>
                  <a:gd name="T47" fmla="*/ 233 h 238"/>
                  <a:gd name="T48" fmla="*/ 116 w 140"/>
                  <a:gd name="T49" fmla="*/ 236 h 238"/>
                  <a:gd name="T50" fmla="*/ 119 w 140"/>
                  <a:gd name="T51" fmla="*/ 237 h 238"/>
                  <a:gd name="T52" fmla="*/ 122 w 140"/>
                  <a:gd name="T53" fmla="*/ 238 h 238"/>
                  <a:gd name="T54" fmla="*/ 125 w 140"/>
                  <a:gd name="T55" fmla="*/ 238 h 238"/>
                  <a:gd name="T56" fmla="*/ 128 w 140"/>
                  <a:gd name="T57" fmla="*/ 238 h 238"/>
                  <a:gd name="T58" fmla="*/ 130 w 140"/>
                  <a:gd name="T59" fmla="*/ 237 h 238"/>
                  <a:gd name="T60" fmla="*/ 133 w 140"/>
                  <a:gd name="T61" fmla="*/ 236 h 238"/>
                  <a:gd name="T62" fmla="*/ 135 w 140"/>
                  <a:gd name="T63" fmla="*/ 233 h 238"/>
                  <a:gd name="T64" fmla="*/ 137 w 140"/>
                  <a:gd name="T65" fmla="*/ 231 h 238"/>
                  <a:gd name="T66" fmla="*/ 139 w 140"/>
                  <a:gd name="T67" fmla="*/ 228 h 238"/>
                  <a:gd name="T68" fmla="*/ 140 w 140"/>
                  <a:gd name="T69" fmla="*/ 226 h 238"/>
                  <a:gd name="T70" fmla="*/ 140 w 140"/>
                  <a:gd name="T71" fmla="*/ 223 h 238"/>
                  <a:gd name="T72" fmla="*/ 140 w 140"/>
                  <a:gd name="T73" fmla="*/ 221 h 238"/>
                  <a:gd name="T74" fmla="*/ 139 w 140"/>
                  <a:gd name="T75" fmla="*/ 217 h 238"/>
                  <a:gd name="T76" fmla="*/ 137 w 140"/>
                  <a:gd name="T77" fmla="*/ 215 h 238"/>
                  <a:gd name="T78" fmla="*/ 135 w 140"/>
                  <a:gd name="T79" fmla="*/ 212 h 238"/>
                  <a:gd name="T80" fmla="*/ 30 w 140"/>
                  <a:gd name="T81"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238">
                    <a:moveTo>
                      <a:pt x="30" y="103"/>
                    </a:moveTo>
                    <a:lnTo>
                      <a:pt x="30" y="15"/>
                    </a:lnTo>
                    <a:lnTo>
                      <a:pt x="30" y="12"/>
                    </a:lnTo>
                    <a:lnTo>
                      <a:pt x="29" y="9"/>
                    </a:lnTo>
                    <a:lnTo>
                      <a:pt x="28" y="7"/>
                    </a:lnTo>
                    <a:lnTo>
                      <a:pt x="26" y="5"/>
                    </a:lnTo>
                    <a:lnTo>
                      <a:pt x="24" y="2"/>
                    </a:lnTo>
                    <a:lnTo>
                      <a:pt x="22" y="1"/>
                    </a:lnTo>
                    <a:lnTo>
                      <a:pt x="19" y="0"/>
                    </a:lnTo>
                    <a:lnTo>
                      <a:pt x="15" y="0"/>
                    </a:lnTo>
                    <a:lnTo>
                      <a:pt x="12" y="0"/>
                    </a:lnTo>
                    <a:lnTo>
                      <a:pt x="10" y="1"/>
                    </a:lnTo>
                    <a:lnTo>
                      <a:pt x="7" y="2"/>
                    </a:lnTo>
                    <a:lnTo>
                      <a:pt x="5" y="5"/>
                    </a:lnTo>
                    <a:lnTo>
                      <a:pt x="4" y="7"/>
                    </a:lnTo>
                    <a:lnTo>
                      <a:pt x="2" y="9"/>
                    </a:lnTo>
                    <a:lnTo>
                      <a:pt x="2" y="12"/>
                    </a:lnTo>
                    <a:lnTo>
                      <a:pt x="0" y="15"/>
                    </a:lnTo>
                    <a:lnTo>
                      <a:pt x="0" y="109"/>
                    </a:lnTo>
                    <a:lnTo>
                      <a:pt x="0" y="113"/>
                    </a:lnTo>
                    <a:lnTo>
                      <a:pt x="2" y="115"/>
                    </a:lnTo>
                    <a:lnTo>
                      <a:pt x="3" y="118"/>
                    </a:lnTo>
                    <a:lnTo>
                      <a:pt x="5" y="120"/>
                    </a:lnTo>
                    <a:lnTo>
                      <a:pt x="114" y="233"/>
                    </a:lnTo>
                    <a:lnTo>
                      <a:pt x="116" y="236"/>
                    </a:lnTo>
                    <a:lnTo>
                      <a:pt x="119" y="237"/>
                    </a:lnTo>
                    <a:lnTo>
                      <a:pt x="122" y="238"/>
                    </a:lnTo>
                    <a:lnTo>
                      <a:pt x="125" y="238"/>
                    </a:lnTo>
                    <a:lnTo>
                      <a:pt x="128" y="238"/>
                    </a:lnTo>
                    <a:lnTo>
                      <a:pt x="130" y="237"/>
                    </a:lnTo>
                    <a:lnTo>
                      <a:pt x="133" y="236"/>
                    </a:lnTo>
                    <a:lnTo>
                      <a:pt x="135" y="233"/>
                    </a:lnTo>
                    <a:lnTo>
                      <a:pt x="137" y="231"/>
                    </a:lnTo>
                    <a:lnTo>
                      <a:pt x="139" y="228"/>
                    </a:lnTo>
                    <a:lnTo>
                      <a:pt x="140" y="226"/>
                    </a:lnTo>
                    <a:lnTo>
                      <a:pt x="140" y="223"/>
                    </a:lnTo>
                    <a:lnTo>
                      <a:pt x="140" y="221"/>
                    </a:lnTo>
                    <a:lnTo>
                      <a:pt x="139" y="217"/>
                    </a:lnTo>
                    <a:lnTo>
                      <a:pt x="137" y="215"/>
                    </a:lnTo>
                    <a:lnTo>
                      <a:pt x="135" y="212"/>
                    </a:lnTo>
                    <a:lnTo>
                      <a:pt x="30"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grpSp>
          <p:nvGrpSpPr>
            <p:cNvPr id="21" name="组合 20">
              <a:extLst>
                <a:ext uri="{FF2B5EF4-FFF2-40B4-BE49-F238E27FC236}">
                  <a16:creationId xmlns:a16="http://schemas.microsoft.com/office/drawing/2014/main" xmlns="" id="{E279B6FF-8DDD-4FF9-AACB-0C02B5CA9FD6}"/>
                </a:ext>
              </a:extLst>
            </p:cNvPr>
            <p:cNvGrpSpPr/>
            <p:nvPr/>
          </p:nvGrpSpPr>
          <p:grpSpPr>
            <a:xfrm>
              <a:off x="1177996" y="5408045"/>
              <a:ext cx="1757796" cy="1057982"/>
              <a:chOff x="1176899" y="3720096"/>
              <a:chExt cx="2156936" cy="1057982"/>
            </a:xfrm>
          </p:grpSpPr>
          <p:sp>
            <p:nvSpPr>
              <p:cNvPr id="22" name="矩形 21">
                <a:extLst>
                  <a:ext uri="{FF2B5EF4-FFF2-40B4-BE49-F238E27FC236}">
                    <a16:creationId xmlns:a16="http://schemas.microsoft.com/office/drawing/2014/main" xmlns="" id="{4165FE20-E94B-4B6B-AE5D-F9DB62956354}"/>
                  </a:ext>
                </a:extLst>
              </p:cNvPr>
              <p:cNvSpPr/>
              <p:nvPr/>
            </p:nvSpPr>
            <p:spPr>
              <a:xfrm>
                <a:off x="1354567" y="3720096"/>
                <a:ext cx="1801598" cy="436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a:t>
                </a:r>
              </a:p>
            </p:txBody>
          </p:sp>
          <p:sp>
            <p:nvSpPr>
              <p:cNvPr id="23" name="文本框 22">
                <a:extLst>
                  <a:ext uri="{FF2B5EF4-FFF2-40B4-BE49-F238E27FC236}">
                    <a16:creationId xmlns:a16="http://schemas.microsoft.com/office/drawing/2014/main" xmlns="" id="{19C6BFE8-4E77-4CA3-B418-EA705F44D82E}"/>
                  </a:ext>
                </a:extLst>
              </p:cNvPr>
              <p:cNvSpPr txBox="1"/>
              <p:nvPr/>
            </p:nvSpPr>
            <p:spPr>
              <a:xfrm>
                <a:off x="1176899" y="4160473"/>
                <a:ext cx="2156936" cy="61760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grpSp>
        <p:nvGrpSpPr>
          <p:cNvPr id="33" name="组合 32">
            <a:extLst>
              <a:ext uri="{FF2B5EF4-FFF2-40B4-BE49-F238E27FC236}">
                <a16:creationId xmlns:a16="http://schemas.microsoft.com/office/drawing/2014/main" xmlns="" id="{40978966-2F05-4EAD-840D-7E06968819F6}"/>
              </a:ext>
            </a:extLst>
          </p:cNvPr>
          <p:cNvGrpSpPr/>
          <p:nvPr/>
        </p:nvGrpSpPr>
        <p:grpSpPr>
          <a:xfrm>
            <a:off x="3233747" y="3562583"/>
            <a:ext cx="1757796" cy="2627392"/>
            <a:chOff x="3232513" y="3838635"/>
            <a:chExt cx="1757796" cy="2627392"/>
          </a:xfrm>
        </p:grpSpPr>
        <p:grpSp>
          <p:nvGrpSpPr>
            <p:cNvPr id="34" name="Group 18">
              <a:extLst>
                <a:ext uri="{FF2B5EF4-FFF2-40B4-BE49-F238E27FC236}">
                  <a16:creationId xmlns:a16="http://schemas.microsoft.com/office/drawing/2014/main" xmlns="" id="{FB10483C-6C45-4550-A650-7CAD5ADCB7A7}"/>
                </a:ext>
              </a:extLst>
            </p:cNvPr>
            <p:cNvGrpSpPr/>
            <p:nvPr/>
          </p:nvGrpSpPr>
          <p:grpSpPr>
            <a:xfrm>
              <a:off x="3621111" y="4313677"/>
              <a:ext cx="980601" cy="981784"/>
              <a:chOff x="3662363" y="1317626"/>
              <a:chExt cx="1824038" cy="1825624"/>
            </a:xfrm>
          </p:grpSpPr>
          <p:sp>
            <p:nvSpPr>
              <p:cNvPr id="46" name="Freeform 5">
                <a:extLst>
                  <a:ext uri="{FF2B5EF4-FFF2-40B4-BE49-F238E27FC236}">
                    <a16:creationId xmlns:a16="http://schemas.microsoft.com/office/drawing/2014/main" xmlns="" id="{725FB569-F18E-4480-8BB3-1FB3E6EF5F97}"/>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7" name="Freeform 6">
                <a:extLst>
                  <a:ext uri="{FF2B5EF4-FFF2-40B4-BE49-F238E27FC236}">
                    <a16:creationId xmlns:a16="http://schemas.microsoft.com/office/drawing/2014/main" xmlns="" id="{C186903B-D2D9-4C85-A4EB-5689B6C04ABE}"/>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8" name="Freeform 7">
                <a:extLst>
                  <a:ext uri="{FF2B5EF4-FFF2-40B4-BE49-F238E27FC236}">
                    <a16:creationId xmlns:a16="http://schemas.microsoft.com/office/drawing/2014/main" xmlns="" id="{63ACBEA8-D016-4075-885C-B817418CDBA8}"/>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9" name="Freeform 8">
                <a:extLst>
                  <a:ext uri="{FF2B5EF4-FFF2-40B4-BE49-F238E27FC236}">
                    <a16:creationId xmlns:a16="http://schemas.microsoft.com/office/drawing/2014/main" xmlns="" id="{3F25A4F0-32A6-4C67-980C-6EE3924D7EB9}"/>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50" name="Freeform 9">
                <a:extLst>
                  <a:ext uri="{FF2B5EF4-FFF2-40B4-BE49-F238E27FC236}">
                    <a16:creationId xmlns:a16="http://schemas.microsoft.com/office/drawing/2014/main" xmlns="" id="{4716E81B-0BEA-40F6-AA9E-8789008678D8}"/>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sp>
          <p:nvSpPr>
            <p:cNvPr id="35" name="Oval 96">
              <a:extLst>
                <a:ext uri="{FF2B5EF4-FFF2-40B4-BE49-F238E27FC236}">
                  <a16:creationId xmlns:a16="http://schemas.microsoft.com/office/drawing/2014/main" xmlns="" id="{40816EE6-4F43-41B7-97BD-D2AD3F5840B7}"/>
                </a:ext>
              </a:extLst>
            </p:cNvPr>
            <p:cNvSpPr/>
            <p:nvPr/>
          </p:nvSpPr>
          <p:spPr>
            <a:xfrm>
              <a:off x="3934927" y="3838635"/>
              <a:ext cx="352969" cy="353088"/>
            </a:xfrm>
            <a:prstGeom prst="ellipse">
              <a:avLst/>
            </a:prstGeom>
            <a:solidFill>
              <a:schemeClr val="tx1">
                <a:lumMod val="75000"/>
                <a:lumOff val="25000"/>
              </a:schemeClr>
            </a:solidFill>
            <a:ln w="15875" cap="flat" cmpd="sng" algn="ctr">
              <a:solidFill>
                <a:schemeClr val="bg1"/>
              </a:solidFill>
              <a:prstDash val="solid"/>
              <a:miter lim="800000"/>
            </a:ln>
            <a:effectLst/>
          </p:spPr>
          <p:txBody>
            <a:bodyPr rtlCol="0" anchor="ctr"/>
            <a:lstStyle/>
            <a:p>
              <a:pPr algn="ctr"/>
              <a:r>
                <a:rPr 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a:t>
              </a:r>
            </a:p>
          </p:txBody>
        </p:sp>
        <p:sp>
          <p:nvSpPr>
            <p:cNvPr id="36" name="Oval 101">
              <a:extLst>
                <a:ext uri="{FF2B5EF4-FFF2-40B4-BE49-F238E27FC236}">
                  <a16:creationId xmlns:a16="http://schemas.microsoft.com/office/drawing/2014/main" xmlns="" id="{27541E90-1D8F-4DBC-81E7-10D3B63C126B}"/>
                </a:ext>
              </a:extLst>
            </p:cNvPr>
            <p:cNvSpPr/>
            <p:nvPr/>
          </p:nvSpPr>
          <p:spPr>
            <a:xfrm>
              <a:off x="3843689" y="4535477"/>
              <a:ext cx="535445" cy="535626"/>
            </a:xfrm>
            <a:prstGeom prst="ellipse">
              <a:avLst/>
            </a:prstGeom>
            <a:solidFill>
              <a:schemeClr val="tx1">
                <a:lumMod val="75000"/>
                <a:lumOff val="25000"/>
              </a:schemeClr>
            </a:solidFill>
            <a:ln>
              <a:noFill/>
            </a:ln>
          </p:spPr>
          <p:txBody>
            <a:bodyPr vert="horz" wrap="square" lIns="91100" tIns="45712" rIns="91100" bIns="45712" numCol="1" rtlCol="0" anchor="t" anchorCtr="0" compatLnSpc="1">
              <a:prstTxWarp prst="textNoShape">
                <a:avLst/>
              </a:prstTxWarp>
            </a:bodyPr>
            <a:lstStyle/>
            <a:p>
              <a:pPr algn="ctr" defTabSz="910660">
                <a:lnSpc>
                  <a:spcPct val="130000"/>
                </a:lnSpc>
              </a:pPr>
              <a:endParaRPr lang="en-US" sz="1867" kern="0" dirty="0">
                <a:solidFill>
                  <a:schemeClr val="bg1"/>
                </a:solidFill>
                <a:latin typeface="思源黑体 CN Light" panose="020B0300000000000000" pitchFamily="34" charset="-122"/>
                <a:ea typeface="思源黑体 CN Bold" panose="020B0800000000000000" pitchFamily="34" charset="-122"/>
              </a:endParaRPr>
            </a:p>
          </p:txBody>
        </p:sp>
        <p:grpSp>
          <p:nvGrpSpPr>
            <p:cNvPr id="37" name="Group 110">
              <a:extLst>
                <a:ext uri="{FF2B5EF4-FFF2-40B4-BE49-F238E27FC236}">
                  <a16:creationId xmlns:a16="http://schemas.microsoft.com/office/drawing/2014/main" xmlns="" id="{07683DFE-B458-408F-9C91-BE9A97CE7CB1}"/>
                </a:ext>
              </a:extLst>
            </p:cNvPr>
            <p:cNvGrpSpPr/>
            <p:nvPr/>
          </p:nvGrpSpPr>
          <p:grpSpPr>
            <a:xfrm>
              <a:off x="4023773" y="4671787"/>
              <a:ext cx="175277" cy="263005"/>
              <a:chOff x="8223250" y="1906588"/>
              <a:chExt cx="190500" cy="285750"/>
            </a:xfrm>
            <a:solidFill>
              <a:schemeClr val="bg1"/>
            </a:solidFill>
          </p:grpSpPr>
          <p:sp>
            <p:nvSpPr>
              <p:cNvPr id="41" name="Freeform 3105">
                <a:extLst>
                  <a:ext uri="{FF2B5EF4-FFF2-40B4-BE49-F238E27FC236}">
                    <a16:creationId xmlns:a16="http://schemas.microsoft.com/office/drawing/2014/main" xmlns="" id="{AAF96753-355D-452F-B407-A6B7CA7E5EC9}"/>
                  </a:ext>
                </a:extLst>
              </p:cNvPr>
              <p:cNvSpPr>
                <a:spLocks/>
              </p:cNvSpPr>
              <p:nvPr/>
            </p:nvSpPr>
            <p:spPr bwMode="auto">
              <a:xfrm>
                <a:off x="8323263" y="1906588"/>
                <a:ext cx="19050" cy="88900"/>
              </a:xfrm>
              <a:custGeom>
                <a:avLst/>
                <a:gdLst>
                  <a:gd name="T0" fmla="*/ 47 w 47"/>
                  <a:gd name="T1" fmla="*/ 0 h 222"/>
                  <a:gd name="T2" fmla="*/ 0 w 47"/>
                  <a:gd name="T3" fmla="*/ 0 h 222"/>
                  <a:gd name="T4" fmla="*/ 0 w 47"/>
                  <a:gd name="T5" fmla="*/ 215 h 222"/>
                  <a:gd name="T6" fmla="*/ 11 w 47"/>
                  <a:gd name="T7" fmla="*/ 216 h 222"/>
                  <a:gd name="T8" fmla="*/ 23 w 47"/>
                  <a:gd name="T9" fmla="*/ 217 h 222"/>
                  <a:gd name="T10" fmla="*/ 35 w 47"/>
                  <a:gd name="T11" fmla="*/ 220 h 222"/>
                  <a:gd name="T12" fmla="*/ 47 w 47"/>
                  <a:gd name="T13" fmla="*/ 222 h 222"/>
                  <a:gd name="T14" fmla="*/ 47 w 47"/>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2">
                    <a:moveTo>
                      <a:pt x="47" y="0"/>
                    </a:moveTo>
                    <a:lnTo>
                      <a:pt x="0" y="0"/>
                    </a:lnTo>
                    <a:lnTo>
                      <a:pt x="0" y="215"/>
                    </a:lnTo>
                    <a:lnTo>
                      <a:pt x="11" y="216"/>
                    </a:lnTo>
                    <a:lnTo>
                      <a:pt x="23" y="217"/>
                    </a:lnTo>
                    <a:lnTo>
                      <a:pt x="35" y="220"/>
                    </a:lnTo>
                    <a:lnTo>
                      <a:pt x="47" y="222"/>
                    </a:ln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2" name="Freeform 3106">
                <a:extLst>
                  <a:ext uri="{FF2B5EF4-FFF2-40B4-BE49-F238E27FC236}">
                    <a16:creationId xmlns:a16="http://schemas.microsoft.com/office/drawing/2014/main" xmlns="" id="{1E2446FB-7577-4457-A298-1EC269A7F997}"/>
                  </a:ext>
                </a:extLst>
              </p:cNvPr>
              <p:cNvSpPr>
                <a:spLocks/>
              </p:cNvSpPr>
              <p:nvPr/>
            </p:nvSpPr>
            <p:spPr bwMode="auto">
              <a:xfrm>
                <a:off x="8351838" y="1906588"/>
                <a:ext cx="28575" cy="98425"/>
              </a:xfrm>
              <a:custGeom>
                <a:avLst/>
                <a:gdLst>
                  <a:gd name="T0" fmla="*/ 72 w 72"/>
                  <a:gd name="T1" fmla="*/ 85 h 247"/>
                  <a:gd name="T2" fmla="*/ 72 w 72"/>
                  <a:gd name="T3" fmla="*/ 84 h 247"/>
                  <a:gd name="T4" fmla="*/ 72 w 72"/>
                  <a:gd name="T5" fmla="*/ 83 h 247"/>
                  <a:gd name="T6" fmla="*/ 72 w 72"/>
                  <a:gd name="T7" fmla="*/ 12 h 247"/>
                  <a:gd name="T8" fmla="*/ 71 w 72"/>
                  <a:gd name="T9" fmla="*/ 7 h 247"/>
                  <a:gd name="T10" fmla="*/ 69 w 72"/>
                  <a:gd name="T11" fmla="*/ 3 h 247"/>
                  <a:gd name="T12" fmla="*/ 65 w 72"/>
                  <a:gd name="T13" fmla="*/ 1 h 247"/>
                  <a:gd name="T14" fmla="*/ 61 w 72"/>
                  <a:gd name="T15" fmla="*/ 0 h 247"/>
                  <a:gd name="T16" fmla="*/ 0 w 72"/>
                  <a:gd name="T17" fmla="*/ 0 h 247"/>
                  <a:gd name="T18" fmla="*/ 0 w 72"/>
                  <a:gd name="T19" fmla="*/ 229 h 247"/>
                  <a:gd name="T20" fmla="*/ 12 w 72"/>
                  <a:gd name="T21" fmla="*/ 233 h 247"/>
                  <a:gd name="T22" fmla="*/ 23 w 72"/>
                  <a:gd name="T23" fmla="*/ 238 h 247"/>
                  <a:gd name="T24" fmla="*/ 33 w 72"/>
                  <a:gd name="T25" fmla="*/ 242 h 247"/>
                  <a:gd name="T26" fmla="*/ 44 w 72"/>
                  <a:gd name="T27" fmla="*/ 247 h 247"/>
                  <a:gd name="T28" fmla="*/ 72 w 72"/>
                  <a:gd name="T29" fmla="*/ 8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247">
                    <a:moveTo>
                      <a:pt x="72" y="85"/>
                    </a:moveTo>
                    <a:lnTo>
                      <a:pt x="72" y="84"/>
                    </a:lnTo>
                    <a:lnTo>
                      <a:pt x="72" y="83"/>
                    </a:lnTo>
                    <a:lnTo>
                      <a:pt x="72" y="12"/>
                    </a:lnTo>
                    <a:lnTo>
                      <a:pt x="71" y="7"/>
                    </a:lnTo>
                    <a:lnTo>
                      <a:pt x="69" y="3"/>
                    </a:lnTo>
                    <a:lnTo>
                      <a:pt x="65" y="1"/>
                    </a:lnTo>
                    <a:lnTo>
                      <a:pt x="61" y="0"/>
                    </a:lnTo>
                    <a:lnTo>
                      <a:pt x="0" y="0"/>
                    </a:lnTo>
                    <a:lnTo>
                      <a:pt x="0" y="229"/>
                    </a:lnTo>
                    <a:lnTo>
                      <a:pt x="12" y="233"/>
                    </a:lnTo>
                    <a:lnTo>
                      <a:pt x="23" y="238"/>
                    </a:lnTo>
                    <a:lnTo>
                      <a:pt x="33" y="242"/>
                    </a:lnTo>
                    <a:lnTo>
                      <a:pt x="44" y="247"/>
                    </a:lnTo>
                    <a:lnTo>
                      <a:pt x="72"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3" name="Freeform 3107">
                <a:extLst>
                  <a:ext uri="{FF2B5EF4-FFF2-40B4-BE49-F238E27FC236}">
                    <a16:creationId xmlns:a16="http://schemas.microsoft.com/office/drawing/2014/main" xmlns="" id="{84343872-4550-4C78-BEE6-53DADBC6D704}"/>
                  </a:ext>
                </a:extLst>
              </p:cNvPr>
              <p:cNvSpPr>
                <a:spLocks/>
              </p:cNvSpPr>
              <p:nvPr/>
            </p:nvSpPr>
            <p:spPr bwMode="auto">
              <a:xfrm>
                <a:off x="8256588" y="1906588"/>
                <a:ext cx="28575" cy="98425"/>
              </a:xfrm>
              <a:custGeom>
                <a:avLst/>
                <a:gdLst>
                  <a:gd name="T0" fmla="*/ 28 w 71"/>
                  <a:gd name="T1" fmla="*/ 247 h 247"/>
                  <a:gd name="T2" fmla="*/ 39 w 71"/>
                  <a:gd name="T3" fmla="*/ 242 h 247"/>
                  <a:gd name="T4" fmla="*/ 50 w 71"/>
                  <a:gd name="T5" fmla="*/ 238 h 247"/>
                  <a:gd name="T6" fmla="*/ 60 w 71"/>
                  <a:gd name="T7" fmla="*/ 233 h 247"/>
                  <a:gd name="T8" fmla="*/ 71 w 71"/>
                  <a:gd name="T9" fmla="*/ 229 h 247"/>
                  <a:gd name="T10" fmla="*/ 71 w 71"/>
                  <a:gd name="T11" fmla="*/ 0 h 247"/>
                  <a:gd name="T12" fmla="*/ 12 w 71"/>
                  <a:gd name="T13" fmla="*/ 0 h 247"/>
                  <a:gd name="T14" fmla="*/ 7 w 71"/>
                  <a:gd name="T15" fmla="*/ 1 h 247"/>
                  <a:gd name="T16" fmla="*/ 3 w 71"/>
                  <a:gd name="T17" fmla="*/ 3 h 247"/>
                  <a:gd name="T18" fmla="*/ 1 w 71"/>
                  <a:gd name="T19" fmla="*/ 7 h 247"/>
                  <a:gd name="T20" fmla="*/ 0 w 71"/>
                  <a:gd name="T21" fmla="*/ 12 h 247"/>
                  <a:gd name="T22" fmla="*/ 0 w 71"/>
                  <a:gd name="T23" fmla="*/ 83 h 247"/>
                  <a:gd name="T24" fmla="*/ 0 w 71"/>
                  <a:gd name="T25" fmla="*/ 84 h 247"/>
                  <a:gd name="T26" fmla="*/ 0 w 71"/>
                  <a:gd name="T27" fmla="*/ 85 h 247"/>
                  <a:gd name="T28" fmla="*/ 28 w 71"/>
                  <a:gd name="T29"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247">
                    <a:moveTo>
                      <a:pt x="28" y="247"/>
                    </a:moveTo>
                    <a:lnTo>
                      <a:pt x="39" y="242"/>
                    </a:lnTo>
                    <a:lnTo>
                      <a:pt x="50" y="238"/>
                    </a:lnTo>
                    <a:lnTo>
                      <a:pt x="60" y="233"/>
                    </a:lnTo>
                    <a:lnTo>
                      <a:pt x="71" y="229"/>
                    </a:lnTo>
                    <a:lnTo>
                      <a:pt x="71" y="0"/>
                    </a:lnTo>
                    <a:lnTo>
                      <a:pt x="12" y="0"/>
                    </a:lnTo>
                    <a:lnTo>
                      <a:pt x="7" y="1"/>
                    </a:lnTo>
                    <a:lnTo>
                      <a:pt x="3" y="3"/>
                    </a:lnTo>
                    <a:lnTo>
                      <a:pt x="1" y="7"/>
                    </a:lnTo>
                    <a:lnTo>
                      <a:pt x="0" y="12"/>
                    </a:lnTo>
                    <a:lnTo>
                      <a:pt x="0" y="83"/>
                    </a:lnTo>
                    <a:lnTo>
                      <a:pt x="0" y="84"/>
                    </a:lnTo>
                    <a:lnTo>
                      <a:pt x="0" y="85"/>
                    </a:lnTo>
                    <a:lnTo>
                      <a:pt x="28"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4" name="Freeform 3108">
                <a:extLst>
                  <a:ext uri="{FF2B5EF4-FFF2-40B4-BE49-F238E27FC236}">
                    <a16:creationId xmlns:a16="http://schemas.microsoft.com/office/drawing/2014/main" xmlns="" id="{AD8B8742-4329-4493-BDAE-2448F7A75F98}"/>
                  </a:ext>
                </a:extLst>
              </p:cNvPr>
              <p:cNvSpPr>
                <a:spLocks/>
              </p:cNvSpPr>
              <p:nvPr/>
            </p:nvSpPr>
            <p:spPr bwMode="auto">
              <a:xfrm>
                <a:off x="8294688" y="1906588"/>
                <a:ext cx="19050" cy="88900"/>
              </a:xfrm>
              <a:custGeom>
                <a:avLst/>
                <a:gdLst>
                  <a:gd name="T0" fmla="*/ 48 w 48"/>
                  <a:gd name="T1" fmla="*/ 0 h 222"/>
                  <a:gd name="T2" fmla="*/ 0 w 48"/>
                  <a:gd name="T3" fmla="*/ 0 h 222"/>
                  <a:gd name="T4" fmla="*/ 0 w 48"/>
                  <a:gd name="T5" fmla="*/ 222 h 222"/>
                  <a:gd name="T6" fmla="*/ 11 w 48"/>
                  <a:gd name="T7" fmla="*/ 220 h 222"/>
                  <a:gd name="T8" fmla="*/ 23 w 48"/>
                  <a:gd name="T9" fmla="*/ 217 h 222"/>
                  <a:gd name="T10" fmla="*/ 36 w 48"/>
                  <a:gd name="T11" fmla="*/ 216 h 222"/>
                  <a:gd name="T12" fmla="*/ 48 w 48"/>
                  <a:gd name="T13" fmla="*/ 215 h 222"/>
                  <a:gd name="T14" fmla="*/ 48 w 48"/>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22">
                    <a:moveTo>
                      <a:pt x="48" y="0"/>
                    </a:moveTo>
                    <a:lnTo>
                      <a:pt x="0" y="0"/>
                    </a:lnTo>
                    <a:lnTo>
                      <a:pt x="0" y="222"/>
                    </a:lnTo>
                    <a:lnTo>
                      <a:pt x="11" y="220"/>
                    </a:lnTo>
                    <a:lnTo>
                      <a:pt x="23" y="217"/>
                    </a:lnTo>
                    <a:lnTo>
                      <a:pt x="36" y="216"/>
                    </a:lnTo>
                    <a:lnTo>
                      <a:pt x="48" y="215"/>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45" name="Freeform 3109">
                <a:extLst>
                  <a:ext uri="{FF2B5EF4-FFF2-40B4-BE49-F238E27FC236}">
                    <a16:creationId xmlns:a16="http://schemas.microsoft.com/office/drawing/2014/main" xmlns="" id="{D42F7CBA-50EB-461D-86AC-2B7E66B0B2CE}"/>
                  </a:ext>
                </a:extLst>
              </p:cNvPr>
              <p:cNvSpPr>
                <a:spLocks noEditPoints="1"/>
              </p:cNvSpPr>
              <p:nvPr/>
            </p:nvSpPr>
            <p:spPr bwMode="auto">
              <a:xfrm>
                <a:off x="8223250" y="2001838"/>
                <a:ext cx="190500" cy="190500"/>
              </a:xfrm>
              <a:custGeom>
                <a:avLst/>
                <a:gdLst>
                  <a:gd name="T0" fmla="*/ 305 w 478"/>
                  <a:gd name="T1" fmla="*/ 265 h 479"/>
                  <a:gd name="T2" fmla="*/ 340 w 478"/>
                  <a:gd name="T3" fmla="*/ 373 h 479"/>
                  <a:gd name="T4" fmla="*/ 336 w 478"/>
                  <a:gd name="T5" fmla="*/ 377 h 479"/>
                  <a:gd name="T6" fmla="*/ 333 w 478"/>
                  <a:gd name="T7" fmla="*/ 377 h 479"/>
                  <a:gd name="T8" fmla="*/ 239 w 478"/>
                  <a:gd name="T9" fmla="*/ 319 h 479"/>
                  <a:gd name="T10" fmla="*/ 142 w 478"/>
                  <a:gd name="T11" fmla="*/ 377 h 479"/>
                  <a:gd name="T12" fmla="*/ 138 w 478"/>
                  <a:gd name="T13" fmla="*/ 373 h 479"/>
                  <a:gd name="T14" fmla="*/ 172 w 478"/>
                  <a:gd name="T15" fmla="*/ 265 h 479"/>
                  <a:gd name="T16" fmla="*/ 101 w 478"/>
                  <a:gd name="T17" fmla="*/ 206 h 479"/>
                  <a:gd name="T18" fmla="*/ 103 w 478"/>
                  <a:gd name="T19" fmla="*/ 199 h 479"/>
                  <a:gd name="T20" fmla="*/ 188 w 478"/>
                  <a:gd name="T21" fmla="*/ 197 h 479"/>
                  <a:gd name="T22" fmla="*/ 235 w 478"/>
                  <a:gd name="T23" fmla="*/ 103 h 479"/>
                  <a:gd name="T24" fmla="*/ 242 w 478"/>
                  <a:gd name="T25" fmla="*/ 103 h 479"/>
                  <a:gd name="T26" fmla="*/ 290 w 478"/>
                  <a:gd name="T27" fmla="*/ 197 h 479"/>
                  <a:gd name="T28" fmla="*/ 374 w 478"/>
                  <a:gd name="T29" fmla="*/ 199 h 479"/>
                  <a:gd name="T30" fmla="*/ 377 w 478"/>
                  <a:gd name="T31" fmla="*/ 206 h 479"/>
                  <a:gd name="T32" fmla="*/ 239 w 478"/>
                  <a:gd name="T33" fmla="*/ 0 h 479"/>
                  <a:gd name="T34" fmla="*/ 214 w 478"/>
                  <a:gd name="T35" fmla="*/ 1 h 479"/>
                  <a:gd name="T36" fmla="*/ 190 w 478"/>
                  <a:gd name="T37" fmla="*/ 5 h 479"/>
                  <a:gd name="T38" fmla="*/ 146 w 478"/>
                  <a:gd name="T39" fmla="*/ 19 h 479"/>
                  <a:gd name="T40" fmla="*/ 104 w 478"/>
                  <a:gd name="T41" fmla="*/ 42 h 479"/>
                  <a:gd name="T42" fmla="*/ 70 w 478"/>
                  <a:gd name="T43" fmla="*/ 70 h 479"/>
                  <a:gd name="T44" fmla="*/ 40 w 478"/>
                  <a:gd name="T45" fmla="*/ 106 h 479"/>
                  <a:gd name="T46" fmla="*/ 17 w 478"/>
                  <a:gd name="T47" fmla="*/ 146 h 479"/>
                  <a:gd name="T48" fmla="*/ 4 w 478"/>
                  <a:gd name="T49" fmla="*/ 191 h 479"/>
                  <a:gd name="T50" fmla="*/ 1 w 478"/>
                  <a:gd name="T51" fmla="*/ 215 h 479"/>
                  <a:gd name="T52" fmla="*/ 0 w 478"/>
                  <a:gd name="T53" fmla="*/ 240 h 479"/>
                  <a:gd name="T54" fmla="*/ 1 w 478"/>
                  <a:gd name="T55" fmla="*/ 264 h 479"/>
                  <a:gd name="T56" fmla="*/ 4 w 478"/>
                  <a:gd name="T57" fmla="*/ 288 h 479"/>
                  <a:gd name="T58" fmla="*/ 17 w 478"/>
                  <a:gd name="T59" fmla="*/ 333 h 479"/>
                  <a:gd name="T60" fmla="*/ 40 w 478"/>
                  <a:gd name="T61" fmla="*/ 373 h 479"/>
                  <a:gd name="T62" fmla="*/ 70 w 478"/>
                  <a:gd name="T63" fmla="*/ 409 h 479"/>
                  <a:gd name="T64" fmla="*/ 104 w 478"/>
                  <a:gd name="T65" fmla="*/ 438 h 479"/>
                  <a:gd name="T66" fmla="*/ 146 w 478"/>
                  <a:gd name="T67" fmla="*/ 460 h 479"/>
                  <a:gd name="T68" fmla="*/ 190 w 478"/>
                  <a:gd name="T69" fmla="*/ 475 h 479"/>
                  <a:gd name="T70" fmla="*/ 214 w 478"/>
                  <a:gd name="T71" fmla="*/ 478 h 479"/>
                  <a:gd name="T72" fmla="*/ 239 w 478"/>
                  <a:gd name="T73" fmla="*/ 479 h 479"/>
                  <a:gd name="T74" fmla="*/ 262 w 478"/>
                  <a:gd name="T75" fmla="*/ 478 h 479"/>
                  <a:gd name="T76" fmla="*/ 286 w 478"/>
                  <a:gd name="T77" fmla="*/ 475 h 479"/>
                  <a:gd name="T78" fmla="*/ 331 w 478"/>
                  <a:gd name="T79" fmla="*/ 460 h 479"/>
                  <a:gd name="T80" fmla="*/ 372 w 478"/>
                  <a:gd name="T81" fmla="*/ 438 h 479"/>
                  <a:gd name="T82" fmla="*/ 408 w 478"/>
                  <a:gd name="T83" fmla="*/ 409 h 479"/>
                  <a:gd name="T84" fmla="*/ 437 w 478"/>
                  <a:gd name="T85" fmla="*/ 373 h 479"/>
                  <a:gd name="T86" fmla="*/ 459 w 478"/>
                  <a:gd name="T87" fmla="*/ 333 h 479"/>
                  <a:gd name="T88" fmla="*/ 473 w 478"/>
                  <a:gd name="T89" fmla="*/ 288 h 479"/>
                  <a:gd name="T90" fmla="*/ 477 w 478"/>
                  <a:gd name="T91" fmla="*/ 264 h 479"/>
                  <a:gd name="T92" fmla="*/ 478 w 478"/>
                  <a:gd name="T93" fmla="*/ 240 h 479"/>
                  <a:gd name="T94" fmla="*/ 477 w 478"/>
                  <a:gd name="T95" fmla="*/ 215 h 479"/>
                  <a:gd name="T96" fmla="*/ 473 w 478"/>
                  <a:gd name="T97" fmla="*/ 191 h 479"/>
                  <a:gd name="T98" fmla="*/ 459 w 478"/>
                  <a:gd name="T99" fmla="*/ 146 h 479"/>
                  <a:gd name="T100" fmla="*/ 437 w 478"/>
                  <a:gd name="T101" fmla="*/ 106 h 479"/>
                  <a:gd name="T102" fmla="*/ 408 w 478"/>
                  <a:gd name="T103" fmla="*/ 70 h 479"/>
                  <a:gd name="T104" fmla="*/ 372 w 478"/>
                  <a:gd name="T105" fmla="*/ 42 h 479"/>
                  <a:gd name="T106" fmla="*/ 331 w 478"/>
                  <a:gd name="T107" fmla="*/ 19 h 479"/>
                  <a:gd name="T108" fmla="*/ 286 w 478"/>
                  <a:gd name="T109" fmla="*/ 5 h 479"/>
                  <a:gd name="T110" fmla="*/ 262 w 478"/>
                  <a:gd name="T111" fmla="*/ 1 h 479"/>
                  <a:gd name="T112" fmla="*/ 239 w 478"/>
                  <a:gd name="T11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8" h="479">
                    <a:moveTo>
                      <a:pt x="374" y="208"/>
                    </a:moveTo>
                    <a:lnTo>
                      <a:pt x="305" y="265"/>
                    </a:lnTo>
                    <a:lnTo>
                      <a:pt x="340" y="370"/>
                    </a:lnTo>
                    <a:lnTo>
                      <a:pt x="340" y="373"/>
                    </a:lnTo>
                    <a:lnTo>
                      <a:pt x="339" y="376"/>
                    </a:lnTo>
                    <a:lnTo>
                      <a:pt x="336" y="377"/>
                    </a:lnTo>
                    <a:lnTo>
                      <a:pt x="334" y="377"/>
                    </a:lnTo>
                    <a:lnTo>
                      <a:pt x="333" y="377"/>
                    </a:lnTo>
                    <a:lnTo>
                      <a:pt x="331" y="377"/>
                    </a:lnTo>
                    <a:lnTo>
                      <a:pt x="239" y="319"/>
                    </a:lnTo>
                    <a:lnTo>
                      <a:pt x="146" y="377"/>
                    </a:lnTo>
                    <a:lnTo>
                      <a:pt x="142" y="377"/>
                    </a:lnTo>
                    <a:lnTo>
                      <a:pt x="139" y="376"/>
                    </a:lnTo>
                    <a:lnTo>
                      <a:pt x="138" y="373"/>
                    </a:lnTo>
                    <a:lnTo>
                      <a:pt x="138" y="370"/>
                    </a:lnTo>
                    <a:lnTo>
                      <a:pt x="172" y="265"/>
                    </a:lnTo>
                    <a:lnTo>
                      <a:pt x="103" y="208"/>
                    </a:lnTo>
                    <a:lnTo>
                      <a:pt x="101" y="206"/>
                    </a:lnTo>
                    <a:lnTo>
                      <a:pt x="101" y="202"/>
                    </a:lnTo>
                    <a:lnTo>
                      <a:pt x="103" y="199"/>
                    </a:lnTo>
                    <a:lnTo>
                      <a:pt x="107" y="197"/>
                    </a:lnTo>
                    <a:lnTo>
                      <a:pt x="188" y="197"/>
                    </a:lnTo>
                    <a:lnTo>
                      <a:pt x="233" y="105"/>
                    </a:lnTo>
                    <a:lnTo>
                      <a:pt x="235" y="103"/>
                    </a:lnTo>
                    <a:lnTo>
                      <a:pt x="239" y="102"/>
                    </a:lnTo>
                    <a:lnTo>
                      <a:pt x="242" y="103"/>
                    </a:lnTo>
                    <a:lnTo>
                      <a:pt x="243" y="105"/>
                    </a:lnTo>
                    <a:lnTo>
                      <a:pt x="290" y="197"/>
                    </a:lnTo>
                    <a:lnTo>
                      <a:pt x="371" y="197"/>
                    </a:lnTo>
                    <a:lnTo>
                      <a:pt x="374" y="199"/>
                    </a:lnTo>
                    <a:lnTo>
                      <a:pt x="375" y="202"/>
                    </a:lnTo>
                    <a:lnTo>
                      <a:pt x="377" y="206"/>
                    </a:lnTo>
                    <a:lnTo>
                      <a:pt x="374" y="208"/>
                    </a:lnTo>
                    <a:close/>
                    <a:moveTo>
                      <a:pt x="239" y="0"/>
                    </a:moveTo>
                    <a:lnTo>
                      <a:pt x="227" y="0"/>
                    </a:lnTo>
                    <a:lnTo>
                      <a:pt x="214" y="1"/>
                    </a:lnTo>
                    <a:lnTo>
                      <a:pt x="202" y="2"/>
                    </a:lnTo>
                    <a:lnTo>
                      <a:pt x="190" y="5"/>
                    </a:lnTo>
                    <a:lnTo>
                      <a:pt x="167" y="11"/>
                    </a:lnTo>
                    <a:lnTo>
                      <a:pt x="146" y="19"/>
                    </a:lnTo>
                    <a:lnTo>
                      <a:pt x="124" y="30"/>
                    </a:lnTo>
                    <a:lnTo>
                      <a:pt x="104" y="42"/>
                    </a:lnTo>
                    <a:lnTo>
                      <a:pt x="86" y="55"/>
                    </a:lnTo>
                    <a:lnTo>
                      <a:pt x="70" y="70"/>
                    </a:lnTo>
                    <a:lnTo>
                      <a:pt x="54" y="88"/>
                    </a:lnTo>
                    <a:lnTo>
                      <a:pt x="40" y="106"/>
                    </a:lnTo>
                    <a:lnTo>
                      <a:pt x="28" y="126"/>
                    </a:lnTo>
                    <a:lnTo>
                      <a:pt x="17" y="146"/>
                    </a:lnTo>
                    <a:lnTo>
                      <a:pt x="10" y="169"/>
                    </a:lnTo>
                    <a:lnTo>
                      <a:pt x="4" y="191"/>
                    </a:lnTo>
                    <a:lnTo>
                      <a:pt x="2" y="203"/>
                    </a:lnTo>
                    <a:lnTo>
                      <a:pt x="1" y="215"/>
                    </a:lnTo>
                    <a:lnTo>
                      <a:pt x="0" y="227"/>
                    </a:lnTo>
                    <a:lnTo>
                      <a:pt x="0" y="240"/>
                    </a:lnTo>
                    <a:lnTo>
                      <a:pt x="0" y="252"/>
                    </a:lnTo>
                    <a:lnTo>
                      <a:pt x="1" y="264"/>
                    </a:lnTo>
                    <a:lnTo>
                      <a:pt x="2" y="276"/>
                    </a:lnTo>
                    <a:lnTo>
                      <a:pt x="4" y="288"/>
                    </a:lnTo>
                    <a:lnTo>
                      <a:pt x="10" y="310"/>
                    </a:lnTo>
                    <a:lnTo>
                      <a:pt x="17" y="333"/>
                    </a:lnTo>
                    <a:lnTo>
                      <a:pt x="28" y="353"/>
                    </a:lnTo>
                    <a:lnTo>
                      <a:pt x="40" y="373"/>
                    </a:lnTo>
                    <a:lnTo>
                      <a:pt x="54" y="392"/>
                    </a:lnTo>
                    <a:lnTo>
                      <a:pt x="70" y="409"/>
                    </a:lnTo>
                    <a:lnTo>
                      <a:pt x="86" y="425"/>
                    </a:lnTo>
                    <a:lnTo>
                      <a:pt x="104" y="438"/>
                    </a:lnTo>
                    <a:lnTo>
                      <a:pt x="124" y="451"/>
                    </a:lnTo>
                    <a:lnTo>
                      <a:pt x="146" y="460"/>
                    </a:lnTo>
                    <a:lnTo>
                      <a:pt x="167" y="469"/>
                    </a:lnTo>
                    <a:lnTo>
                      <a:pt x="190" y="475"/>
                    </a:lnTo>
                    <a:lnTo>
                      <a:pt x="202" y="477"/>
                    </a:lnTo>
                    <a:lnTo>
                      <a:pt x="214" y="478"/>
                    </a:lnTo>
                    <a:lnTo>
                      <a:pt x="227" y="479"/>
                    </a:lnTo>
                    <a:lnTo>
                      <a:pt x="239" y="479"/>
                    </a:lnTo>
                    <a:lnTo>
                      <a:pt x="251" y="479"/>
                    </a:lnTo>
                    <a:lnTo>
                      <a:pt x="262" y="478"/>
                    </a:lnTo>
                    <a:lnTo>
                      <a:pt x="276" y="477"/>
                    </a:lnTo>
                    <a:lnTo>
                      <a:pt x="286" y="475"/>
                    </a:lnTo>
                    <a:lnTo>
                      <a:pt x="310" y="469"/>
                    </a:lnTo>
                    <a:lnTo>
                      <a:pt x="331" y="460"/>
                    </a:lnTo>
                    <a:lnTo>
                      <a:pt x="353" y="451"/>
                    </a:lnTo>
                    <a:lnTo>
                      <a:pt x="372" y="438"/>
                    </a:lnTo>
                    <a:lnTo>
                      <a:pt x="391" y="425"/>
                    </a:lnTo>
                    <a:lnTo>
                      <a:pt x="408" y="409"/>
                    </a:lnTo>
                    <a:lnTo>
                      <a:pt x="423" y="392"/>
                    </a:lnTo>
                    <a:lnTo>
                      <a:pt x="437" y="373"/>
                    </a:lnTo>
                    <a:lnTo>
                      <a:pt x="449" y="353"/>
                    </a:lnTo>
                    <a:lnTo>
                      <a:pt x="459" y="333"/>
                    </a:lnTo>
                    <a:lnTo>
                      <a:pt x="467" y="310"/>
                    </a:lnTo>
                    <a:lnTo>
                      <a:pt x="473" y="288"/>
                    </a:lnTo>
                    <a:lnTo>
                      <a:pt x="475" y="276"/>
                    </a:lnTo>
                    <a:lnTo>
                      <a:pt x="477" y="264"/>
                    </a:lnTo>
                    <a:lnTo>
                      <a:pt x="478" y="252"/>
                    </a:lnTo>
                    <a:lnTo>
                      <a:pt x="478" y="240"/>
                    </a:lnTo>
                    <a:lnTo>
                      <a:pt x="478" y="227"/>
                    </a:lnTo>
                    <a:lnTo>
                      <a:pt x="477" y="215"/>
                    </a:lnTo>
                    <a:lnTo>
                      <a:pt x="475" y="203"/>
                    </a:lnTo>
                    <a:lnTo>
                      <a:pt x="473" y="191"/>
                    </a:lnTo>
                    <a:lnTo>
                      <a:pt x="467" y="169"/>
                    </a:lnTo>
                    <a:lnTo>
                      <a:pt x="459" y="146"/>
                    </a:lnTo>
                    <a:lnTo>
                      <a:pt x="449" y="126"/>
                    </a:lnTo>
                    <a:lnTo>
                      <a:pt x="437" y="106"/>
                    </a:lnTo>
                    <a:lnTo>
                      <a:pt x="423" y="88"/>
                    </a:lnTo>
                    <a:lnTo>
                      <a:pt x="408" y="70"/>
                    </a:lnTo>
                    <a:lnTo>
                      <a:pt x="391" y="55"/>
                    </a:lnTo>
                    <a:lnTo>
                      <a:pt x="372" y="42"/>
                    </a:lnTo>
                    <a:lnTo>
                      <a:pt x="353" y="30"/>
                    </a:lnTo>
                    <a:lnTo>
                      <a:pt x="331" y="19"/>
                    </a:lnTo>
                    <a:lnTo>
                      <a:pt x="310" y="11"/>
                    </a:lnTo>
                    <a:lnTo>
                      <a:pt x="286" y="5"/>
                    </a:lnTo>
                    <a:lnTo>
                      <a:pt x="276" y="2"/>
                    </a:lnTo>
                    <a:lnTo>
                      <a:pt x="262" y="1"/>
                    </a:lnTo>
                    <a:lnTo>
                      <a:pt x="251" y="0"/>
                    </a:lnTo>
                    <a:lnTo>
                      <a:pt x="2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grpSp>
          <p:nvGrpSpPr>
            <p:cNvPr id="38" name="组合 37">
              <a:extLst>
                <a:ext uri="{FF2B5EF4-FFF2-40B4-BE49-F238E27FC236}">
                  <a16:creationId xmlns:a16="http://schemas.microsoft.com/office/drawing/2014/main" xmlns="" id="{68F9C92B-572E-4317-958A-A9F4CFD40201}"/>
                </a:ext>
              </a:extLst>
            </p:cNvPr>
            <p:cNvGrpSpPr/>
            <p:nvPr/>
          </p:nvGrpSpPr>
          <p:grpSpPr>
            <a:xfrm>
              <a:off x="3232513" y="5408045"/>
              <a:ext cx="1757796" cy="1057982"/>
              <a:chOff x="1176899" y="3720096"/>
              <a:chExt cx="2156936" cy="1057982"/>
            </a:xfrm>
          </p:grpSpPr>
          <p:sp>
            <p:nvSpPr>
              <p:cNvPr id="39" name="矩形 38">
                <a:extLst>
                  <a:ext uri="{FF2B5EF4-FFF2-40B4-BE49-F238E27FC236}">
                    <a16:creationId xmlns:a16="http://schemas.microsoft.com/office/drawing/2014/main" xmlns="" id="{74D26153-4AC8-4D4D-9965-29CD3AFA7A4D}"/>
                  </a:ext>
                </a:extLst>
              </p:cNvPr>
              <p:cNvSpPr/>
              <p:nvPr/>
            </p:nvSpPr>
            <p:spPr>
              <a:xfrm>
                <a:off x="1354567" y="3720096"/>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0" name="文本框 39">
                <a:extLst>
                  <a:ext uri="{FF2B5EF4-FFF2-40B4-BE49-F238E27FC236}">
                    <a16:creationId xmlns:a16="http://schemas.microsoft.com/office/drawing/2014/main" xmlns="" id="{6647E1DE-7079-4FFE-AADA-2DBEBD5A0C1C}"/>
                  </a:ext>
                </a:extLst>
              </p:cNvPr>
              <p:cNvSpPr txBox="1"/>
              <p:nvPr/>
            </p:nvSpPr>
            <p:spPr>
              <a:xfrm>
                <a:off x="1176899" y="4160473"/>
                <a:ext cx="2156936" cy="61760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51" name="组合 50">
            <a:extLst>
              <a:ext uri="{FF2B5EF4-FFF2-40B4-BE49-F238E27FC236}">
                <a16:creationId xmlns:a16="http://schemas.microsoft.com/office/drawing/2014/main" xmlns="" id="{D2B8FA90-85AA-453D-B3B4-5F2221560642}"/>
              </a:ext>
            </a:extLst>
          </p:cNvPr>
          <p:cNvGrpSpPr/>
          <p:nvPr/>
        </p:nvGrpSpPr>
        <p:grpSpPr>
          <a:xfrm>
            <a:off x="5217102" y="3562583"/>
            <a:ext cx="1757796" cy="2627392"/>
            <a:chOff x="5297917" y="3838635"/>
            <a:chExt cx="1757796" cy="2627392"/>
          </a:xfrm>
        </p:grpSpPr>
        <p:grpSp>
          <p:nvGrpSpPr>
            <p:cNvPr id="52" name="Group 25">
              <a:extLst>
                <a:ext uri="{FF2B5EF4-FFF2-40B4-BE49-F238E27FC236}">
                  <a16:creationId xmlns:a16="http://schemas.microsoft.com/office/drawing/2014/main" xmlns="" id="{C2F4986C-0BEC-4170-B6E1-FD2306887A08}"/>
                </a:ext>
              </a:extLst>
            </p:cNvPr>
            <p:cNvGrpSpPr/>
            <p:nvPr/>
          </p:nvGrpSpPr>
          <p:grpSpPr>
            <a:xfrm>
              <a:off x="5686515" y="4313676"/>
              <a:ext cx="980601" cy="981784"/>
              <a:chOff x="3662363" y="1317626"/>
              <a:chExt cx="1824038" cy="1825624"/>
            </a:xfrm>
            <a:solidFill>
              <a:schemeClr val="bg1">
                <a:alpha val="40000"/>
              </a:schemeClr>
            </a:solidFill>
          </p:grpSpPr>
          <p:sp>
            <p:nvSpPr>
              <p:cNvPr id="67" name="Freeform 5">
                <a:extLst>
                  <a:ext uri="{FF2B5EF4-FFF2-40B4-BE49-F238E27FC236}">
                    <a16:creationId xmlns:a16="http://schemas.microsoft.com/office/drawing/2014/main" xmlns="" id="{B318097A-2A61-4103-BC96-524476F4E898}"/>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gradFill flip="none" rotWithShape="1">
                <a:gsLst>
                  <a:gs pos="0">
                    <a:srgbClr val="F5AA14"/>
                  </a:gs>
                  <a:gs pos="100000">
                    <a:srgbClr val="F24B0B"/>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8" name="Freeform 6">
                <a:extLst>
                  <a:ext uri="{FF2B5EF4-FFF2-40B4-BE49-F238E27FC236}">
                    <a16:creationId xmlns:a16="http://schemas.microsoft.com/office/drawing/2014/main" xmlns="" id="{4EB7B9CC-6DEA-45C4-BA45-81BC75739413}"/>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9" name="Freeform 7">
                <a:extLst>
                  <a:ext uri="{FF2B5EF4-FFF2-40B4-BE49-F238E27FC236}">
                    <a16:creationId xmlns:a16="http://schemas.microsoft.com/office/drawing/2014/main" xmlns="" id="{92F33E44-B91A-47C0-87E9-6B208590C4E8}"/>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70" name="Freeform 8">
                <a:extLst>
                  <a:ext uri="{FF2B5EF4-FFF2-40B4-BE49-F238E27FC236}">
                    <a16:creationId xmlns:a16="http://schemas.microsoft.com/office/drawing/2014/main" xmlns="" id="{A08D95BD-B829-4056-98A6-A5D820A14447}"/>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71" name="Freeform 9">
                <a:extLst>
                  <a:ext uri="{FF2B5EF4-FFF2-40B4-BE49-F238E27FC236}">
                    <a16:creationId xmlns:a16="http://schemas.microsoft.com/office/drawing/2014/main" xmlns="" id="{84E9AC81-7747-469D-97BE-B1BCB77E1AC2}"/>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sp>
          <p:nvSpPr>
            <p:cNvPr id="53" name="Oval 97">
              <a:extLst>
                <a:ext uri="{FF2B5EF4-FFF2-40B4-BE49-F238E27FC236}">
                  <a16:creationId xmlns:a16="http://schemas.microsoft.com/office/drawing/2014/main" xmlns="" id="{0EEC4DDF-44B1-4839-B8FA-20A2A8EFF541}"/>
                </a:ext>
              </a:extLst>
            </p:cNvPr>
            <p:cNvSpPr/>
            <p:nvPr/>
          </p:nvSpPr>
          <p:spPr>
            <a:xfrm>
              <a:off x="6000331" y="3838635"/>
              <a:ext cx="352969" cy="353088"/>
            </a:xfrm>
            <a:prstGeom prst="ellipse">
              <a:avLst/>
            </a:pr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r>
                <a:rPr 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3</a:t>
              </a:r>
            </a:p>
          </p:txBody>
        </p:sp>
        <p:sp>
          <p:nvSpPr>
            <p:cNvPr id="54" name="Oval 102">
              <a:extLst>
                <a:ext uri="{FF2B5EF4-FFF2-40B4-BE49-F238E27FC236}">
                  <a16:creationId xmlns:a16="http://schemas.microsoft.com/office/drawing/2014/main" xmlns="" id="{B1C36C3E-97A5-4731-B60C-38C935C057CE}"/>
                </a:ext>
              </a:extLst>
            </p:cNvPr>
            <p:cNvSpPr/>
            <p:nvPr/>
          </p:nvSpPr>
          <p:spPr>
            <a:xfrm>
              <a:off x="5909093" y="4535477"/>
              <a:ext cx="535445" cy="535626"/>
            </a:xfrm>
            <a:prstGeom prst="ellipse">
              <a:avLst/>
            </a:prstGeom>
            <a:gradFill flip="none" rotWithShape="1">
              <a:gsLst>
                <a:gs pos="0">
                  <a:srgbClr val="F5AA14"/>
                </a:gs>
                <a:gs pos="100000">
                  <a:srgbClr val="F24B0B"/>
                </a:gs>
              </a:gsLst>
              <a:lin ang="2700000" scaled="1"/>
              <a:tileRect/>
            </a:gradFill>
            <a:ln>
              <a:noFill/>
            </a:ln>
          </p:spPr>
          <p:txBody>
            <a:bodyPr vert="horz" wrap="square" lIns="91100" tIns="45712" rIns="91100" bIns="45712" numCol="1" rtlCol="0" anchor="t" anchorCtr="0" compatLnSpc="1">
              <a:prstTxWarp prst="textNoShape">
                <a:avLst/>
              </a:prstTxWarp>
            </a:bodyPr>
            <a:lstStyle/>
            <a:p>
              <a:pPr algn="ctr" defTabSz="910660">
                <a:lnSpc>
                  <a:spcPct val="130000"/>
                </a:lnSpc>
              </a:pPr>
              <a:endParaRPr lang="en-US" sz="1867" kern="0" dirty="0">
                <a:solidFill>
                  <a:schemeClr val="bg1"/>
                </a:solidFill>
                <a:latin typeface="思源黑体 CN Light" panose="020B0300000000000000" pitchFamily="34" charset="-122"/>
                <a:ea typeface="思源黑体 CN Bold" panose="020B0800000000000000" pitchFamily="34" charset="-122"/>
              </a:endParaRPr>
            </a:p>
          </p:txBody>
        </p:sp>
        <p:grpSp>
          <p:nvGrpSpPr>
            <p:cNvPr id="55" name="Group 116">
              <a:extLst>
                <a:ext uri="{FF2B5EF4-FFF2-40B4-BE49-F238E27FC236}">
                  <a16:creationId xmlns:a16="http://schemas.microsoft.com/office/drawing/2014/main" xmlns="" id="{CFEBABD4-22B2-460B-95C3-0B98ED4631C1}"/>
                </a:ext>
              </a:extLst>
            </p:cNvPr>
            <p:cNvGrpSpPr/>
            <p:nvPr/>
          </p:nvGrpSpPr>
          <p:grpSpPr>
            <a:xfrm>
              <a:off x="6044627" y="4688590"/>
              <a:ext cx="264377" cy="229399"/>
              <a:chOff x="2598738" y="2530475"/>
              <a:chExt cx="287338" cy="249238"/>
            </a:xfrm>
            <a:solidFill>
              <a:schemeClr val="bg1"/>
            </a:solidFill>
          </p:grpSpPr>
          <p:sp>
            <p:nvSpPr>
              <p:cNvPr id="59" name="Freeform 527">
                <a:extLst>
                  <a:ext uri="{FF2B5EF4-FFF2-40B4-BE49-F238E27FC236}">
                    <a16:creationId xmlns:a16="http://schemas.microsoft.com/office/drawing/2014/main" xmlns="" id="{A3DB5B3C-91C6-402D-9F36-727896901507}"/>
                  </a:ext>
                </a:extLst>
              </p:cNvPr>
              <p:cNvSpPr>
                <a:spLocks/>
              </p:cNvSpPr>
              <p:nvPr/>
            </p:nvSpPr>
            <p:spPr bwMode="auto">
              <a:xfrm>
                <a:off x="2655888" y="2625725"/>
                <a:ext cx="123825" cy="134938"/>
              </a:xfrm>
              <a:custGeom>
                <a:avLst/>
                <a:gdLst>
                  <a:gd name="T0" fmla="*/ 187 w 391"/>
                  <a:gd name="T1" fmla="*/ 0 h 421"/>
                  <a:gd name="T2" fmla="*/ 172 w 391"/>
                  <a:gd name="T3" fmla="*/ 19 h 421"/>
                  <a:gd name="T4" fmla="*/ 155 w 391"/>
                  <a:gd name="T5" fmla="*/ 36 h 421"/>
                  <a:gd name="T6" fmla="*/ 135 w 391"/>
                  <a:gd name="T7" fmla="*/ 52 h 421"/>
                  <a:gd name="T8" fmla="*/ 113 w 391"/>
                  <a:gd name="T9" fmla="*/ 65 h 421"/>
                  <a:gd name="T10" fmla="*/ 91 w 391"/>
                  <a:gd name="T11" fmla="*/ 76 h 421"/>
                  <a:gd name="T12" fmla="*/ 67 w 391"/>
                  <a:gd name="T13" fmla="*/ 83 h 421"/>
                  <a:gd name="T14" fmla="*/ 41 w 391"/>
                  <a:gd name="T15" fmla="*/ 89 h 421"/>
                  <a:gd name="T16" fmla="*/ 15 w 391"/>
                  <a:gd name="T17" fmla="*/ 90 h 421"/>
                  <a:gd name="T18" fmla="*/ 0 w 391"/>
                  <a:gd name="T19" fmla="*/ 89 h 421"/>
                  <a:gd name="T20" fmla="*/ 1 w 391"/>
                  <a:gd name="T21" fmla="*/ 410 h 421"/>
                  <a:gd name="T22" fmla="*/ 3 w 391"/>
                  <a:gd name="T23" fmla="*/ 415 h 421"/>
                  <a:gd name="T24" fmla="*/ 6 w 391"/>
                  <a:gd name="T25" fmla="*/ 418 h 421"/>
                  <a:gd name="T26" fmla="*/ 11 w 391"/>
                  <a:gd name="T27" fmla="*/ 421 h 421"/>
                  <a:gd name="T28" fmla="*/ 77 w 391"/>
                  <a:gd name="T29" fmla="*/ 421 h 421"/>
                  <a:gd name="T30" fmla="*/ 75 w 391"/>
                  <a:gd name="T31" fmla="*/ 406 h 421"/>
                  <a:gd name="T32" fmla="*/ 77 w 391"/>
                  <a:gd name="T33" fmla="*/ 385 h 421"/>
                  <a:gd name="T34" fmla="*/ 83 w 391"/>
                  <a:gd name="T35" fmla="*/ 366 h 421"/>
                  <a:gd name="T36" fmla="*/ 93 w 391"/>
                  <a:gd name="T37" fmla="*/ 347 h 421"/>
                  <a:gd name="T38" fmla="*/ 106 w 391"/>
                  <a:gd name="T39" fmla="*/ 331 h 421"/>
                  <a:gd name="T40" fmla="*/ 122 w 391"/>
                  <a:gd name="T41" fmla="*/ 318 h 421"/>
                  <a:gd name="T42" fmla="*/ 139 w 391"/>
                  <a:gd name="T43" fmla="*/ 309 h 421"/>
                  <a:gd name="T44" fmla="*/ 159 w 391"/>
                  <a:gd name="T45" fmla="*/ 303 h 421"/>
                  <a:gd name="T46" fmla="*/ 181 w 391"/>
                  <a:gd name="T47" fmla="*/ 301 h 421"/>
                  <a:gd name="T48" fmla="*/ 201 w 391"/>
                  <a:gd name="T49" fmla="*/ 303 h 421"/>
                  <a:gd name="T50" fmla="*/ 222 w 391"/>
                  <a:gd name="T51" fmla="*/ 309 h 421"/>
                  <a:gd name="T52" fmla="*/ 240 w 391"/>
                  <a:gd name="T53" fmla="*/ 318 h 421"/>
                  <a:gd name="T54" fmla="*/ 255 w 391"/>
                  <a:gd name="T55" fmla="*/ 331 h 421"/>
                  <a:gd name="T56" fmla="*/ 268 w 391"/>
                  <a:gd name="T57" fmla="*/ 347 h 421"/>
                  <a:gd name="T58" fmla="*/ 277 w 391"/>
                  <a:gd name="T59" fmla="*/ 366 h 421"/>
                  <a:gd name="T60" fmla="*/ 284 w 391"/>
                  <a:gd name="T61" fmla="*/ 385 h 421"/>
                  <a:gd name="T62" fmla="*/ 286 w 391"/>
                  <a:gd name="T63" fmla="*/ 406 h 421"/>
                  <a:gd name="T64" fmla="*/ 285 w 391"/>
                  <a:gd name="T65" fmla="*/ 421 h 421"/>
                  <a:gd name="T66" fmla="*/ 379 w 391"/>
                  <a:gd name="T67" fmla="*/ 420 h 421"/>
                  <a:gd name="T68" fmla="*/ 385 w 391"/>
                  <a:gd name="T69" fmla="*/ 418 h 421"/>
                  <a:gd name="T70" fmla="*/ 389 w 391"/>
                  <a:gd name="T71" fmla="*/ 415 h 421"/>
                  <a:gd name="T72" fmla="*/ 391 w 391"/>
                  <a:gd name="T73" fmla="*/ 410 h 421"/>
                  <a:gd name="T74" fmla="*/ 391 w 391"/>
                  <a:gd name="T75" fmla="*/ 15 h 421"/>
                  <a:gd name="T76" fmla="*/ 390 w 391"/>
                  <a:gd name="T77" fmla="*/ 8 h 421"/>
                  <a:gd name="T78" fmla="*/ 387 w 391"/>
                  <a:gd name="T79" fmla="*/ 4 h 421"/>
                  <a:gd name="T80" fmla="*/ 382 w 391"/>
                  <a:gd name="T81" fmla="*/ 1 h 421"/>
                  <a:gd name="T82" fmla="*/ 376 w 391"/>
                  <a:gd name="T83"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1" h="421">
                    <a:moveTo>
                      <a:pt x="376" y="0"/>
                    </a:moveTo>
                    <a:lnTo>
                      <a:pt x="187" y="0"/>
                    </a:lnTo>
                    <a:lnTo>
                      <a:pt x="180" y="9"/>
                    </a:lnTo>
                    <a:lnTo>
                      <a:pt x="172" y="19"/>
                    </a:lnTo>
                    <a:lnTo>
                      <a:pt x="164" y="28"/>
                    </a:lnTo>
                    <a:lnTo>
                      <a:pt x="155" y="36"/>
                    </a:lnTo>
                    <a:lnTo>
                      <a:pt x="145" y="45"/>
                    </a:lnTo>
                    <a:lnTo>
                      <a:pt x="135" y="52"/>
                    </a:lnTo>
                    <a:lnTo>
                      <a:pt x="125" y="59"/>
                    </a:lnTo>
                    <a:lnTo>
                      <a:pt x="113" y="65"/>
                    </a:lnTo>
                    <a:lnTo>
                      <a:pt x="103" y="71"/>
                    </a:lnTo>
                    <a:lnTo>
                      <a:pt x="91" y="76"/>
                    </a:lnTo>
                    <a:lnTo>
                      <a:pt x="79" y="80"/>
                    </a:lnTo>
                    <a:lnTo>
                      <a:pt x="67" y="83"/>
                    </a:lnTo>
                    <a:lnTo>
                      <a:pt x="54" y="87"/>
                    </a:lnTo>
                    <a:lnTo>
                      <a:pt x="41" y="89"/>
                    </a:lnTo>
                    <a:lnTo>
                      <a:pt x="29" y="90"/>
                    </a:lnTo>
                    <a:lnTo>
                      <a:pt x="15" y="90"/>
                    </a:lnTo>
                    <a:lnTo>
                      <a:pt x="7" y="90"/>
                    </a:lnTo>
                    <a:lnTo>
                      <a:pt x="0" y="89"/>
                    </a:lnTo>
                    <a:lnTo>
                      <a:pt x="0" y="406"/>
                    </a:lnTo>
                    <a:lnTo>
                      <a:pt x="1" y="410"/>
                    </a:lnTo>
                    <a:lnTo>
                      <a:pt x="1" y="412"/>
                    </a:lnTo>
                    <a:lnTo>
                      <a:pt x="3" y="415"/>
                    </a:lnTo>
                    <a:lnTo>
                      <a:pt x="4" y="417"/>
                    </a:lnTo>
                    <a:lnTo>
                      <a:pt x="6" y="418"/>
                    </a:lnTo>
                    <a:lnTo>
                      <a:pt x="9" y="420"/>
                    </a:lnTo>
                    <a:lnTo>
                      <a:pt x="11" y="421"/>
                    </a:lnTo>
                    <a:lnTo>
                      <a:pt x="15" y="421"/>
                    </a:lnTo>
                    <a:lnTo>
                      <a:pt x="77" y="421"/>
                    </a:lnTo>
                    <a:lnTo>
                      <a:pt x="76" y="414"/>
                    </a:lnTo>
                    <a:lnTo>
                      <a:pt x="75" y="406"/>
                    </a:lnTo>
                    <a:lnTo>
                      <a:pt x="76" y="396"/>
                    </a:lnTo>
                    <a:lnTo>
                      <a:pt x="77" y="385"/>
                    </a:lnTo>
                    <a:lnTo>
                      <a:pt x="80" y="375"/>
                    </a:lnTo>
                    <a:lnTo>
                      <a:pt x="83" y="366"/>
                    </a:lnTo>
                    <a:lnTo>
                      <a:pt x="88" y="356"/>
                    </a:lnTo>
                    <a:lnTo>
                      <a:pt x="93" y="347"/>
                    </a:lnTo>
                    <a:lnTo>
                      <a:pt x="99" y="339"/>
                    </a:lnTo>
                    <a:lnTo>
                      <a:pt x="106" y="331"/>
                    </a:lnTo>
                    <a:lnTo>
                      <a:pt x="113" y="325"/>
                    </a:lnTo>
                    <a:lnTo>
                      <a:pt x="122" y="318"/>
                    </a:lnTo>
                    <a:lnTo>
                      <a:pt x="130" y="313"/>
                    </a:lnTo>
                    <a:lnTo>
                      <a:pt x="139" y="309"/>
                    </a:lnTo>
                    <a:lnTo>
                      <a:pt x="150" y="305"/>
                    </a:lnTo>
                    <a:lnTo>
                      <a:pt x="159" y="303"/>
                    </a:lnTo>
                    <a:lnTo>
                      <a:pt x="170" y="301"/>
                    </a:lnTo>
                    <a:lnTo>
                      <a:pt x="181" y="301"/>
                    </a:lnTo>
                    <a:lnTo>
                      <a:pt x="192" y="301"/>
                    </a:lnTo>
                    <a:lnTo>
                      <a:pt x="201" y="303"/>
                    </a:lnTo>
                    <a:lnTo>
                      <a:pt x="212" y="305"/>
                    </a:lnTo>
                    <a:lnTo>
                      <a:pt x="222" y="309"/>
                    </a:lnTo>
                    <a:lnTo>
                      <a:pt x="230" y="313"/>
                    </a:lnTo>
                    <a:lnTo>
                      <a:pt x="240" y="318"/>
                    </a:lnTo>
                    <a:lnTo>
                      <a:pt x="247" y="325"/>
                    </a:lnTo>
                    <a:lnTo>
                      <a:pt x="255" y="331"/>
                    </a:lnTo>
                    <a:lnTo>
                      <a:pt x="261" y="339"/>
                    </a:lnTo>
                    <a:lnTo>
                      <a:pt x="268" y="347"/>
                    </a:lnTo>
                    <a:lnTo>
                      <a:pt x="273" y="356"/>
                    </a:lnTo>
                    <a:lnTo>
                      <a:pt x="277" y="366"/>
                    </a:lnTo>
                    <a:lnTo>
                      <a:pt x="282" y="375"/>
                    </a:lnTo>
                    <a:lnTo>
                      <a:pt x="284" y="385"/>
                    </a:lnTo>
                    <a:lnTo>
                      <a:pt x="285" y="396"/>
                    </a:lnTo>
                    <a:lnTo>
                      <a:pt x="286" y="406"/>
                    </a:lnTo>
                    <a:lnTo>
                      <a:pt x="286" y="414"/>
                    </a:lnTo>
                    <a:lnTo>
                      <a:pt x="285" y="421"/>
                    </a:lnTo>
                    <a:lnTo>
                      <a:pt x="376" y="421"/>
                    </a:lnTo>
                    <a:lnTo>
                      <a:pt x="379" y="420"/>
                    </a:lnTo>
                    <a:lnTo>
                      <a:pt x="382" y="420"/>
                    </a:lnTo>
                    <a:lnTo>
                      <a:pt x="385" y="418"/>
                    </a:lnTo>
                    <a:lnTo>
                      <a:pt x="387" y="417"/>
                    </a:lnTo>
                    <a:lnTo>
                      <a:pt x="389" y="415"/>
                    </a:lnTo>
                    <a:lnTo>
                      <a:pt x="390" y="412"/>
                    </a:lnTo>
                    <a:lnTo>
                      <a:pt x="391" y="410"/>
                    </a:lnTo>
                    <a:lnTo>
                      <a:pt x="391" y="406"/>
                    </a:lnTo>
                    <a:lnTo>
                      <a:pt x="391" y="15"/>
                    </a:lnTo>
                    <a:lnTo>
                      <a:pt x="391" y="12"/>
                    </a:lnTo>
                    <a:lnTo>
                      <a:pt x="390" y="8"/>
                    </a:lnTo>
                    <a:lnTo>
                      <a:pt x="389" y="6"/>
                    </a:lnTo>
                    <a:lnTo>
                      <a:pt x="387" y="4"/>
                    </a:lnTo>
                    <a:lnTo>
                      <a:pt x="385" y="2"/>
                    </a:lnTo>
                    <a:lnTo>
                      <a:pt x="382" y="1"/>
                    </a:lnTo>
                    <a:lnTo>
                      <a:pt x="379" y="0"/>
                    </a:lnTo>
                    <a:lnTo>
                      <a:pt x="376" y="0"/>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0" name="Freeform 528">
                <a:extLst>
                  <a:ext uri="{FF2B5EF4-FFF2-40B4-BE49-F238E27FC236}">
                    <a16:creationId xmlns:a16="http://schemas.microsoft.com/office/drawing/2014/main" xmlns="" id="{5446AAC2-44FA-4282-A06F-C9BECF135AA4}"/>
                  </a:ext>
                </a:extLst>
              </p:cNvPr>
              <p:cNvSpPr>
                <a:spLocks/>
              </p:cNvSpPr>
              <p:nvPr/>
            </p:nvSpPr>
            <p:spPr bwMode="auto">
              <a:xfrm>
                <a:off x="2598738" y="2692400"/>
                <a:ext cx="47625" cy="9525"/>
              </a:xfrm>
              <a:custGeom>
                <a:avLst/>
                <a:gdLst>
                  <a:gd name="T0" fmla="*/ 136 w 151"/>
                  <a:gd name="T1" fmla="*/ 0 h 30"/>
                  <a:gd name="T2" fmla="*/ 15 w 151"/>
                  <a:gd name="T3" fmla="*/ 0 h 30"/>
                  <a:gd name="T4" fmla="*/ 12 w 151"/>
                  <a:gd name="T5" fmla="*/ 1 h 30"/>
                  <a:gd name="T6" fmla="*/ 9 w 151"/>
                  <a:gd name="T7" fmla="*/ 1 h 30"/>
                  <a:gd name="T8" fmla="*/ 7 w 151"/>
                  <a:gd name="T9" fmla="*/ 3 h 30"/>
                  <a:gd name="T10" fmla="*/ 5 w 151"/>
                  <a:gd name="T11" fmla="*/ 4 h 30"/>
                  <a:gd name="T12" fmla="*/ 3 w 151"/>
                  <a:gd name="T13" fmla="*/ 6 h 30"/>
                  <a:gd name="T14" fmla="*/ 2 w 151"/>
                  <a:gd name="T15" fmla="*/ 10 h 30"/>
                  <a:gd name="T16" fmla="*/ 0 w 151"/>
                  <a:gd name="T17" fmla="*/ 13 h 30"/>
                  <a:gd name="T18" fmla="*/ 0 w 151"/>
                  <a:gd name="T19" fmla="*/ 15 h 30"/>
                  <a:gd name="T20" fmla="*/ 0 w 151"/>
                  <a:gd name="T21" fmla="*/ 18 h 30"/>
                  <a:gd name="T22" fmla="*/ 2 w 151"/>
                  <a:gd name="T23" fmla="*/ 21 h 30"/>
                  <a:gd name="T24" fmla="*/ 3 w 151"/>
                  <a:gd name="T25" fmla="*/ 24 h 30"/>
                  <a:gd name="T26" fmla="*/ 5 w 151"/>
                  <a:gd name="T27" fmla="*/ 26 h 30"/>
                  <a:gd name="T28" fmla="*/ 7 w 151"/>
                  <a:gd name="T29" fmla="*/ 28 h 30"/>
                  <a:gd name="T30" fmla="*/ 9 w 151"/>
                  <a:gd name="T31" fmla="*/ 29 h 30"/>
                  <a:gd name="T32" fmla="*/ 12 w 151"/>
                  <a:gd name="T33" fmla="*/ 30 h 30"/>
                  <a:gd name="T34" fmla="*/ 15 w 151"/>
                  <a:gd name="T35" fmla="*/ 30 h 30"/>
                  <a:gd name="T36" fmla="*/ 136 w 151"/>
                  <a:gd name="T37" fmla="*/ 30 h 30"/>
                  <a:gd name="T38" fmla="*/ 139 w 151"/>
                  <a:gd name="T39" fmla="*/ 30 h 30"/>
                  <a:gd name="T40" fmla="*/ 142 w 151"/>
                  <a:gd name="T41" fmla="*/ 29 h 30"/>
                  <a:gd name="T42" fmla="*/ 144 w 151"/>
                  <a:gd name="T43" fmla="*/ 28 h 30"/>
                  <a:gd name="T44" fmla="*/ 146 w 151"/>
                  <a:gd name="T45" fmla="*/ 26 h 30"/>
                  <a:gd name="T46" fmla="*/ 148 w 151"/>
                  <a:gd name="T47" fmla="*/ 24 h 30"/>
                  <a:gd name="T48" fmla="*/ 150 w 151"/>
                  <a:gd name="T49" fmla="*/ 21 h 30"/>
                  <a:gd name="T50" fmla="*/ 151 w 151"/>
                  <a:gd name="T51" fmla="*/ 18 h 30"/>
                  <a:gd name="T52" fmla="*/ 151 w 151"/>
                  <a:gd name="T53" fmla="*/ 15 h 30"/>
                  <a:gd name="T54" fmla="*/ 151 w 151"/>
                  <a:gd name="T55" fmla="*/ 13 h 30"/>
                  <a:gd name="T56" fmla="*/ 150 w 151"/>
                  <a:gd name="T57" fmla="*/ 10 h 30"/>
                  <a:gd name="T58" fmla="*/ 148 w 151"/>
                  <a:gd name="T59" fmla="*/ 8 h 30"/>
                  <a:gd name="T60" fmla="*/ 146 w 151"/>
                  <a:gd name="T61" fmla="*/ 4 h 30"/>
                  <a:gd name="T62" fmla="*/ 144 w 151"/>
                  <a:gd name="T63" fmla="*/ 3 h 30"/>
                  <a:gd name="T64" fmla="*/ 142 w 151"/>
                  <a:gd name="T65" fmla="*/ 1 h 30"/>
                  <a:gd name="T66" fmla="*/ 139 w 151"/>
                  <a:gd name="T67" fmla="*/ 1 h 30"/>
                  <a:gd name="T68" fmla="*/ 136 w 151"/>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30">
                    <a:moveTo>
                      <a:pt x="136" y="0"/>
                    </a:moveTo>
                    <a:lnTo>
                      <a:pt x="15" y="0"/>
                    </a:lnTo>
                    <a:lnTo>
                      <a:pt x="12" y="1"/>
                    </a:lnTo>
                    <a:lnTo>
                      <a:pt x="9" y="1"/>
                    </a:lnTo>
                    <a:lnTo>
                      <a:pt x="7" y="3"/>
                    </a:lnTo>
                    <a:lnTo>
                      <a:pt x="5" y="4"/>
                    </a:lnTo>
                    <a:lnTo>
                      <a:pt x="3" y="6"/>
                    </a:lnTo>
                    <a:lnTo>
                      <a:pt x="2" y="10"/>
                    </a:lnTo>
                    <a:lnTo>
                      <a:pt x="0" y="13"/>
                    </a:lnTo>
                    <a:lnTo>
                      <a:pt x="0" y="15"/>
                    </a:lnTo>
                    <a:lnTo>
                      <a:pt x="0" y="18"/>
                    </a:lnTo>
                    <a:lnTo>
                      <a:pt x="2" y="21"/>
                    </a:lnTo>
                    <a:lnTo>
                      <a:pt x="3" y="24"/>
                    </a:lnTo>
                    <a:lnTo>
                      <a:pt x="5" y="26"/>
                    </a:lnTo>
                    <a:lnTo>
                      <a:pt x="7" y="28"/>
                    </a:lnTo>
                    <a:lnTo>
                      <a:pt x="9" y="29"/>
                    </a:lnTo>
                    <a:lnTo>
                      <a:pt x="12" y="30"/>
                    </a:lnTo>
                    <a:lnTo>
                      <a:pt x="15" y="30"/>
                    </a:lnTo>
                    <a:lnTo>
                      <a:pt x="136" y="30"/>
                    </a:lnTo>
                    <a:lnTo>
                      <a:pt x="139" y="30"/>
                    </a:lnTo>
                    <a:lnTo>
                      <a:pt x="142" y="29"/>
                    </a:lnTo>
                    <a:lnTo>
                      <a:pt x="144" y="28"/>
                    </a:lnTo>
                    <a:lnTo>
                      <a:pt x="146" y="26"/>
                    </a:lnTo>
                    <a:lnTo>
                      <a:pt x="148" y="24"/>
                    </a:lnTo>
                    <a:lnTo>
                      <a:pt x="150" y="21"/>
                    </a:lnTo>
                    <a:lnTo>
                      <a:pt x="151" y="18"/>
                    </a:lnTo>
                    <a:lnTo>
                      <a:pt x="151" y="15"/>
                    </a:lnTo>
                    <a:lnTo>
                      <a:pt x="151" y="13"/>
                    </a:lnTo>
                    <a:lnTo>
                      <a:pt x="150" y="10"/>
                    </a:lnTo>
                    <a:lnTo>
                      <a:pt x="148" y="8"/>
                    </a:lnTo>
                    <a:lnTo>
                      <a:pt x="146" y="4"/>
                    </a:lnTo>
                    <a:lnTo>
                      <a:pt x="144" y="3"/>
                    </a:lnTo>
                    <a:lnTo>
                      <a:pt x="142" y="1"/>
                    </a:lnTo>
                    <a:lnTo>
                      <a:pt x="139" y="1"/>
                    </a:ln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1" name="Freeform 529">
                <a:extLst>
                  <a:ext uri="{FF2B5EF4-FFF2-40B4-BE49-F238E27FC236}">
                    <a16:creationId xmlns:a16="http://schemas.microsoft.com/office/drawing/2014/main" xmlns="" id="{06E77F2D-4164-4769-8B86-B54CD0A7973B}"/>
                  </a:ext>
                </a:extLst>
              </p:cNvPr>
              <p:cNvSpPr>
                <a:spLocks/>
              </p:cNvSpPr>
              <p:nvPr/>
            </p:nvSpPr>
            <p:spPr bwMode="auto">
              <a:xfrm>
                <a:off x="2617788" y="2711450"/>
                <a:ext cx="28575" cy="11113"/>
              </a:xfrm>
              <a:custGeom>
                <a:avLst/>
                <a:gdLst>
                  <a:gd name="T0" fmla="*/ 76 w 91"/>
                  <a:gd name="T1" fmla="*/ 0 h 31"/>
                  <a:gd name="T2" fmla="*/ 16 w 91"/>
                  <a:gd name="T3" fmla="*/ 0 h 31"/>
                  <a:gd name="T4" fmla="*/ 12 w 91"/>
                  <a:gd name="T5" fmla="*/ 1 h 31"/>
                  <a:gd name="T6" fmla="*/ 10 w 91"/>
                  <a:gd name="T7" fmla="*/ 1 h 31"/>
                  <a:gd name="T8" fmla="*/ 7 w 91"/>
                  <a:gd name="T9" fmla="*/ 3 h 31"/>
                  <a:gd name="T10" fmla="*/ 5 w 91"/>
                  <a:gd name="T11" fmla="*/ 5 h 31"/>
                  <a:gd name="T12" fmla="*/ 3 w 91"/>
                  <a:gd name="T13" fmla="*/ 8 h 31"/>
                  <a:gd name="T14" fmla="*/ 2 w 91"/>
                  <a:gd name="T15" fmla="*/ 10 h 31"/>
                  <a:gd name="T16" fmla="*/ 0 w 91"/>
                  <a:gd name="T17" fmla="*/ 13 h 31"/>
                  <a:gd name="T18" fmla="*/ 0 w 91"/>
                  <a:gd name="T19" fmla="*/ 15 h 31"/>
                  <a:gd name="T20" fmla="*/ 0 w 91"/>
                  <a:gd name="T21" fmla="*/ 18 h 31"/>
                  <a:gd name="T22" fmla="*/ 2 w 91"/>
                  <a:gd name="T23" fmla="*/ 22 h 31"/>
                  <a:gd name="T24" fmla="*/ 3 w 91"/>
                  <a:gd name="T25" fmla="*/ 24 h 31"/>
                  <a:gd name="T26" fmla="*/ 5 w 91"/>
                  <a:gd name="T27" fmla="*/ 26 h 31"/>
                  <a:gd name="T28" fmla="*/ 7 w 91"/>
                  <a:gd name="T29" fmla="*/ 28 h 31"/>
                  <a:gd name="T30" fmla="*/ 10 w 91"/>
                  <a:gd name="T31" fmla="*/ 29 h 31"/>
                  <a:gd name="T32" fmla="*/ 12 w 91"/>
                  <a:gd name="T33" fmla="*/ 30 h 31"/>
                  <a:gd name="T34" fmla="*/ 16 w 91"/>
                  <a:gd name="T35" fmla="*/ 31 h 31"/>
                  <a:gd name="T36" fmla="*/ 76 w 91"/>
                  <a:gd name="T37" fmla="*/ 31 h 31"/>
                  <a:gd name="T38" fmla="*/ 79 w 91"/>
                  <a:gd name="T39" fmla="*/ 30 h 31"/>
                  <a:gd name="T40" fmla="*/ 82 w 91"/>
                  <a:gd name="T41" fmla="*/ 29 h 31"/>
                  <a:gd name="T42" fmla="*/ 84 w 91"/>
                  <a:gd name="T43" fmla="*/ 28 h 31"/>
                  <a:gd name="T44" fmla="*/ 86 w 91"/>
                  <a:gd name="T45" fmla="*/ 26 h 31"/>
                  <a:gd name="T46" fmla="*/ 88 w 91"/>
                  <a:gd name="T47" fmla="*/ 24 h 31"/>
                  <a:gd name="T48" fmla="*/ 90 w 91"/>
                  <a:gd name="T49" fmla="*/ 22 h 31"/>
                  <a:gd name="T50" fmla="*/ 91 w 91"/>
                  <a:gd name="T51" fmla="*/ 18 h 31"/>
                  <a:gd name="T52" fmla="*/ 91 w 91"/>
                  <a:gd name="T53" fmla="*/ 15 h 31"/>
                  <a:gd name="T54" fmla="*/ 91 w 91"/>
                  <a:gd name="T55" fmla="*/ 13 h 31"/>
                  <a:gd name="T56" fmla="*/ 90 w 91"/>
                  <a:gd name="T57" fmla="*/ 10 h 31"/>
                  <a:gd name="T58" fmla="*/ 88 w 91"/>
                  <a:gd name="T59" fmla="*/ 8 h 31"/>
                  <a:gd name="T60" fmla="*/ 86 w 91"/>
                  <a:gd name="T61" fmla="*/ 5 h 31"/>
                  <a:gd name="T62" fmla="*/ 84 w 91"/>
                  <a:gd name="T63" fmla="*/ 3 h 31"/>
                  <a:gd name="T64" fmla="*/ 82 w 91"/>
                  <a:gd name="T65" fmla="*/ 2 h 31"/>
                  <a:gd name="T66" fmla="*/ 79 w 91"/>
                  <a:gd name="T67" fmla="*/ 1 h 31"/>
                  <a:gd name="T68" fmla="*/ 76 w 91"/>
                  <a:gd name="T69" fmla="*/ 0 h 31"/>
                  <a:gd name="T70" fmla="*/ 76 w 91"/>
                  <a:gd name="T7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31">
                    <a:moveTo>
                      <a:pt x="76" y="0"/>
                    </a:moveTo>
                    <a:lnTo>
                      <a:pt x="16" y="0"/>
                    </a:lnTo>
                    <a:lnTo>
                      <a:pt x="12" y="1"/>
                    </a:lnTo>
                    <a:lnTo>
                      <a:pt x="10" y="1"/>
                    </a:lnTo>
                    <a:lnTo>
                      <a:pt x="7" y="3"/>
                    </a:lnTo>
                    <a:lnTo>
                      <a:pt x="5" y="5"/>
                    </a:lnTo>
                    <a:lnTo>
                      <a:pt x="3" y="8"/>
                    </a:lnTo>
                    <a:lnTo>
                      <a:pt x="2" y="10"/>
                    </a:lnTo>
                    <a:lnTo>
                      <a:pt x="0" y="13"/>
                    </a:lnTo>
                    <a:lnTo>
                      <a:pt x="0" y="15"/>
                    </a:lnTo>
                    <a:lnTo>
                      <a:pt x="0" y="18"/>
                    </a:lnTo>
                    <a:lnTo>
                      <a:pt x="2" y="22"/>
                    </a:lnTo>
                    <a:lnTo>
                      <a:pt x="3" y="24"/>
                    </a:lnTo>
                    <a:lnTo>
                      <a:pt x="5" y="26"/>
                    </a:lnTo>
                    <a:lnTo>
                      <a:pt x="7" y="28"/>
                    </a:lnTo>
                    <a:lnTo>
                      <a:pt x="10" y="29"/>
                    </a:lnTo>
                    <a:lnTo>
                      <a:pt x="12" y="30"/>
                    </a:lnTo>
                    <a:lnTo>
                      <a:pt x="16" y="31"/>
                    </a:lnTo>
                    <a:lnTo>
                      <a:pt x="76" y="31"/>
                    </a:lnTo>
                    <a:lnTo>
                      <a:pt x="79" y="30"/>
                    </a:lnTo>
                    <a:lnTo>
                      <a:pt x="82" y="29"/>
                    </a:lnTo>
                    <a:lnTo>
                      <a:pt x="84" y="28"/>
                    </a:lnTo>
                    <a:lnTo>
                      <a:pt x="86" y="26"/>
                    </a:lnTo>
                    <a:lnTo>
                      <a:pt x="88" y="24"/>
                    </a:lnTo>
                    <a:lnTo>
                      <a:pt x="90" y="22"/>
                    </a:lnTo>
                    <a:lnTo>
                      <a:pt x="91" y="18"/>
                    </a:lnTo>
                    <a:lnTo>
                      <a:pt x="91" y="15"/>
                    </a:lnTo>
                    <a:lnTo>
                      <a:pt x="91" y="13"/>
                    </a:lnTo>
                    <a:lnTo>
                      <a:pt x="90" y="10"/>
                    </a:lnTo>
                    <a:lnTo>
                      <a:pt x="88" y="8"/>
                    </a:lnTo>
                    <a:lnTo>
                      <a:pt x="86" y="5"/>
                    </a:lnTo>
                    <a:lnTo>
                      <a:pt x="84" y="3"/>
                    </a:lnTo>
                    <a:lnTo>
                      <a:pt x="82" y="2"/>
                    </a:lnTo>
                    <a:lnTo>
                      <a:pt x="79" y="1"/>
                    </a:lnTo>
                    <a:lnTo>
                      <a:pt x="76"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2" name="Freeform 530">
                <a:extLst>
                  <a:ext uri="{FF2B5EF4-FFF2-40B4-BE49-F238E27FC236}">
                    <a16:creationId xmlns:a16="http://schemas.microsoft.com/office/drawing/2014/main" xmlns="" id="{0608C089-02EF-4E86-A708-29B716B104AF}"/>
                  </a:ext>
                </a:extLst>
              </p:cNvPr>
              <p:cNvSpPr>
                <a:spLocks/>
              </p:cNvSpPr>
              <p:nvPr/>
            </p:nvSpPr>
            <p:spPr bwMode="auto">
              <a:xfrm>
                <a:off x="2627313" y="2732088"/>
                <a:ext cx="19050" cy="9525"/>
              </a:xfrm>
              <a:custGeom>
                <a:avLst/>
                <a:gdLst>
                  <a:gd name="T0" fmla="*/ 45 w 60"/>
                  <a:gd name="T1" fmla="*/ 0 h 30"/>
                  <a:gd name="T2" fmla="*/ 15 w 60"/>
                  <a:gd name="T3" fmla="*/ 0 h 30"/>
                  <a:gd name="T4" fmla="*/ 11 w 60"/>
                  <a:gd name="T5" fmla="*/ 0 h 30"/>
                  <a:gd name="T6" fmla="*/ 9 w 60"/>
                  <a:gd name="T7" fmla="*/ 1 h 30"/>
                  <a:gd name="T8" fmla="*/ 6 w 60"/>
                  <a:gd name="T9" fmla="*/ 2 h 30"/>
                  <a:gd name="T10" fmla="*/ 4 w 60"/>
                  <a:gd name="T11" fmla="*/ 5 h 30"/>
                  <a:gd name="T12" fmla="*/ 2 w 60"/>
                  <a:gd name="T13" fmla="*/ 7 h 30"/>
                  <a:gd name="T14" fmla="*/ 1 w 60"/>
                  <a:gd name="T15" fmla="*/ 9 h 30"/>
                  <a:gd name="T16" fmla="*/ 0 w 60"/>
                  <a:gd name="T17" fmla="*/ 12 h 30"/>
                  <a:gd name="T18" fmla="*/ 0 w 60"/>
                  <a:gd name="T19" fmla="*/ 15 h 30"/>
                  <a:gd name="T20" fmla="*/ 0 w 60"/>
                  <a:gd name="T21" fmla="*/ 17 h 30"/>
                  <a:gd name="T22" fmla="*/ 1 w 60"/>
                  <a:gd name="T23" fmla="*/ 21 h 30"/>
                  <a:gd name="T24" fmla="*/ 2 w 60"/>
                  <a:gd name="T25" fmla="*/ 23 h 30"/>
                  <a:gd name="T26" fmla="*/ 4 w 60"/>
                  <a:gd name="T27" fmla="*/ 26 h 30"/>
                  <a:gd name="T28" fmla="*/ 6 w 60"/>
                  <a:gd name="T29" fmla="*/ 27 h 30"/>
                  <a:gd name="T30" fmla="*/ 9 w 60"/>
                  <a:gd name="T31" fmla="*/ 29 h 30"/>
                  <a:gd name="T32" fmla="*/ 11 w 60"/>
                  <a:gd name="T33" fmla="*/ 29 h 30"/>
                  <a:gd name="T34" fmla="*/ 15 w 60"/>
                  <a:gd name="T35" fmla="*/ 30 h 30"/>
                  <a:gd name="T36" fmla="*/ 45 w 60"/>
                  <a:gd name="T37" fmla="*/ 30 h 30"/>
                  <a:gd name="T38" fmla="*/ 48 w 60"/>
                  <a:gd name="T39" fmla="*/ 29 h 30"/>
                  <a:gd name="T40" fmla="*/ 51 w 60"/>
                  <a:gd name="T41" fmla="*/ 29 h 30"/>
                  <a:gd name="T42" fmla="*/ 53 w 60"/>
                  <a:gd name="T43" fmla="*/ 27 h 30"/>
                  <a:gd name="T44" fmla="*/ 55 w 60"/>
                  <a:gd name="T45" fmla="*/ 26 h 30"/>
                  <a:gd name="T46" fmla="*/ 57 w 60"/>
                  <a:gd name="T47" fmla="*/ 23 h 30"/>
                  <a:gd name="T48" fmla="*/ 59 w 60"/>
                  <a:gd name="T49" fmla="*/ 21 h 30"/>
                  <a:gd name="T50" fmla="*/ 60 w 60"/>
                  <a:gd name="T51" fmla="*/ 17 h 30"/>
                  <a:gd name="T52" fmla="*/ 60 w 60"/>
                  <a:gd name="T53" fmla="*/ 15 h 30"/>
                  <a:gd name="T54" fmla="*/ 60 w 60"/>
                  <a:gd name="T55" fmla="*/ 12 h 30"/>
                  <a:gd name="T56" fmla="*/ 59 w 60"/>
                  <a:gd name="T57" fmla="*/ 9 h 30"/>
                  <a:gd name="T58" fmla="*/ 57 w 60"/>
                  <a:gd name="T59" fmla="*/ 7 h 30"/>
                  <a:gd name="T60" fmla="*/ 55 w 60"/>
                  <a:gd name="T61" fmla="*/ 5 h 30"/>
                  <a:gd name="T62" fmla="*/ 53 w 60"/>
                  <a:gd name="T63" fmla="*/ 2 h 30"/>
                  <a:gd name="T64" fmla="*/ 51 w 60"/>
                  <a:gd name="T65" fmla="*/ 1 h 30"/>
                  <a:gd name="T66" fmla="*/ 48 w 60"/>
                  <a:gd name="T67" fmla="*/ 0 h 30"/>
                  <a:gd name="T68" fmla="*/ 45 w 60"/>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30">
                    <a:moveTo>
                      <a:pt x="45" y="0"/>
                    </a:moveTo>
                    <a:lnTo>
                      <a:pt x="15" y="0"/>
                    </a:lnTo>
                    <a:lnTo>
                      <a:pt x="11" y="0"/>
                    </a:lnTo>
                    <a:lnTo>
                      <a:pt x="9" y="1"/>
                    </a:lnTo>
                    <a:lnTo>
                      <a:pt x="6" y="2"/>
                    </a:lnTo>
                    <a:lnTo>
                      <a:pt x="4" y="5"/>
                    </a:lnTo>
                    <a:lnTo>
                      <a:pt x="2" y="7"/>
                    </a:lnTo>
                    <a:lnTo>
                      <a:pt x="1" y="9"/>
                    </a:lnTo>
                    <a:lnTo>
                      <a:pt x="0" y="12"/>
                    </a:lnTo>
                    <a:lnTo>
                      <a:pt x="0" y="15"/>
                    </a:lnTo>
                    <a:lnTo>
                      <a:pt x="0" y="17"/>
                    </a:lnTo>
                    <a:lnTo>
                      <a:pt x="1" y="21"/>
                    </a:lnTo>
                    <a:lnTo>
                      <a:pt x="2" y="23"/>
                    </a:lnTo>
                    <a:lnTo>
                      <a:pt x="4" y="26"/>
                    </a:lnTo>
                    <a:lnTo>
                      <a:pt x="6" y="27"/>
                    </a:lnTo>
                    <a:lnTo>
                      <a:pt x="9" y="29"/>
                    </a:lnTo>
                    <a:lnTo>
                      <a:pt x="11" y="29"/>
                    </a:lnTo>
                    <a:lnTo>
                      <a:pt x="15" y="30"/>
                    </a:lnTo>
                    <a:lnTo>
                      <a:pt x="45" y="30"/>
                    </a:lnTo>
                    <a:lnTo>
                      <a:pt x="48" y="29"/>
                    </a:lnTo>
                    <a:lnTo>
                      <a:pt x="51" y="29"/>
                    </a:lnTo>
                    <a:lnTo>
                      <a:pt x="53" y="27"/>
                    </a:lnTo>
                    <a:lnTo>
                      <a:pt x="55" y="26"/>
                    </a:lnTo>
                    <a:lnTo>
                      <a:pt x="57" y="23"/>
                    </a:lnTo>
                    <a:lnTo>
                      <a:pt x="59" y="21"/>
                    </a:lnTo>
                    <a:lnTo>
                      <a:pt x="60" y="17"/>
                    </a:lnTo>
                    <a:lnTo>
                      <a:pt x="60" y="15"/>
                    </a:lnTo>
                    <a:lnTo>
                      <a:pt x="60" y="12"/>
                    </a:lnTo>
                    <a:lnTo>
                      <a:pt x="59" y="9"/>
                    </a:lnTo>
                    <a:lnTo>
                      <a:pt x="57" y="7"/>
                    </a:lnTo>
                    <a:lnTo>
                      <a:pt x="55" y="5"/>
                    </a:lnTo>
                    <a:lnTo>
                      <a:pt x="53" y="2"/>
                    </a:lnTo>
                    <a:lnTo>
                      <a:pt x="51" y="1"/>
                    </a:lnTo>
                    <a:lnTo>
                      <a:pt x="48" y="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3" name="Freeform 531">
                <a:extLst>
                  <a:ext uri="{FF2B5EF4-FFF2-40B4-BE49-F238E27FC236}">
                    <a16:creationId xmlns:a16="http://schemas.microsoft.com/office/drawing/2014/main" xmlns="" id="{91CC057C-6A23-4CB3-97F3-0C2CD404BFC4}"/>
                  </a:ext>
                </a:extLst>
              </p:cNvPr>
              <p:cNvSpPr>
                <a:spLocks noEditPoints="1"/>
              </p:cNvSpPr>
              <p:nvPr/>
            </p:nvSpPr>
            <p:spPr bwMode="auto">
              <a:xfrm>
                <a:off x="2603500" y="2530475"/>
                <a:ext cx="114300" cy="114300"/>
              </a:xfrm>
              <a:custGeom>
                <a:avLst/>
                <a:gdLst>
                  <a:gd name="T0" fmla="*/ 167 w 362"/>
                  <a:gd name="T1" fmla="*/ 103 h 362"/>
                  <a:gd name="T2" fmla="*/ 169 w 362"/>
                  <a:gd name="T3" fmla="*/ 98 h 362"/>
                  <a:gd name="T4" fmla="*/ 172 w 362"/>
                  <a:gd name="T5" fmla="*/ 94 h 362"/>
                  <a:gd name="T6" fmla="*/ 177 w 362"/>
                  <a:gd name="T7" fmla="*/ 92 h 362"/>
                  <a:gd name="T8" fmla="*/ 184 w 362"/>
                  <a:gd name="T9" fmla="*/ 92 h 362"/>
                  <a:gd name="T10" fmla="*/ 189 w 362"/>
                  <a:gd name="T11" fmla="*/ 94 h 362"/>
                  <a:gd name="T12" fmla="*/ 193 w 362"/>
                  <a:gd name="T13" fmla="*/ 98 h 362"/>
                  <a:gd name="T14" fmla="*/ 196 w 362"/>
                  <a:gd name="T15" fmla="*/ 103 h 362"/>
                  <a:gd name="T16" fmla="*/ 196 w 362"/>
                  <a:gd name="T17" fmla="*/ 181 h 362"/>
                  <a:gd name="T18" fmla="*/ 244 w 362"/>
                  <a:gd name="T19" fmla="*/ 182 h 362"/>
                  <a:gd name="T20" fmla="*/ 249 w 362"/>
                  <a:gd name="T21" fmla="*/ 184 h 362"/>
                  <a:gd name="T22" fmla="*/ 254 w 362"/>
                  <a:gd name="T23" fmla="*/ 188 h 362"/>
                  <a:gd name="T24" fmla="*/ 256 w 362"/>
                  <a:gd name="T25" fmla="*/ 193 h 362"/>
                  <a:gd name="T26" fmla="*/ 256 w 362"/>
                  <a:gd name="T27" fmla="*/ 199 h 362"/>
                  <a:gd name="T28" fmla="*/ 254 w 362"/>
                  <a:gd name="T29" fmla="*/ 204 h 362"/>
                  <a:gd name="T30" fmla="*/ 249 w 362"/>
                  <a:gd name="T31" fmla="*/ 208 h 362"/>
                  <a:gd name="T32" fmla="*/ 244 w 362"/>
                  <a:gd name="T33" fmla="*/ 211 h 362"/>
                  <a:gd name="T34" fmla="*/ 181 w 362"/>
                  <a:gd name="T35" fmla="*/ 212 h 362"/>
                  <a:gd name="T36" fmla="*/ 175 w 362"/>
                  <a:gd name="T37" fmla="*/ 211 h 362"/>
                  <a:gd name="T38" fmla="*/ 170 w 362"/>
                  <a:gd name="T39" fmla="*/ 206 h 362"/>
                  <a:gd name="T40" fmla="*/ 167 w 362"/>
                  <a:gd name="T41" fmla="*/ 202 h 362"/>
                  <a:gd name="T42" fmla="*/ 166 w 362"/>
                  <a:gd name="T43" fmla="*/ 197 h 362"/>
                  <a:gd name="T44" fmla="*/ 181 w 362"/>
                  <a:gd name="T45" fmla="*/ 362 h 362"/>
                  <a:gd name="T46" fmla="*/ 217 w 362"/>
                  <a:gd name="T47" fmla="*/ 359 h 362"/>
                  <a:gd name="T48" fmla="*/ 251 w 362"/>
                  <a:gd name="T49" fmla="*/ 348 h 362"/>
                  <a:gd name="T50" fmla="*/ 281 w 362"/>
                  <a:gd name="T51" fmla="*/ 331 h 362"/>
                  <a:gd name="T52" fmla="*/ 308 w 362"/>
                  <a:gd name="T53" fmla="*/ 309 h 362"/>
                  <a:gd name="T54" fmla="*/ 331 w 362"/>
                  <a:gd name="T55" fmla="*/ 282 h 362"/>
                  <a:gd name="T56" fmla="*/ 347 w 362"/>
                  <a:gd name="T57" fmla="*/ 251 h 362"/>
                  <a:gd name="T58" fmla="*/ 358 w 362"/>
                  <a:gd name="T59" fmla="*/ 217 h 362"/>
                  <a:gd name="T60" fmla="*/ 362 w 362"/>
                  <a:gd name="T61" fmla="*/ 182 h 362"/>
                  <a:gd name="T62" fmla="*/ 358 w 362"/>
                  <a:gd name="T63" fmla="*/ 145 h 362"/>
                  <a:gd name="T64" fmla="*/ 347 w 362"/>
                  <a:gd name="T65" fmla="*/ 111 h 362"/>
                  <a:gd name="T66" fmla="*/ 331 w 362"/>
                  <a:gd name="T67" fmla="*/ 80 h 362"/>
                  <a:gd name="T68" fmla="*/ 308 w 362"/>
                  <a:gd name="T69" fmla="*/ 53 h 362"/>
                  <a:gd name="T70" fmla="*/ 281 w 362"/>
                  <a:gd name="T71" fmla="*/ 31 h 362"/>
                  <a:gd name="T72" fmla="*/ 251 w 362"/>
                  <a:gd name="T73" fmla="*/ 14 h 362"/>
                  <a:gd name="T74" fmla="*/ 217 w 362"/>
                  <a:gd name="T75" fmla="*/ 5 h 362"/>
                  <a:gd name="T76" fmla="*/ 181 w 362"/>
                  <a:gd name="T77" fmla="*/ 0 h 362"/>
                  <a:gd name="T78" fmla="*/ 144 w 362"/>
                  <a:gd name="T79" fmla="*/ 5 h 362"/>
                  <a:gd name="T80" fmla="*/ 111 w 362"/>
                  <a:gd name="T81" fmla="*/ 14 h 362"/>
                  <a:gd name="T82" fmla="*/ 80 w 362"/>
                  <a:gd name="T83" fmla="*/ 31 h 362"/>
                  <a:gd name="T84" fmla="*/ 53 w 362"/>
                  <a:gd name="T85" fmla="*/ 53 h 362"/>
                  <a:gd name="T86" fmla="*/ 32 w 362"/>
                  <a:gd name="T87" fmla="*/ 80 h 362"/>
                  <a:gd name="T88" fmla="*/ 14 w 362"/>
                  <a:gd name="T89" fmla="*/ 111 h 362"/>
                  <a:gd name="T90" fmla="*/ 4 w 362"/>
                  <a:gd name="T91" fmla="*/ 145 h 362"/>
                  <a:gd name="T92" fmla="*/ 0 w 362"/>
                  <a:gd name="T93" fmla="*/ 182 h 362"/>
                  <a:gd name="T94" fmla="*/ 4 w 362"/>
                  <a:gd name="T95" fmla="*/ 217 h 362"/>
                  <a:gd name="T96" fmla="*/ 14 w 362"/>
                  <a:gd name="T97" fmla="*/ 251 h 362"/>
                  <a:gd name="T98" fmla="*/ 32 w 362"/>
                  <a:gd name="T99" fmla="*/ 282 h 362"/>
                  <a:gd name="T100" fmla="*/ 53 w 362"/>
                  <a:gd name="T101" fmla="*/ 309 h 362"/>
                  <a:gd name="T102" fmla="*/ 80 w 362"/>
                  <a:gd name="T103" fmla="*/ 331 h 362"/>
                  <a:gd name="T104" fmla="*/ 111 w 362"/>
                  <a:gd name="T105" fmla="*/ 348 h 362"/>
                  <a:gd name="T106" fmla="*/ 144 w 362"/>
                  <a:gd name="T107" fmla="*/ 359 h 362"/>
                  <a:gd name="T108" fmla="*/ 181 w 362"/>
                  <a:gd name="T10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2" h="362">
                    <a:moveTo>
                      <a:pt x="166" y="105"/>
                    </a:moveTo>
                    <a:lnTo>
                      <a:pt x="167" y="103"/>
                    </a:lnTo>
                    <a:lnTo>
                      <a:pt x="167" y="100"/>
                    </a:lnTo>
                    <a:lnTo>
                      <a:pt x="169" y="98"/>
                    </a:lnTo>
                    <a:lnTo>
                      <a:pt x="170" y="95"/>
                    </a:lnTo>
                    <a:lnTo>
                      <a:pt x="172" y="94"/>
                    </a:lnTo>
                    <a:lnTo>
                      <a:pt x="175" y="92"/>
                    </a:lnTo>
                    <a:lnTo>
                      <a:pt x="177" y="92"/>
                    </a:lnTo>
                    <a:lnTo>
                      <a:pt x="181" y="90"/>
                    </a:lnTo>
                    <a:lnTo>
                      <a:pt x="184" y="92"/>
                    </a:lnTo>
                    <a:lnTo>
                      <a:pt x="187" y="92"/>
                    </a:lnTo>
                    <a:lnTo>
                      <a:pt x="189" y="94"/>
                    </a:lnTo>
                    <a:lnTo>
                      <a:pt x="191" y="95"/>
                    </a:lnTo>
                    <a:lnTo>
                      <a:pt x="193" y="98"/>
                    </a:lnTo>
                    <a:lnTo>
                      <a:pt x="195" y="100"/>
                    </a:lnTo>
                    <a:lnTo>
                      <a:pt x="196" y="103"/>
                    </a:lnTo>
                    <a:lnTo>
                      <a:pt x="196" y="105"/>
                    </a:lnTo>
                    <a:lnTo>
                      <a:pt x="196" y="181"/>
                    </a:lnTo>
                    <a:lnTo>
                      <a:pt x="241" y="181"/>
                    </a:lnTo>
                    <a:lnTo>
                      <a:pt x="244" y="182"/>
                    </a:lnTo>
                    <a:lnTo>
                      <a:pt x="247" y="183"/>
                    </a:lnTo>
                    <a:lnTo>
                      <a:pt x="249" y="184"/>
                    </a:lnTo>
                    <a:lnTo>
                      <a:pt x="251" y="186"/>
                    </a:lnTo>
                    <a:lnTo>
                      <a:pt x="254" y="188"/>
                    </a:lnTo>
                    <a:lnTo>
                      <a:pt x="255" y="190"/>
                    </a:lnTo>
                    <a:lnTo>
                      <a:pt x="256" y="193"/>
                    </a:lnTo>
                    <a:lnTo>
                      <a:pt x="256" y="197"/>
                    </a:lnTo>
                    <a:lnTo>
                      <a:pt x="256" y="199"/>
                    </a:lnTo>
                    <a:lnTo>
                      <a:pt x="255" y="202"/>
                    </a:lnTo>
                    <a:lnTo>
                      <a:pt x="254" y="204"/>
                    </a:lnTo>
                    <a:lnTo>
                      <a:pt x="251" y="206"/>
                    </a:lnTo>
                    <a:lnTo>
                      <a:pt x="249" y="208"/>
                    </a:lnTo>
                    <a:lnTo>
                      <a:pt x="247" y="211"/>
                    </a:lnTo>
                    <a:lnTo>
                      <a:pt x="244" y="211"/>
                    </a:lnTo>
                    <a:lnTo>
                      <a:pt x="241" y="212"/>
                    </a:lnTo>
                    <a:lnTo>
                      <a:pt x="181" y="212"/>
                    </a:lnTo>
                    <a:lnTo>
                      <a:pt x="177" y="211"/>
                    </a:lnTo>
                    <a:lnTo>
                      <a:pt x="175" y="211"/>
                    </a:lnTo>
                    <a:lnTo>
                      <a:pt x="172" y="208"/>
                    </a:lnTo>
                    <a:lnTo>
                      <a:pt x="170" y="206"/>
                    </a:lnTo>
                    <a:lnTo>
                      <a:pt x="169" y="204"/>
                    </a:lnTo>
                    <a:lnTo>
                      <a:pt x="167" y="202"/>
                    </a:lnTo>
                    <a:lnTo>
                      <a:pt x="167" y="199"/>
                    </a:lnTo>
                    <a:lnTo>
                      <a:pt x="166" y="197"/>
                    </a:lnTo>
                    <a:lnTo>
                      <a:pt x="166" y="105"/>
                    </a:lnTo>
                    <a:close/>
                    <a:moveTo>
                      <a:pt x="181" y="362"/>
                    </a:moveTo>
                    <a:lnTo>
                      <a:pt x="200" y="361"/>
                    </a:lnTo>
                    <a:lnTo>
                      <a:pt x="217" y="359"/>
                    </a:lnTo>
                    <a:lnTo>
                      <a:pt x="234" y="353"/>
                    </a:lnTo>
                    <a:lnTo>
                      <a:pt x="251" y="348"/>
                    </a:lnTo>
                    <a:lnTo>
                      <a:pt x="268" y="340"/>
                    </a:lnTo>
                    <a:lnTo>
                      <a:pt x="281" y="331"/>
                    </a:lnTo>
                    <a:lnTo>
                      <a:pt x="295" y="320"/>
                    </a:lnTo>
                    <a:lnTo>
                      <a:pt x="308" y="309"/>
                    </a:lnTo>
                    <a:lnTo>
                      <a:pt x="320" y="296"/>
                    </a:lnTo>
                    <a:lnTo>
                      <a:pt x="331" y="282"/>
                    </a:lnTo>
                    <a:lnTo>
                      <a:pt x="339" y="267"/>
                    </a:lnTo>
                    <a:lnTo>
                      <a:pt x="347" y="251"/>
                    </a:lnTo>
                    <a:lnTo>
                      <a:pt x="353" y="235"/>
                    </a:lnTo>
                    <a:lnTo>
                      <a:pt x="358" y="217"/>
                    </a:lnTo>
                    <a:lnTo>
                      <a:pt x="361" y="200"/>
                    </a:lnTo>
                    <a:lnTo>
                      <a:pt x="362" y="182"/>
                    </a:lnTo>
                    <a:lnTo>
                      <a:pt x="361" y="162"/>
                    </a:lnTo>
                    <a:lnTo>
                      <a:pt x="358" y="145"/>
                    </a:lnTo>
                    <a:lnTo>
                      <a:pt x="353" y="127"/>
                    </a:lnTo>
                    <a:lnTo>
                      <a:pt x="347" y="111"/>
                    </a:lnTo>
                    <a:lnTo>
                      <a:pt x="339" y="95"/>
                    </a:lnTo>
                    <a:lnTo>
                      <a:pt x="331" y="80"/>
                    </a:lnTo>
                    <a:lnTo>
                      <a:pt x="320" y="66"/>
                    </a:lnTo>
                    <a:lnTo>
                      <a:pt x="308" y="53"/>
                    </a:lnTo>
                    <a:lnTo>
                      <a:pt x="295" y="42"/>
                    </a:lnTo>
                    <a:lnTo>
                      <a:pt x="281" y="31"/>
                    </a:lnTo>
                    <a:lnTo>
                      <a:pt x="268" y="22"/>
                    </a:lnTo>
                    <a:lnTo>
                      <a:pt x="251" y="14"/>
                    </a:lnTo>
                    <a:lnTo>
                      <a:pt x="234" y="9"/>
                    </a:lnTo>
                    <a:lnTo>
                      <a:pt x="217" y="5"/>
                    </a:lnTo>
                    <a:lnTo>
                      <a:pt x="200" y="1"/>
                    </a:lnTo>
                    <a:lnTo>
                      <a:pt x="181" y="0"/>
                    </a:lnTo>
                    <a:lnTo>
                      <a:pt x="162" y="1"/>
                    </a:lnTo>
                    <a:lnTo>
                      <a:pt x="144" y="5"/>
                    </a:lnTo>
                    <a:lnTo>
                      <a:pt x="127" y="9"/>
                    </a:lnTo>
                    <a:lnTo>
                      <a:pt x="111" y="14"/>
                    </a:lnTo>
                    <a:lnTo>
                      <a:pt x="95" y="22"/>
                    </a:lnTo>
                    <a:lnTo>
                      <a:pt x="80" y="31"/>
                    </a:lnTo>
                    <a:lnTo>
                      <a:pt x="66" y="42"/>
                    </a:lnTo>
                    <a:lnTo>
                      <a:pt x="53" y="53"/>
                    </a:lnTo>
                    <a:lnTo>
                      <a:pt x="41" y="66"/>
                    </a:lnTo>
                    <a:lnTo>
                      <a:pt x="32" y="80"/>
                    </a:lnTo>
                    <a:lnTo>
                      <a:pt x="22" y="95"/>
                    </a:lnTo>
                    <a:lnTo>
                      <a:pt x="14" y="111"/>
                    </a:lnTo>
                    <a:lnTo>
                      <a:pt x="8" y="128"/>
                    </a:lnTo>
                    <a:lnTo>
                      <a:pt x="4" y="145"/>
                    </a:lnTo>
                    <a:lnTo>
                      <a:pt x="2" y="162"/>
                    </a:lnTo>
                    <a:lnTo>
                      <a:pt x="0" y="182"/>
                    </a:lnTo>
                    <a:lnTo>
                      <a:pt x="2" y="200"/>
                    </a:lnTo>
                    <a:lnTo>
                      <a:pt x="4" y="217"/>
                    </a:lnTo>
                    <a:lnTo>
                      <a:pt x="8" y="235"/>
                    </a:lnTo>
                    <a:lnTo>
                      <a:pt x="14" y="251"/>
                    </a:lnTo>
                    <a:lnTo>
                      <a:pt x="22" y="267"/>
                    </a:lnTo>
                    <a:lnTo>
                      <a:pt x="32" y="282"/>
                    </a:lnTo>
                    <a:lnTo>
                      <a:pt x="41" y="296"/>
                    </a:lnTo>
                    <a:lnTo>
                      <a:pt x="53" y="309"/>
                    </a:lnTo>
                    <a:lnTo>
                      <a:pt x="66" y="320"/>
                    </a:lnTo>
                    <a:lnTo>
                      <a:pt x="80" y="331"/>
                    </a:lnTo>
                    <a:lnTo>
                      <a:pt x="95" y="340"/>
                    </a:lnTo>
                    <a:lnTo>
                      <a:pt x="111" y="348"/>
                    </a:lnTo>
                    <a:lnTo>
                      <a:pt x="127" y="353"/>
                    </a:lnTo>
                    <a:lnTo>
                      <a:pt x="144" y="359"/>
                    </a:lnTo>
                    <a:lnTo>
                      <a:pt x="162" y="361"/>
                    </a:lnTo>
                    <a:lnTo>
                      <a:pt x="181"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4" name="Freeform 532">
                <a:extLst>
                  <a:ext uri="{FF2B5EF4-FFF2-40B4-BE49-F238E27FC236}">
                    <a16:creationId xmlns:a16="http://schemas.microsoft.com/office/drawing/2014/main" xmlns="" id="{8FB56D44-CA70-48B1-98F4-E3167EA5278C}"/>
                  </a:ext>
                </a:extLst>
              </p:cNvPr>
              <p:cNvSpPr>
                <a:spLocks/>
              </p:cNvSpPr>
              <p:nvPr/>
            </p:nvSpPr>
            <p:spPr bwMode="auto">
              <a:xfrm>
                <a:off x="2689225" y="2732088"/>
                <a:ext cx="47625" cy="47625"/>
              </a:xfrm>
              <a:custGeom>
                <a:avLst/>
                <a:gdLst>
                  <a:gd name="T0" fmla="*/ 67 w 150"/>
                  <a:gd name="T1" fmla="*/ 0 h 150"/>
                  <a:gd name="T2" fmla="*/ 52 w 150"/>
                  <a:gd name="T3" fmla="*/ 3 h 150"/>
                  <a:gd name="T4" fmla="*/ 38 w 150"/>
                  <a:gd name="T5" fmla="*/ 9 h 150"/>
                  <a:gd name="T6" fmla="*/ 27 w 150"/>
                  <a:gd name="T7" fmla="*/ 17 h 150"/>
                  <a:gd name="T8" fmla="*/ 17 w 150"/>
                  <a:gd name="T9" fmla="*/ 27 h 150"/>
                  <a:gd name="T10" fmla="*/ 8 w 150"/>
                  <a:gd name="T11" fmla="*/ 39 h 150"/>
                  <a:gd name="T12" fmla="*/ 3 w 150"/>
                  <a:gd name="T13" fmla="*/ 53 h 150"/>
                  <a:gd name="T14" fmla="*/ 0 w 150"/>
                  <a:gd name="T15" fmla="*/ 68 h 150"/>
                  <a:gd name="T16" fmla="*/ 0 w 150"/>
                  <a:gd name="T17" fmla="*/ 83 h 150"/>
                  <a:gd name="T18" fmla="*/ 3 w 150"/>
                  <a:gd name="T19" fmla="*/ 98 h 150"/>
                  <a:gd name="T20" fmla="*/ 8 w 150"/>
                  <a:gd name="T21" fmla="*/ 111 h 150"/>
                  <a:gd name="T22" fmla="*/ 17 w 150"/>
                  <a:gd name="T23" fmla="*/ 123 h 150"/>
                  <a:gd name="T24" fmla="*/ 27 w 150"/>
                  <a:gd name="T25" fmla="*/ 133 h 150"/>
                  <a:gd name="T26" fmla="*/ 38 w 150"/>
                  <a:gd name="T27" fmla="*/ 141 h 150"/>
                  <a:gd name="T28" fmla="*/ 52 w 150"/>
                  <a:gd name="T29" fmla="*/ 147 h 150"/>
                  <a:gd name="T30" fmla="*/ 67 w 150"/>
                  <a:gd name="T31" fmla="*/ 150 h 150"/>
                  <a:gd name="T32" fmla="*/ 82 w 150"/>
                  <a:gd name="T33" fmla="*/ 150 h 150"/>
                  <a:gd name="T34" fmla="*/ 97 w 150"/>
                  <a:gd name="T35" fmla="*/ 147 h 150"/>
                  <a:gd name="T36" fmla="*/ 110 w 150"/>
                  <a:gd name="T37" fmla="*/ 141 h 150"/>
                  <a:gd name="T38" fmla="*/ 122 w 150"/>
                  <a:gd name="T39" fmla="*/ 133 h 150"/>
                  <a:gd name="T40" fmla="*/ 133 w 150"/>
                  <a:gd name="T41" fmla="*/ 123 h 150"/>
                  <a:gd name="T42" fmla="*/ 140 w 150"/>
                  <a:gd name="T43" fmla="*/ 111 h 150"/>
                  <a:gd name="T44" fmla="*/ 147 w 150"/>
                  <a:gd name="T45" fmla="*/ 98 h 150"/>
                  <a:gd name="T46" fmla="*/ 150 w 150"/>
                  <a:gd name="T47" fmla="*/ 83 h 150"/>
                  <a:gd name="T48" fmla="*/ 150 w 150"/>
                  <a:gd name="T49" fmla="*/ 68 h 150"/>
                  <a:gd name="T50" fmla="*/ 147 w 150"/>
                  <a:gd name="T51" fmla="*/ 53 h 150"/>
                  <a:gd name="T52" fmla="*/ 140 w 150"/>
                  <a:gd name="T53" fmla="*/ 39 h 150"/>
                  <a:gd name="T54" fmla="*/ 133 w 150"/>
                  <a:gd name="T55" fmla="*/ 27 h 150"/>
                  <a:gd name="T56" fmla="*/ 122 w 150"/>
                  <a:gd name="T57" fmla="*/ 17 h 150"/>
                  <a:gd name="T58" fmla="*/ 110 w 150"/>
                  <a:gd name="T59" fmla="*/ 9 h 150"/>
                  <a:gd name="T60" fmla="*/ 97 w 150"/>
                  <a:gd name="T61" fmla="*/ 3 h 150"/>
                  <a:gd name="T62" fmla="*/ 82 w 150"/>
                  <a:gd name="T6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50">
                    <a:moveTo>
                      <a:pt x="75" y="0"/>
                    </a:moveTo>
                    <a:lnTo>
                      <a:pt x="67" y="0"/>
                    </a:lnTo>
                    <a:lnTo>
                      <a:pt x="60" y="1"/>
                    </a:lnTo>
                    <a:lnTo>
                      <a:pt x="52" y="3"/>
                    </a:lnTo>
                    <a:lnTo>
                      <a:pt x="45" y="6"/>
                    </a:lnTo>
                    <a:lnTo>
                      <a:pt x="38" y="9"/>
                    </a:lnTo>
                    <a:lnTo>
                      <a:pt x="32" y="13"/>
                    </a:lnTo>
                    <a:lnTo>
                      <a:pt x="27" y="17"/>
                    </a:lnTo>
                    <a:lnTo>
                      <a:pt x="21" y="22"/>
                    </a:lnTo>
                    <a:lnTo>
                      <a:pt x="17" y="27"/>
                    </a:lnTo>
                    <a:lnTo>
                      <a:pt x="13" y="33"/>
                    </a:lnTo>
                    <a:lnTo>
                      <a:pt x="8" y="39"/>
                    </a:lnTo>
                    <a:lnTo>
                      <a:pt x="5" y="45"/>
                    </a:lnTo>
                    <a:lnTo>
                      <a:pt x="3" y="53"/>
                    </a:lnTo>
                    <a:lnTo>
                      <a:pt x="1" y="60"/>
                    </a:lnTo>
                    <a:lnTo>
                      <a:pt x="0" y="68"/>
                    </a:lnTo>
                    <a:lnTo>
                      <a:pt x="0" y="75"/>
                    </a:lnTo>
                    <a:lnTo>
                      <a:pt x="0" y="83"/>
                    </a:lnTo>
                    <a:lnTo>
                      <a:pt x="1" y="90"/>
                    </a:lnTo>
                    <a:lnTo>
                      <a:pt x="3" y="98"/>
                    </a:lnTo>
                    <a:lnTo>
                      <a:pt x="5" y="104"/>
                    </a:lnTo>
                    <a:lnTo>
                      <a:pt x="8" y="111"/>
                    </a:lnTo>
                    <a:lnTo>
                      <a:pt x="13" y="117"/>
                    </a:lnTo>
                    <a:lnTo>
                      <a:pt x="17" y="123"/>
                    </a:lnTo>
                    <a:lnTo>
                      <a:pt x="21" y="128"/>
                    </a:lnTo>
                    <a:lnTo>
                      <a:pt x="27" y="133"/>
                    </a:lnTo>
                    <a:lnTo>
                      <a:pt x="32" y="138"/>
                    </a:lnTo>
                    <a:lnTo>
                      <a:pt x="38" y="141"/>
                    </a:lnTo>
                    <a:lnTo>
                      <a:pt x="45" y="144"/>
                    </a:lnTo>
                    <a:lnTo>
                      <a:pt x="52" y="147"/>
                    </a:lnTo>
                    <a:lnTo>
                      <a:pt x="60" y="149"/>
                    </a:lnTo>
                    <a:lnTo>
                      <a:pt x="67" y="150"/>
                    </a:lnTo>
                    <a:lnTo>
                      <a:pt x="75" y="150"/>
                    </a:lnTo>
                    <a:lnTo>
                      <a:pt x="82" y="150"/>
                    </a:lnTo>
                    <a:lnTo>
                      <a:pt x="90" y="149"/>
                    </a:lnTo>
                    <a:lnTo>
                      <a:pt x="97" y="147"/>
                    </a:lnTo>
                    <a:lnTo>
                      <a:pt x="104" y="144"/>
                    </a:lnTo>
                    <a:lnTo>
                      <a:pt x="110" y="141"/>
                    </a:lnTo>
                    <a:lnTo>
                      <a:pt x="117" y="138"/>
                    </a:lnTo>
                    <a:lnTo>
                      <a:pt x="122" y="133"/>
                    </a:lnTo>
                    <a:lnTo>
                      <a:pt x="127" y="128"/>
                    </a:lnTo>
                    <a:lnTo>
                      <a:pt x="133" y="123"/>
                    </a:lnTo>
                    <a:lnTo>
                      <a:pt x="137" y="117"/>
                    </a:lnTo>
                    <a:lnTo>
                      <a:pt x="140" y="111"/>
                    </a:lnTo>
                    <a:lnTo>
                      <a:pt x="144" y="104"/>
                    </a:lnTo>
                    <a:lnTo>
                      <a:pt x="147" y="98"/>
                    </a:lnTo>
                    <a:lnTo>
                      <a:pt x="148" y="90"/>
                    </a:lnTo>
                    <a:lnTo>
                      <a:pt x="150" y="83"/>
                    </a:lnTo>
                    <a:lnTo>
                      <a:pt x="150" y="75"/>
                    </a:lnTo>
                    <a:lnTo>
                      <a:pt x="150" y="68"/>
                    </a:lnTo>
                    <a:lnTo>
                      <a:pt x="148" y="60"/>
                    </a:lnTo>
                    <a:lnTo>
                      <a:pt x="147" y="53"/>
                    </a:lnTo>
                    <a:lnTo>
                      <a:pt x="144" y="45"/>
                    </a:lnTo>
                    <a:lnTo>
                      <a:pt x="140" y="39"/>
                    </a:lnTo>
                    <a:lnTo>
                      <a:pt x="137" y="33"/>
                    </a:lnTo>
                    <a:lnTo>
                      <a:pt x="133" y="27"/>
                    </a:lnTo>
                    <a:lnTo>
                      <a:pt x="127" y="22"/>
                    </a:lnTo>
                    <a:lnTo>
                      <a:pt x="122" y="17"/>
                    </a:lnTo>
                    <a:lnTo>
                      <a:pt x="117" y="13"/>
                    </a:lnTo>
                    <a:lnTo>
                      <a:pt x="110" y="9"/>
                    </a:lnTo>
                    <a:lnTo>
                      <a:pt x="104" y="6"/>
                    </a:lnTo>
                    <a:lnTo>
                      <a:pt x="97" y="3"/>
                    </a:lnTo>
                    <a:lnTo>
                      <a:pt x="90" y="1"/>
                    </a:lnTo>
                    <a:lnTo>
                      <a:pt x="82" y="0"/>
                    </a:lnTo>
                    <a:lnTo>
                      <a:pt x="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5" name="Freeform 533">
                <a:extLst>
                  <a:ext uri="{FF2B5EF4-FFF2-40B4-BE49-F238E27FC236}">
                    <a16:creationId xmlns:a16="http://schemas.microsoft.com/office/drawing/2014/main" xmlns="" id="{CFB97D0C-A926-4EE1-B7FA-49681CA773F1}"/>
                  </a:ext>
                </a:extLst>
              </p:cNvPr>
              <p:cNvSpPr>
                <a:spLocks noEditPoints="1"/>
              </p:cNvSpPr>
              <p:nvPr/>
            </p:nvSpPr>
            <p:spPr bwMode="auto">
              <a:xfrm>
                <a:off x="2789238" y="2654300"/>
                <a:ext cx="96838" cy="106363"/>
              </a:xfrm>
              <a:custGeom>
                <a:avLst/>
                <a:gdLst>
                  <a:gd name="T0" fmla="*/ 30 w 301"/>
                  <a:gd name="T1" fmla="*/ 30 h 331"/>
                  <a:gd name="T2" fmla="*/ 250 w 301"/>
                  <a:gd name="T3" fmla="*/ 150 h 331"/>
                  <a:gd name="T4" fmla="*/ 301 w 301"/>
                  <a:gd name="T5" fmla="*/ 165 h 331"/>
                  <a:gd name="T6" fmla="*/ 300 w 301"/>
                  <a:gd name="T7" fmla="*/ 161 h 331"/>
                  <a:gd name="T8" fmla="*/ 300 w 301"/>
                  <a:gd name="T9" fmla="*/ 160 h 331"/>
                  <a:gd name="T10" fmla="*/ 297 w 301"/>
                  <a:gd name="T11" fmla="*/ 155 h 331"/>
                  <a:gd name="T12" fmla="*/ 297 w 301"/>
                  <a:gd name="T13" fmla="*/ 155 h 331"/>
                  <a:gd name="T14" fmla="*/ 144 w 301"/>
                  <a:gd name="T15" fmla="*/ 2 h 331"/>
                  <a:gd name="T16" fmla="*/ 138 w 301"/>
                  <a:gd name="T17" fmla="*/ 0 h 331"/>
                  <a:gd name="T18" fmla="*/ 15 w 301"/>
                  <a:gd name="T19" fmla="*/ 0 h 331"/>
                  <a:gd name="T20" fmla="*/ 10 w 301"/>
                  <a:gd name="T21" fmla="*/ 1 h 331"/>
                  <a:gd name="T22" fmla="*/ 4 w 301"/>
                  <a:gd name="T23" fmla="*/ 4 h 331"/>
                  <a:gd name="T24" fmla="*/ 1 w 301"/>
                  <a:gd name="T25" fmla="*/ 10 h 331"/>
                  <a:gd name="T26" fmla="*/ 0 w 301"/>
                  <a:gd name="T27" fmla="*/ 15 h 331"/>
                  <a:gd name="T28" fmla="*/ 0 w 301"/>
                  <a:gd name="T29" fmla="*/ 316 h 331"/>
                  <a:gd name="T30" fmla="*/ 1 w 301"/>
                  <a:gd name="T31" fmla="*/ 322 h 331"/>
                  <a:gd name="T32" fmla="*/ 4 w 301"/>
                  <a:gd name="T33" fmla="*/ 327 h 331"/>
                  <a:gd name="T34" fmla="*/ 10 w 301"/>
                  <a:gd name="T35" fmla="*/ 330 h 331"/>
                  <a:gd name="T36" fmla="*/ 15 w 301"/>
                  <a:gd name="T37" fmla="*/ 331 h 331"/>
                  <a:gd name="T38" fmla="*/ 31 w 301"/>
                  <a:gd name="T39" fmla="*/ 324 h 331"/>
                  <a:gd name="T40" fmla="*/ 31 w 301"/>
                  <a:gd name="T41" fmla="*/ 306 h 331"/>
                  <a:gd name="T42" fmla="*/ 35 w 301"/>
                  <a:gd name="T43" fmla="*/ 285 h 331"/>
                  <a:gd name="T44" fmla="*/ 43 w 301"/>
                  <a:gd name="T45" fmla="*/ 266 h 331"/>
                  <a:gd name="T46" fmla="*/ 55 w 301"/>
                  <a:gd name="T47" fmla="*/ 249 h 331"/>
                  <a:gd name="T48" fmla="*/ 69 w 301"/>
                  <a:gd name="T49" fmla="*/ 235 h 331"/>
                  <a:gd name="T50" fmla="*/ 86 w 301"/>
                  <a:gd name="T51" fmla="*/ 223 h 331"/>
                  <a:gd name="T52" fmla="*/ 104 w 301"/>
                  <a:gd name="T53" fmla="*/ 215 h 331"/>
                  <a:gd name="T54" fmla="*/ 126 w 301"/>
                  <a:gd name="T55" fmla="*/ 211 h 331"/>
                  <a:gd name="T56" fmla="*/ 147 w 301"/>
                  <a:gd name="T57" fmla="*/ 211 h 331"/>
                  <a:gd name="T58" fmla="*/ 167 w 301"/>
                  <a:gd name="T59" fmla="*/ 215 h 331"/>
                  <a:gd name="T60" fmla="*/ 186 w 301"/>
                  <a:gd name="T61" fmla="*/ 223 h 331"/>
                  <a:gd name="T62" fmla="*/ 203 w 301"/>
                  <a:gd name="T63" fmla="*/ 235 h 331"/>
                  <a:gd name="T64" fmla="*/ 217 w 301"/>
                  <a:gd name="T65" fmla="*/ 249 h 331"/>
                  <a:gd name="T66" fmla="*/ 229 w 301"/>
                  <a:gd name="T67" fmla="*/ 266 h 331"/>
                  <a:gd name="T68" fmla="*/ 236 w 301"/>
                  <a:gd name="T69" fmla="*/ 285 h 331"/>
                  <a:gd name="T70" fmla="*/ 240 w 301"/>
                  <a:gd name="T71" fmla="*/ 306 h 331"/>
                  <a:gd name="T72" fmla="*/ 241 w 301"/>
                  <a:gd name="T73" fmla="*/ 324 h 331"/>
                  <a:gd name="T74" fmla="*/ 286 w 301"/>
                  <a:gd name="T75" fmla="*/ 331 h 331"/>
                  <a:gd name="T76" fmla="*/ 292 w 301"/>
                  <a:gd name="T77" fmla="*/ 330 h 331"/>
                  <a:gd name="T78" fmla="*/ 297 w 301"/>
                  <a:gd name="T79" fmla="*/ 327 h 331"/>
                  <a:gd name="T80" fmla="*/ 300 w 301"/>
                  <a:gd name="T81" fmla="*/ 322 h 331"/>
                  <a:gd name="T82" fmla="*/ 301 w 301"/>
                  <a:gd name="T83" fmla="*/ 316 h 331"/>
                  <a:gd name="T84" fmla="*/ 301 w 301"/>
                  <a:gd name="T85" fmla="*/ 16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1" h="331">
                    <a:moveTo>
                      <a:pt x="30" y="150"/>
                    </a:moveTo>
                    <a:lnTo>
                      <a:pt x="30" y="30"/>
                    </a:lnTo>
                    <a:lnTo>
                      <a:pt x="130" y="30"/>
                    </a:lnTo>
                    <a:lnTo>
                      <a:pt x="250" y="150"/>
                    </a:lnTo>
                    <a:lnTo>
                      <a:pt x="30" y="150"/>
                    </a:lnTo>
                    <a:close/>
                    <a:moveTo>
                      <a:pt x="301" y="165"/>
                    </a:moveTo>
                    <a:lnTo>
                      <a:pt x="300" y="163"/>
                    </a:lnTo>
                    <a:lnTo>
                      <a:pt x="300" y="161"/>
                    </a:lnTo>
                    <a:lnTo>
                      <a:pt x="300" y="160"/>
                    </a:lnTo>
                    <a:lnTo>
                      <a:pt x="300" y="160"/>
                    </a:lnTo>
                    <a:lnTo>
                      <a:pt x="298" y="156"/>
                    </a:lnTo>
                    <a:lnTo>
                      <a:pt x="297" y="155"/>
                    </a:lnTo>
                    <a:lnTo>
                      <a:pt x="297" y="155"/>
                    </a:lnTo>
                    <a:lnTo>
                      <a:pt x="297" y="155"/>
                    </a:lnTo>
                    <a:lnTo>
                      <a:pt x="147" y="4"/>
                    </a:lnTo>
                    <a:lnTo>
                      <a:pt x="144" y="2"/>
                    </a:lnTo>
                    <a:lnTo>
                      <a:pt x="142" y="1"/>
                    </a:lnTo>
                    <a:lnTo>
                      <a:pt x="138" y="0"/>
                    </a:lnTo>
                    <a:lnTo>
                      <a:pt x="136" y="0"/>
                    </a:lnTo>
                    <a:lnTo>
                      <a:pt x="15" y="0"/>
                    </a:lnTo>
                    <a:lnTo>
                      <a:pt x="12" y="0"/>
                    </a:lnTo>
                    <a:lnTo>
                      <a:pt x="10" y="1"/>
                    </a:lnTo>
                    <a:lnTo>
                      <a:pt x="7" y="2"/>
                    </a:lnTo>
                    <a:lnTo>
                      <a:pt x="4" y="4"/>
                    </a:lnTo>
                    <a:lnTo>
                      <a:pt x="3" y="6"/>
                    </a:lnTo>
                    <a:lnTo>
                      <a:pt x="1" y="10"/>
                    </a:lnTo>
                    <a:lnTo>
                      <a:pt x="1" y="12"/>
                    </a:lnTo>
                    <a:lnTo>
                      <a:pt x="0" y="15"/>
                    </a:lnTo>
                    <a:lnTo>
                      <a:pt x="0" y="165"/>
                    </a:lnTo>
                    <a:lnTo>
                      <a:pt x="0" y="316"/>
                    </a:lnTo>
                    <a:lnTo>
                      <a:pt x="1" y="320"/>
                    </a:lnTo>
                    <a:lnTo>
                      <a:pt x="1" y="322"/>
                    </a:lnTo>
                    <a:lnTo>
                      <a:pt x="3" y="325"/>
                    </a:lnTo>
                    <a:lnTo>
                      <a:pt x="4" y="327"/>
                    </a:lnTo>
                    <a:lnTo>
                      <a:pt x="7" y="328"/>
                    </a:lnTo>
                    <a:lnTo>
                      <a:pt x="10" y="330"/>
                    </a:lnTo>
                    <a:lnTo>
                      <a:pt x="12" y="331"/>
                    </a:lnTo>
                    <a:lnTo>
                      <a:pt x="15" y="331"/>
                    </a:lnTo>
                    <a:lnTo>
                      <a:pt x="31" y="331"/>
                    </a:lnTo>
                    <a:lnTo>
                      <a:pt x="31" y="324"/>
                    </a:lnTo>
                    <a:lnTo>
                      <a:pt x="30" y="316"/>
                    </a:lnTo>
                    <a:lnTo>
                      <a:pt x="31" y="306"/>
                    </a:lnTo>
                    <a:lnTo>
                      <a:pt x="32" y="295"/>
                    </a:lnTo>
                    <a:lnTo>
                      <a:pt x="35" y="285"/>
                    </a:lnTo>
                    <a:lnTo>
                      <a:pt x="39" y="276"/>
                    </a:lnTo>
                    <a:lnTo>
                      <a:pt x="43" y="266"/>
                    </a:lnTo>
                    <a:lnTo>
                      <a:pt x="48" y="257"/>
                    </a:lnTo>
                    <a:lnTo>
                      <a:pt x="55" y="249"/>
                    </a:lnTo>
                    <a:lnTo>
                      <a:pt x="61" y="241"/>
                    </a:lnTo>
                    <a:lnTo>
                      <a:pt x="69" y="235"/>
                    </a:lnTo>
                    <a:lnTo>
                      <a:pt x="77" y="228"/>
                    </a:lnTo>
                    <a:lnTo>
                      <a:pt x="86" y="223"/>
                    </a:lnTo>
                    <a:lnTo>
                      <a:pt x="94" y="219"/>
                    </a:lnTo>
                    <a:lnTo>
                      <a:pt x="104" y="215"/>
                    </a:lnTo>
                    <a:lnTo>
                      <a:pt x="115" y="213"/>
                    </a:lnTo>
                    <a:lnTo>
                      <a:pt x="126" y="211"/>
                    </a:lnTo>
                    <a:lnTo>
                      <a:pt x="136" y="211"/>
                    </a:lnTo>
                    <a:lnTo>
                      <a:pt x="147" y="211"/>
                    </a:lnTo>
                    <a:lnTo>
                      <a:pt x="157" y="213"/>
                    </a:lnTo>
                    <a:lnTo>
                      <a:pt x="167" y="215"/>
                    </a:lnTo>
                    <a:lnTo>
                      <a:pt x="177" y="219"/>
                    </a:lnTo>
                    <a:lnTo>
                      <a:pt x="186" y="223"/>
                    </a:lnTo>
                    <a:lnTo>
                      <a:pt x="194" y="228"/>
                    </a:lnTo>
                    <a:lnTo>
                      <a:pt x="203" y="235"/>
                    </a:lnTo>
                    <a:lnTo>
                      <a:pt x="210" y="241"/>
                    </a:lnTo>
                    <a:lnTo>
                      <a:pt x="217" y="249"/>
                    </a:lnTo>
                    <a:lnTo>
                      <a:pt x="223" y="257"/>
                    </a:lnTo>
                    <a:lnTo>
                      <a:pt x="229" y="266"/>
                    </a:lnTo>
                    <a:lnTo>
                      <a:pt x="233" y="276"/>
                    </a:lnTo>
                    <a:lnTo>
                      <a:pt x="236" y="285"/>
                    </a:lnTo>
                    <a:lnTo>
                      <a:pt x="239" y="295"/>
                    </a:lnTo>
                    <a:lnTo>
                      <a:pt x="240" y="306"/>
                    </a:lnTo>
                    <a:lnTo>
                      <a:pt x="241" y="316"/>
                    </a:lnTo>
                    <a:lnTo>
                      <a:pt x="241" y="324"/>
                    </a:lnTo>
                    <a:lnTo>
                      <a:pt x="240" y="331"/>
                    </a:lnTo>
                    <a:lnTo>
                      <a:pt x="286" y="331"/>
                    </a:lnTo>
                    <a:lnTo>
                      <a:pt x="290" y="330"/>
                    </a:lnTo>
                    <a:lnTo>
                      <a:pt x="292" y="330"/>
                    </a:lnTo>
                    <a:lnTo>
                      <a:pt x="295" y="328"/>
                    </a:lnTo>
                    <a:lnTo>
                      <a:pt x="297" y="327"/>
                    </a:lnTo>
                    <a:lnTo>
                      <a:pt x="299" y="325"/>
                    </a:lnTo>
                    <a:lnTo>
                      <a:pt x="300" y="322"/>
                    </a:lnTo>
                    <a:lnTo>
                      <a:pt x="301" y="320"/>
                    </a:lnTo>
                    <a:lnTo>
                      <a:pt x="301" y="316"/>
                    </a:lnTo>
                    <a:lnTo>
                      <a:pt x="301" y="165"/>
                    </a:lnTo>
                    <a:lnTo>
                      <a:pt x="301" y="165"/>
                    </a:lnTo>
                    <a:lnTo>
                      <a:pt x="301"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66" name="Freeform 534">
                <a:extLst>
                  <a:ext uri="{FF2B5EF4-FFF2-40B4-BE49-F238E27FC236}">
                    <a16:creationId xmlns:a16="http://schemas.microsoft.com/office/drawing/2014/main" xmlns="" id="{FE092C87-204A-45BD-B4C9-931BDA6BCBD5}"/>
                  </a:ext>
                </a:extLst>
              </p:cNvPr>
              <p:cNvSpPr>
                <a:spLocks/>
              </p:cNvSpPr>
              <p:nvPr/>
            </p:nvSpPr>
            <p:spPr bwMode="auto">
              <a:xfrm>
                <a:off x="2808288" y="2732088"/>
                <a:ext cx="49213" cy="47625"/>
              </a:xfrm>
              <a:custGeom>
                <a:avLst/>
                <a:gdLst>
                  <a:gd name="T0" fmla="*/ 68 w 151"/>
                  <a:gd name="T1" fmla="*/ 0 h 150"/>
                  <a:gd name="T2" fmla="*/ 54 w 151"/>
                  <a:gd name="T3" fmla="*/ 3 h 150"/>
                  <a:gd name="T4" fmla="*/ 40 w 151"/>
                  <a:gd name="T5" fmla="*/ 9 h 150"/>
                  <a:gd name="T6" fmla="*/ 28 w 151"/>
                  <a:gd name="T7" fmla="*/ 17 h 150"/>
                  <a:gd name="T8" fmla="*/ 17 w 151"/>
                  <a:gd name="T9" fmla="*/ 27 h 150"/>
                  <a:gd name="T10" fmla="*/ 10 w 151"/>
                  <a:gd name="T11" fmla="*/ 39 h 150"/>
                  <a:gd name="T12" fmla="*/ 4 w 151"/>
                  <a:gd name="T13" fmla="*/ 53 h 150"/>
                  <a:gd name="T14" fmla="*/ 1 w 151"/>
                  <a:gd name="T15" fmla="*/ 68 h 150"/>
                  <a:gd name="T16" fmla="*/ 1 w 151"/>
                  <a:gd name="T17" fmla="*/ 83 h 150"/>
                  <a:gd name="T18" fmla="*/ 4 w 151"/>
                  <a:gd name="T19" fmla="*/ 98 h 150"/>
                  <a:gd name="T20" fmla="*/ 10 w 151"/>
                  <a:gd name="T21" fmla="*/ 111 h 150"/>
                  <a:gd name="T22" fmla="*/ 17 w 151"/>
                  <a:gd name="T23" fmla="*/ 123 h 150"/>
                  <a:gd name="T24" fmla="*/ 28 w 151"/>
                  <a:gd name="T25" fmla="*/ 133 h 150"/>
                  <a:gd name="T26" fmla="*/ 40 w 151"/>
                  <a:gd name="T27" fmla="*/ 141 h 150"/>
                  <a:gd name="T28" fmla="*/ 54 w 151"/>
                  <a:gd name="T29" fmla="*/ 147 h 150"/>
                  <a:gd name="T30" fmla="*/ 68 w 151"/>
                  <a:gd name="T31" fmla="*/ 150 h 150"/>
                  <a:gd name="T32" fmla="*/ 84 w 151"/>
                  <a:gd name="T33" fmla="*/ 150 h 150"/>
                  <a:gd name="T34" fmla="*/ 98 w 151"/>
                  <a:gd name="T35" fmla="*/ 147 h 150"/>
                  <a:gd name="T36" fmla="*/ 112 w 151"/>
                  <a:gd name="T37" fmla="*/ 141 h 150"/>
                  <a:gd name="T38" fmla="*/ 124 w 151"/>
                  <a:gd name="T39" fmla="*/ 133 h 150"/>
                  <a:gd name="T40" fmla="*/ 134 w 151"/>
                  <a:gd name="T41" fmla="*/ 123 h 150"/>
                  <a:gd name="T42" fmla="*/ 142 w 151"/>
                  <a:gd name="T43" fmla="*/ 111 h 150"/>
                  <a:gd name="T44" fmla="*/ 148 w 151"/>
                  <a:gd name="T45" fmla="*/ 98 h 150"/>
                  <a:gd name="T46" fmla="*/ 150 w 151"/>
                  <a:gd name="T47" fmla="*/ 83 h 150"/>
                  <a:gd name="T48" fmla="*/ 150 w 151"/>
                  <a:gd name="T49" fmla="*/ 68 h 150"/>
                  <a:gd name="T50" fmla="*/ 148 w 151"/>
                  <a:gd name="T51" fmla="*/ 53 h 150"/>
                  <a:gd name="T52" fmla="*/ 142 w 151"/>
                  <a:gd name="T53" fmla="*/ 39 h 150"/>
                  <a:gd name="T54" fmla="*/ 134 w 151"/>
                  <a:gd name="T55" fmla="*/ 27 h 150"/>
                  <a:gd name="T56" fmla="*/ 124 w 151"/>
                  <a:gd name="T57" fmla="*/ 17 h 150"/>
                  <a:gd name="T58" fmla="*/ 112 w 151"/>
                  <a:gd name="T59" fmla="*/ 9 h 150"/>
                  <a:gd name="T60" fmla="*/ 98 w 151"/>
                  <a:gd name="T61" fmla="*/ 3 h 150"/>
                  <a:gd name="T62" fmla="*/ 84 w 151"/>
                  <a:gd name="T6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 h="150">
                    <a:moveTo>
                      <a:pt x="76" y="0"/>
                    </a:moveTo>
                    <a:lnTo>
                      <a:pt x="68" y="0"/>
                    </a:lnTo>
                    <a:lnTo>
                      <a:pt x="60" y="1"/>
                    </a:lnTo>
                    <a:lnTo>
                      <a:pt x="54" y="3"/>
                    </a:lnTo>
                    <a:lnTo>
                      <a:pt x="46" y="6"/>
                    </a:lnTo>
                    <a:lnTo>
                      <a:pt x="40" y="9"/>
                    </a:lnTo>
                    <a:lnTo>
                      <a:pt x="33" y="13"/>
                    </a:lnTo>
                    <a:lnTo>
                      <a:pt x="28" y="17"/>
                    </a:lnTo>
                    <a:lnTo>
                      <a:pt x="23" y="22"/>
                    </a:lnTo>
                    <a:lnTo>
                      <a:pt x="17" y="27"/>
                    </a:lnTo>
                    <a:lnTo>
                      <a:pt x="13" y="33"/>
                    </a:lnTo>
                    <a:lnTo>
                      <a:pt x="10" y="39"/>
                    </a:lnTo>
                    <a:lnTo>
                      <a:pt x="7" y="45"/>
                    </a:lnTo>
                    <a:lnTo>
                      <a:pt x="4" y="53"/>
                    </a:lnTo>
                    <a:lnTo>
                      <a:pt x="2" y="60"/>
                    </a:lnTo>
                    <a:lnTo>
                      <a:pt x="1" y="68"/>
                    </a:lnTo>
                    <a:lnTo>
                      <a:pt x="0" y="75"/>
                    </a:lnTo>
                    <a:lnTo>
                      <a:pt x="1" y="83"/>
                    </a:lnTo>
                    <a:lnTo>
                      <a:pt x="2" y="90"/>
                    </a:lnTo>
                    <a:lnTo>
                      <a:pt x="4" y="98"/>
                    </a:lnTo>
                    <a:lnTo>
                      <a:pt x="7" y="104"/>
                    </a:lnTo>
                    <a:lnTo>
                      <a:pt x="10" y="111"/>
                    </a:lnTo>
                    <a:lnTo>
                      <a:pt x="13" y="117"/>
                    </a:lnTo>
                    <a:lnTo>
                      <a:pt x="17" y="123"/>
                    </a:lnTo>
                    <a:lnTo>
                      <a:pt x="23" y="128"/>
                    </a:lnTo>
                    <a:lnTo>
                      <a:pt x="28" y="133"/>
                    </a:lnTo>
                    <a:lnTo>
                      <a:pt x="33" y="138"/>
                    </a:lnTo>
                    <a:lnTo>
                      <a:pt x="40" y="141"/>
                    </a:lnTo>
                    <a:lnTo>
                      <a:pt x="46" y="144"/>
                    </a:lnTo>
                    <a:lnTo>
                      <a:pt x="54" y="147"/>
                    </a:lnTo>
                    <a:lnTo>
                      <a:pt x="60" y="149"/>
                    </a:lnTo>
                    <a:lnTo>
                      <a:pt x="68" y="150"/>
                    </a:lnTo>
                    <a:lnTo>
                      <a:pt x="76" y="150"/>
                    </a:lnTo>
                    <a:lnTo>
                      <a:pt x="84" y="150"/>
                    </a:lnTo>
                    <a:lnTo>
                      <a:pt x="91" y="149"/>
                    </a:lnTo>
                    <a:lnTo>
                      <a:pt x="98" y="147"/>
                    </a:lnTo>
                    <a:lnTo>
                      <a:pt x="105" y="144"/>
                    </a:lnTo>
                    <a:lnTo>
                      <a:pt x="112" y="141"/>
                    </a:lnTo>
                    <a:lnTo>
                      <a:pt x="118" y="138"/>
                    </a:lnTo>
                    <a:lnTo>
                      <a:pt x="124" y="133"/>
                    </a:lnTo>
                    <a:lnTo>
                      <a:pt x="129" y="128"/>
                    </a:lnTo>
                    <a:lnTo>
                      <a:pt x="134" y="123"/>
                    </a:lnTo>
                    <a:lnTo>
                      <a:pt x="139" y="117"/>
                    </a:lnTo>
                    <a:lnTo>
                      <a:pt x="142" y="111"/>
                    </a:lnTo>
                    <a:lnTo>
                      <a:pt x="145" y="104"/>
                    </a:lnTo>
                    <a:lnTo>
                      <a:pt x="148" y="98"/>
                    </a:lnTo>
                    <a:lnTo>
                      <a:pt x="149" y="90"/>
                    </a:lnTo>
                    <a:lnTo>
                      <a:pt x="150" y="83"/>
                    </a:lnTo>
                    <a:lnTo>
                      <a:pt x="151" y="75"/>
                    </a:lnTo>
                    <a:lnTo>
                      <a:pt x="150" y="68"/>
                    </a:lnTo>
                    <a:lnTo>
                      <a:pt x="149" y="60"/>
                    </a:lnTo>
                    <a:lnTo>
                      <a:pt x="148" y="53"/>
                    </a:lnTo>
                    <a:lnTo>
                      <a:pt x="145" y="45"/>
                    </a:lnTo>
                    <a:lnTo>
                      <a:pt x="142" y="39"/>
                    </a:lnTo>
                    <a:lnTo>
                      <a:pt x="139" y="33"/>
                    </a:lnTo>
                    <a:lnTo>
                      <a:pt x="134" y="27"/>
                    </a:lnTo>
                    <a:lnTo>
                      <a:pt x="129" y="22"/>
                    </a:lnTo>
                    <a:lnTo>
                      <a:pt x="124" y="17"/>
                    </a:lnTo>
                    <a:lnTo>
                      <a:pt x="118" y="13"/>
                    </a:lnTo>
                    <a:lnTo>
                      <a:pt x="112" y="9"/>
                    </a:lnTo>
                    <a:lnTo>
                      <a:pt x="105" y="6"/>
                    </a:lnTo>
                    <a:lnTo>
                      <a:pt x="98" y="3"/>
                    </a:lnTo>
                    <a:lnTo>
                      <a:pt x="91" y="1"/>
                    </a:lnTo>
                    <a:lnTo>
                      <a:pt x="84"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grpSp>
          <p:nvGrpSpPr>
            <p:cNvPr id="56" name="组合 55">
              <a:extLst>
                <a:ext uri="{FF2B5EF4-FFF2-40B4-BE49-F238E27FC236}">
                  <a16:creationId xmlns:a16="http://schemas.microsoft.com/office/drawing/2014/main" xmlns="" id="{5066D88F-FA2C-4619-A726-7D8BC8F57008}"/>
                </a:ext>
              </a:extLst>
            </p:cNvPr>
            <p:cNvGrpSpPr/>
            <p:nvPr/>
          </p:nvGrpSpPr>
          <p:grpSpPr>
            <a:xfrm>
              <a:off x="5297917" y="5408045"/>
              <a:ext cx="1757796" cy="1057982"/>
              <a:chOff x="1176899" y="3720096"/>
              <a:chExt cx="2156936" cy="1057982"/>
            </a:xfrm>
          </p:grpSpPr>
          <p:sp>
            <p:nvSpPr>
              <p:cNvPr id="57" name="矩形 56">
                <a:extLst>
                  <a:ext uri="{FF2B5EF4-FFF2-40B4-BE49-F238E27FC236}">
                    <a16:creationId xmlns:a16="http://schemas.microsoft.com/office/drawing/2014/main" xmlns="" id="{CE3A25A3-7C66-45C8-B97E-60C9F10C6804}"/>
                  </a:ext>
                </a:extLst>
              </p:cNvPr>
              <p:cNvSpPr/>
              <p:nvPr/>
            </p:nvSpPr>
            <p:spPr>
              <a:xfrm>
                <a:off x="1354567" y="3720096"/>
                <a:ext cx="1801598" cy="44037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a:t>
                </a:r>
              </a:p>
            </p:txBody>
          </p:sp>
          <p:sp>
            <p:nvSpPr>
              <p:cNvPr id="58" name="文本框 57">
                <a:extLst>
                  <a:ext uri="{FF2B5EF4-FFF2-40B4-BE49-F238E27FC236}">
                    <a16:creationId xmlns:a16="http://schemas.microsoft.com/office/drawing/2014/main" xmlns="" id="{B773A892-823C-4434-AA94-CCAD55AD2E4F}"/>
                  </a:ext>
                </a:extLst>
              </p:cNvPr>
              <p:cNvSpPr txBox="1"/>
              <p:nvPr/>
            </p:nvSpPr>
            <p:spPr>
              <a:xfrm>
                <a:off x="1176899" y="4160473"/>
                <a:ext cx="2156936" cy="61760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grpSp>
        <p:nvGrpSpPr>
          <p:cNvPr id="72" name="组合 71">
            <a:extLst>
              <a:ext uri="{FF2B5EF4-FFF2-40B4-BE49-F238E27FC236}">
                <a16:creationId xmlns:a16="http://schemas.microsoft.com/office/drawing/2014/main" xmlns="" id="{4E6F08CE-105B-4AC1-9ECF-05499E98E0FB}"/>
              </a:ext>
            </a:extLst>
          </p:cNvPr>
          <p:cNvGrpSpPr/>
          <p:nvPr/>
        </p:nvGrpSpPr>
        <p:grpSpPr>
          <a:xfrm>
            <a:off x="7200457" y="3562583"/>
            <a:ext cx="1757796" cy="2627392"/>
            <a:chOff x="7390424" y="3838635"/>
            <a:chExt cx="1757796" cy="2627392"/>
          </a:xfrm>
        </p:grpSpPr>
        <p:grpSp>
          <p:nvGrpSpPr>
            <p:cNvPr id="73" name="Group 32">
              <a:extLst>
                <a:ext uri="{FF2B5EF4-FFF2-40B4-BE49-F238E27FC236}">
                  <a16:creationId xmlns:a16="http://schemas.microsoft.com/office/drawing/2014/main" xmlns="" id="{7CB05BC4-4CDB-475D-BB63-9CC2B216A655}"/>
                </a:ext>
              </a:extLst>
            </p:cNvPr>
            <p:cNvGrpSpPr/>
            <p:nvPr/>
          </p:nvGrpSpPr>
          <p:grpSpPr>
            <a:xfrm>
              <a:off x="7779022" y="4313676"/>
              <a:ext cx="980601" cy="981784"/>
              <a:chOff x="3662363" y="1317626"/>
              <a:chExt cx="1824038" cy="1825624"/>
            </a:xfrm>
          </p:grpSpPr>
          <p:sp>
            <p:nvSpPr>
              <p:cNvPr id="82" name="Freeform 5">
                <a:extLst>
                  <a:ext uri="{FF2B5EF4-FFF2-40B4-BE49-F238E27FC236}">
                    <a16:creationId xmlns:a16="http://schemas.microsoft.com/office/drawing/2014/main" xmlns="" id="{68EB78B4-FE84-4E17-9F98-3EC761FFC952}"/>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83" name="Freeform 6">
                <a:extLst>
                  <a:ext uri="{FF2B5EF4-FFF2-40B4-BE49-F238E27FC236}">
                    <a16:creationId xmlns:a16="http://schemas.microsoft.com/office/drawing/2014/main" xmlns="" id="{07B1A16A-335C-428D-A8BA-F9E721F8C239}"/>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84" name="Freeform 7">
                <a:extLst>
                  <a:ext uri="{FF2B5EF4-FFF2-40B4-BE49-F238E27FC236}">
                    <a16:creationId xmlns:a16="http://schemas.microsoft.com/office/drawing/2014/main" xmlns="" id="{975B879F-0F4E-437A-90F5-B9FF3362FAB5}"/>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85" name="Freeform 8">
                <a:extLst>
                  <a:ext uri="{FF2B5EF4-FFF2-40B4-BE49-F238E27FC236}">
                    <a16:creationId xmlns:a16="http://schemas.microsoft.com/office/drawing/2014/main" xmlns="" id="{274C984C-25D9-48C9-94B0-2ACBB4DD216E}"/>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86" name="Freeform 9">
                <a:extLst>
                  <a:ext uri="{FF2B5EF4-FFF2-40B4-BE49-F238E27FC236}">
                    <a16:creationId xmlns:a16="http://schemas.microsoft.com/office/drawing/2014/main" xmlns="" id="{991344B8-B108-417D-A1D3-432B2616C899}"/>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sp>
          <p:nvSpPr>
            <p:cNvPr id="74" name="Oval 98">
              <a:extLst>
                <a:ext uri="{FF2B5EF4-FFF2-40B4-BE49-F238E27FC236}">
                  <a16:creationId xmlns:a16="http://schemas.microsoft.com/office/drawing/2014/main" xmlns="" id="{C8D72715-3247-4F91-8456-092976F3F91D}"/>
                </a:ext>
              </a:extLst>
            </p:cNvPr>
            <p:cNvSpPr/>
            <p:nvPr/>
          </p:nvSpPr>
          <p:spPr>
            <a:xfrm>
              <a:off x="8092838" y="3838635"/>
              <a:ext cx="352969" cy="353088"/>
            </a:xfrm>
            <a:prstGeom prst="ellipse">
              <a:avLst/>
            </a:prstGeom>
            <a:solidFill>
              <a:schemeClr val="tx1">
                <a:lumMod val="75000"/>
                <a:lumOff val="25000"/>
              </a:schemeClr>
            </a:solidFill>
            <a:ln w="15875" cap="flat" cmpd="sng" algn="ctr">
              <a:solidFill>
                <a:schemeClr val="bg1"/>
              </a:solidFill>
              <a:prstDash val="solid"/>
              <a:miter lim="800000"/>
            </a:ln>
            <a:effectLst/>
          </p:spPr>
          <p:txBody>
            <a:bodyPr rtlCol="0" anchor="ctr"/>
            <a:lstStyle/>
            <a:p>
              <a:pPr algn="ctr"/>
              <a:r>
                <a:rPr 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4</a:t>
              </a:r>
            </a:p>
          </p:txBody>
        </p:sp>
        <p:sp>
          <p:nvSpPr>
            <p:cNvPr id="75" name="Oval 103">
              <a:extLst>
                <a:ext uri="{FF2B5EF4-FFF2-40B4-BE49-F238E27FC236}">
                  <a16:creationId xmlns:a16="http://schemas.microsoft.com/office/drawing/2014/main" xmlns="" id="{3D8D463B-2B31-4D2F-B321-E8BBEBB26833}"/>
                </a:ext>
              </a:extLst>
            </p:cNvPr>
            <p:cNvSpPr/>
            <p:nvPr/>
          </p:nvSpPr>
          <p:spPr>
            <a:xfrm>
              <a:off x="8001600" y="4535478"/>
              <a:ext cx="535445" cy="535626"/>
            </a:xfrm>
            <a:prstGeom prst="ellipse">
              <a:avLst/>
            </a:prstGeom>
            <a:solidFill>
              <a:schemeClr val="tx1">
                <a:lumMod val="75000"/>
                <a:lumOff val="25000"/>
              </a:schemeClr>
            </a:solidFill>
            <a:ln>
              <a:noFill/>
            </a:ln>
          </p:spPr>
          <p:txBody>
            <a:bodyPr vert="horz" wrap="square" lIns="91100" tIns="45712" rIns="91100" bIns="45712" numCol="1" rtlCol="0" anchor="t" anchorCtr="0" compatLnSpc="1">
              <a:prstTxWarp prst="textNoShape">
                <a:avLst/>
              </a:prstTxWarp>
            </a:bodyPr>
            <a:lstStyle/>
            <a:p>
              <a:pPr algn="ctr" defTabSz="910660">
                <a:lnSpc>
                  <a:spcPct val="130000"/>
                </a:lnSpc>
              </a:pPr>
              <a:endParaRPr lang="en-US" sz="1867" kern="0" dirty="0">
                <a:solidFill>
                  <a:schemeClr val="bg1"/>
                </a:solidFill>
                <a:latin typeface="思源黑体 CN Light" panose="020B0300000000000000" pitchFamily="34" charset="-122"/>
                <a:ea typeface="思源黑体 CN Bold" panose="020B0800000000000000" pitchFamily="34" charset="-122"/>
              </a:endParaRPr>
            </a:p>
          </p:txBody>
        </p:sp>
        <p:grpSp>
          <p:nvGrpSpPr>
            <p:cNvPr id="76" name="Group 125">
              <a:extLst>
                <a:ext uri="{FF2B5EF4-FFF2-40B4-BE49-F238E27FC236}">
                  <a16:creationId xmlns:a16="http://schemas.microsoft.com/office/drawing/2014/main" xmlns="" id="{A1095308-944C-448E-A59C-ED2048300C62}"/>
                </a:ext>
              </a:extLst>
            </p:cNvPr>
            <p:cNvGrpSpPr/>
            <p:nvPr/>
          </p:nvGrpSpPr>
          <p:grpSpPr>
            <a:xfrm>
              <a:off x="8138595" y="4672518"/>
              <a:ext cx="261455" cy="261544"/>
              <a:chOff x="7613650" y="1387475"/>
              <a:chExt cx="284163" cy="284163"/>
            </a:xfrm>
            <a:solidFill>
              <a:schemeClr val="bg1"/>
            </a:solidFill>
          </p:grpSpPr>
          <p:sp>
            <p:nvSpPr>
              <p:cNvPr id="80" name="Freeform 4359">
                <a:extLst>
                  <a:ext uri="{FF2B5EF4-FFF2-40B4-BE49-F238E27FC236}">
                    <a16:creationId xmlns:a16="http://schemas.microsoft.com/office/drawing/2014/main" xmlns="" id="{16A628A4-3144-4D9A-9664-F3468E61E1FB}"/>
                  </a:ext>
                </a:extLst>
              </p:cNvPr>
              <p:cNvSpPr>
                <a:spLocks noEditPoints="1"/>
              </p:cNvSpPr>
              <p:nvPr/>
            </p:nvSpPr>
            <p:spPr bwMode="auto">
              <a:xfrm>
                <a:off x="7613650" y="1471613"/>
                <a:ext cx="200025" cy="200025"/>
              </a:xfrm>
              <a:custGeom>
                <a:avLst/>
                <a:gdLst>
                  <a:gd name="T0" fmla="*/ 276 w 629"/>
                  <a:gd name="T1" fmla="*/ 436 h 629"/>
                  <a:gd name="T2" fmla="*/ 233 w 629"/>
                  <a:gd name="T3" fmla="*/ 411 h 629"/>
                  <a:gd name="T4" fmla="*/ 202 w 629"/>
                  <a:gd name="T5" fmla="*/ 374 h 629"/>
                  <a:gd name="T6" fmla="*/ 187 w 629"/>
                  <a:gd name="T7" fmla="*/ 325 h 629"/>
                  <a:gd name="T8" fmla="*/ 192 w 629"/>
                  <a:gd name="T9" fmla="*/ 274 h 629"/>
                  <a:gd name="T10" fmla="*/ 216 w 629"/>
                  <a:gd name="T11" fmla="*/ 231 h 629"/>
                  <a:gd name="T12" fmla="*/ 253 w 629"/>
                  <a:gd name="T13" fmla="*/ 199 h 629"/>
                  <a:gd name="T14" fmla="*/ 301 w 629"/>
                  <a:gd name="T15" fmla="*/ 184 h 629"/>
                  <a:gd name="T16" fmla="*/ 352 w 629"/>
                  <a:gd name="T17" fmla="*/ 190 h 629"/>
                  <a:gd name="T18" fmla="*/ 395 w 629"/>
                  <a:gd name="T19" fmla="*/ 213 h 629"/>
                  <a:gd name="T20" fmla="*/ 426 w 629"/>
                  <a:gd name="T21" fmla="*/ 252 h 629"/>
                  <a:gd name="T22" fmla="*/ 441 w 629"/>
                  <a:gd name="T23" fmla="*/ 300 h 629"/>
                  <a:gd name="T24" fmla="*/ 436 w 629"/>
                  <a:gd name="T25" fmla="*/ 350 h 629"/>
                  <a:gd name="T26" fmla="*/ 413 w 629"/>
                  <a:gd name="T27" fmla="*/ 394 h 629"/>
                  <a:gd name="T28" fmla="*/ 375 w 629"/>
                  <a:gd name="T29" fmla="*/ 425 h 629"/>
                  <a:gd name="T30" fmla="*/ 327 w 629"/>
                  <a:gd name="T31" fmla="*/ 440 h 629"/>
                  <a:gd name="T32" fmla="*/ 572 w 629"/>
                  <a:gd name="T33" fmla="*/ 346 h 629"/>
                  <a:gd name="T34" fmla="*/ 574 w 629"/>
                  <a:gd name="T35" fmla="*/ 302 h 629"/>
                  <a:gd name="T36" fmla="*/ 620 w 629"/>
                  <a:gd name="T37" fmla="*/ 241 h 629"/>
                  <a:gd name="T38" fmla="*/ 628 w 629"/>
                  <a:gd name="T39" fmla="*/ 231 h 629"/>
                  <a:gd name="T40" fmla="*/ 625 w 629"/>
                  <a:gd name="T41" fmla="*/ 219 h 629"/>
                  <a:gd name="T42" fmla="*/ 544 w 629"/>
                  <a:gd name="T43" fmla="*/ 84 h 629"/>
                  <a:gd name="T44" fmla="*/ 532 w 629"/>
                  <a:gd name="T45" fmla="*/ 83 h 629"/>
                  <a:gd name="T46" fmla="*/ 447 w 629"/>
                  <a:gd name="T47" fmla="*/ 88 h 629"/>
                  <a:gd name="T48" fmla="*/ 407 w 629"/>
                  <a:gd name="T49" fmla="*/ 69 h 629"/>
                  <a:gd name="T50" fmla="*/ 404 w 629"/>
                  <a:gd name="T51" fmla="*/ 7 h 629"/>
                  <a:gd name="T52" fmla="*/ 395 w 629"/>
                  <a:gd name="T53" fmla="*/ 0 h 629"/>
                  <a:gd name="T54" fmla="*/ 235 w 629"/>
                  <a:gd name="T55" fmla="*/ 1 h 629"/>
                  <a:gd name="T56" fmla="*/ 227 w 629"/>
                  <a:gd name="T57" fmla="*/ 10 h 629"/>
                  <a:gd name="T58" fmla="*/ 216 w 629"/>
                  <a:gd name="T59" fmla="*/ 72 h 629"/>
                  <a:gd name="T60" fmla="*/ 177 w 629"/>
                  <a:gd name="T61" fmla="*/ 91 h 629"/>
                  <a:gd name="T62" fmla="*/ 98 w 629"/>
                  <a:gd name="T63" fmla="*/ 84 h 629"/>
                  <a:gd name="T64" fmla="*/ 87 w 629"/>
                  <a:gd name="T65" fmla="*/ 83 h 629"/>
                  <a:gd name="T66" fmla="*/ 78 w 629"/>
                  <a:gd name="T67" fmla="*/ 90 h 629"/>
                  <a:gd name="T68" fmla="*/ 1 w 629"/>
                  <a:gd name="T69" fmla="*/ 228 h 629"/>
                  <a:gd name="T70" fmla="*/ 57 w 629"/>
                  <a:gd name="T71" fmla="*/ 269 h 629"/>
                  <a:gd name="T72" fmla="*/ 54 w 629"/>
                  <a:gd name="T73" fmla="*/ 313 h 629"/>
                  <a:gd name="T74" fmla="*/ 57 w 629"/>
                  <a:gd name="T75" fmla="*/ 355 h 629"/>
                  <a:gd name="T76" fmla="*/ 2 w 629"/>
                  <a:gd name="T77" fmla="*/ 391 h 629"/>
                  <a:gd name="T78" fmla="*/ 1 w 629"/>
                  <a:gd name="T79" fmla="*/ 402 h 629"/>
                  <a:gd name="T80" fmla="*/ 86 w 629"/>
                  <a:gd name="T81" fmla="*/ 543 h 629"/>
                  <a:gd name="T82" fmla="*/ 98 w 629"/>
                  <a:gd name="T83" fmla="*/ 542 h 629"/>
                  <a:gd name="T84" fmla="*/ 177 w 629"/>
                  <a:gd name="T85" fmla="*/ 533 h 629"/>
                  <a:gd name="T86" fmla="*/ 216 w 629"/>
                  <a:gd name="T87" fmla="*/ 552 h 629"/>
                  <a:gd name="T88" fmla="*/ 227 w 629"/>
                  <a:gd name="T89" fmla="*/ 620 h 629"/>
                  <a:gd name="T90" fmla="*/ 235 w 629"/>
                  <a:gd name="T91" fmla="*/ 628 h 629"/>
                  <a:gd name="T92" fmla="*/ 395 w 629"/>
                  <a:gd name="T93" fmla="*/ 629 h 629"/>
                  <a:gd name="T94" fmla="*/ 404 w 629"/>
                  <a:gd name="T95" fmla="*/ 623 h 629"/>
                  <a:gd name="T96" fmla="*/ 407 w 629"/>
                  <a:gd name="T97" fmla="*/ 556 h 629"/>
                  <a:gd name="T98" fmla="*/ 447 w 629"/>
                  <a:gd name="T99" fmla="*/ 538 h 629"/>
                  <a:gd name="T100" fmla="*/ 533 w 629"/>
                  <a:gd name="T101" fmla="*/ 543 h 629"/>
                  <a:gd name="T102" fmla="*/ 545 w 629"/>
                  <a:gd name="T103" fmla="*/ 543 h 629"/>
                  <a:gd name="T104" fmla="*/ 627 w 629"/>
                  <a:gd name="T105" fmla="*/ 405 h 629"/>
                  <a:gd name="T106" fmla="*/ 628 w 629"/>
                  <a:gd name="T107" fmla="*/ 394 h 629"/>
                  <a:gd name="T108" fmla="*/ 621 w 629"/>
                  <a:gd name="T109" fmla="*/ 385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9" h="629">
                    <a:moveTo>
                      <a:pt x="314" y="441"/>
                    </a:moveTo>
                    <a:lnTo>
                      <a:pt x="301" y="440"/>
                    </a:lnTo>
                    <a:lnTo>
                      <a:pt x="288" y="439"/>
                    </a:lnTo>
                    <a:lnTo>
                      <a:pt x="276" y="436"/>
                    </a:lnTo>
                    <a:lnTo>
                      <a:pt x="264" y="430"/>
                    </a:lnTo>
                    <a:lnTo>
                      <a:pt x="253" y="425"/>
                    </a:lnTo>
                    <a:lnTo>
                      <a:pt x="242" y="418"/>
                    </a:lnTo>
                    <a:lnTo>
                      <a:pt x="233" y="411"/>
                    </a:lnTo>
                    <a:lnTo>
                      <a:pt x="223" y="404"/>
                    </a:lnTo>
                    <a:lnTo>
                      <a:pt x="216" y="394"/>
                    </a:lnTo>
                    <a:lnTo>
                      <a:pt x="208" y="384"/>
                    </a:lnTo>
                    <a:lnTo>
                      <a:pt x="202" y="374"/>
                    </a:lnTo>
                    <a:lnTo>
                      <a:pt x="196" y="362"/>
                    </a:lnTo>
                    <a:lnTo>
                      <a:pt x="192" y="350"/>
                    </a:lnTo>
                    <a:lnTo>
                      <a:pt x="189" y="338"/>
                    </a:lnTo>
                    <a:lnTo>
                      <a:pt x="187" y="325"/>
                    </a:lnTo>
                    <a:lnTo>
                      <a:pt x="186" y="313"/>
                    </a:lnTo>
                    <a:lnTo>
                      <a:pt x="187" y="300"/>
                    </a:lnTo>
                    <a:lnTo>
                      <a:pt x="189" y="287"/>
                    </a:lnTo>
                    <a:lnTo>
                      <a:pt x="192" y="274"/>
                    </a:lnTo>
                    <a:lnTo>
                      <a:pt x="196" y="262"/>
                    </a:lnTo>
                    <a:lnTo>
                      <a:pt x="202" y="252"/>
                    </a:lnTo>
                    <a:lnTo>
                      <a:pt x="208" y="241"/>
                    </a:lnTo>
                    <a:lnTo>
                      <a:pt x="216" y="231"/>
                    </a:lnTo>
                    <a:lnTo>
                      <a:pt x="223" y="222"/>
                    </a:lnTo>
                    <a:lnTo>
                      <a:pt x="233" y="213"/>
                    </a:lnTo>
                    <a:lnTo>
                      <a:pt x="242" y="206"/>
                    </a:lnTo>
                    <a:lnTo>
                      <a:pt x="253" y="199"/>
                    </a:lnTo>
                    <a:lnTo>
                      <a:pt x="264" y="194"/>
                    </a:lnTo>
                    <a:lnTo>
                      <a:pt x="276" y="190"/>
                    </a:lnTo>
                    <a:lnTo>
                      <a:pt x="288" y="186"/>
                    </a:lnTo>
                    <a:lnTo>
                      <a:pt x="301" y="184"/>
                    </a:lnTo>
                    <a:lnTo>
                      <a:pt x="314" y="184"/>
                    </a:lnTo>
                    <a:lnTo>
                      <a:pt x="327" y="184"/>
                    </a:lnTo>
                    <a:lnTo>
                      <a:pt x="340" y="186"/>
                    </a:lnTo>
                    <a:lnTo>
                      <a:pt x="352" y="190"/>
                    </a:lnTo>
                    <a:lnTo>
                      <a:pt x="363" y="194"/>
                    </a:lnTo>
                    <a:lnTo>
                      <a:pt x="375" y="199"/>
                    </a:lnTo>
                    <a:lnTo>
                      <a:pt x="386" y="206"/>
                    </a:lnTo>
                    <a:lnTo>
                      <a:pt x="395" y="213"/>
                    </a:lnTo>
                    <a:lnTo>
                      <a:pt x="404" y="222"/>
                    </a:lnTo>
                    <a:lnTo>
                      <a:pt x="413" y="231"/>
                    </a:lnTo>
                    <a:lnTo>
                      <a:pt x="420" y="241"/>
                    </a:lnTo>
                    <a:lnTo>
                      <a:pt x="426" y="252"/>
                    </a:lnTo>
                    <a:lnTo>
                      <a:pt x="432" y="262"/>
                    </a:lnTo>
                    <a:lnTo>
                      <a:pt x="436" y="274"/>
                    </a:lnTo>
                    <a:lnTo>
                      <a:pt x="439" y="287"/>
                    </a:lnTo>
                    <a:lnTo>
                      <a:pt x="441" y="300"/>
                    </a:lnTo>
                    <a:lnTo>
                      <a:pt x="443" y="313"/>
                    </a:lnTo>
                    <a:lnTo>
                      <a:pt x="441" y="325"/>
                    </a:lnTo>
                    <a:lnTo>
                      <a:pt x="439" y="338"/>
                    </a:lnTo>
                    <a:lnTo>
                      <a:pt x="436" y="350"/>
                    </a:lnTo>
                    <a:lnTo>
                      <a:pt x="432" y="362"/>
                    </a:lnTo>
                    <a:lnTo>
                      <a:pt x="426" y="374"/>
                    </a:lnTo>
                    <a:lnTo>
                      <a:pt x="420" y="384"/>
                    </a:lnTo>
                    <a:lnTo>
                      <a:pt x="413" y="394"/>
                    </a:lnTo>
                    <a:lnTo>
                      <a:pt x="404" y="404"/>
                    </a:lnTo>
                    <a:lnTo>
                      <a:pt x="395" y="411"/>
                    </a:lnTo>
                    <a:lnTo>
                      <a:pt x="386" y="418"/>
                    </a:lnTo>
                    <a:lnTo>
                      <a:pt x="375" y="425"/>
                    </a:lnTo>
                    <a:lnTo>
                      <a:pt x="363" y="430"/>
                    </a:lnTo>
                    <a:lnTo>
                      <a:pt x="352" y="436"/>
                    </a:lnTo>
                    <a:lnTo>
                      <a:pt x="340" y="439"/>
                    </a:lnTo>
                    <a:lnTo>
                      <a:pt x="327" y="440"/>
                    </a:lnTo>
                    <a:lnTo>
                      <a:pt x="314" y="441"/>
                    </a:lnTo>
                    <a:close/>
                    <a:moveTo>
                      <a:pt x="621" y="385"/>
                    </a:moveTo>
                    <a:lnTo>
                      <a:pt x="571" y="355"/>
                    </a:lnTo>
                    <a:lnTo>
                      <a:pt x="572" y="346"/>
                    </a:lnTo>
                    <a:lnTo>
                      <a:pt x="573" y="335"/>
                    </a:lnTo>
                    <a:lnTo>
                      <a:pt x="574" y="323"/>
                    </a:lnTo>
                    <a:lnTo>
                      <a:pt x="574" y="313"/>
                    </a:lnTo>
                    <a:lnTo>
                      <a:pt x="574" y="302"/>
                    </a:lnTo>
                    <a:lnTo>
                      <a:pt x="573" y="291"/>
                    </a:lnTo>
                    <a:lnTo>
                      <a:pt x="572" y="280"/>
                    </a:lnTo>
                    <a:lnTo>
                      <a:pt x="570" y="269"/>
                    </a:lnTo>
                    <a:lnTo>
                      <a:pt x="620" y="241"/>
                    </a:lnTo>
                    <a:lnTo>
                      <a:pt x="623" y="239"/>
                    </a:lnTo>
                    <a:lnTo>
                      <a:pt x="624" y="237"/>
                    </a:lnTo>
                    <a:lnTo>
                      <a:pt x="627" y="234"/>
                    </a:lnTo>
                    <a:lnTo>
                      <a:pt x="628" y="231"/>
                    </a:lnTo>
                    <a:lnTo>
                      <a:pt x="628" y="228"/>
                    </a:lnTo>
                    <a:lnTo>
                      <a:pt x="628" y="226"/>
                    </a:lnTo>
                    <a:lnTo>
                      <a:pt x="628" y="223"/>
                    </a:lnTo>
                    <a:lnTo>
                      <a:pt x="625" y="219"/>
                    </a:lnTo>
                    <a:lnTo>
                      <a:pt x="551" y="90"/>
                    </a:lnTo>
                    <a:lnTo>
                      <a:pt x="548" y="87"/>
                    </a:lnTo>
                    <a:lnTo>
                      <a:pt x="546" y="85"/>
                    </a:lnTo>
                    <a:lnTo>
                      <a:pt x="544" y="84"/>
                    </a:lnTo>
                    <a:lnTo>
                      <a:pt x="541" y="83"/>
                    </a:lnTo>
                    <a:lnTo>
                      <a:pt x="539" y="81"/>
                    </a:lnTo>
                    <a:lnTo>
                      <a:pt x="536" y="81"/>
                    </a:lnTo>
                    <a:lnTo>
                      <a:pt x="532" y="83"/>
                    </a:lnTo>
                    <a:lnTo>
                      <a:pt x="530" y="84"/>
                    </a:lnTo>
                    <a:lnTo>
                      <a:pt x="481" y="113"/>
                    </a:lnTo>
                    <a:lnTo>
                      <a:pt x="465" y="99"/>
                    </a:lnTo>
                    <a:lnTo>
                      <a:pt x="447" y="88"/>
                    </a:lnTo>
                    <a:lnTo>
                      <a:pt x="438" y="83"/>
                    </a:lnTo>
                    <a:lnTo>
                      <a:pt x="429" y="77"/>
                    </a:lnTo>
                    <a:lnTo>
                      <a:pt x="418" y="73"/>
                    </a:lnTo>
                    <a:lnTo>
                      <a:pt x="407" y="69"/>
                    </a:lnTo>
                    <a:lnTo>
                      <a:pt x="407" y="15"/>
                    </a:lnTo>
                    <a:lnTo>
                      <a:pt x="407" y="12"/>
                    </a:lnTo>
                    <a:lnTo>
                      <a:pt x="406" y="10"/>
                    </a:lnTo>
                    <a:lnTo>
                      <a:pt x="404" y="7"/>
                    </a:lnTo>
                    <a:lnTo>
                      <a:pt x="403" y="4"/>
                    </a:lnTo>
                    <a:lnTo>
                      <a:pt x="401" y="2"/>
                    </a:lnTo>
                    <a:lnTo>
                      <a:pt x="398" y="1"/>
                    </a:lnTo>
                    <a:lnTo>
                      <a:pt x="395" y="0"/>
                    </a:lnTo>
                    <a:lnTo>
                      <a:pt x="392" y="0"/>
                    </a:lnTo>
                    <a:lnTo>
                      <a:pt x="241" y="0"/>
                    </a:lnTo>
                    <a:lnTo>
                      <a:pt x="238" y="0"/>
                    </a:lnTo>
                    <a:lnTo>
                      <a:pt x="235" y="1"/>
                    </a:lnTo>
                    <a:lnTo>
                      <a:pt x="233" y="2"/>
                    </a:lnTo>
                    <a:lnTo>
                      <a:pt x="231" y="4"/>
                    </a:lnTo>
                    <a:lnTo>
                      <a:pt x="229" y="7"/>
                    </a:lnTo>
                    <a:lnTo>
                      <a:pt x="227" y="10"/>
                    </a:lnTo>
                    <a:lnTo>
                      <a:pt x="226" y="12"/>
                    </a:lnTo>
                    <a:lnTo>
                      <a:pt x="226" y="15"/>
                    </a:lnTo>
                    <a:lnTo>
                      <a:pt x="226" y="69"/>
                    </a:lnTo>
                    <a:lnTo>
                      <a:pt x="216" y="72"/>
                    </a:lnTo>
                    <a:lnTo>
                      <a:pt x="206" y="76"/>
                    </a:lnTo>
                    <a:lnTo>
                      <a:pt x="196" y="80"/>
                    </a:lnTo>
                    <a:lnTo>
                      <a:pt x="187" y="86"/>
                    </a:lnTo>
                    <a:lnTo>
                      <a:pt x="177" y="91"/>
                    </a:lnTo>
                    <a:lnTo>
                      <a:pt x="168" y="98"/>
                    </a:lnTo>
                    <a:lnTo>
                      <a:pt x="159" y="105"/>
                    </a:lnTo>
                    <a:lnTo>
                      <a:pt x="149" y="113"/>
                    </a:lnTo>
                    <a:lnTo>
                      <a:pt x="98" y="84"/>
                    </a:lnTo>
                    <a:lnTo>
                      <a:pt x="96" y="83"/>
                    </a:lnTo>
                    <a:lnTo>
                      <a:pt x="93" y="81"/>
                    </a:lnTo>
                    <a:lnTo>
                      <a:pt x="90" y="81"/>
                    </a:lnTo>
                    <a:lnTo>
                      <a:pt x="87" y="83"/>
                    </a:lnTo>
                    <a:lnTo>
                      <a:pt x="84" y="84"/>
                    </a:lnTo>
                    <a:lnTo>
                      <a:pt x="82" y="85"/>
                    </a:lnTo>
                    <a:lnTo>
                      <a:pt x="80" y="87"/>
                    </a:lnTo>
                    <a:lnTo>
                      <a:pt x="78" y="90"/>
                    </a:lnTo>
                    <a:lnTo>
                      <a:pt x="3" y="219"/>
                    </a:lnTo>
                    <a:lnTo>
                      <a:pt x="1" y="222"/>
                    </a:lnTo>
                    <a:lnTo>
                      <a:pt x="1" y="225"/>
                    </a:lnTo>
                    <a:lnTo>
                      <a:pt x="1" y="228"/>
                    </a:lnTo>
                    <a:lnTo>
                      <a:pt x="1" y="230"/>
                    </a:lnTo>
                    <a:lnTo>
                      <a:pt x="4" y="236"/>
                    </a:lnTo>
                    <a:lnTo>
                      <a:pt x="8" y="241"/>
                    </a:lnTo>
                    <a:lnTo>
                      <a:pt x="57" y="269"/>
                    </a:lnTo>
                    <a:lnTo>
                      <a:pt x="56" y="280"/>
                    </a:lnTo>
                    <a:lnTo>
                      <a:pt x="55" y="291"/>
                    </a:lnTo>
                    <a:lnTo>
                      <a:pt x="54" y="302"/>
                    </a:lnTo>
                    <a:lnTo>
                      <a:pt x="54" y="313"/>
                    </a:lnTo>
                    <a:lnTo>
                      <a:pt x="54" y="323"/>
                    </a:lnTo>
                    <a:lnTo>
                      <a:pt x="55" y="335"/>
                    </a:lnTo>
                    <a:lnTo>
                      <a:pt x="56" y="346"/>
                    </a:lnTo>
                    <a:lnTo>
                      <a:pt x="57" y="355"/>
                    </a:lnTo>
                    <a:lnTo>
                      <a:pt x="7" y="385"/>
                    </a:lnTo>
                    <a:lnTo>
                      <a:pt x="5" y="387"/>
                    </a:lnTo>
                    <a:lnTo>
                      <a:pt x="3" y="389"/>
                    </a:lnTo>
                    <a:lnTo>
                      <a:pt x="2" y="391"/>
                    </a:lnTo>
                    <a:lnTo>
                      <a:pt x="1" y="394"/>
                    </a:lnTo>
                    <a:lnTo>
                      <a:pt x="0" y="396"/>
                    </a:lnTo>
                    <a:lnTo>
                      <a:pt x="1" y="399"/>
                    </a:lnTo>
                    <a:lnTo>
                      <a:pt x="1" y="402"/>
                    </a:lnTo>
                    <a:lnTo>
                      <a:pt x="2" y="405"/>
                    </a:lnTo>
                    <a:lnTo>
                      <a:pt x="78" y="536"/>
                    </a:lnTo>
                    <a:lnTo>
                      <a:pt x="81" y="540"/>
                    </a:lnTo>
                    <a:lnTo>
                      <a:pt x="86" y="543"/>
                    </a:lnTo>
                    <a:lnTo>
                      <a:pt x="89" y="544"/>
                    </a:lnTo>
                    <a:lnTo>
                      <a:pt x="93" y="544"/>
                    </a:lnTo>
                    <a:lnTo>
                      <a:pt x="95" y="543"/>
                    </a:lnTo>
                    <a:lnTo>
                      <a:pt x="98" y="542"/>
                    </a:lnTo>
                    <a:lnTo>
                      <a:pt x="149" y="513"/>
                    </a:lnTo>
                    <a:lnTo>
                      <a:pt x="159" y="520"/>
                    </a:lnTo>
                    <a:lnTo>
                      <a:pt x="168" y="527"/>
                    </a:lnTo>
                    <a:lnTo>
                      <a:pt x="177" y="533"/>
                    </a:lnTo>
                    <a:lnTo>
                      <a:pt x="187" y="539"/>
                    </a:lnTo>
                    <a:lnTo>
                      <a:pt x="196" y="544"/>
                    </a:lnTo>
                    <a:lnTo>
                      <a:pt x="206" y="549"/>
                    </a:lnTo>
                    <a:lnTo>
                      <a:pt x="216" y="552"/>
                    </a:lnTo>
                    <a:lnTo>
                      <a:pt x="226" y="556"/>
                    </a:lnTo>
                    <a:lnTo>
                      <a:pt x="226" y="614"/>
                    </a:lnTo>
                    <a:lnTo>
                      <a:pt x="226" y="617"/>
                    </a:lnTo>
                    <a:lnTo>
                      <a:pt x="227" y="620"/>
                    </a:lnTo>
                    <a:lnTo>
                      <a:pt x="229" y="623"/>
                    </a:lnTo>
                    <a:lnTo>
                      <a:pt x="231" y="625"/>
                    </a:lnTo>
                    <a:lnTo>
                      <a:pt x="233" y="627"/>
                    </a:lnTo>
                    <a:lnTo>
                      <a:pt x="235" y="628"/>
                    </a:lnTo>
                    <a:lnTo>
                      <a:pt x="238" y="629"/>
                    </a:lnTo>
                    <a:lnTo>
                      <a:pt x="241" y="629"/>
                    </a:lnTo>
                    <a:lnTo>
                      <a:pt x="392" y="629"/>
                    </a:lnTo>
                    <a:lnTo>
                      <a:pt x="395" y="629"/>
                    </a:lnTo>
                    <a:lnTo>
                      <a:pt x="398" y="628"/>
                    </a:lnTo>
                    <a:lnTo>
                      <a:pt x="401" y="627"/>
                    </a:lnTo>
                    <a:lnTo>
                      <a:pt x="403" y="625"/>
                    </a:lnTo>
                    <a:lnTo>
                      <a:pt x="404" y="623"/>
                    </a:lnTo>
                    <a:lnTo>
                      <a:pt x="406" y="620"/>
                    </a:lnTo>
                    <a:lnTo>
                      <a:pt x="407" y="617"/>
                    </a:lnTo>
                    <a:lnTo>
                      <a:pt x="407" y="614"/>
                    </a:lnTo>
                    <a:lnTo>
                      <a:pt x="407" y="556"/>
                    </a:lnTo>
                    <a:lnTo>
                      <a:pt x="418" y="552"/>
                    </a:lnTo>
                    <a:lnTo>
                      <a:pt x="429" y="548"/>
                    </a:lnTo>
                    <a:lnTo>
                      <a:pt x="438" y="544"/>
                    </a:lnTo>
                    <a:lnTo>
                      <a:pt x="447" y="538"/>
                    </a:lnTo>
                    <a:lnTo>
                      <a:pt x="465" y="527"/>
                    </a:lnTo>
                    <a:lnTo>
                      <a:pt x="481" y="513"/>
                    </a:lnTo>
                    <a:lnTo>
                      <a:pt x="530" y="542"/>
                    </a:lnTo>
                    <a:lnTo>
                      <a:pt x="533" y="543"/>
                    </a:lnTo>
                    <a:lnTo>
                      <a:pt x="537" y="544"/>
                    </a:lnTo>
                    <a:lnTo>
                      <a:pt x="539" y="544"/>
                    </a:lnTo>
                    <a:lnTo>
                      <a:pt x="542" y="543"/>
                    </a:lnTo>
                    <a:lnTo>
                      <a:pt x="545" y="543"/>
                    </a:lnTo>
                    <a:lnTo>
                      <a:pt x="547" y="540"/>
                    </a:lnTo>
                    <a:lnTo>
                      <a:pt x="550" y="539"/>
                    </a:lnTo>
                    <a:lnTo>
                      <a:pt x="552" y="536"/>
                    </a:lnTo>
                    <a:lnTo>
                      <a:pt x="627" y="405"/>
                    </a:lnTo>
                    <a:lnTo>
                      <a:pt x="628" y="402"/>
                    </a:lnTo>
                    <a:lnTo>
                      <a:pt x="628" y="399"/>
                    </a:lnTo>
                    <a:lnTo>
                      <a:pt x="629" y="396"/>
                    </a:lnTo>
                    <a:lnTo>
                      <a:pt x="628" y="394"/>
                    </a:lnTo>
                    <a:lnTo>
                      <a:pt x="627" y="391"/>
                    </a:lnTo>
                    <a:lnTo>
                      <a:pt x="625" y="389"/>
                    </a:lnTo>
                    <a:lnTo>
                      <a:pt x="623" y="387"/>
                    </a:lnTo>
                    <a:lnTo>
                      <a:pt x="621"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81" name="Freeform 4360">
                <a:extLst>
                  <a:ext uri="{FF2B5EF4-FFF2-40B4-BE49-F238E27FC236}">
                    <a16:creationId xmlns:a16="http://schemas.microsoft.com/office/drawing/2014/main" xmlns="" id="{A3822852-86DB-439D-88D7-024368A2DC7E}"/>
                  </a:ext>
                </a:extLst>
              </p:cNvPr>
              <p:cNvSpPr>
                <a:spLocks noEditPoints="1"/>
              </p:cNvSpPr>
              <p:nvPr/>
            </p:nvSpPr>
            <p:spPr bwMode="auto">
              <a:xfrm>
                <a:off x="7781925" y="1387475"/>
                <a:ext cx="115888" cy="117475"/>
              </a:xfrm>
              <a:custGeom>
                <a:avLst/>
                <a:gdLst>
                  <a:gd name="T0" fmla="*/ 160 w 362"/>
                  <a:gd name="T1" fmla="*/ 252 h 369"/>
                  <a:gd name="T2" fmla="*/ 135 w 362"/>
                  <a:gd name="T3" fmla="*/ 238 h 369"/>
                  <a:gd name="T4" fmla="*/ 118 w 362"/>
                  <a:gd name="T5" fmla="*/ 218 h 369"/>
                  <a:gd name="T6" fmla="*/ 109 w 362"/>
                  <a:gd name="T7" fmla="*/ 190 h 369"/>
                  <a:gd name="T8" fmla="*/ 113 w 362"/>
                  <a:gd name="T9" fmla="*/ 162 h 369"/>
                  <a:gd name="T10" fmla="*/ 125 w 362"/>
                  <a:gd name="T11" fmla="*/ 138 h 369"/>
                  <a:gd name="T12" fmla="*/ 147 w 362"/>
                  <a:gd name="T13" fmla="*/ 121 h 369"/>
                  <a:gd name="T14" fmla="*/ 174 w 362"/>
                  <a:gd name="T15" fmla="*/ 112 h 369"/>
                  <a:gd name="T16" fmla="*/ 202 w 362"/>
                  <a:gd name="T17" fmla="*/ 114 h 369"/>
                  <a:gd name="T18" fmla="*/ 226 w 362"/>
                  <a:gd name="T19" fmla="*/ 128 h 369"/>
                  <a:gd name="T20" fmla="*/ 244 w 362"/>
                  <a:gd name="T21" fmla="*/ 149 h 369"/>
                  <a:gd name="T22" fmla="*/ 252 w 362"/>
                  <a:gd name="T23" fmla="*/ 176 h 369"/>
                  <a:gd name="T24" fmla="*/ 250 w 362"/>
                  <a:gd name="T25" fmla="*/ 205 h 369"/>
                  <a:gd name="T26" fmla="*/ 236 w 362"/>
                  <a:gd name="T27" fmla="*/ 229 h 369"/>
                  <a:gd name="T28" fmla="*/ 215 w 362"/>
                  <a:gd name="T29" fmla="*/ 247 h 369"/>
                  <a:gd name="T30" fmla="*/ 189 w 362"/>
                  <a:gd name="T31" fmla="*/ 254 h 369"/>
                  <a:gd name="T32" fmla="*/ 328 w 362"/>
                  <a:gd name="T33" fmla="*/ 195 h 369"/>
                  <a:gd name="T34" fmla="*/ 354 w 362"/>
                  <a:gd name="T35" fmla="*/ 144 h 369"/>
                  <a:gd name="T36" fmla="*/ 361 w 362"/>
                  <a:gd name="T37" fmla="*/ 136 h 369"/>
                  <a:gd name="T38" fmla="*/ 360 w 362"/>
                  <a:gd name="T39" fmla="*/ 124 h 369"/>
                  <a:gd name="T40" fmla="*/ 316 w 362"/>
                  <a:gd name="T41" fmla="*/ 53 h 369"/>
                  <a:gd name="T42" fmla="*/ 304 w 362"/>
                  <a:gd name="T43" fmla="*/ 52 h 369"/>
                  <a:gd name="T44" fmla="*/ 256 w 362"/>
                  <a:gd name="T45" fmla="*/ 56 h 369"/>
                  <a:gd name="T46" fmla="*/ 236 w 362"/>
                  <a:gd name="T47" fmla="*/ 10 h 369"/>
                  <a:gd name="T48" fmla="*/ 229 w 362"/>
                  <a:gd name="T49" fmla="*/ 2 h 369"/>
                  <a:gd name="T50" fmla="*/ 146 w 362"/>
                  <a:gd name="T51" fmla="*/ 0 h 369"/>
                  <a:gd name="T52" fmla="*/ 135 w 362"/>
                  <a:gd name="T53" fmla="*/ 3 h 369"/>
                  <a:gd name="T54" fmla="*/ 131 w 362"/>
                  <a:gd name="T55" fmla="*/ 14 h 369"/>
                  <a:gd name="T56" fmla="*/ 99 w 362"/>
                  <a:gd name="T57" fmla="*/ 63 h 369"/>
                  <a:gd name="T58" fmla="*/ 55 w 362"/>
                  <a:gd name="T59" fmla="*/ 51 h 369"/>
                  <a:gd name="T60" fmla="*/ 44 w 362"/>
                  <a:gd name="T61" fmla="*/ 54 h 369"/>
                  <a:gd name="T62" fmla="*/ 1 w 362"/>
                  <a:gd name="T63" fmla="*/ 126 h 369"/>
                  <a:gd name="T64" fmla="*/ 2 w 362"/>
                  <a:gd name="T65" fmla="*/ 139 h 369"/>
                  <a:gd name="T66" fmla="*/ 36 w 362"/>
                  <a:gd name="T67" fmla="*/ 160 h 369"/>
                  <a:gd name="T68" fmla="*/ 36 w 362"/>
                  <a:gd name="T69" fmla="*/ 207 h 369"/>
                  <a:gd name="T70" fmla="*/ 1 w 362"/>
                  <a:gd name="T71" fmla="*/ 230 h 369"/>
                  <a:gd name="T72" fmla="*/ 1 w 362"/>
                  <a:gd name="T73" fmla="*/ 240 h 369"/>
                  <a:gd name="T74" fmla="*/ 44 w 362"/>
                  <a:gd name="T75" fmla="*/ 313 h 369"/>
                  <a:gd name="T76" fmla="*/ 60 w 362"/>
                  <a:gd name="T77" fmla="*/ 314 h 369"/>
                  <a:gd name="T78" fmla="*/ 120 w 362"/>
                  <a:gd name="T79" fmla="*/ 316 h 369"/>
                  <a:gd name="T80" fmla="*/ 132 w 362"/>
                  <a:gd name="T81" fmla="*/ 359 h 369"/>
                  <a:gd name="T82" fmla="*/ 140 w 362"/>
                  <a:gd name="T83" fmla="*/ 368 h 369"/>
                  <a:gd name="T84" fmla="*/ 225 w 362"/>
                  <a:gd name="T85" fmla="*/ 368 h 369"/>
                  <a:gd name="T86" fmla="*/ 233 w 362"/>
                  <a:gd name="T87" fmla="*/ 361 h 369"/>
                  <a:gd name="T88" fmla="*/ 237 w 362"/>
                  <a:gd name="T89" fmla="*/ 321 h 369"/>
                  <a:gd name="T90" fmla="*/ 274 w 362"/>
                  <a:gd name="T91" fmla="*/ 298 h 369"/>
                  <a:gd name="T92" fmla="*/ 310 w 362"/>
                  <a:gd name="T93" fmla="*/ 316 h 369"/>
                  <a:gd name="T94" fmla="*/ 360 w 362"/>
                  <a:gd name="T95" fmla="*/ 243 h 369"/>
                  <a:gd name="T96" fmla="*/ 362 w 362"/>
                  <a:gd name="T97" fmla="*/ 232 h 369"/>
                  <a:gd name="T98" fmla="*/ 354 w 362"/>
                  <a:gd name="T99" fmla="*/ 22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2" h="369">
                    <a:moveTo>
                      <a:pt x="181" y="255"/>
                    </a:moveTo>
                    <a:lnTo>
                      <a:pt x="174" y="254"/>
                    </a:lnTo>
                    <a:lnTo>
                      <a:pt x="166" y="253"/>
                    </a:lnTo>
                    <a:lnTo>
                      <a:pt x="160" y="252"/>
                    </a:lnTo>
                    <a:lnTo>
                      <a:pt x="153" y="249"/>
                    </a:lnTo>
                    <a:lnTo>
                      <a:pt x="147" y="247"/>
                    </a:lnTo>
                    <a:lnTo>
                      <a:pt x="141" y="243"/>
                    </a:lnTo>
                    <a:lnTo>
                      <a:pt x="135" y="238"/>
                    </a:lnTo>
                    <a:lnTo>
                      <a:pt x="131" y="234"/>
                    </a:lnTo>
                    <a:lnTo>
                      <a:pt x="125" y="229"/>
                    </a:lnTo>
                    <a:lnTo>
                      <a:pt x="122" y="223"/>
                    </a:lnTo>
                    <a:lnTo>
                      <a:pt x="118" y="218"/>
                    </a:lnTo>
                    <a:lnTo>
                      <a:pt x="115" y="212"/>
                    </a:lnTo>
                    <a:lnTo>
                      <a:pt x="113" y="205"/>
                    </a:lnTo>
                    <a:lnTo>
                      <a:pt x="110" y="198"/>
                    </a:lnTo>
                    <a:lnTo>
                      <a:pt x="109" y="190"/>
                    </a:lnTo>
                    <a:lnTo>
                      <a:pt x="109" y="183"/>
                    </a:lnTo>
                    <a:lnTo>
                      <a:pt x="109" y="176"/>
                    </a:lnTo>
                    <a:lnTo>
                      <a:pt x="110" y="169"/>
                    </a:lnTo>
                    <a:lnTo>
                      <a:pt x="113" y="162"/>
                    </a:lnTo>
                    <a:lnTo>
                      <a:pt x="115" y="156"/>
                    </a:lnTo>
                    <a:lnTo>
                      <a:pt x="118" y="149"/>
                    </a:lnTo>
                    <a:lnTo>
                      <a:pt x="122" y="143"/>
                    </a:lnTo>
                    <a:lnTo>
                      <a:pt x="125" y="138"/>
                    </a:lnTo>
                    <a:lnTo>
                      <a:pt x="131" y="132"/>
                    </a:lnTo>
                    <a:lnTo>
                      <a:pt x="135" y="128"/>
                    </a:lnTo>
                    <a:lnTo>
                      <a:pt x="141" y="124"/>
                    </a:lnTo>
                    <a:lnTo>
                      <a:pt x="147" y="121"/>
                    </a:lnTo>
                    <a:lnTo>
                      <a:pt x="153" y="117"/>
                    </a:lnTo>
                    <a:lnTo>
                      <a:pt x="160" y="114"/>
                    </a:lnTo>
                    <a:lnTo>
                      <a:pt x="166" y="113"/>
                    </a:lnTo>
                    <a:lnTo>
                      <a:pt x="174" y="112"/>
                    </a:lnTo>
                    <a:lnTo>
                      <a:pt x="181" y="111"/>
                    </a:lnTo>
                    <a:lnTo>
                      <a:pt x="189" y="112"/>
                    </a:lnTo>
                    <a:lnTo>
                      <a:pt x="195" y="113"/>
                    </a:lnTo>
                    <a:lnTo>
                      <a:pt x="202" y="114"/>
                    </a:lnTo>
                    <a:lnTo>
                      <a:pt x="209" y="117"/>
                    </a:lnTo>
                    <a:lnTo>
                      <a:pt x="215" y="121"/>
                    </a:lnTo>
                    <a:lnTo>
                      <a:pt x="221" y="124"/>
                    </a:lnTo>
                    <a:lnTo>
                      <a:pt x="226" y="128"/>
                    </a:lnTo>
                    <a:lnTo>
                      <a:pt x="231" y="132"/>
                    </a:lnTo>
                    <a:lnTo>
                      <a:pt x="236" y="138"/>
                    </a:lnTo>
                    <a:lnTo>
                      <a:pt x="240" y="143"/>
                    </a:lnTo>
                    <a:lnTo>
                      <a:pt x="244" y="149"/>
                    </a:lnTo>
                    <a:lnTo>
                      <a:pt x="247" y="156"/>
                    </a:lnTo>
                    <a:lnTo>
                      <a:pt x="250" y="162"/>
                    </a:lnTo>
                    <a:lnTo>
                      <a:pt x="251" y="169"/>
                    </a:lnTo>
                    <a:lnTo>
                      <a:pt x="252" y="176"/>
                    </a:lnTo>
                    <a:lnTo>
                      <a:pt x="253" y="183"/>
                    </a:lnTo>
                    <a:lnTo>
                      <a:pt x="252" y="190"/>
                    </a:lnTo>
                    <a:lnTo>
                      <a:pt x="251" y="198"/>
                    </a:lnTo>
                    <a:lnTo>
                      <a:pt x="250" y="205"/>
                    </a:lnTo>
                    <a:lnTo>
                      <a:pt x="247" y="212"/>
                    </a:lnTo>
                    <a:lnTo>
                      <a:pt x="244" y="218"/>
                    </a:lnTo>
                    <a:lnTo>
                      <a:pt x="240" y="223"/>
                    </a:lnTo>
                    <a:lnTo>
                      <a:pt x="236" y="229"/>
                    </a:lnTo>
                    <a:lnTo>
                      <a:pt x="231" y="234"/>
                    </a:lnTo>
                    <a:lnTo>
                      <a:pt x="226" y="238"/>
                    </a:lnTo>
                    <a:lnTo>
                      <a:pt x="221" y="243"/>
                    </a:lnTo>
                    <a:lnTo>
                      <a:pt x="215" y="247"/>
                    </a:lnTo>
                    <a:lnTo>
                      <a:pt x="209" y="249"/>
                    </a:lnTo>
                    <a:lnTo>
                      <a:pt x="202" y="252"/>
                    </a:lnTo>
                    <a:lnTo>
                      <a:pt x="195" y="253"/>
                    </a:lnTo>
                    <a:lnTo>
                      <a:pt x="189" y="254"/>
                    </a:lnTo>
                    <a:lnTo>
                      <a:pt x="181" y="255"/>
                    </a:lnTo>
                    <a:close/>
                    <a:moveTo>
                      <a:pt x="354" y="223"/>
                    </a:moveTo>
                    <a:lnTo>
                      <a:pt x="327" y="207"/>
                    </a:lnTo>
                    <a:lnTo>
                      <a:pt x="328" y="195"/>
                    </a:lnTo>
                    <a:lnTo>
                      <a:pt x="328" y="183"/>
                    </a:lnTo>
                    <a:lnTo>
                      <a:pt x="328" y="172"/>
                    </a:lnTo>
                    <a:lnTo>
                      <a:pt x="327" y="160"/>
                    </a:lnTo>
                    <a:lnTo>
                      <a:pt x="354" y="144"/>
                    </a:lnTo>
                    <a:lnTo>
                      <a:pt x="357" y="143"/>
                    </a:lnTo>
                    <a:lnTo>
                      <a:pt x="359" y="141"/>
                    </a:lnTo>
                    <a:lnTo>
                      <a:pt x="360" y="139"/>
                    </a:lnTo>
                    <a:lnTo>
                      <a:pt x="361" y="136"/>
                    </a:lnTo>
                    <a:lnTo>
                      <a:pt x="362" y="132"/>
                    </a:lnTo>
                    <a:lnTo>
                      <a:pt x="362" y="129"/>
                    </a:lnTo>
                    <a:lnTo>
                      <a:pt x="361" y="126"/>
                    </a:lnTo>
                    <a:lnTo>
                      <a:pt x="360" y="124"/>
                    </a:lnTo>
                    <a:lnTo>
                      <a:pt x="322" y="59"/>
                    </a:lnTo>
                    <a:lnTo>
                      <a:pt x="320" y="56"/>
                    </a:lnTo>
                    <a:lnTo>
                      <a:pt x="318" y="54"/>
                    </a:lnTo>
                    <a:lnTo>
                      <a:pt x="316" y="53"/>
                    </a:lnTo>
                    <a:lnTo>
                      <a:pt x="313" y="51"/>
                    </a:lnTo>
                    <a:lnTo>
                      <a:pt x="309" y="51"/>
                    </a:lnTo>
                    <a:lnTo>
                      <a:pt x="307" y="51"/>
                    </a:lnTo>
                    <a:lnTo>
                      <a:pt x="304" y="52"/>
                    </a:lnTo>
                    <a:lnTo>
                      <a:pt x="301" y="53"/>
                    </a:lnTo>
                    <a:lnTo>
                      <a:pt x="274" y="69"/>
                    </a:lnTo>
                    <a:lnTo>
                      <a:pt x="266" y="63"/>
                    </a:lnTo>
                    <a:lnTo>
                      <a:pt x="256" y="56"/>
                    </a:lnTo>
                    <a:lnTo>
                      <a:pt x="246" y="51"/>
                    </a:lnTo>
                    <a:lnTo>
                      <a:pt x="237" y="47"/>
                    </a:lnTo>
                    <a:lnTo>
                      <a:pt x="237" y="14"/>
                    </a:lnTo>
                    <a:lnTo>
                      <a:pt x="236" y="10"/>
                    </a:lnTo>
                    <a:lnTo>
                      <a:pt x="236" y="8"/>
                    </a:lnTo>
                    <a:lnTo>
                      <a:pt x="233" y="5"/>
                    </a:lnTo>
                    <a:lnTo>
                      <a:pt x="232" y="3"/>
                    </a:lnTo>
                    <a:lnTo>
                      <a:pt x="229" y="2"/>
                    </a:lnTo>
                    <a:lnTo>
                      <a:pt x="227" y="1"/>
                    </a:lnTo>
                    <a:lnTo>
                      <a:pt x="224" y="0"/>
                    </a:lnTo>
                    <a:lnTo>
                      <a:pt x="222" y="0"/>
                    </a:lnTo>
                    <a:lnTo>
                      <a:pt x="146" y="0"/>
                    </a:lnTo>
                    <a:lnTo>
                      <a:pt x="143" y="0"/>
                    </a:lnTo>
                    <a:lnTo>
                      <a:pt x="140" y="1"/>
                    </a:lnTo>
                    <a:lnTo>
                      <a:pt x="137" y="2"/>
                    </a:lnTo>
                    <a:lnTo>
                      <a:pt x="135" y="3"/>
                    </a:lnTo>
                    <a:lnTo>
                      <a:pt x="134" y="5"/>
                    </a:lnTo>
                    <a:lnTo>
                      <a:pt x="132" y="8"/>
                    </a:lnTo>
                    <a:lnTo>
                      <a:pt x="132" y="10"/>
                    </a:lnTo>
                    <a:lnTo>
                      <a:pt x="131" y="14"/>
                    </a:lnTo>
                    <a:lnTo>
                      <a:pt x="131" y="47"/>
                    </a:lnTo>
                    <a:lnTo>
                      <a:pt x="120" y="52"/>
                    </a:lnTo>
                    <a:lnTo>
                      <a:pt x="109" y="57"/>
                    </a:lnTo>
                    <a:lnTo>
                      <a:pt x="99" y="63"/>
                    </a:lnTo>
                    <a:lnTo>
                      <a:pt x="90" y="69"/>
                    </a:lnTo>
                    <a:lnTo>
                      <a:pt x="61" y="53"/>
                    </a:lnTo>
                    <a:lnTo>
                      <a:pt x="58" y="52"/>
                    </a:lnTo>
                    <a:lnTo>
                      <a:pt x="55" y="51"/>
                    </a:lnTo>
                    <a:lnTo>
                      <a:pt x="53" y="51"/>
                    </a:lnTo>
                    <a:lnTo>
                      <a:pt x="49" y="51"/>
                    </a:lnTo>
                    <a:lnTo>
                      <a:pt x="47" y="52"/>
                    </a:lnTo>
                    <a:lnTo>
                      <a:pt x="44" y="54"/>
                    </a:lnTo>
                    <a:lnTo>
                      <a:pt x="42" y="56"/>
                    </a:lnTo>
                    <a:lnTo>
                      <a:pt x="41" y="59"/>
                    </a:lnTo>
                    <a:lnTo>
                      <a:pt x="2" y="124"/>
                    </a:lnTo>
                    <a:lnTo>
                      <a:pt x="1" y="126"/>
                    </a:lnTo>
                    <a:lnTo>
                      <a:pt x="0" y="129"/>
                    </a:lnTo>
                    <a:lnTo>
                      <a:pt x="0" y="132"/>
                    </a:lnTo>
                    <a:lnTo>
                      <a:pt x="1" y="136"/>
                    </a:lnTo>
                    <a:lnTo>
                      <a:pt x="2" y="139"/>
                    </a:lnTo>
                    <a:lnTo>
                      <a:pt x="3" y="141"/>
                    </a:lnTo>
                    <a:lnTo>
                      <a:pt x="6" y="143"/>
                    </a:lnTo>
                    <a:lnTo>
                      <a:pt x="8" y="144"/>
                    </a:lnTo>
                    <a:lnTo>
                      <a:pt x="36" y="160"/>
                    </a:lnTo>
                    <a:lnTo>
                      <a:pt x="34" y="172"/>
                    </a:lnTo>
                    <a:lnTo>
                      <a:pt x="34" y="183"/>
                    </a:lnTo>
                    <a:lnTo>
                      <a:pt x="34" y="195"/>
                    </a:lnTo>
                    <a:lnTo>
                      <a:pt x="36" y="207"/>
                    </a:lnTo>
                    <a:lnTo>
                      <a:pt x="8" y="223"/>
                    </a:lnTo>
                    <a:lnTo>
                      <a:pt x="6" y="224"/>
                    </a:lnTo>
                    <a:lnTo>
                      <a:pt x="3" y="227"/>
                    </a:lnTo>
                    <a:lnTo>
                      <a:pt x="1" y="230"/>
                    </a:lnTo>
                    <a:lnTo>
                      <a:pt x="0" y="233"/>
                    </a:lnTo>
                    <a:lnTo>
                      <a:pt x="0" y="235"/>
                    </a:lnTo>
                    <a:lnTo>
                      <a:pt x="0" y="237"/>
                    </a:lnTo>
                    <a:lnTo>
                      <a:pt x="1" y="240"/>
                    </a:lnTo>
                    <a:lnTo>
                      <a:pt x="2" y="243"/>
                    </a:lnTo>
                    <a:lnTo>
                      <a:pt x="40" y="309"/>
                    </a:lnTo>
                    <a:lnTo>
                      <a:pt x="42" y="311"/>
                    </a:lnTo>
                    <a:lnTo>
                      <a:pt x="44" y="313"/>
                    </a:lnTo>
                    <a:lnTo>
                      <a:pt x="46" y="314"/>
                    </a:lnTo>
                    <a:lnTo>
                      <a:pt x="48" y="315"/>
                    </a:lnTo>
                    <a:lnTo>
                      <a:pt x="55" y="316"/>
                    </a:lnTo>
                    <a:lnTo>
                      <a:pt x="60" y="314"/>
                    </a:lnTo>
                    <a:lnTo>
                      <a:pt x="90" y="297"/>
                    </a:lnTo>
                    <a:lnTo>
                      <a:pt x="99" y="304"/>
                    </a:lnTo>
                    <a:lnTo>
                      <a:pt x="109" y="310"/>
                    </a:lnTo>
                    <a:lnTo>
                      <a:pt x="120" y="316"/>
                    </a:lnTo>
                    <a:lnTo>
                      <a:pt x="131" y="321"/>
                    </a:lnTo>
                    <a:lnTo>
                      <a:pt x="131" y="354"/>
                    </a:lnTo>
                    <a:lnTo>
                      <a:pt x="132" y="356"/>
                    </a:lnTo>
                    <a:lnTo>
                      <a:pt x="132" y="359"/>
                    </a:lnTo>
                    <a:lnTo>
                      <a:pt x="134" y="361"/>
                    </a:lnTo>
                    <a:lnTo>
                      <a:pt x="135" y="363"/>
                    </a:lnTo>
                    <a:lnTo>
                      <a:pt x="137" y="366"/>
                    </a:lnTo>
                    <a:lnTo>
                      <a:pt x="140" y="368"/>
                    </a:lnTo>
                    <a:lnTo>
                      <a:pt x="143" y="368"/>
                    </a:lnTo>
                    <a:lnTo>
                      <a:pt x="146" y="369"/>
                    </a:lnTo>
                    <a:lnTo>
                      <a:pt x="222" y="369"/>
                    </a:lnTo>
                    <a:lnTo>
                      <a:pt x="225" y="368"/>
                    </a:lnTo>
                    <a:lnTo>
                      <a:pt x="227" y="368"/>
                    </a:lnTo>
                    <a:lnTo>
                      <a:pt x="229" y="366"/>
                    </a:lnTo>
                    <a:lnTo>
                      <a:pt x="232" y="363"/>
                    </a:lnTo>
                    <a:lnTo>
                      <a:pt x="233" y="361"/>
                    </a:lnTo>
                    <a:lnTo>
                      <a:pt x="236" y="359"/>
                    </a:lnTo>
                    <a:lnTo>
                      <a:pt x="236" y="356"/>
                    </a:lnTo>
                    <a:lnTo>
                      <a:pt x="237" y="354"/>
                    </a:lnTo>
                    <a:lnTo>
                      <a:pt x="237" y="321"/>
                    </a:lnTo>
                    <a:lnTo>
                      <a:pt x="246" y="316"/>
                    </a:lnTo>
                    <a:lnTo>
                      <a:pt x="256" y="311"/>
                    </a:lnTo>
                    <a:lnTo>
                      <a:pt x="266" y="305"/>
                    </a:lnTo>
                    <a:lnTo>
                      <a:pt x="274" y="298"/>
                    </a:lnTo>
                    <a:lnTo>
                      <a:pt x="302" y="313"/>
                    </a:lnTo>
                    <a:lnTo>
                      <a:pt x="305" y="315"/>
                    </a:lnTo>
                    <a:lnTo>
                      <a:pt x="307" y="315"/>
                    </a:lnTo>
                    <a:lnTo>
                      <a:pt x="310" y="316"/>
                    </a:lnTo>
                    <a:lnTo>
                      <a:pt x="314" y="316"/>
                    </a:lnTo>
                    <a:lnTo>
                      <a:pt x="319" y="313"/>
                    </a:lnTo>
                    <a:lnTo>
                      <a:pt x="322" y="309"/>
                    </a:lnTo>
                    <a:lnTo>
                      <a:pt x="360" y="243"/>
                    </a:lnTo>
                    <a:lnTo>
                      <a:pt x="362" y="240"/>
                    </a:lnTo>
                    <a:lnTo>
                      <a:pt x="362" y="237"/>
                    </a:lnTo>
                    <a:lnTo>
                      <a:pt x="362" y="234"/>
                    </a:lnTo>
                    <a:lnTo>
                      <a:pt x="362" y="232"/>
                    </a:lnTo>
                    <a:lnTo>
                      <a:pt x="361" y="229"/>
                    </a:lnTo>
                    <a:lnTo>
                      <a:pt x="359" y="227"/>
                    </a:lnTo>
                    <a:lnTo>
                      <a:pt x="357" y="224"/>
                    </a:lnTo>
                    <a:lnTo>
                      <a:pt x="354"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grpSp>
          <p:nvGrpSpPr>
            <p:cNvPr id="77" name="组合 76">
              <a:extLst>
                <a:ext uri="{FF2B5EF4-FFF2-40B4-BE49-F238E27FC236}">
                  <a16:creationId xmlns:a16="http://schemas.microsoft.com/office/drawing/2014/main" xmlns="" id="{0E7A8705-C8CE-439E-AE3D-2BD0C0515EC5}"/>
                </a:ext>
              </a:extLst>
            </p:cNvPr>
            <p:cNvGrpSpPr/>
            <p:nvPr/>
          </p:nvGrpSpPr>
          <p:grpSpPr>
            <a:xfrm>
              <a:off x="7390424" y="5408045"/>
              <a:ext cx="1757796" cy="1057982"/>
              <a:chOff x="1176899" y="3720096"/>
              <a:chExt cx="2156936" cy="1057982"/>
            </a:xfrm>
          </p:grpSpPr>
          <p:sp>
            <p:nvSpPr>
              <p:cNvPr id="78" name="矩形 77">
                <a:extLst>
                  <a:ext uri="{FF2B5EF4-FFF2-40B4-BE49-F238E27FC236}">
                    <a16:creationId xmlns:a16="http://schemas.microsoft.com/office/drawing/2014/main" xmlns="" id="{617159D7-76C2-433C-818F-3A6B81F82369}"/>
                  </a:ext>
                </a:extLst>
              </p:cNvPr>
              <p:cNvSpPr/>
              <p:nvPr/>
            </p:nvSpPr>
            <p:spPr>
              <a:xfrm>
                <a:off x="1354567" y="3720096"/>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9" name="文本框 78">
                <a:extLst>
                  <a:ext uri="{FF2B5EF4-FFF2-40B4-BE49-F238E27FC236}">
                    <a16:creationId xmlns:a16="http://schemas.microsoft.com/office/drawing/2014/main" xmlns="" id="{491ACBF5-4B39-4109-865B-84A3D5F35184}"/>
                  </a:ext>
                </a:extLst>
              </p:cNvPr>
              <p:cNvSpPr txBox="1"/>
              <p:nvPr/>
            </p:nvSpPr>
            <p:spPr>
              <a:xfrm>
                <a:off x="1176899" y="4160473"/>
                <a:ext cx="2156936" cy="61760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87" name="组合 86">
            <a:extLst>
              <a:ext uri="{FF2B5EF4-FFF2-40B4-BE49-F238E27FC236}">
                <a16:creationId xmlns:a16="http://schemas.microsoft.com/office/drawing/2014/main" xmlns="" id="{D4B3DE40-1E66-4967-865D-6B60D1AFBAAE}"/>
              </a:ext>
            </a:extLst>
          </p:cNvPr>
          <p:cNvGrpSpPr/>
          <p:nvPr/>
        </p:nvGrpSpPr>
        <p:grpSpPr>
          <a:xfrm>
            <a:off x="9183813" y="3562584"/>
            <a:ext cx="1757796" cy="2627391"/>
            <a:chOff x="9111417" y="3838636"/>
            <a:chExt cx="1757796" cy="2627391"/>
          </a:xfrm>
        </p:grpSpPr>
        <p:grpSp>
          <p:nvGrpSpPr>
            <p:cNvPr id="88" name="Group 39">
              <a:extLst>
                <a:ext uri="{FF2B5EF4-FFF2-40B4-BE49-F238E27FC236}">
                  <a16:creationId xmlns:a16="http://schemas.microsoft.com/office/drawing/2014/main" xmlns="" id="{779B9D0F-B481-481A-87A5-875CA427C499}"/>
                </a:ext>
              </a:extLst>
            </p:cNvPr>
            <p:cNvGrpSpPr/>
            <p:nvPr/>
          </p:nvGrpSpPr>
          <p:grpSpPr>
            <a:xfrm>
              <a:off x="9500015" y="4313676"/>
              <a:ext cx="980601" cy="981784"/>
              <a:chOff x="3662363" y="1317626"/>
              <a:chExt cx="1824038" cy="1825624"/>
            </a:xfrm>
          </p:grpSpPr>
          <p:sp>
            <p:nvSpPr>
              <p:cNvPr id="95" name="Freeform 5">
                <a:extLst>
                  <a:ext uri="{FF2B5EF4-FFF2-40B4-BE49-F238E27FC236}">
                    <a16:creationId xmlns:a16="http://schemas.microsoft.com/office/drawing/2014/main" xmlns="" id="{DD992CA3-E1AE-4B98-9A39-45B28D787A7C}"/>
                  </a:ext>
                </a:extLst>
              </p:cNvPr>
              <p:cNvSpPr>
                <a:spLocks/>
              </p:cNvSpPr>
              <p:nvPr/>
            </p:nvSpPr>
            <p:spPr bwMode="auto">
              <a:xfrm>
                <a:off x="5129213" y="1747838"/>
                <a:ext cx="357188" cy="965200"/>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96" name="Freeform 6">
                <a:extLst>
                  <a:ext uri="{FF2B5EF4-FFF2-40B4-BE49-F238E27FC236}">
                    <a16:creationId xmlns:a16="http://schemas.microsoft.com/office/drawing/2014/main" xmlns="" id="{37D8156F-A9B1-4A98-978B-A5BD7B066E53}"/>
                  </a:ext>
                </a:extLst>
              </p:cNvPr>
              <p:cNvSpPr>
                <a:spLocks/>
              </p:cNvSpPr>
              <p:nvPr/>
            </p:nvSpPr>
            <p:spPr bwMode="auto">
              <a:xfrm>
                <a:off x="4357688" y="2659063"/>
                <a:ext cx="914400" cy="484187"/>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97" name="Freeform 7">
                <a:extLst>
                  <a:ext uri="{FF2B5EF4-FFF2-40B4-BE49-F238E27FC236}">
                    <a16:creationId xmlns:a16="http://schemas.microsoft.com/office/drawing/2014/main" xmlns="" id="{B91784C1-E24B-4BFD-A049-6607FB563C13}"/>
                  </a:ext>
                </a:extLst>
              </p:cNvPr>
              <p:cNvSpPr>
                <a:spLocks/>
              </p:cNvSpPr>
              <p:nvPr/>
            </p:nvSpPr>
            <p:spPr bwMode="auto">
              <a:xfrm>
                <a:off x="3662363" y="2297113"/>
                <a:ext cx="650875" cy="77787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adFill flip="none" rotWithShape="1">
                <a:gsLst>
                  <a:gs pos="0">
                    <a:srgbClr val="F5AA14"/>
                  </a:gs>
                  <a:gs pos="100000">
                    <a:srgbClr val="F24B0B"/>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98" name="Freeform 8">
                <a:extLst>
                  <a:ext uri="{FF2B5EF4-FFF2-40B4-BE49-F238E27FC236}">
                    <a16:creationId xmlns:a16="http://schemas.microsoft.com/office/drawing/2014/main" xmlns="" id="{6D10B817-775A-4FE5-BD91-49866D40E96F}"/>
                  </a:ext>
                </a:extLst>
              </p:cNvPr>
              <p:cNvSpPr>
                <a:spLocks/>
              </p:cNvSpPr>
              <p:nvPr/>
            </p:nvSpPr>
            <p:spPr bwMode="auto">
              <a:xfrm>
                <a:off x="4357688" y="1317626"/>
                <a:ext cx="914400" cy="4794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sp>
            <p:nvSpPr>
              <p:cNvPr id="99" name="Freeform 9">
                <a:extLst>
                  <a:ext uri="{FF2B5EF4-FFF2-40B4-BE49-F238E27FC236}">
                    <a16:creationId xmlns:a16="http://schemas.microsoft.com/office/drawing/2014/main" xmlns="" id="{1E3CCE6B-92F4-43B7-9683-76E3BEAE9B83}"/>
                  </a:ext>
                </a:extLst>
              </p:cNvPr>
              <p:cNvSpPr>
                <a:spLocks/>
              </p:cNvSpPr>
              <p:nvPr/>
            </p:nvSpPr>
            <p:spPr bwMode="auto">
              <a:xfrm>
                <a:off x="3662363" y="1381125"/>
                <a:ext cx="650875" cy="782637"/>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chemeClr val="bg1">
                  <a:lumMod val="95000"/>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sp>
          <p:nvSpPr>
            <p:cNvPr id="89" name="Oval 99">
              <a:extLst>
                <a:ext uri="{FF2B5EF4-FFF2-40B4-BE49-F238E27FC236}">
                  <a16:creationId xmlns:a16="http://schemas.microsoft.com/office/drawing/2014/main" xmlns="" id="{F2D1EB4C-A79E-4EBA-99F3-8C8EF8AE56A7}"/>
                </a:ext>
              </a:extLst>
            </p:cNvPr>
            <p:cNvSpPr/>
            <p:nvPr/>
          </p:nvSpPr>
          <p:spPr>
            <a:xfrm>
              <a:off x="9813831" y="3838636"/>
              <a:ext cx="352969" cy="353088"/>
            </a:xfrm>
            <a:prstGeom prst="ellipse">
              <a:avLst/>
            </a:prstGeom>
            <a:gradFill flip="none" rotWithShape="1">
              <a:gsLst>
                <a:gs pos="0">
                  <a:srgbClr val="F5AD14"/>
                </a:gs>
                <a:gs pos="100000">
                  <a:srgbClr val="F01D06"/>
                </a:gs>
              </a:gsLst>
              <a:lin ang="2700000" scaled="1"/>
              <a:tileRect/>
            </a:gradFill>
            <a:ln w="15875" cap="flat" cmpd="sng" algn="ctr">
              <a:solidFill>
                <a:schemeClr val="bg1"/>
              </a:solidFill>
              <a:prstDash val="solid"/>
              <a:miter lim="800000"/>
            </a:ln>
            <a:effectLst/>
          </p:spPr>
          <p:txBody>
            <a:bodyPr rtlCol="0" anchor="ctr"/>
            <a:lstStyle/>
            <a:p>
              <a:pPr algn="ctr"/>
              <a:r>
                <a:rPr 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5</a:t>
              </a:r>
            </a:p>
          </p:txBody>
        </p:sp>
        <p:sp>
          <p:nvSpPr>
            <p:cNvPr id="90" name="Oval 104">
              <a:extLst>
                <a:ext uri="{FF2B5EF4-FFF2-40B4-BE49-F238E27FC236}">
                  <a16:creationId xmlns:a16="http://schemas.microsoft.com/office/drawing/2014/main" xmlns="" id="{FEE69EC0-8AC0-463A-9F27-9DD61AF0C4D5}"/>
                </a:ext>
              </a:extLst>
            </p:cNvPr>
            <p:cNvSpPr/>
            <p:nvPr/>
          </p:nvSpPr>
          <p:spPr>
            <a:xfrm>
              <a:off x="9722593" y="4535477"/>
              <a:ext cx="535445" cy="535626"/>
            </a:xfrm>
            <a:prstGeom prst="ellipse">
              <a:avLst/>
            </a:prstGeom>
            <a:gradFill flip="none" rotWithShape="1">
              <a:gsLst>
                <a:gs pos="0">
                  <a:srgbClr val="F5AA14"/>
                </a:gs>
                <a:gs pos="100000">
                  <a:srgbClr val="F24B0B"/>
                </a:gs>
              </a:gsLst>
              <a:lin ang="2700000" scaled="1"/>
              <a:tileRect/>
            </a:gradFill>
            <a:ln>
              <a:noFill/>
            </a:ln>
          </p:spPr>
          <p:txBody>
            <a:bodyPr vert="horz" wrap="square" lIns="91100" tIns="45712" rIns="91100" bIns="45712" numCol="1" rtlCol="0" anchor="t" anchorCtr="0" compatLnSpc="1">
              <a:prstTxWarp prst="textNoShape">
                <a:avLst/>
              </a:prstTxWarp>
            </a:bodyPr>
            <a:lstStyle/>
            <a:p>
              <a:pPr algn="ctr" defTabSz="910660">
                <a:lnSpc>
                  <a:spcPct val="130000"/>
                </a:lnSpc>
              </a:pPr>
              <a:endParaRPr lang="en-US" sz="1867" kern="0" dirty="0">
                <a:solidFill>
                  <a:schemeClr val="bg1"/>
                </a:solidFill>
                <a:latin typeface="思源黑体 CN Light" panose="020B0300000000000000" pitchFamily="34" charset="-122"/>
                <a:ea typeface="思源黑体 CN Bold" panose="020B0800000000000000" pitchFamily="34" charset="-122"/>
              </a:endParaRPr>
            </a:p>
          </p:txBody>
        </p:sp>
        <p:sp>
          <p:nvSpPr>
            <p:cNvPr id="91" name="Freeform 739">
              <a:extLst>
                <a:ext uri="{FF2B5EF4-FFF2-40B4-BE49-F238E27FC236}">
                  <a16:creationId xmlns:a16="http://schemas.microsoft.com/office/drawing/2014/main" xmlns="" id="{2FE97DCE-8368-4908-BA90-CB9B6900E429}"/>
                </a:ext>
              </a:extLst>
            </p:cNvPr>
            <p:cNvSpPr>
              <a:spLocks/>
            </p:cNvSpPr>
            <p:nvPr/>
          </p:nvSpPr>
          <p:spPr bwMode="auto">
            <a:xfrm>
              <a:off x="9862509" y="4671059"/>
              <a:ext cx="255613" cy="264466"/>
            </a:xfrm>
            <a:custGeom>
              <a:avLst/>
              <a:gdLst>
                <a:gd name="T0" fmla="*/ 758 w 873"/>
                <a:gd name="T1" fmla="*/ 603 h 903"/>
                <a:gd name="T2" fmla="*/ 696 w 873"/>
                <a:gd name="T3" fmla="*/ 531 h 903"/>
                <a:gd name="T4" fmla="*/ 631 w 873"/>
                <a:gd name="T5" fmla="*/ 496 h 903"/>
                <a:gd name="T6" fmla="*/ 556 w 873"/>
                <a:gd name="T7" fmla="*/ 481 h 903"/>
                <a:gd name="T8" fmla="*/ 478 w 873"/>
                <a:gd name="T9" fmla="*/ 202 h 903"/>
                <a:gd name="T10" fmla="*/ 521 w 873"/>
                <a:gd name="T11" fmla="*/ 167 h 903"/>
                <a:gd name="T12" fmla="*/ 542 w 873"/>
                <a:gd name="T13" fmla="*/ 115 h 903"/>
                <a:gd name="T14" fmla="*/ 529 w 873"/>
                <a:gd name="T15" fmla="*/ 55 h 903"/>
                <a:gd name="T16" fmla="*/ 487 w 873"/>
                <a:gd name="T17" fmla="*/ 13 h 903"/>
                <a:gd name="T18" fmla="*/ 426 w 873"/>
                <a:gd name="T19" fmla="*/ 0 h 903"/>
                <a:gd name="T20" fmla="*/ 370 w 873"/>
                <a:gd name="T21" fmla="*/ 23 h 903"/>
                <a:gd name="T22" fmla="*/ 336 w 873"/>
                <a:gd name="T23" fmla="*/ 74 h 903"/>
                <a:gd name="T24" fmla="*/ 335 w 873"/>
                <a:gd name="T25" fmla="*/ 134 h 903"/>
                <a:gd name="T26" fmla="*/ 364 w 873"/>
                <a:gd name="T27" fmla="*/ 181 h 903"/>
                <a:gd name="T28" fmla="*/ 412 w 873"/>
                <a:gd name="T29" fmla="*/ 208 h 903"/>
                <a:gd name="T30" fmla="*/ 260 w 873"/>
                <a:gd name="T31" fmla="*/ 490 h 903"/>
                <a:gd name="T32" fmla="*/ 148 w 873"/>
                <a:gd name="T33" fmla="*/ 555 h 903"/>
                <a:gd name="T34" fmla="*/ 101 w 873"/>
                <a:gd name="T35" fmla="*/ 638 h 903"/>
                <a:gd name="T36" fmla="*/ 82 w 873"/>
                <a:gd name="T37" fmla="*/ 695 h 903"/>
                <a:gd name="T38" fmla="*/ 32 w 873"/>
                <a:gd name="T39" fmla="*/ 722 h 903"/>
                <a:gd name="T40" fmla="*/ 4 w 873"/>
                <a:gd name="T41" fmla="*/ 769 h 903"/>
                <a:gd name="T42" fmla="*/ 4 w 873"/>
                <a:gd name="T43" fmla="*/ 829 h 903"/>
                <a:gd name="T44" fmla="*/ 39 w 873"/>
                <a:gd name="T45" fmla="*/ 879 h 903"/>
                <a:gd name="T46" fmla="*/ 94 w 873"/>
                <a:gd name="T47" fmla="*/ 902 h 903"/>
                <a:gd name="T48" fmla="*/ 156 w 873"/>
                <a:gd name="T49" fmla="*/ 890 h 903"/>
                <a:gd name="T50" fmla="*/ 198 w 873"/>
                <a:gd name="T51" fmla="*/ 848 h 903"/>
                <a:gd name="T52" fmla="*/ 210 w 873"/>
                <a:gd name="T53" fmla="*/ 788 h 903"/>
                <a:gd name="T54" fmla="*/ 191 w 873"/>
                <a:gd name="T55" fmla="*/ 736 h 903"/>
                <a:gd name="T56" fmla="*/ 148 w 873"/>
                <a:gd name="T57" fmla="*/ 701 h 903"/>
                <a:gd name="T58" fmla="*/ 133 w 873"/>
                <a:gd name="T59" fmla="*/ 637 h 903"/>
                <a:gd name="T60" fmla="*/ 198 w 873"/>
                <a:gd name="T61" fmla="*/ 551 h 903"/>
                <a:gd name="T62" fmla="*/ 309 w 873"/>
                <a:gd name="T63" fmla="*/ 513 h 903"/>
                <a:gd name="T64" fmla="*/ 395 w 873"/>
                <a:gd name="T65" fmla="*/ 701 h 903"/>
                <a:gd name="T66" fmla="*/ 352 w 873"/>
                <a:gd name="T67" fmla="*/ 736 h 903"/>
                <a:gd name="T68" fmla="*/ 331 w 873"/>
                <a:gd name="T69" fmla="*/ 788 h 903"/>
                <a:gd name="T70" fmla="*/ 344 w 873"/>
                <a:gd name="T71" fmla="*/ 848 h 903"/>
                <a:gd name="T72" fmla="*/ 386 w 873"/>
                <a:gd name="T73" fmla="*/ 890 h 903"/>
                <a:gd name="T74" fmla="*/ 447 w 873"/>
                <a:gd name="T75" fmla="*/ 902 h 903"/>
                <a:gd name="T76" fmla="*/ 503 w 873"/>
                <a:gd name="T77" fmla="*/ 879 h 903"/>
                <a:gd name="T78" fmla="*/ 537 w 873"/>
                <a:gd name="T79" fmla="*/ 829 h 903"/>
                <a:gd name="T80" fmla="*/ 538 w 873"/>
                <a:gd name="T81" fmla="*/ 769 h 903"/>
                <a:gd name="T82" fmla="*/ 509 w 873"/>
                <a:gd name="T83" fmla="*/ 722 h 903"/>
                <a:gd name="T84" fmla="*/ 461 w 873"/>
                <a:gd name="T85" fmla="*/ 695 h 903"/>
                <a:gd name="T86" fmla="*/ 577 w 873"/>
                <a:gd name="T87" fmla="*/ 514 h 903"/>
                <a:gd name="T88" fmla="*/ 640 w 873"/>
                <a:gd name="T89" fmla="*/ 533 h 903"/>
                <a:gd name="T90" fmla="*/ 694 w 873"/>
                <a:gd name="T91" fmla="*/ 568 h 903"/>
                <a:gd name="T92" fmla="*/ 744 w 873"/>
                <a:gd name="T93" fmla="*/ 646 h 903"/>
                <a:gd name="T94" fmla="*/ 725 w 873"/>
                <a:gd name="T95" fmla="*/ 701 h 903"/>
                <a:gd name="T96" fmla="*/ 682 w 873"/>
                <a:gd name="T97" fmla="*/ 736 h 903"/>
                <a:gd name="T98" fmla="*/ 663 w 873"/>
                <a:gd name="T99" fmla="*/ 788 h 903"/>
                <a:gd name="T100" fmla="*/ 675 w 873"/>
                <a:gd name="T101" fmla="*/ 848 h 903"/>
                <a:gd name="T102" fmla="*/ 718 w 873"/>
                <a:gd name="T103" fmla="*/ 890 h 903"/>
                <a:gd name="T104" fmla="*/ 779 w 873"/>
                <a:gd name="T105" fmla="*/ 902 h 903"/>
                <a:gd name="T106" fmla="*/ 834 w 873"/>
                <a:gd name="T107" fmla="*/ 879 h 903"/>
                <a:gd name="T108" fmla="*/ 869 w 873"/>
                <a:gd name="T109" fmla="*/ 829 h 903"/>
                <a:gd name="T110" fmla="*/ 869 w 873"/>
                <a:gd name="T111" fmla="*/ 769 h 903"/>
                <a:gd name="T112" fmla="*/ 841 w 873"/>
                <a:gd name="T113" fmla="*/ 722 h 903"/>
                <a:gd name="T114" fmla="*/ 792 w 873"/>
                <a:gd name="T115" fmla="*/ 69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903">
                  <a:moveTo>
                    <a:pt x="783" y="694"/>
                  </a:moveTo>
                  <a:lnTo>
                    <a:pt x="781" y="675"/>
                  </a:lnTo>
                  <a:lnTo>
                    <a:pt x="778" y="655"/>
                  </a:lnTo>
                  <a:lnTo>
                    <a:pt x="773" y="637"/>
                  </a:lnTo>
                  <a:lnTo>
                    <a:pt x="767" y="620"/>
                  </a:lnTo>
                  <a:lnTo>
                    <a:pt x="758" y="603"/>
                  </a:lnTo>
                  <a:lnTo>
                    <a:pt x="749" y="586"/>
                  </a:lnTo>
                  <a:lnTo>
                    <a:pt x="737" y="570"/>
                  </a:lnTo>
                  <a:lnTo>
                    <a:pt x="724" y="555"/>
                  </a:lnTo>
                  <a:lnTo>
                    <a:pt x="715" y="547"/>
                  </a:lnTo>
                  <a:lnTo>
                    <a:pt x="706" y="538"/>
                  </a:lnTo>
                  <a:lnTo>
                    <a:pt x="696" y="531"/>
                  </a:lnTo>
                  <a:lnTo>
                    <a:pt x="686" y="523"/>
                  </a:lnTo>
                  <a:lnTo>
                    <a:pt x="676" y="517"/>
                  </a:lnTo>
                  <a:lnTo>
                    <a:pt x="665" y="512"/>
                  </a:lnTo>
                  <a:lnTo>
                    <a:pt x="654" y="505"/>
                  </a:lnTo>
                  <a:lnTo>
                    <a:pt x="642" y="501"/>
                  </a:lnTo>
                  <a:lnTo>
                    <a:pt x="631" y="496"/>
                  </a:lnTo>
                  <a:lnTo>
                    <a:pt x="619" y="492"/>
                  </a:lnTo>
                  <a:lnTo>
                    <a:pt x="607" y="489"/>
                  </a:lnTo>
                  <a:lnTo>
                    <a:pt x="594" y="487"/>
                  </a:lnTo>
                  <a:lnTo>
                    <a:pt x="581" y="485"/>
                  </a:lnTo>
                  <a:lnTo>
                    <a:pt x="568" y="483"/>
                  </a:lnTo>
                  <a:lnTo>
                    <a:pt x="556" y="481"/>
                  </a:lnTo>
                  <a:lnTo>
                    <a:pt x="542" y="481"/>
                  </a:lnTo>
                  <a:lnTo>
                    <a:pt x="452" y="481"/>
                  </a:lnTo>
                  <a:lnTo>
                    <a:pt x="452" y="209"/>
                  </a:lnTo>
                  <a:lnTo>
                    <a:pt x="461" y="208"/>
                  </a:lnTo>
                  <a:lnTo>
                    <a:pt x="470" y="205"/>
                  </a:lnTo>
                  <a:lnTo>
                    <a:pt x="478" y="202"/>
                  </a:lnTo>
                  <a:lnTo>
                    <a:pt x="487" y="197"/>
                  </a:lnTo>
                  <a:lnTo>
                    <a:pt x="495" y="193"/>
                  </a:lnTo>
                  <a:lnTo>
                    <a:pt x="503" y="188"/>
                  </a:lnTo>
                  <a:lnTo>
                    <a:pt x="509" y="181"/>
                  </a:lnTo>
                  <a:lnTo>
                    <a:pt x="516" y="175"/>
                  </a:lnTo>
                  <a:lnTo>
                    <a:pt x="521" y="167"/>
                  </a:lnTo>
                  <a:lnTo>
                    <a:pt x="527" y="160"/>
                  </a:lnTo>
                  <a:lnTo>
                    <a:pt x="531" y="151"/>
                  </a:lnTo>
                  <a:lnTo>
                    <a:pt x="535" y="143"/>
                  </a:lnTo>
                  <a:lnTo>
                    <a:pt x="538" y="134"/>
                  </a:lnTo>
                  <a:lnTo>
                    <a:pt x="541" y="124"/>
                  </a:lnTo>
                  <a:lnTo>
                    <a:pt x="542" y="115"/>
                  </a:lnTo>
                  <a:lnTo>
                    <a:pt x="542" y="105"/>
                  </a:lnTo>
                  <a:lnTo>
                    <a:pt x="542" y="94"/>
                  </a:lnTo>
                  <a:lnTo>
                    <a:pt x="539" y="84"/>
                  </a:lnTo>
                  <a:lnTo>
                    <a:pt x="537" y="74"/>
                  </a:lnTo>
                  <a:lnTo>
                    <a:pt x="534" y="64"/>
                  </a:lnTo>
                  <a:lnTo>
                    <a:pt x="529" y="55"/>
                  </a:lnTo>
                  <a:lnTo>
                    <a:pt x="523" y="46"/>
                  </a:lnTo>
                  <a:lnTo>
                    <a:pt x="518" y="38"/>
                  </a:lnTo>
                  <a:lnTo>
                    <a:pt x="511" y="31"/>
                  </a:lnTo>
                  <a:lnTo>
                    <a:pt x="503" y="23"/>
                  </a:lnTo>
                  <a:lnTo>
                    <a:pt x="495" y="18"/>
                  </a:lnTo>
                  <a:lnTo>
                    <a:pt x="487" y="13"/>
                  </a:lnTo>
                  <a:lnTo>
                    <a:pt x="477" y="8"/>
                  </a:lnTo>
                  <a:lnTo>
                    <a:pt x="468" y="4"/>
                  </a:lnTo>
                  <a:lnTo>
                    <a:pt x="458" y="2"/>
                  </a:lnTo>
                  <a:lnTo>
                    <a:pt x="447" y="0"/>
                  </a:lnTo>
                  <a:lnTo>
                    <a:pt x="437" y="0"/>
                  </a:lnTo>
                  <a:lnTo>
                    <a:pt x="426" y="0"/>
                  </a:lnTo>
                  <a:lnTo>
                    <a:pt x="415" y="2"/>
                  </a:lnTo>
                  <a:lnTo>
                    <a:pt x="405" y="4"/>
                  </a:lnTo>
                  <a:lnTo>
                    <a:pt x="396" y="8"/>
                  </a:lnTo>
                  <a:lnTo>
                    <a:pt x="386" y="13"/>
                  </a:lnTo>
                  <a:lnTo>
                    <a:pt x="378" y="18"/>
                  </a:lnTo>
                  <a:lnTo>
                    <a:pt x="370" y="23"/>
                  </a:lnTo>
                  <a:lnTo>
                    <a:pt x="363" y="31"/>
                  </a:lnTo>
                  <a:lnTo>
                    <a:pt x="355" y="38"/>
                  </a:lnTo>
                  <a:lnTo>
                    <a:pt x="350" y="46"/>
                  </a:lnTo>
                  <a:lnTo>
                    <a:pt x="344" y="55"/>
                  </a:lnTo>
                  <a:lnTo>
                    <a:pt x="340" y="64"/>
                  </a:lnTo>
                  <a:lnTo>
                    <a:pt x="336" y="74"/>
                  </a:lnTo>
                  <a:lnTo>
                    <a:pt x="334" y="84"/>
                  </a:lnTo>
                  <a:lnTo>
                    <a:pt x="331" y="94"/>
                  </a:lnTo>
                  <a:lnTo>
                    <a:pt x="331" y="105"/>
                  </a:lnTo>
                  <a:lnTo>
                    <a:pt x="331" y="115"/>
                  </a:lnTo>
                  <a:lnTo>
                    <a:pt x="332" y="124"/>
                  </a:lnTo>
                  <a:lnTo>
                    <a:pt x="335" y="134"/>
                  </a:lnTo>
                  <a:lnTo>
                    <a:pt x="338" y="143"/>
                  </a:lnTo>
                  <a:lnTo>
                    <a:pt x="342" y="151"/>
                  </a:lnTo>
                  <a:lnTo>
                    <a:pt x="346" y="160"/>
                  </a:lnTo>
                  <a:lnTo>
                    <a:pt x="352" y="167"/>
                  </a:lnTo>
                  <a:lnTo>
                    <a:pt x="357" y="175"/>
                  </a:lnTo>
                  <a:lnTo>
                    <a:pt x="364" y="181"/>
                  </a:lnTo>
                  <a:lnTo>
                    <a:pt x="370" y="188"/>
                  </a:lnTo>
                  <a:lnTo>
                    <a:pt x="378" y="193"/>
                  </a:lnTo>
                  <a:lnTo>
                    <a:pt x="386" y="197"/>
                  </a:lnTo>
                  <a:lnTo>
                    <a:pt x="395" y="202"/>
                  </a:lnTo>
                  <a:lnTo>
                    <a:pt x="403" y="205"/>
                  </a:lnTo>
                  <a:lnTo>
                    <a:pt x="412" y="208"/>
                  </a:lnTo>
                  <a:lnTo>
                    <a:pt x="421" y="209"/>
                  </a:lnTo>
                  <a:lnTo>
                    <a:pt x="421" y="481"/>
                  </a:lnTo>
                  <a:lnTo>
                    <a:pt x="331" y="481"/>
                  </a:lnTo>
                  <a:lnTo>
                    <a:pt x="307" y="483"/>
                  </a:lnTo>
                  <a:lnTo>
                    <a:pt x="282" y="486"/>
                  </a:lnTo>
                  <a:lnTo>
                    <a:pt x="260" y="490"/>
                  </a:lnTo>
                  <a:lnTo>
                    <a:pt x="238" y="498"/>
                  </a:lnTo>
                  <a:lnTo>
                    <a:pt x="218" y="506"/>
                  </a:lnTo>
                  <a:lnTo>
                    <a:pt x="197" y="516"/>
                  </a:lnTo>
                  <a:lnTo>
                    <a:pt x="180" y="528"/>
                  </a:lnTo>
                  <a:lnTo>
                    <a:pt x="163" y="542"/>
                  </a:lnTo>
                  <a:lnTo>
                    <a:pt x="148" y="555"/>
                  </a:lnTo>
                  <a:lnTo>
                    <a:pt x="134" y="572"/>
                  </a:lnTo>
                  <a:lnTo>
                    <a:pt x="122" y="590"/>
                  </a:lnTo>
                  <a:lnTo>
                    <a:pt x="113" y="608"/>
                  </a:lnTo>
                  <a:lnTo>
                    <a:pt x="108" y="618"/>
                  </a:lnTo>
                  <a:lnTo>
                    <a:pt x="104" y="628"/>
                  </a:lnTo>
                  <a:lnTo>
                    <a:pt x="101" y="638"/>
                  </a:lnTo>
                  <a:lnTo>
                    <a:pt x="98" y="649"/>
                  </a:lnTo>
                  <a:lnTo>
                    <a:pt x="95" y="660"/>
                  </a:lnTo>
                  <a:lnTo>
                    <a:pt x="93" y="670"/>
                  </a:lnTo>
                  <a:lnTo>
                    <a:pt x="92" y="682"/>
                  </a:lnTo>
                  <a:lnTo>
                    <a:pt x="91" y="693"/>
                  </a:lnTo>
                  <a:lnTo>
                    <a:pt x="82" y="695"/>
                  </a:lnTo>
                  <a:lnTo>
                    <a:pt x="72" y="698"/>
                  </a:lnTo>
                  <a:lnTo>
                    <a:pt x="63" y="701"/>
                  </a:lnTo>
                  <a:lnTo>
                    <a:pt x="55" y="705"/>
                  </a:lnTo>
                  <a:lnTo>
                    <a:pt x="47" y="710"/>
                  </a:lnTo>
                  <a:lnTo>
                    <a:pt x="40" y="715"/>
                  </a:lnTo>
                  <a:lnTo>
                    <a:pt x="32" y="722"/>
                  </a:lnTo>
                  <a:lnTo>
                    <a:pt x="26" y="728"/>
                  </a:lnTo>
                  <a:lnTo>
                    <a:pt x="20" y="736"/>
                  </a:lnTo>
                  <a:lnTo>
                    <a:pt x="15" y="743"/>
                  </a:lnTo>
                  <a:lnTo>
                    <a:pt x="11" y="752"/>
                  </a:lnTo>
                  <a:lnTo>
                    <a:pt x="8" y="760"/>
                  </a:lnTo>
                  <a:lnTo>
                    <a:pt x="4" y="769"/>
                  </a:lnTo>
                  <a:lnTo>
                    <a:pt x="2" y="779"/>
                  </a:lnTo>
                  <a:lnTo>
                    <a:pt x="0" y="788"/>
                  </a:lnTo>
                  <a:lnTo>
                    <a:pt x="0" y="798"/>
                  </a:lnTo>
                  <a:lnTo>
                    <a:pt x="1" y="809"/>
                  </a:lnTo>
                  <a:lnTo>
                    <a:pt x="2" y="819"/>
                  </a:lnTo>
                  <a:lnTo>
                    <a:pt x="4" y="829"/>
                  </a:lnTo>
                  <a:lnTo>
                    <a:pt x="9" y="839"/>
                  </a:lnTo>
                  <a:lnTo>
                    <a:pt x="13" y="848"/>
                  </a:lnTo>
                  <a:lnTo>
                    <a:pt x="18" y="857"/>
                  </a:lnTo>
                  <a:lnTo>
                    <a:pt x="24" y="864"/>
                  </a:lnTo>
                  <a:lnTo>
                    <a:pt x="31" y="872"/>
                  </a:lnTo>
                  <a:lnTo>
                    <a:pt x="39" y="879"/>
                  </a:lnTo>
                  <a:lnTo>
                    <a:pt x="46" y="885"/>
                  </a:lnTo>
                  <a:lnTo>
                    <a:pt x="55" y="890"/>
                  </a:lnTo>
                  <a:lnTo>
                    <a:pt x="64" y="894"/>
                  </a:lnTo>
                  <a:lnTo>
                    <a:pt x="74" y="899"/>
                  </a:lnTo>
                  <a:lnTo>
                    <a:pt x="84" y="901"/>
                  </a:lnTo>
                  <a:lnTo>
                    <a:pt x="94" y="902"/>
                  </a:lnTo>
                  <a:lnTo>
                    <a:pt x="105" y="903"/>
                  </a:lnTo>
                  <a:lnTo>
                    <a:pt x="116" y="902"/>
                  </a:lnTo>
                  <a:lnTo>
                    <a:pt x="127" y="901"/>
                  </a:lnTo>
                  <a:lnTo>
                    <a:pt x="136" y="899"/>
                  </a:lnTo>
                  <a:lnTo>
                    <a:pt x="146" y="894"/>
                  </a:lnTo>
                  <a:lnTo>
                    <a:pt x="156" y="890"/>
                  </a:lnTo>
                  <a:lnTo>
                    <a:pt x="164" y="885"/>
                  </a:lnTo>
                  <a:lnTo>
                    <a:pt x="173" y="879"/>
                  </a:lnTo>
                  <a:lnTo>
                    <a:pt x="180" y="872"/>
                  </a:lnTo>
                  <a:lnTo>
                    <a:pt x="187" y="864"/>
                  </a:lnTo>
                  <a:lnTo>
                    <a:pt x="193" y="857"/>
                  </a:lnTo>
                  <a:lnTo>
                    <a:pt x="198" y="848"/>
                  </a:lnTo>
                  <a:lnTo>
                    <a:pt x="203" y="839"/>
                  </a:lnTo>
                  <a:lnTo>
                    <a:pt x="206" y="829"/>
                  </a:lnTo>
                  <a:lnTo>
                    <a:pt x="208" y="819"/>
                  </a:lnTo>
                  <a:lnTo>
                    <a:pt x="210" y="809"/>
                  </a:lnTo>
                  <a:lnTo>
                    <a:pt x="210" y="798"/>
                  </a:lnTo>
                  <a:lnTo>
                    <a:pt x="210" y="788"/>
                  </a:lnTo>
                  <a:lnTo>
                    <a:pt x="209" y="779"/>
                  </a:lnTo>
                  <a:lnTo>
                    <a:pt x="207" y="769"/>
                  </a:lnTo>
                  <a:lnTo>
                    <a:pt x="204" y="760"/>
                  </a:lnTo>
                  <a:lnTo>
                    <a:pt x="201" y="752"/>
                  </a:lnTo>
                  <a:lnTo>
                    <a:pt x="195" y="743"/>
                  </a:lnTo>
                  <a:lnTo>
                    <a:pt x="191" y="736"/>
                  </a:lnTo>
                  <a:lnTo>
                    <a:pt x="184" y="728"/>
                  </a:lnTo>
                  <a:lnTo>
                    <a:pt x="179" y="722"/>
                  </a:lnTo>
                  <a:lnTo>
                    <a:pt x="172" y="716"/>
                  </a:lnTo>
                  <a:lnTo>
                    <a:pt x="164" y="710"/>
                  </a:lnTo>
                  <a:lnTo>
                    <a:pt x="157" y="706"/>
                  </a:lnTo>
                  <a:lnTo>
                    <a:pt x="148" y="701"/>
                  </a:lnTo>
                  <a:lnTo>
                    <a:pt x="139" y="698"/>
                  </a:lnTo>
                  <a:lnTo>
                    <a:pt x="131" y="695"/>
                  </a:lnTo>
                  <a:lnTo>
                    <a:pt x="121" y="694"/>
                  </a:lnTo>
                  <a:lnTo>
                    <a:pt x="123" y="673"/>
                  </a:lnTo>
                  <a:lnTo>
                    <a:pt x="128" y="655"/>
                  </a:lnTo>
                  <a:lnTo>
                    <a:pt x="133" y="637"/>
                  </a:lnTo>
                  <a:lnTo>
                    <a:pt x="140" y="620"/>
                  </a:lnTo>
                  <a:lnTo>
                    <a:pt x="149" y="604"/>
                  </a:lnTo>
                  <a:lnTo>
                    <a:pt x="159" y="589"/>
                  </a:lnTo>
                  <a:lnTo>
                    <a:pt x="171" y="575"/>
                  </a:lnTo>
                  <a:lnTo>
                    <a:pt x="184" y="562"/>
                  </a:lnTo>
                  <a:lnTo>
                    <a:pt x="198" y="551"/>
                  </a:lnTo>
                  <a:lnTo>
                    <a:pt x="215" y="540"/>
                  </a:lnTo>
                  <a:lnTo>
                    <a:pt x="231" y="532"/>
                  </a:lnTo>
                  <a:lnTo>
                    <a:pt x="249" y="524"/>
                  </a:lnTo>
                  <a:lnTo>
                    <a:pt x="268" y="519"/>
                  </a:lnTo>
                  <a:lnTo>
                    <a:pt x="289" y="515"/>
                  </a:lnTo>
                  <a:lnTo>
                    <a:pt x="309" y="513"/>
                  </a:lnTo>
                  <a:lnTo>
                    <a:pt x="331" y="512"/>
                  </a:lnTo>
                  <a:lnTo>
                    <a:pt x="421" y="512"/>
                  </a:lnTo>
                  <a:lnTo>
                    <a:pt x="421" y="694"/>
                  </a:lnTo>
                  <a:lnTo>
                    <a:pt x="412" y="695"/>
                  </a:lnTo>
                  <a:lnTo>
                    <a:pt x="403" y="698"/>
                  </a:lnTo>
                  <a:lnTo>
                    <a:pt x="395" y="701"/>
                  </a:lnTo>
                  <a:lnTo>
                    <a:pt x="386" y="706"/>
                  </a:lnTo>
                  <a:lnTo>
                    <a:pt x="378" y="710"/>
                  </a:lnTo>
                  <a:lnTo>
                    <a:pt x="370" y="715"/>
                  </a:lnTo>
                  <a:lnTo>
                    <a:pt x="364" y="722"/>
                  </a:lnTo>
                  <a:lnTo>
                    <a:pt x="357" y="728"/>
                  </a:lnTo>
                  <a:lnTo>
                    <a:pt x="352" y="736"/>
                  </a:lnTo>
                  <a:lnTo>
                    <a:pt x="346" y="743"/>
                  </a:lnTo>
                  <a:lnTo>
                    <a:pt x="342" y="752"/>
                  </a:lnTo>
                  <a:lnTo>
                    <a:pt x="338" y="760"/>
                  </a:lnTo>
                  <a:lnTo>
                    <a:pt x="335" y="769"/>
                  </a:lnTo>
                  <a:lnTo>
                    <a:pt x="332" y="779"/>
                  </a:lnTo>
                  <a:lnTo>
                    <a:pt x="331" y="788"/>
                  </a:lnTo>
                  <a:lnTo>
                    <a:pt x="331" y="798"/>
                  </a:lnTo>
                  <a:lnTo>
                    <a:pt x="331" y="809"/>
                  </a:lnTo>
                  <a:lnTo>
                    <a:pt x="334" y="819"/>
                  </a:lnTo>
                  <a:lnTo>
                    <a:pt x="336" y="829"/>
                  </a:lnTo>
                  <a:lnTo>
                    <a:pt x="340" y="839"/>
                  </a:lnTo>
                  <a:lnTo>
                    <a:pt x="344" y="848"/>
                  </a:lnTo>
                  <a:lnTo>
                    <a:pt x="350" y="857"/>
                  </a:lnTo>
                  <a:lnTo>
                    <a:pt x="355" y="864"/>
                  </a:lnTo>
                  <a:lnTo>
                    <a:pt x="363" y="872"/>
                  </a:lnTo>
                  <a:lnTo>
                    <a:pt x="370" y="879"/>
                  </a:lnTo>
                  <a:lnTo>
                    <a:pt x="378" y="885"/>
                  </a:lnTo>
                  <a:lnTo>
                    <a:pt x="386" y="890"/>
                  </a:lnTo>
                  <a:lnTo>
                    <a:pt x="396" y="894"/>
                  </a:lnTo>
                  <a:lnTo>
                    <a:pt x="405" y="899"/>
                  </a:lnTo>
                  <a:lnTo>
                    <a:pt x="415" y="901"/>
                  </a:lnTo>
                  <a:lnTo>
                    <a:pt x="426" y="902"/>
                  </a:lnTo>
                  <a:lnTo>
                    <a:pt x="437" y="903"/>
                  </a:lnTo>
                  <a:lnTo>
                    <a:pt x="447" y="902"/>
                  </a:lnTo>
                  <a:lnTo>
                    <a:pt x="458" y="901"/>
                  </a:lnTo>
                  <a:lnTo>
                    <a:pt x="468" y="899"/>
                  </a:lnTo>
                  <a:lnTo>
                    <a:pt x="477" y="894"/>
                  </a:lnTo>
                  <a:lnTo>
                    <a:pt x="487" y="890"/>
                  </a:lnTo>
                  <a:lnTo>
                    <a:pt x="495" y="885"/>
                  </a:lnTo>
                  <a:lnTo>
                    <a:pt x="503" y="879"/>
                  </a:lnTo>
                  <a:lnTo>
                    <a:pt x="511" y="872"/>
                  </a:lnTo>
                  <a:lnTo>
                    <a:pt x="518" y="864"/>
                  </a:lnTo>
                  <a:lnTo>
                    <a:pt x="523" y="857"/>
                  </a:lnTo>
                  <a:lnTo>
                    <a:pt x="529" y="848"/>
                  </a:lnTo>
                  <a:lnTo>
                    <a:pt x="534" y="839"/>
                  </a:lnTo>
                  <a:lnTo>
                    <a:pt x="537" y="829"/>
                  </a:lnTo>
                  <a:lnTo>
                    <a:pt x="539" y="819"/>
                  </a:lnTo>
                  <a:lnTo>
                    <a:pt x="542" y="809"/>
                  </a:lnTo>
                  <a:lnTo>
                    <a:pt x="542" y="798"/>
                  </a:lnTo>
                  <a:lnTo>
                    <a:pt x="542" y="788"/>
                  </a:lnTo>
                  <a:lnTo>
                    <a:pt x="541" y="779"/>
                  </a:lnTo>
                  <a:lnTo>
                    <a:pt x="538" y="769"/>
                  </a:lnTo>
                  <a:lnTo>
                    <a:pt x="535" y="760"/>
                  </a:lnTo>
                  <a:lnTo>
                    <a:pt x="531" y="752"/>
                  </a:lnTo>
                  <a:lnTo>
                    <a:pt x="527" y="743"/>
                  </a:lnTo>
                  <a:lnTo>
                    <a:pt x="521" y="736"/>
                  </a:lnTo>
                  <a:lnTo>
                    <a:pt x="516" y="728"/>
                  </a:lnTo>
                  <a:lnTo>
                    <a:pt x="509" y="722"/>
                  </a:lnTo>
                  <a:lnTo>
                    <a:pt x="503" y="715"/>
                  </a:lnTo>
                  <a:lnTo>
                    <a:pt x="495" y="710"/>
                  </a:lnTo>
                  <a:lnTo>
                    <a:pt x="487" y="706"/>
                  </a:lnTo>
                  <a:lnTo>
                    <a:pt x="478" y="701"/>
                  </a:lnTo>
                  <a:lnTo>
                    <a:pt x="470" y="698"/>
                  </a:lnTo>
                  <a:lnTo>
                    <a:pt x="461" y="695"/>
                  </a:lnTo>
                  <a:lnTo>
                    <a:pt x="452" y="694"/>
                  </a:lnTo>
                  <a:lnTo>
                    <a:pt x="452" y="512"/>
                  </a:lnTo>
                  <a:lnTo>
                    <a:pt x="542" y="512"/>
                  </a:lnTo>
                  <a:lnTo>
                    <a:pt x="553" y="512"/>
                  </a:lnTo>
                  <a:lnTo>
                    <a:pt x="565" y="513"/>
                  </a:lnTo>
                  <a:lnTo>
                    <a:pt x="577" y="514"/>
                  </a:lnTo>
                  <a:lnTo>
                    <a:pt x="588" y="516"/>
                  </a:lnTo>
                  <a:lnTo>
                    <a:pt x="600" y="518"/>
                  </a:lnTo>
                  <a:lnTo>
                    <a:pt x="610" y="521"/>
                  </a:lnTo>
                  <a:lnTo>
                    <a:pt x="620" y="524"/>
                  </a:lnTo>
                  <a:lnTo>
                    <a:pt x="631" y="529"/>
                  </a:lnTo>
                  <a:lnTo>
                    <a:pt x="640" y="533"/>
                  </a:lnTo>
                  <a:lnTo>
                    <a:pt x="650" y="537"/>
                  </a:lnTo>
                  <a:lnTo>
                    <a:pt x="660" y="543"/>
                  </a:lnTo>
                  <a:lnTo>
                    <a:pt x="669" y="548"/>
                  </a:lnTo>
                  <a:lnTo>
                    <a:pt x="678" y="554"/>
                  </a:lnTo>
                  <a:lnTo>
                    <a:pt x="686" y="562"/>
                  </a:lnTo>
                  <a:lnTo>
                    <a:pt x="694" y="568"/>
                  </a:lnTo>
                  <a:lnTo>
                    <a:pt x="701" y="576"/>
                  </a:lnTo>
                  <a:lnTo>
                    <a:pt x="713" y="589"/>
                  </a:lnTo>
                  <a:lnTo>
                    <a:pt x="723" y="603"/>
                  </a:lnTo>
                  <a:lnTo>
                    <a:pt x="731" y="617"/>
                  </a:lnTo>
                  <a:lnTo>
                    <a:pt x="739" y="631"/>
                  </a:lnTo>
                  <a:lnTo>
                    <a:pt x="744" y="646"/>
                  </a:lnTo>
                  <a:lnTo>
                    <a:pt x="749" y="662"/>
                  </a:lnTo>
                  <a:lnTo>
                    <a:pt x="751" y="678"/>
                  </a:lnTo>
                  <a:lnTo>
                    <a:pt x="753" y="694"/>
                  </a:lnTo>
                  <a:lnTo>
                    <a:pt x="743" y="695"/>
                  </a:lnTo>
                  <a:lnTo>
                    <a:pt x="734" y="698"/>
                  </a:lnTo>
                  <a:lnTo>
                    <a:pt x="725" y="701"/>
                  </a:lnTo>
                  <a:lnTo>
                    <a:pt x="716" y="706"/>
                  </a:lnTo>
                  <a:lnTo>
                    <a:pt x="709" y="710"/>
                  </a:lnTo>
                  <a:lnTo>
                    <a:pt x="701" y="715"/>
                  </a:lnTo>
                  <a:lnTo>
                    <a:pt x="695" y="722"/>
                  </a:lnTo>
                  <a:lnTo>
                    <a:pt x="689" y="728"/>
                  </a:lnTo>
                  <a:lnTo>
                    <a:pt x="682" y="736"/>
                  </a:lnTo>
                  <a:lnTo>
                    <a:pt x="678" y="743"/>
                  </a:lnTo>
                  <a:lnTo>
                    <a:pt x="672" y="752"/>
                  </a:lnTo>
                  <a:lnTo>
                    <a:pt x="669" y="760"/>
                  </a:lnTo>
                  <a:lnTo>
                    <a:pt x="666" y="769"/>
                  </a:lnTo>
                  <a:lnTo>
                    <a:pt x="664" y="779"/>
                  </a:lnTo>
                  <a:lnTo>
                    <a:pt x="663" y="788"/>
                  </a:lnTo>
                  <a:lnTo>
                    <a:pt x="663" y="798"/>
                  </a:lnTo>
                  <a:lnTo>
                    <a:pt x="663" y="809"/>
                  </a:lnTo>
                  <a:lnTo>
                    <a:pt x="665" y="819"/>
                  </a:lnTo>
                  <a:lnTo>
                    <a:pt x="667" y="829"/>
                  </a:lnTo>
                  <a:lnTo>
                    <a:pt x="670" y="839"/>
                  </a:lnTo>
                  <a:lnTo>
                    <a:pt x="675" y="848"/>
                  </a:lnTo>
                  <a:lnTo>
                    <a:pt x="680" y="857"/>
                  </a:lnTo>
                  <a:lnTo>
                    <a:pt x="686" y="864"/>
                  </a:lnTo>
                  <a:lnTo>
                    <a:pt x="693" y="872"/>
                  </a:lnTo>
                  <a:lnTo>
                    <a:pt x="700" y="879"/>
                  </a:lnTo>
                  <a:lnTo>
                    <a:pt x="709" y="885"/>
                  </a:lnTo>
                  <a:lnTo>
                    <a:pt x="718" y="890"/>
                  </a:lnTo>
                  <a:lnTo>
                    <a:pt x="727" y="894"/>
                  </a:lnTo>
                  <a:lnTo>
                    <a:pt x="737" y="899"/>
                  </a:lnTo>
                  <a:lnTo>
                    <a:pt x="746" y="901"/>
                  </a:lnTo>
                  <a:lnTo>
                    <a:pt x="757" y="902"/>
                  </a:lnTo>
                  <a:lnTo>
                    <a:pt x="768" y="903"/>
                  </a:lnTo>
                  <a:lnTo>
                    <a:pt x="779" y="902"/>
                  </a:lnTo>
                  <a:lnTo>
                    <a:pt x="789" y="901"/>
                  </a:lnTo>
                  <a:lnTo>
                    <a:pt x="799" y="899"/>
                  </a:lnTo>
                  <a:lnTo>
                    <a:pt x="809" y="894"/>
                  </a:lnTo>
                  <a:lnTo>
                    <a:pt x="818" y="890"/>
                  </a:lnTo>
                  <a:lnTo>
                    <a:pt x="827" y="885"/>
                  </a:lnTo>
                  <a:lnTo>
                    <a:pt x="834" y="879"/>
                  </a:lnTo>
                  <a:lnTo>
                    <a:pt x="842" y="872"/>
                  </a:lnTo>
                  <a:lnTo>
                    <a:pt x="849" y="864"/>
                  </a:lnTo>
                  <a:lnTo>
                    <a:pt x="855" y="857"/>
                  </a:lnTo>
                  <a:lnTo>
                    <a:pt x="860" y="848"/>
                  </a:lnTo>
                  <a:lnTo>
                    <a:pt x="864" y="839"/>
                  </a:lnTo>
                  <a:lnTo>
                    <a:pt x="869" y="829"/>
                  </a:lnTo>
                  <a:lnTo>
                    <a:pt x="871" y="819"/>
                  </a:lnTo>
                  <a:lnTo>
                    <a:pt x="873" y="809"/>
                  </a:lnTo>
                  <a:lnTo>
                    <a:pt x="873" y="798"/>
                  </a:lnTo>
                  <a:lnTo>
                    <a:pt x="873" y="788"/>
                  </a:lnTo>
                  <a:lnTo>
                    <a:pt x="871" y="779"/>
                  </a:lnTo>
                  <a:lnTo>
                    <a:pt x="869" y="769"/>
                  </a:lnTo>
                  <a:lnTo>
                    <a:pt x="867" y="760"/>
                  </a:lnTo>
                  <a:lnTo>
                    <a:pt x="862" y="752"/>
                  </a:lnTo>
                  <a:lnTo>
                    <a:pt x="858" y="743"/>
                  </a:lnTo>
                  <a:lnTo>
                    <a:pt x="853" y="736"/>
                  </a:lnTo>
                  <a:lnTo>
                    <a:pt x="847" y="728"/>
                  </a:lnTo>
                  <a:lnTo>
                    <a:pt x="841" y="722"/>
                  </a:lnTo>
                  <a:lnTo>
                    <a:pt x="833" y="715"/>
                  </a:lnTo>
                  <a:lnTo>
                    <a:pt x="826" y="710"/>
                  </a:lnTo>
                  <a:lnTo>
                    <a:pt x="818" y="706"/>
                  </a:lnTo>
                  <a:lnTo>
                    <a:pt x="810" y="701"/>
                  </a:lnTo>
                  <a:lnTo>
                    <a:pt x="801" y="698"/>
                  </a:lnTo>
                  <a:lnTo>
                    <a:pt x="792" y="695"/>
                  </a:lnTo>
                  <a:lnTo>
                    <a:pt x="783" y="6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dirty="0">
                <a:solidFill>
                  <a:schemeClr val="bg1"/>
                </a:solidFill>
                <a:latin typeface="思源黑体 CN Light" panose="020B0300000000000000" pitchFamily="34" charset="-122"/>
              </a:endParaRPr>
            </a:p>
          </p:txBody>
        </p:sp>
        <p:grpSp>
          <p:nvGrpSpPr>
            <p:cNvPr id="92" name="组合 91">
              <a:extLst>
                <a:ext uri="{FF2B5EF4-FFF2-40B4-BE49-F238E27FC236}">
                  <a16:creationId xmlns:a16="http://schemas.microsoft.com/office/drawing/2014/main" xmlns="" id="{1C4282D1-CEB6-4F92-9FBE-60F79ACCB30D}"/>
                </a:ext>
              </a:extLst>
            </p:cNvPr>
            <p:cNvGrpSpPr/>
            <p:nvPr/>
          </p:nvGrpSpPr>
          <p:grpSpPr>
            <a:xfrm>
              <a:off x="9111417" y="5408045"/>
              <a:ext cx="1757796" cy="1057982"/>
              <a:chOff x="1176899" y="3720096"/>
              <a:chExt cx="2156936" cy="1057982"/>
            </a:xfrm>
          </p:grpSpPr>
          <p:sp>
            <p:nvSpPr>
              <p:cNvPr id="93" name="矩形 92">
                <a:extLst>
                  <a:ext uri="{FF2B5EF4-FFF2-40B4-BE49-F238E27FC236}">
                    <a16:creationId xmlns:a16="http://schemas.microsoft.com/office/drawing/2014/main" xmlns="" id="{2789AD92-344F-42F8-B430-0315E8553DAA}"/>
                  </a:ext>
                </a:extLst>
              </p:cNvPr>
              <p:cNvSpPr/>
              <p:nvPr/>
            </p:nvSpPr>
            <p:spPr>
              <a:xfrm>
                <a:off x="1354567" y="3720096"/>
                <a:ext cx="1801598" cy="44037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a:t>
                </a:r>
              </a:p>
            </p:txBody>
          </p:sp>
          <p:sp>
            <p:nvSpPr>
              <p:cNvPr id="94" name="文本框 93">
                <a:extLst>
                  <a:ext uri="{FF2B5EF4-FFF2-40B4-BE49-F238E27FC236}">
                    <a16:creationId xmlns:a16="http://schemas.microsoft.com/office/drawing/2014/main" xmlns="" id="{56E6F005-5679-46C0-BBDA-3BC4CF2F887F}"/>
                  </a:ext>
                </a:extLst>
              </p:cNvPr>
              <p:cNvSpPr txBox="1"/>
              <p:nvPr/>
            </p:nvSpPr>
            <p:spPr>
              <a:xfrm>
                <a:off x="1176899" y="4160473"/>
                <a:ext cx="2156936" cy="617605"/>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spTree>
    <p:extLst>
      <p:ext uri="{BB962C8B-B14F-4D97-AF65-F5344CB8AC3E}">
        <p14:creationId xmlns:p14="http://schemas.microsoft.com/office/powerpoint/2010/main" val="203257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anim calcmode="lin" valueType="num">
                                      <p:cBhvr>
                                        <p:cTn id="32" dur="500" fill="hold"/>
                                        <p:tgtEl>
                                          <p:spTgt spid="51"/>
                                        </p:tgtEl>
                                        <p:attrNameLst>
                                          <p:attrName>ppt_x</p:attrName>
                                        </p:attrNameLst>
                                      </p:cBhvr>
                                      <p:tavLst>
                                        <p:tav tm="0">
                                          <p:val>
                                            <p:strVal val="#ppt_x"/>
                                          </p:val>
                                        </p:tav>
                                        <p:tav tm="100000">
                                          <p:val>
                                            <p:strVal val="#ppt_x"/>
                                          </p:val>
                                        </p:tav>
                                      </p:tavLst>
                                    </p:anim>
                                    <p:anim calcmode="lin" valueType="num">
                                      <p:cBhvr>
                                        <p:cTn id="33" dur="5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anim calcmode="lin" valueType="num">
                                      <p:cBhvr>
                                        <p:cTn id="38" dur="500" fill="hold"/>
                                        <p:tgtEl>
                                          <p:spTgt spid="72"/>
                                        </p:tgtEl>
                                        <p:attrNameLst>
                                          <p:attrName>ppt_x</p:attrName>
                                        </p:attrNameLst>
                                      </p:cBhvr>
                                      <p:tavLst>
                                        <p:tav tm="0">
                                          <p:val>
                                            <p:strVal val="#ppt_x"/>
                                          </p:val>
                                        </p:tav>
                                        <p:tav tm="100000">
                                          <p:val>
                                            <p:strVal val="#ppt_x"/>
                                          </p:val>
                                        </p:tav>
                                      </p:tavLst>
                                    </p:anim>
                                    <p:anim calcmode="lin" valueType="num">
                                      <p:cBhvr>
                                        <p:cTn id="39" dur="500" fill="hold"/>
                                        <p:tgtEl>
                                          <p:spTgt spid="72"/>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fade">
                                      <p:cBhvr>
                                        <p:cTn id="43" dur="500"/>
                                        <p:tgtEl>
                                          <p:spTgt spid="87"/>
                                        </p:tgtEl>
                                      </p:cBhvr>
                                    </p:animEffect>
                                    <p:anim calcmode="lin" valueType="num">
                                      <p:cBhvr>
                                        <p:cTn id="44" dur="500" fill="hold"/>
                                        <p:tgtEl>
                                          <p:spTgt spid="87"/>
                                        </p:tgtEl>
                                        <p:attrNameLst>
                                          <p:attrName>ppt_x</p:attrName>
                                        </p:attrNameLst>
                                      </p:cBhvr>
                                      <p:tavLst>
                                        <p:tav tm="0">
                                          <p:val>
                                            <p:strVal val="#ppt_x"/>
                                          </p:val>
                                        </p:tav>
                                        <p:tav tm="100000">
                                          <p:val>
                                            <p:strVal val="#ppt_x"/>
                                          </p:val>
                                        </p:tav>
                                      </p:tavLst>
                                    </p:anim>
                                    <p:anim calcmode="lin" valueType="num">
                                      <p:cBhvr>
                                        <p:cTn id="45"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EA056A9A-2719-4697-B782-F8A0E89CC268}"/>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46" name="矩形 45">
            <a:extLst>
              <a:ext uri="{FF2B5EF4-FFF2-40B4-BE49-F238E27FC236}">
                <a16:creationId xmlns:a16="http://schemas.microsoft.com/office/drawing/2014/main" xmlns="" id="{85F55E79-B5C5-4E51-A7AB-3D97A3AAF7F0}"/>
              </a:ext>
            </a:extLst>
          </p:cNvPr>
          <p:cNvSpPr/>
          <p:nvPr/>
        </p:nvSpPr>
        <p:spPr>
          <a:xfrm>
            <a:off x="0" y="0"/>
            <a:ext cx="12192000" cy="6858000"/>
          </a:xfrm>
          <a:prstGeom prst="rect">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pic>
        <p:nvPicPr>
          <p:cNvPr id="42" name="图片 41" descr="背景图案&#10;&#10;描述已自动生成">
            <a:extLst>
              <a:ext uri="{FF2B5EF4-FFF2-40B4-BE49-F238E27FC236}">
                <a16:creationId xmlns:a16="http://schemas.microsoft.com/office/drawing/2014/main" xmlns="" id="{5BFE7A84-1BDA-41BC-98B3-F8C47281E85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3178002" y="430"/>
            <a:ext cx="9013998" cy="6857143"/>
          </a:xfrm>
          <a:custGeom>
            <a:avLst/>
            <a:gdLst>
              <a:gd name="connsiteX0" fmla="*/ 9013998 w 9013998"/>
              <a:gd name="connsiteY0" fmla="*/ 0 h 6857143"/>
              <a:gd name="connsiteX1" fmla="*/ 0 w 9013998"/>
              <a:gd name="connsiteY1" fmla="*/ 0 h 6857143"/>
              <a:gd name="connsiteX2" fmla="*/ 0 w 9013998"/>
              <a:gd name="connsiteY2" fmla="*/ 6857143 h 6857143"/>
              <a:gd name="connsiteX3" fmla="*/ 6519588 w 9013998"/>
              <a:gd name="connsiteY3" fmla="*/ 6857143 h 6857143"/>
              <a:gd name="connsiteX4" fmla="*/ 6519588 w 9013998"/>
              <a:gd name="connsiteY4" fmla="*/ 5665212 h 6857143"/>
              <a:gd name="connsiteX5" fmla="*/ 9013998 w 9013998"/>
              <a:gd name="connsiteY5" fmla="*/ 5665212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3998" h="6857143">
                <a:moveTo>
                  <a:pt x="9013998" y="0"/>
                </a:moveTo>
                <a:lnTo>
                  <a:pt x="0" y="0"/>
                </a:lnTo>
                <a:lnTo>
                  <a:pt x="0" y="6857143"/>
                </a:lnTo>
                <a:lnTo>
                  <a:pt x="6519588" y="6857143"/>
                </a:lnTo>
                <a:lnTo>
                  <a:pt x="6519588" y="5665212"/>
                </a:lnTo>
                <a:lnTo>
                  <a:pt x="9013998" y="5665212"/>
                </a:lnTo>
                <a:close/>
              </a:path>
            </a:pathLst>
          </a:custGeom>
        </p:spPr>
      </p:pic>
      <p:pic>
        <p:nvPicPr>
          <p:cNvPr id="28" name="图片 27" descr="背景图案&#10;&#10;描述已自动生成">
            <a:extLst>
              <a:ext uri="{FF2B5EF4-FFF2-40B4-BE49-F238E27FC236}">
                <a16:creationId xmlns:a16="http://schemas.microsoft.com/office/drawing/2014/main" xmlns="" id="{BD851E9A-061F-4028-9953-979FF9353E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90574" y="1266825"/>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1" name="图片 30" descr="背景图案&#10;&#10;描述已自动生成">
            <a:extLst>
              <a:ext uri="{FF2B5EF4-FFF2-40B4-BE49-F238E27FC236}">
                <a16:creationId xmlns:a16="http://schemas.microsoft.com/office/drawing/2014/main" xmlns="" id="{6015C6D4-E710-4B0A-AF09-152D4141D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400299" y="56021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2" name="图片 31" descr="背景图案&#10;&#10;描述已自动生成">
            <a:extLst>
              <a:ext uri="{FF2B5EF4-FFF2-40B4-BE49-F238E27FC236}">
                <a16:creationId xmlns:a16="http://schemas.microsoft.com/office/drawing/2014/main" xmlns="" id="{00230218-D08C-4FCF-A63A-9D6B94FF06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5" y="2031019"/>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5" name="图片 34" descr="背景图案&#10;&#10;描述已自动生成">
            <a:extLst>
              <a:ext uri="{FF2B5EF4-FFF2-40B4-BE49-F238E27FC236}">
                <a16:creationId xmlns:a16="http://schemas.microsoft.com/office/drawing/2014/main" xmlns="" id="{B3008D7C-3CBC-4F8A-8E44-36369B8827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52423" y="325338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6" name="图片 35" descr="背景图案&#10;&#10;描述已自动生成">
            <a:extLst>
              <a:ext uri="{FF2B5EF4-FFF2-40B4-BE49-F238E27FC236}">
                <a16:creationId xmlns:a16="http://schemas.microsoft.com/office/drawing/2014/main" xmlns="" id="{A80267B7-3BD1-409E-90F5-272E8D94C1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83721" y="61765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37" name="图片 36" descr="背景图案&#10;&#10;描述已自动生成">
            <a:extLst>
              <a:ext uri="{FF2B5EF4-FFF2-40B4-BE49-F238E27FC236}">
                <a16:creationId xmlns:a16="http://schemas.microsoft.com/office/drawing/2014/main" xmlns="" id="{5257994C-C731-439A-AEB8-2259EA712B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481776" y="560507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 name="图片 3">
            <a:extLst>
              <a:ext uri="{FF2B5EF4-FFF2-40B4-BE49-F238E27FC236}">
                <a16:creationId xmlns:a16="http://schemas.microsoft.com/office/drawing/2014/main" xmlns="" id="{40E6B7F1-FE12-4BE1-89D7-E85C8B14B1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66358" y="1471229"/>
            <a:ext cx="7911082" cy="5386770"/>
          </a:xfrm>
          <a:prstGeom prst="rect">
            <a:avLst/>
          </a:prstGeom>
          <a:effectLst>
            <a:outerShdw blurRad="254000" dist="38100" dir="2700000" algn="tl" rotWithShape="0">
              <a:prstClr val="black">
                <a:alpha val="30000"/>
              </a:prstClr>
            </a:outerShdw>
          </a:effectLst>
        </p:spPr>
      </p:pic>
      <p:pic>
        <p:nvPicPr>
          <p:cNvPr id="40" name="图片 39" descr="背景图案&#10;&#10;描述已自动生成">
            <a:extLst>
              <a:ext uri="{FF2B5EF4-FFF2-40B4-BE49-F238E27FC236}">
                <a16:creationId xmlns:a16="http://schemas.microsoft.com/office/drawing/2014/main" xmlns="" id="{A8BDF1EE-9483-41A4-A0CD-BF863D9BD6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439144" y="228928"/>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3" name="图片 42" descr="背景图案&#10;&#10;描述已自动生成">
            <a:extLst>
              <a:ext uri="{FF2B5EF4-FFF2-40B4-BE49-F238E27FC236}">
                <a16:creationId xmlns:a16="http://schemas.microsoft.com/office/drawing/2014/main" xmlns="" id="{ECE1AE2A-4F34-4B8D-8D96-697C4FCDB6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14658" y="53317"/>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pic>
        <p:nvPicPr>
          <p:cNvPr id="44" name="图片 43" descr="背景图案&#10;&#10;描述已自动生成">
            <a:extLst>
              <a:ext uri="{FF2B5EF4-FFF2-40B4-BE49-F238E27FC236}">
                <a16:creationId xmlns:a16="http://schemas.microsoft.com/office/drawing/2014/main" xmlns="" id="{F9788212-2A78-44D8-8FF2-AB7C634DB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536924" y="554854"/>
            <a:ext cx="406853" cy="351222"/>
          </a:xfrm>
          <a:custGeom>
            <a:avLst/>
            <a:gdLst>
              <a:gd name="connsiteX0" fmla="*/ 827314 w 827314"/>
              <a:gd name="connsiteY0" fmla="*/ 0 h 707051"/>
              <a:gd name="connsiteX1" fmla="*/ 0 w 827314"/>
              <a:gd name="connsiteY1" fmla="*/ 0 h 707051"/>
              <a:gd name="connsiteX2" fmla="*/ 0 w 827314"/>
              <a:gd name="connsiteY2" fmla="*/ 707051 h 707051"/>
              <a:gd name="connsiteX3" fmla="*/ 827314 w 827314"/>
              <a:gd name="connsiteY3" fmla="*/ 707051 h 707051"/>
            </a:gdLst>
            <a:ahLst/>
            <a:cxnLst>
              <a:cxn ang="0">
                <a:pos x="connsiteX0" y="connsiteY0"/>
              </a:cxn>
              <a:cxn ang="0">
                <a:pos x="connsiteX1" y="connsiteY1"/>
              </a:cxn>
              <a:cxn ang="0">
                <a:pos x="connsiteX2" y="connsiteY2"/>
              </a:cxn>
              <a:cxn ang="0">
                <a:pos x="connsiteX3" y="connsiteY3"/>
              </a:cxn>
            </a:cxnLst>
            <a:rect l="l" t="t" r="r" b="b"/>
            <a:pathLst>
              <a:path w="827314" h="707051">
                <a:moveTo>
                  <a:pt x="827314" y="0"/>
                </a:moveTo>
                <a:lnTo>
                  <a:pt x="0" y="0"/>
                </a:lnTo>
                <a:lnTo>
                  <a:pt x="0" y="707051"/>
                </a:lnTo>
                <a:lnTo>
                  <a:pt x="827314" y="707051"/>
                </a:lnTo>
                <a:close/>
              </a:path>
            </a:pathLst>
          </a:custGeom>
        </p:spPr>
      </p:pic>
      <p:sp>
        <p:nvSpPr>
          <p:cNvPr id="62" name="矩形 61">
            <a:extLst>
              <a:ext uri="{FF2B5EF4-FFF2-40B4-BE49-F238E27FC236}">
                <a16:creationId xmlns:a16="http://schemas.microsoft.com/office/drawing/2014/main" xmlns="" id="{03E8D2C9-A2EA-4D23-BDB6-5DDF5A6A1496}"/>
              </a:ext>
            </a:extLst>
          </p:cNvPr>
          <p:cNvSpPr/>
          <p:nvPr/>
        </p:nvSpPr>
        <p:spPr>
          <a:xfrm>
            <a:off x="8483601" y="5711601"/>
            <a:ext cx="3341578" cy="954107"/>
          </a:xfrm>
          <a:prstGeom prst="rect">
            <a:avLst/>
          </a:prstGeom>
        </p:spPr>
        <p:txBody>
          <a:bodyPr wrap="square">
            <a:spAutoFit/>
          </a:bodyPr>
          <a:lstStyle/>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GROUP </a:t>
            </a:r>
          </a:p>
          <a:p>
            <a:pPr algn="r"/>
            <a:r>
              <a:rPr lang="en-US" altLang="zh-CN" sz="2800" dirty="0">
                <a:solidFill>
                  <a:schemeClr val="bg1">
                    <a:alpha val="50000"/>
                  </a:schemeClr>
                </a:solidFill>
                <a:latin typeface="站酷小薇LOGO体" panose="02010600010101010101" pitchFamily="2" charset="-122"/>
                <a:ea typeface="站酷小薇LOGO体" panose="02010600010101010101" pitchFamily="2" charset="-122"/>
              </a:rPr>
              <a:t>ACTIVITIES</a:t>
            </a:r>
            <a:endParaRPr lang="zh-CN" altLang="en-US" sz="2800" dirty="0">
              <a:solidFill>
                <a:schemeClr val="bg1">
                  <a:alpha val="50000"/>
                </a:schemeClr>
              </a:solidFill>
              <a:latin typeface="站酷小薇LOGO体" panose="02010600010101010101" pitchFamily="2" charset="-122"/>
              <a:ea typeface="站酷小薇LOGO体" panose="02010600010101010101" pitchFamily="2" charset="-122"/>
            </a:endParaRPr>
          </a:p>
        </p:txBody>
      </p:sp>
      <p:grpSp>
        <p:nvGrpSpPr>
          <p:cNvPr id="21" name="组合 20">
            <a:extLst>
              <a:ext uri="{FF2B5EF4-FFF2-40B4-BE49-F238E27FC236}">
                <a16:creationId xmlns:a16="http://schemas.microsoft.com/office/drawing/2014/main" xmlns="" id="{409AB13B-51E0-4A82-8D1A-ACB6F1CFD496}"/>
              </a:ext>
            </a:extLst>
          </p:cNvPr>
          <p:cNvGrpSpPr/>
          <p:nvPr/>
        </p:nvGrpSpPr>
        <p:grpSpPr>
          <a:xfrm>
            <a:off x="7344672" y="911440"/>
            <a:ext cx="4237728" cy="2377846"/>
            <a:chOff x="5946777" y="1817525"/>
            <a:chExt cx="5050528" cy="2833919"/>
          </a:xfrm>
        </p:grpSpPr>
        <p:sp>
          <p:nvSpPr>
            <p:cNvPr id="22" name="文本框 21">
              <a:extLst>
                <a:ext uri="{FF2B5EF4-FFF2-40B4-BE49-F238E27FC236}">
                  <a16:creationId xmlns:a16="http://schemas.microsoft.com/office/drawing/2014/main" xmlns="" id="{D9F5A68B-3D84-4024-BD43-1237C257550D}"/>
                </a:ext>
              </a:extLst>
            </p:cNvPr>
            <p:cNvSpPr txBox="1"/>
            <p:nvPr/>
          </p:nvSpPr>
          <p:spPr>
            <a:xfrm>
              <a:off x="5946777" y="2268001"/>
              <a:ext cx="5050528" cy="18707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300" normalizeH="0" baseline="0" noProof="0" dirty="0">
                  <a:ln>
                    <a:noFill/>
                  </a:ln>
                  <a:gradFill>
                    <a:gsLst>
                      <a:gs pos="0">
                        <a:srgbClr val="F5AD14"/>
                      </a:gs>
                      <a:gs pos="100000">
                        <a:srgbClr val="F01D06"/>
                      </a:gs>
                    </a:gsLst>
                    <a:lin ang="2700000" scaled="1"/>
                  </a:gradFill>
                  <a:effectLst/>
                  <a:uLnTx/>
                  <a:uFillTx/>
                  <a:latin typeface="站酷庆科黄油体" panose="02000803000000020004" pitchFamily="2" charset="-122"/>
                  <a:ea typeface="站酷庆科黄油体" panose="02000803000000020004" pitchFamily="2" charset="-122"/>
                  <a:cs typeface="+mn-cs"/>
                </a:rPr>
                <a:t>流程安全</a:t>
              </a:r>
            </a:p>
          </p:txBody>
        </p:sp>
        <p:sp>
          <p:nvSpPr>
            <p:cNvPr id="23" name="文本框 22">
              <a:extLst>
                <a:ext uri="{FF2B5EF4-FFF2-40B4-BE49-F238E27FC236}">
                  <a16:creationId xmlns:a16="http://schemas.microsoft.com/office/drawing/2014/main" xmlns="" id="{998B1AC1-E7BD-47E4-9C6F-F4A89C418E31}"/>
                </a:ext>
              </a:extLst>
            </p:cNvPr>
            <p:cNvSpPr txBox="1"/>
            <p:nvPr/>
          </p:nvSpPr>
          <p:spPr>
            <a:xfrm>
              <a:off x="6207497" y="4348827"/>
              <a:ext cx="4529088" cy="302617"/>
            </a:xfrm>
            <a:prstGeom prst="rect">
              <a:avLst/>
            </a:prstGeom>
            <a:noFill/>
          </p:spPr>
          <p:txBody>
            <a:bodyPr wrap="square" rtlCol="0">
              <a:spAutoFit/>
            </a:bodyPr>
            <a:lstStyle/>
            <a:p>
              <a:pPr lvl="0" algn="dist">
                <a:defRPr/>
              </a:pPr>
              <a:r>
                <a:rPr lang="en-US" altLang="zh-CN" sz="1050" dirty="0">
                  <a:solidFill>
                    <a:prstClr val="black">
                      <a:lumMod val="85000"/>
                      <a:lumOff val="15000"/>
                    </a:prstClr>
                  </a:solidFill>
                  <a:latin typeface="思源黑体 CN Light" panose="020B0300000000000000" pitchFamily="34" charset="-122"/>
                  <a:ea typeface="思源黑体 CN Light" panose="020B0300000000000000" pitchFamily="34" charset="-122"/>
                </a:rPr>
                <a:t>PROCESS SAFETY</a:t>
              </a:r>
            </a:p>
          </p:txBody>
        </p:sp>
        <p:sp>
          <p:nvSpPr>
            <p:cNvPr id="24" name="矩形: 圆角 23">
              <a:extLst>
                <a:ext uri="{FF2B5EF4-FFF2-40B4-BE49-F238E27FC236}">
                  <a16:creationId xmlns:a16="http://schemas.microsoft.com/office/drawing/2014/main" xmlns="" id="{27511FFA-40F7-46CD-BBF1-07CFA72FCEAC}"/>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25" name="文本框 24">
              <a:extLst>
                <a:ext uri="{FF2B5EF4-FFF2-40B4-BE49-F238E27FC236}">
                  <a16:creationId xmlns:a16="http://schemas.microsoft.com/office/drawing/2014/main" xmlns="" id="{FD67BD1C-D63D-4488-84B0-6F91C593C945}"/>
                </a:ext>
              </a:extLst>
            </p:cNvPr>
            <p:cNvSpPr txBox="1"/>
            <p:nvPr/>
          </p:nvSpPr>
          <p:spPr>
            <a:xfrm>
              <a:off x="6151469" y="1817525"/>
              <a:ext cx="4567109" cy="623574"/>
            </a:xfrm>
            <a:prstGeom prst="rect">
              <a:avLst/>
            </a:prstGeom>
            <a:noFill/>
          </p:spPr>
          <p:txBody>
            <a:bodyPr wrap="square" rtlCol="0">
              <a:spAutoFit/>
            </a:bodyPr>
            <a:lstStyle/>
            <a:p>
              <a:pPr lvl="0" algn="dist">
                <a:defRPr/>
              </a:pPr>
              <a:r>
                <a:rPr lang="en-US" altLang="zh-CN"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02</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41099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30531410-4535-4F09-9110-B1E861CB6080}"/>
              </a:ext>
            </a:extLst>
          </p:cNvPr>
          <p:cNvGrpSpPr/>
          <p:nvPr/>
        </p:nvGrpSpPr>
        <p:grpSpPr>
          <a:xfrm>
            <a:off x="370063" y="269797"/>
            <a:ext cx="1911060" cy="543860"/>
            <a:chOff x="3760549" y="3483048"/>
            <a:chExt cx="1911060" cy="543860"/>
          </a:xfrm>
        </p:grpSpPr>
        <p:sp>
          <p:nvSpPr>
            <p:cNvPr id="7" name="Freeform 5">
              <a:extLst>
                <a:ext uri="{FF2B5EF4-FFF2-40B4-BE49-F238E27FC236}">
                  <a16:creationId xmlns:a16="http://schemas.microsoft.com/office/drawing/2014/main" xmlns="" id="{15F4B11F-633B-4E0B-BF65-F27E0573EEF3}"/>
                </a:ext>
              </a:extLst>
            </p:cNvPr>
            <p:cNvSpPr>
              <a:spLocks/>
            </p:cNvSpPr>
            <p:nvPr/>
          </p:nvSpPr>
          <p:spPr bwMode="auto">
            <a:xfrm rot="10800000" flipV="1">
              <a:off x="3763299"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92E4A6D9-115B-4D8B-BFB5-B9F0009DABA2}"/>
                </a:ext>
              </a:extLst>
            </p:cNvPr>
            <p:cNvSpPr/>
            <p:nvPr/>
          </p:nvSpPr>
          <p:spPr>
            <a:xfrm>
              <a:off x="3760549"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096DEF15-068A-4DDF-9257-0C3BB14EB484}"/>
                </a:ext>
              </a:extLst>
            </p:cNvPr>
            <p:cNvSpPr txBox="1"/>
            <p:nvPr/>
          </p:nvSpPr>
          <p:spPr>
            <a:xfrm>
              <a:off x="4390489" y="3524146"/>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流程安全</a:t>
              </a:r>
            </a:p>
          </p:txBody>
        </p:sp>
      </p:grpSp>
      <p:grpSp>
        <p:nvGrpSpPr>
          <p:cNvPr id="33" name="组合 32">
            <a:extLst>
              <a:ext uri="{FF2B5EF4-FFF2-40B4-BE49-F238E27FC236}">
                <a16:creationId xmlns:a16="http://schemas.microsoft.com/office/drawing/2014/main" xmlns="" id="{25FD2312-8541-4A47-9901-FA05AFF097D5}"/>
              </a:ext>
            </a:extLst>
          </p:cNvPr>
          <p:cNvGrpSpPr/>
          <p:nvPr/>
        </p:nvGrpSpPr>
        <p:grpSpPr>
          <a:xfrm>
            <a:off x="1503589" y="1591030"/>
            <a:ext cx="2156936" cy="4114802"/>
            <a:chOff x="1131909" y="1671307"/>
            <a:chExt cx="2156936" cy="4114802"/>
          </a:xfrm>
        </p:grpSpPr>
        <p:grpSp>
          <p:nvGrpSpPr>
            <p:cNvPr id="34" name="57b1f106-7d91-43ad-b106-72ae46f72739" descr="VgcAAB+LCAAAAAAABADVU11PgzAU/S9V33BhRLfIG9PM8KAzGdEHs4cKdXShZSnFzCz8d1to+RjI4E3DS7k9p/ec+3EEl/x7j4AN1gQy/oDhlkHickSAAdwA2DSNIgMsMA0w3T6yON0nwH4/lrT6zRvm4SuMUiS5FHMMo+LXbuE17AlTTFKiYObEFCF4qIWmZhHEQRChOsylHLGvMsNUxvLzmjORYBkzArlIeDSzK6CugD2bT8xMkgN0EA8ZwCtkaT1KnixAp095IW06wS5NOEGUV6QXKEqHhKoOv21ehS7lWKf1uL7rqIg1N3MP6uV1CPfoWTwl9aoKyBDYlOYaYkVecWjYzoxf9XroMNKhZNS9dbWjV32eshKvFHTJ3nQILwfxPo5idn4QNax1v/r8xD7yQkSQxniYcocGQnOgp3DB8DbkFCWJCqw+dsjnNZp9K1FpEoo3L5bLG2s+cxyg7ZlZ1zTqhEOn8QQ/pE05pd4n4TdB3PF9UWalvDCUx1s+tfwxc6hlNnpZBHtG8O+Zc/2Y/nNv1pgV7PPWu4OyUOdXMEd1rYGiD92CJnxILSWjwo1pt8rVqEjhYyO+H75i7zlWBwAA">
              <a:extLst>
                <a:ext uri="{FF2B5EF4-FFF2-40B4-BE49-F238E27FC236}">
                  <a16:creationId xmlns:a16="http://schemas.microsoft.com/office/drawing/2014/main" xmlns="" id="{F0B61B5E-F8DF-4BBC-B78B-6E084EF99FC4}"/>
                </a:ext>
              </a:extLst>
            </p:cNvPr>
            <p:cNvGrpSpPr>
              <a:grpSpLocks noChangeAspect="1"/>
            </p:cNvGrpSpPr>
            <p:nvPr/>
          </p:nvGrpSpPr>
          <p:grpSpPr>
            <a:xfrm>
              <a:off x="1248757" y="1671307"/>
              <a:ext cx="1923241" cy="2841172"/>
              <a:chOff x="1787007" y="1879600"/>
              <a:chExt cx="2170266" cy="3206099"/>
            </a:xfrm>
          </p:grpSpPr>
          <p:sp>
            <p:nvSpPr>
              <p:cNvPr id="40" name="BackShape2">
                <a:extLst>
                  <a:ext uri="{FF2B5EF4-FFF2-40B4-BE49-F238E27FC236}">
                    <a16:creationId xmlns:a16="http://schemas.microsoft.com/office/drawing/2014/main" xmlns="" id="{34A64AE2-DFA9-4683-BF7A-ED3237A17411}"/>
                  </a:ext>
                </a:extLst>
              </p:cNvPr>
              <p:cNvSpPr/>
              <p:nvPr/>
            </p:nvSpPr>
            <p:spPr>
              <a:xfrm>
                <a:off x="1787007" y="2175956"/>
                <a:ext cx="2170266" cy="2170266"/>
              </a:xfrm>
              <a:prstGeom prst="donut">
                <a:avLst>
                  <a:gd name="adj" fmla="val 8626"/>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solidFill>
                    <a:srgbClr val="483B44"/>
                  </a:solidFill>
                  <a:latin typeface="思源黑体 CN Bold" panose="020B0800000000000000" pitchFamily="34" charset="-122"/>
                </a:endParaRPr>
              </a:p>
            </p:txBody>
          </p:sp>
          <p:sp>
            <p:nvSpPr>
              <p:cNvPr id="41" name="ValueShape">
                <a:extLst>
                  <a:ext uri="{FF2B5EF4-FFF2-40B4-BE49-F238E27FC236}">
                    <a16:creationId xmlns:a16="http://schemas.microsoft.com/office/drawing/2014/main" xmlns="" id="{501B2B40-983D-414B-A266-3089A3B6D7AA}"/>
                  </a:ext>
                </a:extLst>
              </p:cNvPr>
              <p:cNvSpPr/>
              <p:nvPr/>
            </p:nvSpPr>
            <p:spPr>
              <a:xfrm>
                <a:off x="1787007" y="2175956"/>
                <a:ext cx="2170266" cy="2170266"/>
              </a:xfrm>
              <a:prstGeom prst="blockArc">
                <a:avLst>
                  <a:gd name="adj1" fmla="val 16200000"/>
                  <a:gd name="adj2" fmla="val 9072000"/>
                  <a:gd name="adj3" fmla="val 8626"/>
                </a:avLst>
              </a:prstGeom>
              <a:gradFill>
                <a:gsLst>
                  <a:gs pos="0">
                    <a:srgbClr val="F5AD14"/>
                  </a:gs>
                  <a:gs pos="100000">
                    <a:srgbClr val="F01D06"/>
                  </a:gs>
                </a:gsLst>
                <a:lin ang="27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40" dirty="0">
                  <a:solidFill>
                    <a:srgbClr val="483B44"/>
                  </a:solidFill>
                  <a:latin typeface="思源黑体 CN Bold" panose="020B0800000000000000" pitchFamily="34" charset="-122"/>
                </a:endParaRPr>
              </a:p>
            </p:txBody>
          </p:sp>
          <p:sp>
            <p:nvSpPr>
              <p:cNvPr id="42" name="BackShape1">
                <a:extLst>
                  <a:ext uri="{FF2B5EF4-FFF2-40B4-BE49-F238E27FC236}">
                    <a16:creationId xmlns:a16="http://schemas.microsoft.com/office/drawing/2014/main" xmlns="" id="{FD092A44-4A1D-4F20-BCA1-528B807FF8C2}"/>
                  </a:ext>
                </a:extLst>
              </p:cNvPr>
              <p:cNvSpPr/>
              <p:nvPr/>
            </p:nvSpPr>
            <p:spPr>
              <a:xfrm>
                <a:off x="2531003" y="1879600"/>
                <a:ext cx="697917" cy="697917"/>
              </a:xfrm>
              <a:prstGeom prst="ellipse">
                <a:avLst/>
              </a:prstGeom>
              <a:solidFill>
                <a:srgbClr val="F8FAF9"/>
              </a:solidFill>
              <a:ln w="12700">
                <a:solidFill>
                  <a:schemeClr val="tx2">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tx1"/>
                    </a:solidFill>
                    <a:latin typeface="思源黑体 CN Bold" panose="020B0800000000000000" pitchFamily="34" charset="-122"/>
                    <a:ea typeface="思源黑体 CN Light" panose="020B0300000000000000" pitchFamily="34" charset="-122"/>
                  </a:rPr>
                  <a:t>1</a:t>
                </a:r>
                <a:endParaRPr sz="2000" dirty="0">
                  <a:solidFill>
                    <a:schemeClr val="tx1"/>
                  </a:solidFill>
                  <a:latin typeface="思源黑体 CN Bold" panose="020B0800000000000000" pitchFamily="34" charset="-122"/>
                </a:endParaRPr>
              </a:p>
            </p:txBody>
          </p:sp>
          <p:cxnSp>
            <p:nvCxnSpPr>
              <p:cNvPr id="43" name="LineShape">
                <a:extLst>
                  <a:ext uri="{FF2B5EF4-FFF2-40B4-BE49-F238E27FC236}">
                    <a16:creationId xmlns:a16="http://schemas.microsoft.com/office/drawing/2014/main" xmlns="" id="{A3192240-69F4-4E59-8874-2A2F8563BC06}"/>
                  </a:ext>
                </a:extLst>
              </p:cNvPr>
              <p:cNvCxnSpPr/>
              <p:nvPr/>
            </p:nvCxnSpPr>
            <p:spPr>
              <a:xfrm flipH="1">
                <a:off x="2149735" y="5085699"/>
                <a:ext cx="1444812" cy="0"/>
              </a:xfrm>
              <a:prstGeom prst="straightConnector1">
                <a:avLst/>
              </a:prstGeom>
              <a:noFill/>
              <a:ln w="12700" cap="flat" cmpd="sng">
                <a:solidFill>
                  <a:srgbClr val="D8D8D8"/>
                </a:solidFill>
                <a:prstDash val="solid"/>
                <a:miter/>
                <a:headEnd type="none" w="med" len="med"/>
                <a:tailEnd type="none" w="med" len="med"/>
              </a:ln>
            </p:spPr>
          </p:cxnSp>
        </p:grpSp>
        <p:grpSp>
          <p:nvGrpSpPr>
            <p:cNvPr id="35" name="Group 57">
              <a:extLst>
                <a:ext uri="{FF2B5EF4-FFF2-40B4-BE49-F238E27FC236}">
                  <a16:creationId xmlns:a16="http://schemas.microsoft.com/office/drawing/2014/main" xmlns="" id="{6657DB14-DFC1-4756-AF2B-8A99C2442D36}"/>
                </a:ext>
              </a:extLst>
            </p:cNvPr>
            <p:cNvGrpSpPr/>
            <p:nvPr/>
          </p:nvGrpSpPr>
          <p:grpSpPr>
            <a:xfrm>
              <a:off x="1771674" y="2565897"/>
              <a:ext cx="877407" cy="678263"/>
              <a:chOff x="2389255" y="3477530"/>
              <a:chExt cx="877407" cy="678263"/>
            </a:xfrm>
          </p:grpSpPr>
          <p:sp>
            <p:nvSpPr>
              <p:cNvPr id="38" name="形状">
                <a:extLst>
                  <a:ext uri="{FF2B5EF4-FFF2-40B4-BE49-F238E27FC236}">
                    <a16:creationId xmlns:a16="http://schemas.microsoft.com/office/drawing/2014/main" xmlns="" id="{BF4B2B0D-4306-429E-A7A6-445303B2F561}"/>
                  </a:ext>
                </a:extLst>
              </p:cNvPr>
              <p:cNvSpPr>
                <a:spLocks noChangeAspect="1"/>
              </p:cNvSpPr>
              <p:nvPr/>
            </p:nvSpPr>
            <p:spPr bwMode="auto">
              <a:xfrm>
                <a:off x="2681132" y="3477530"/>
                <a:ext cx="293654" cy="269571"/>
              </a:xfrm>
              <a:custGeom>
                <a:avLst/>
                <a:gdLst>
                  <a:gd name="connsiteX0" fmla="*/ 356894 w 603732"/>
                  <a:gd name="connsiteY0" fmla="*/ 209509 h 554221"/>
                  <a:gd name="connsiteX1" fmla="*/ 387943 w 603732"/>
                  <a:gd name="connsiteY1" fmla="*/ 209509 h 554221"/>
                  <a:gd name="connsiteX2" fmla="*/ 387943 w 603732"/>
                  <a:gd name="connsiteY2" fmla="*/ 261727 h 554221"/>
                  <a:gd name="connsiteX3" fmla="*/ 356894 w 603732"/>
                  <a:gd name="connsiteY3" fmla="*/ 261727 h 554221"/>
                  <a:gd name="connsiteX4" fmla="*/ 418286 w 603732"/>
                  <a:gd name="connsiteY4" fmla="*/ 169922 h 554221"/>
                  <a:gd name="connsiteX5" fmla="*/ 449264 w 603732"/>
                  <a:gd name="connsiteY5" fmla="*/ 169922 h 554221"/>
                  <a:gd name="connsiteX6" fmla="*/ 449264 w 603732"/>
                  <a:gd name="connsiteY6" fmla="*/ 222140 h 554221"/>
                  <a:gd name="connsiteX7" fmla="*/ 418286 w 603732"/>
                  <a:gd name="connsiteY7" fmla="*/ 222140 h 554221"/>
                  <a:gd name="connsiteX8" fmla="*/ 517218 w 603732"/>
                  <a:gd name="connsiteY8" fmla="*/ 154821 h 554221"/>
                  <a:gd name="connsiteX9" fmla="*/ 508386 w 603732"/>
                  <a:gd name="connsiteY9" fmla="*/ 182851 h 554221"/>
                  <a:gd name="connsiteX10" fmla="*/ 501139 w 603732"/>
                  <a:gd name="connsiteY10" fmla="*/ 175391 h 554221"/>
                  <a:gd name="connsiteX11" fmla="*/ 471247 w 603732"/>
                  <a:gd name="connsiteY11" fmla="*/ 199352 h 554221"/>
                  <a:gd name="connsiteX12" fmla="*/ 471247 w 603732"/>
                  <a:gd name="connsiteY12" fmla="*/ 235293 h 554221"/>
                  <a:gd name="connsiteX13" fmla="*/ 467397 w 603732"/>
                  <a:gd name="connsiteY13" fmla="*/ 239136 h 554221"/>
                  <a:gd name="connsiteX14" fmla="*/ 409875 w 603732"/>
                  <a:gd name="connsiteY14" fmla="*/ 239136 h 554221"/>
                  <a:gd name="connsiteX15" fmla="*/ 409875 w 603732"/>
                  <a:gd name="connsiteY15" fmla="*/ 273268 h 554221"/>
                  <a:gd name="connsiteX16" fmla="*/ 406026 w 603732"/>
                  <a:gd name="connsiteY16" fmla="*/ 277111 h 554221"/>
                  <a:gd name="connsiteX17" fmla="*/ 344655 w 603732"/>
                  <a:gd name="connsiteY17" fmla="*/ 277111 h 554221"/>
                  <a:gd name="connsiteX18" fmla="*/ 340805 w 603732"/>
                  <a:gd name="connsiteY18" fmla="*/ 273268 h 554221"/>
                  <a:gd name="connsiteX19" fmla="*/ 344655 w 603732"/>
                  <a:gd name="connsiteY19" fmla="*/ 269652 h 554221"/>
                  <a:gd name="connsiteX20" fmla="*/ 402176 w 603732"/>
                  <a:gd name="connsiteY20" fmla="*/ 269652 h 554221"/>
                  <a:gd name="connsiteX21" fmla="*/ 402176 w 603732"/>
                  <a:gd name="connsiteY21" fmla="*/ 235293 h 554221"/>
                  <a:gd name="connsiteX22" fmla="*/ 406026 w 603732"/>
                  <a:gd name="connsiteY22" fmla="*/ 231676 h 554221"/>
                  <a:gd name="connsiteX23" fmla="*/ 463547 w 603732"/>
                  <a:gd name="connsiteY23" fmla="*/ 231676 h 554221"/>
                  <a:gd name="connsiteX24" fmla="*/ 463547 w 603732"/>
                  <a:gd name="connsiteY24" fmla="*/ 197543 h 554221"/>
                  <a:gd name="connsiteX25" fmla="*/ 465132 w 603732"/>
                  <a:gd name="connsiteY25" fmla="*/ 194605 h 554221"/>
                  <a:gd name="connsiteX26" fmla="*/ 495704 w 603732"/>
                  <a:gd name="connsiteY26" fmla="*/ 169966 h 554221"/>
                  <a:gd name="connsiteX27" fmla="*/ 489137 w 603732"/>
                  <a:gd name="connsiteY27" fmla="*/ 163637 h 554221"/>
                  <a:gd name="connsiteX28" fmla="*/ 282410 w 603732"/>
                  <a:gd name="connsiteY28" fmla="*/ 83857 h 554221"/>
                  <a:gd name="connsiteX29" fmla="*/ 265427 w 603732"/>
                  <a:gd name="connsiteY29" fmla="*/ 100809 h 554221"/>
                  <a:gd name="connsiteX30" fmla="*/ 265427 w 603732"/>
                  <a:gd name="connsiteY30" fmla="*/ 150761 h 554221"/>
                  <a:gd name="connsiteX31" fmla="*/ 332454 w 603732"/>
                  <a:gd name="connsiteY31" fmla="*/ 173138 h 554221"/>
                  <a:gd name="connsiteX32" fmla="*/ 345361 w 603732"/>
                  <a:gd name="connsiteY32" fmla="*/ 186474 h 554221"/>
                  <a:gd name="connsiteX33" fmla="*/ 469905 w 603732"/>
                  <a:gd name="connsiteY33" fmla="*/ 128836 h 554221"/>
                  <a:gd name="connsiteX34" fmla="*/ 475566 w 603732"/>
                  <a:gd name="connsiteY34" fmla="*/ 130871 h 554221"/>
                  <a:gd name="connsiteX35" fmla="*/ 473528 w 603732"/>
                  <a:gd name="connsiteY35" fmla="*/ 136521 h 554221"/>
                  <a:gd name="connsiteX36" fmla="*/ 346267 w 603732"/>
                  <a:gd name="connsiteY36" fmla="*/ 195289 h 554221"/>
                  <a:gd name="connsiteX37" fmla="*/ 345814 w 603732"/>
                  <a:gd name="connsiteY37" fmla="*/ 199809 h 554221"/>
                  <a:gd name="connsiteX38" fmla="*/ 325661 w 603732"/>
                  <a:gd name="connsiteY38" fmla="*/ 214275 h 554221"/>
                  <a:gd name="connsiteX39" fmla="*/ 319094 w 603732"/>
                  <a:gd name="connsiteY39" fmla="*/ 213145 h 554221"/>
                  <a:gd name="connsiteX40" fmla="*/ 265427 w 603732"/>
                  <a:gd name="connsiteY40" fmla="*/ 195289 h 554221"/>
                  <a:gd name="connsiteX41" fmla="*/ 265427 w 603732"/>
                  <a:gd name="connsiteY41" fmla="*/ 303330 h 554221"/>
                  <a:gd name="connsiteX42" fmla="*/ 282410 w 603732"/>
                  <a:gd name="connsiteY42" fmla="*/ 320282 h 554221"/>
                  <a:gd name="connsiteX43" fmla="*/ 569992 w 603732"/>
                  <a:gd name="connsiteY43" fmla="*/ 320282 h 554221"/>
                  <a:gd name="connsiteX44" fmla="*/ 586975 w 603732"/>
                  <a:gd name="connsiteY44" fmla="*/ 303330 h 554221"/>
                  <a:gd name="connsiteX45" fmla="*/ 586975 w 603732"/>
                  <a:gd name="connsiteY45" fmla="*/ 100809 h 554221"/>
                  <a:gd name="connsiteX46" fmla="*/ 569992 w 603732"/>
                  <a:gd name="connsiteY46" fmla="*/ 83857 h 554221"/>
                  <a:gd name="connsiteX47" fmla="*/ 426201 w 603732"/>
                  <a:gd name="connsiteY47" fmla="*/ 28932 h 554221"/>
                  <a:gd name="connsiteX48" fmla="*/ 438882 w 603732"/>
                  <a:gd name="connsiteY48" fmla="*/ 41590 h 554221"/>
                  <a:gd name="connsiteX49" fmla="*/ 438882 w 603732"/>
                  <a:gd name="connsiteY49" fmla="*/ 66905 h 554221"/>
                  <a:gd name="connsiteX50" fmla="*/ 569992 w 603732"/>
                  <a:gd name="connsiteY50" fmla="*/ 66905 h 554221"/>
                  <a:gd name="connsiteX51" fmla="*/ 603732 w 603732"/>
                  <a:gd name="connsiteY51" fmla="*/ 100809 h 554221"/>
                  <a:gd name="connsiteX52" fmla="*/ 603732 w 603732"/>
                  <a:gd name="connsiteY52" fmla="*/ 303330 h 554221"/>
                  <a:gd name="connsiteX53" fmla="*/ 569992 w 603732"/>
                  <a:gd name="connsiteY53" fmla="*/ 337008 h 554221"/>
                  <a:gd name="connsiteX54" fmla="*/ 508400 w 603732"/>
                  <a:gd name="connsiteY54" fmla="*/ 337008 h 554221"/>
                  <a:gd name="connsiteX55" fmla="*/ 562293 w 603732"/>
                  <a:gd name="connsiteY55" fmla="*/ 538399 h 554221"/>
                  <a:gd name="connsiteX56" fmla="*/ 553462 w 603732"/>
                  <a:gd name="connsiteY56" fmla="*/ 553995 h 554221"/>
                  <a:gd name="connsiteX57" fmla="*/ 550065 w 603732"/>
                  <a:gd name="connsiteY57" fmla="*/ 554221 h 554221"/>
                  <a:gd name="connsiteX58" fmla="*/ 537837 w 603732"/>
                  <a:gd name="connsiteY58" fmla="*/ 544954 h 554221"/>
                  <a:gd name="connsiteX59" fmla="*/ 482133 w 603732"/>
                  <a:gd name="connsiteY59" fmla="*/ 337008 h 554221"/>
                  <a:gd name="connsiteX60" fmla="*/ 438882 w 603732"/>
                  <a:gd name="connsiteY60" fmla="*/ 337008 h 554221"/>
                  <a:gd name="connsiteX61" fmla="*/ 438882 w 603732"/>
                  <a:gd name="connsiteY61" fmla="*/ 484378 h 554221"/>
                  <a:gd name="connsiteX62" fmla="*/ 426201 w 603732"/>
                  <a:gd name="connsiteY62" fmla="*/ 497036 h 554221"/>
                  <a:gd name="connsiteX63" fmla="*/ 413520 w 603732"/>
                  <a:gd name="connsiteY63" fmla="*/ 484378 h 554221"/>
                  <a:gd name="connsiteX64" fmla="*/ 413520 w 603732"/>
                  <a:gd name="connsiteY64" fmla="*/ 337008 h 554221"/>
                  <a:gd name="connsiteX65" fmla="*/ 370270 w 603732"/>
                  <a:gd name="connsiteY65" fmla="*/ 337008 h 554221"/>
                  <a:gd name="connsiteX66" fmla="*/ 314339 w 603732"/>
                  <a:gd name="connsiteY66" fmla="*/ 544954 h 554221"/>
                  <a:gd name="connsiteX67" fmla="*/ 302111 w 603732"/>
                  <a:gd name="connsiteY67" fmla="*/ 554221 h 554221"/>
                  <a:gd name="connsiteX68" fmla="*/ 298941 w 603732"/>
                  <a:gd name="connsiteY68" fmla="*/ 553995 h 554221"/>
                  <a:gd name="connsiteX69" fmla="*/ 289883 w 603732"/>
                  <a:gd name="connsiteY69" fmla="*/ 538399 h 554221"/>
                  <a:gd name="connsiteX70" fmla="*/ 344003 w 603732"/>
                  <a:gd name="connsiteY70" fmla="*/ 337008 h 554221"/>
                  <a:gd name="connsiteX71" fmla="*/ 282410 w 603732"/>
                  <a:gd name="connsiteY71" fmla="*/ 337008 h 554221"/>
                  <a:gd name="connsiteX72" fmla="*/ 248444 w 603732"/>
                  <a:gd name="connsiteY72" fmla="*/ 303330 h 554221"/>
                  <a:gd name="connsiteX73" fmla="*/ 248444 w 603732"/>
                  <a:gd name="connsiteY73" fmla="*/ 189638 h 554221"/>
                  <a:gd name="connsiteX74" fmla="*/ 217421 w 603732"/>
                  <a:gd name="connsiteY74" fmla="*/ 179241 h 554221"/>
                  <a:gd name="connsiteX75" fmla="*/ 217195 w 603732"/>
                  <a:gd name="connsiteY75" fmla="*/ 179241 h 554221"/>
                  <a:gd name="connsiteX76" fmla="*/ 216969 w 603732"/>
                  <a:gd name="connsiteY76" fmla="*/ 179241 h 554221"/>
                  <a:gd name="connsiteX77" fmla="*/ 198853 w 603732"/>
                  <a:gd name="connsiteY77" fmla="*/ 173590 h 554221"/>
                  <a:gd name="connsiteX78" fmla="*/ 198853 w 603732"/>
                  <a:gd name="connsiteY78" fmla="*/ 317570 h 554221"/>
                  <a:gd name="connsiteX79" fmla="*/ 215610 w 603732"/>
                  <a:gd name="connsiteY79" fmla="*/ 526420 h 554221"/>
                  <a:gd name="connsiteX80" fmla="*/ 192286 w 603732"/>
                  <a:gd name="connsiteY80" fmla="*/ 553769 h 554221"/>
                  <a:gd name="connsiteX81" fmla="*/ 190248 w 603732"/>
                  <a:gd name="connsiteY81" fmla="*/ 553769 h 554221"/>
                  <a:gd name="connsiteX82" fmla="*/ 165113 w 603732"/>
                  <a:gd name="connsiteY82" fmla="*/ 530488 h 554221"/>
                  <a:gd name="connsiteX83" fmla="*/ 149942 w 603732"/>
                  <a:gd name="connsiteY83" fmla="*/ 341755 h 554221"/>
                  <a:gd name="connsiteX84" fmla="*/ 139525 w 603732"/>
                  <a:gd name="connsiteY84" fmla="*/ 344015 h 554221"/>
                  <a:gd name="connsiteX85" fmla="*/ 129335 w 603732"/>
                  <a:gd name="connsiteY85" fmla="*/ 341755 h 554221"/>
                  <a:gd name="connsiteX86" fmla="*/ 114164 w 603732"/>
                  <a:gd name="connsiteY86" fmla="*/ 530488 h 554221"/>
                  <a:gd name="connsiteX87" fmla="*/ 88802 w 603732"/>
                  <a:gd name="connsiteY87" fmla="*/ 553769 h 554221"/>
                  <a:gd name="connsiteX88" fmla="*/ 86764 w 603732"/>
                  <a:gd name="connsiteY88" fmla="*/ 553769 h 554221"/>
                  <a:gd name="connsiteX89" fmla="*/ 63667 w 603732"/>
                  <a:gd name="connsiteY89" fmla="*/ 526420 h 554221"/>
                  <a:gd name="connsiteX90" fmla="*/ 80424 w 603732"/>
                  <a:gd name="connsiteY90" fmla="*/ 317570 h 554221"/>
                  <a:gd name="connsiteX91" fmla="*/ 80424 w 603732"/>
                  <a:gd name="connsiteY91" fmla="*/ 173590 h 554221"/>
                  <a:gd name="connsiteX92" fmla="*/ 73178 w 603732"/>
                  <a:gd name="connsiteY92" fmla="*/ 175624 h 554221"/>
                  <a:gd name="connsiteX93" fmla="*/ 41929 w 603732"/>
                  <a:gd name="connsiteY93" fmla="*/ 315988 h 554221"/>
                  <a:gd name="connsiteX94" fmla="*/ 21096 w 603732"/>
                  <a:gd name="connsiteY94" fmla="*/ 332488 h 554221"/>
                  <a:gd name="connsiteX95" fmla="*/ 16567 w 603732"/>
                  <a:gd name="connsiteY95" fmla="*/ 331810 h 554221"/>
                  <a:gd name="connsiteX96" fmla="*/ 490 w 603732"/>
                  <a:gd name="connsiteY96" fmla="*/ 306720 h 554221"/>
                  <a:gd name="connsiteX97" fmla="*/ 34456 w 603732"/>
                  <a:gd name="connsiteY97" fmla="*/ 154830 h 554221"/>
                  <a:gd name="connsiteX98" fmla="*/ 35362 w 603732"/>
                  <a:gd name="connsiteY98" fmla="*/ 152569 h 554221"/>
                  <a:gd name="connsiteX99" fmla="*/ 36947 w 603732"/>
                  <a:gd name="connsiteY99" fmla="*/ 148727 h 554221"/>
                  <a:gd name="connsiteX100" fmla="*/ 39438 w 603732"/>
                  <a:gd name="connsiteY100" fmla="*/ 145562 h 554221"/>
                  <a:gd name="connsiteX101" fmla="*/ 42155 w 603732"/>
                  <a:gd name="connsiteY101" fmla="*/ 142850 h 554221"/>
                  <a:gd name="connsiteX102" fmla="*/ 46005 w 603732"/>
                  <a:gd name="connsiteY102" fmla="*/ 140590 h 554221"/>
                  <a:gd name="connsiteX103" fmla="*/ 47816 w 603732"/>
                  <a:gd name="connsiteY103" fmla="*/ 139460 h 554221"/>
                  <a:gd name="connsiteX104" fmla="*/ 131826 w 603732"/>
                  <a:gd name="connsiteY104" fmla="*/ 121603 h 554221"/>
                  <a:gd name="connsiteX105" fmla="*/ 136808 w 603732"/>
                  <a:gd name="connsiteY105" fmla="*/ 131549 h 554221"/>
                  <a:gd name="connsiteX106" fmla="*/ 137034 w 603732"/>
                  <a:gd name="connsiteY106" fmla="*/ 131549 h 554221"/>
                  <a:gd name="connsiteX107" fmla="*/ 122769 w 603732"/>
                  <a:gd name="connsiteY107" fmla="*/ 242302 h 554221"/>
                  <a:gd name="connsiteX108" fmla="*/ 139752 w 603732"/>
                  <a:gd name="connsiteY108" fmla="*/ 271912 h 554221"/>
                  <a:gd name="connsiteX109" fmla="*/ 156508 w 603732"/>
                  <a:gd name="connsiteY109" fmla="*/ 242302 h 554221"/>
                  <a:gd name="connsiteX110" fmla="*/ 142243 w 603732"/>
                  <a:gd name="connsiteY110" fmla="*/ 131549 h 554221"/>
                  <a:gd name="connsiteX111" fmla="*/ 142469 w 603732"/>
                  <a:gd name="connsiteY111" fmla="*/ 131549 h 554221"/>
                  <a:gd name="connsiteX112" fmla="*/ 147451 w 603732"/>
                  <a:gd name="connsiteY112" fmla="*/ 121603 h 554221"/>
                  <a:gd name="connsiteX113" fmla="*/ 231008 w 603732"/>
                  <a:gd name="connsiteY113" fmla="*/ 139234 h 554221"/>
                  <a:gd name="connsiteX114" fmla="*/ 248670 w 603732"/>
                  <a:gd name="connsiteY114" fmla="*/ 145110 h 554221"/>
                  <a:gd name="connsiteX115" fmla="*/ 248670 w 603732"/>
                  <a:gd name="connsiteY115" fmla="*/ 100809 h 554221"/>
                  <a:gd name="connsiteX116" fmla="*/ 282410 w 603732"/>
                  <a:gd name="connsiteY116" fmla="*/ 66905 h 554221"/>
                  <a:gd name="connsiteX117" fmla="*/ 413520 w 603732"/>
                  <a:gd name="connsiteY117" fmla="*/ 66905 h 554221"/>
                  <a:gd name="connsiteX118" fmla="*/ 413520 w 603732"/>
                  <a:gd name="connsiteY118" fmla="*/ 41590 h 554221"/>
                  <a:gd name="connsiteX119" fmla="*/ 426201 w 603732"/>
                  <a:gd name="connsiteY119" fmla="*/ 28932 h 554221"/>
                  <a:gd name="connsiteX120" fmla="*/ 139624 w 603732"/>
                  <a:gd name="connsiteY120" fmla="*/ 0 h 554221"/>
                  <a:gd name="connsiteX121" fmla="*/ 193183 w 603732"/>
                  <a:gd name="connsiteY121" fmla="*/ 58534 h 554221"/>
                  <a:gd name="connsiteX122" fmla="*/ 139624 w 603732"/>
                  <a:gd name="connsiteY122" fmla="*/ 117068 h 554221"/>
                  <a:gd name="connsiteX123" fmla="*/ 86065 w 603732"/>
                  <a:gd name="connsiteY123" fmla="*/ 58534 h 554221"/>
                  <a:gd name="connsiteX124" fmla="*/ 139624 w 603732"/>
                  <a:gd name="connsiteY124" fmla="*/ 0 h 55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3732" h="554221">
                    <a:moveTo>
                      <a:pt x="356894" y="209509"/>
                    </a:moveTo>
                    <a:lnTo>
                      <a:pt x="387943" y="209509"/>
                    </a:lnTo>
                    <a:lnTo>
                      <a:pt x="387943" y="261727"/>
                    </a:lnTo>
                    <a:lnTo>
                      <a:pt x="356894" y="261727"/>
                    </a:lnTo>
                    <a:close/>
                    <a:moveTo>
                      <a:pt x="418286" y="169922"/>
                    </a:moveTo>
                    <a:lnTo>
                      <a:pt x="449264" y="169922"/>
                    </a:lnTo>
                    <a:lnTo>
                      <a:pt x="449264" y="222140"/>
                    </a:lnTo>
                    <a:lnTo>
                      <a:pt x="418286" y="222140"/>
                    </a:lnTo>
                    <a:close/>
                    <a:moveTo>
                      <a:pt x="517218" y="154821"/>
                    </a:moveTo>
                    <a:lnTo>
                      <a:pt x="508386" y="182851"/>
                    </a:lnTo>
                    <a:lnTo>
                      <a:pt x="501139" y="175391"/>
                    </a:lnTo>
                    <a:lnTo>
                      <a:pt x="471247" y="199352"/>
                    </a:lnTo>
                    <a:lnTo>
                      <a:pt x="471247" y="235293"/>
                    </a:lnTo>
                    <a:cubicBezTo>
                      <a:pt x="471247" y="237553"/>
                      <a:pt x="469435" y="239136"/>
                      <a:pt x="467397" y="239136"/>
                    </a:cubicBezTo>
                    <a:lnTo>
                      <a:pt x="409875" y="239136"/>
                    </a:lnTo>
                    <a:lnTo>
                      <a:pt x="409875" y="273268"/>
                    </a:lnTo>
                    <a:cubicBezTo>
                      <a:pt x="409875" y="275529"/>
                      <a:pt x="408064" y="277111"/>
                      <a:pt x="406026" y="277111"/>
                    </a:cubicBezTo>
                    <a:lnTo>
                      <a:pt x="344655" y="277111"/>
                    </a:lnTo>
                    <a:cubicBezTo>
                      <a:pt x="342617" y="277111"/>
                      <a:pt x="340805" y="275529"/>
                      <a:pt x="340805" y="273268"/>
                    </a:cubicBezTo>
                    <a:cubicBezTo>
                      <a:pt x="340805" y="271234"/>
                      <a:pt x="342617" y="269652"/>
                      <a:pt x="344655" y="269652"/>
                    </a:cubicBezTo>
                    <a:lnTo>
                      <a:pt x="402176" y="269652"/>
                    </a:lnTo>
                    <a:lnTo>
                      <a:pt x="402176" y="235293"/>
                    </a:lnTo>
                    <a:cubicBezTo>
                      <a:pt x="402176" y="233258"/>
                      <a:pt x="403987" y="231676"/>
                      <a:pt x="406026" y="231676"/>
                    </a:cubicBezTo>
                    <a:lnTo>
                      <a:pt x="463547" y="231676"/>
                    </a:lnTo>
                    <a:lnTo>
                      <a:pt x="463547" y="197543"/>
                    </a:lnTo>
                    <a:cubicBezTo>
                      <a:pt x="463547" y="196413"/>
                      <a:pt x="464226" y="195283"/>
                      <a:pt x="465132" y="194605"/>
                    </a:cubicBezTo>
                    <a:lnTo>
                      <a:pt x="495704" y="169966"/>
                    </a:lnTo>
                    <a:lnTo>
                      <a:pt x="489137" y="163637"/>
                    </a:lnTo>
                    <a:close/>
                    <a:moveTo>
                      <a:pt x="282410" y="83857"/>
                    </a:moveTo>
                    <a:cubicBezTo>
                      <a:pt x="273126" y="83857"/>
                      <a:pt x="265427" y="91316"/>
                      <a:pt x="265427" y="100809"/>
                    </a:cubicBezTo>
                    <a:lnTo>
                      <a:pt x="265427" y="150761"/>
                    </a:lnTo>
                    <a:lnTo>
                      <a:pt x="332454" y="173138"/>
                    </a:lnTo>
                    <a:cubicBezTo>
                      <a:pt x="339021" y="175172"/>
                      <a:pt x="343323" y="180371"/>
                      <a:pt x="345361" y="186474"/>
                    </a:cubicBezTo>
                    <a:lnTo>
                      <a:pt x="469905" y="128836"/>
                    </a:lnTo>
                    <a:cubicBezTo>
                      <a:pt x="472169" y="127932"/>
                      <a:pt x="474660" y="128836"/>
                      <a:pt x="475566" y="130871"/>
                    </a:cubicBezTo>
                    <a:cubicBezTo>
                      <a:pt x="476472" y="133131"/>
                      <a:pt x="475566" y="135617"/>
                      <a:pt x="473528" y="136521"/>
                    </a:cubicBezTo>
                    <a:lnTo>
                      <a:pt x="346267" y="195289"/>
                    </a:lnTo>
                    <a:cubicBezTo>
                      <a:pt x="346267" y="196871"/>
                      <a:pt x="346267" y="198227"/>
                      <a:pt x="345814" y="199809"/>
                    </a:cubicBezTo>
                    <a:cubicBezTo>
                      <a:pt x="342870" y="208624"/>
                      <a:pt x="334492" y="214275"/>
                      <a:pt x="325661" y="214275"/>
                    </a:cubicBezTo>
                    <a:cubicBezTo>
                      <a:pt x="323623" y="214275"/>
                      <a:pt x="321358" y="213823"/>
                      <a:pt x="319094" y="213145"/>
                    </a:cubicBezTo>
                    <a:lnTo>
                      <a:pt x="265427" y="195289"/>
                    </a:lnTo>
                    <a:lnTo>
                      <a:pt x="265427" y="303330"/>
                    </a:lnTo>
                    <a:cubicBezTo>
                      <a:pt x="265427" y="312597"/>
                      <a:pt x="273126" y="320282"/>
                      <a:pt x="282410" y="320282"/>
                    </a:cubicBezTo>
                    <a:lnTo>
                      <a:pt x="569992" y="320282"/>
                    </a:lnTo>
                    <a:cubicBezTo>
                      <a:pt x="579276" y="320282"/>
                      <a:pt x="586975" y="312597"/>
                      <a:pt x="586975" y="303330"/>
                    </a:cubicBezTo>
                    <a:lnTo>
                      <a:pt x="586975" y="100809"/>
                    </a:lnTo>
                    <a:cubicBezTo>
                      <a:pt x="586975" y="91316"/>
                      <a:pt x="579276" y="83857"/>
                      <a:pt x="569992" y="83857"/>
                    </a:cubicBezTo>
                    <a:close/>
                    <a:moveTo>
                      <a:pt x="426201" y="28932"/>
                    </a:moveTo>
                    <a:cubicBezTo>
                      <a:pt x="433221" y="28932"/>
                      <a:pt x="438882" y="34583"/>
                      <a:pt x="438882" y="41590"/>
                    </a:cubicBezTo>
                    <a:lnTo>
                      <a:pt x="438882" y="66905"/>
                    </a:lnTo>
                    <a:lnTo>
                      <a:pt x="569992" y="66905"/>
                    </a:lnTo>
                    <a:cubicBezTo>
                      <a:pt x="588561" y="66905"/>
                      <a:pt x="603732" y="82049"/>
                      <a:pt x="603732" y="100809"/>
                    </a:cubicBezTo>
                    <a:lnTo>
                      <a:pt x="603732" y="303330"/>
                    </a:lnTo>
                    <a:cubicBezTo>
                      <a:pt x="603732" y="321864"/>
                      <a:pt x="588561" y="337008"/>
                      <a:pt x="569992" y="337008"/>
                    </a:cubicBezTo>
                    <a:lnTo>
                      <a:pt x="508400" y="337008"/>
                    </a:lnTo>
                    <a:lnTo>
                      <a:pt x="562293" y="538399"/>
                    </a:lnTo>
                    <a:cubicBezTo>
                      <a:pt x="564331" y="545180"/>
                      <a:pt x="560255" y="552187"/>
                      <a:pt x="553462" y="553995"/>
                    </a:cubicBezTo>
                    <a:cubicBezTo>
                      <a:pt x="552330" y="554221"/>
                      <a:pt x="551198" y="554221"/>
                      <a:pt x="550065" y="554221"/>
                    </a:cubicBezTo>
                    <a:cubicBezTo>
                      <a:pt x="544631" y="554221"/>
                      <a:pt x="539423" y="550605"/>
                      <a:pt x="537837" y="544954"/>
                    </a:cubicBezTo>
                    <a:lnTo>
                      <a:pt x="482133" y="337008"/>
                    </a:lnTo>
                    <a:lnTo>
                      <a:pt x="438882" y="337008"/>
                    </a:lnTo>
                    <a:lnTo>
                      <a:pt x="438882" y="484378"/>
                    </a:lnTo>
                    <a:cubicBezTo>
                      <a:pt x="438882" y="491385"/>
                      <a:pt x="433221" y="497036"/>
                      <a:pt x="426201" y="497036"/>
                    </a:cubicBezTo>
                    <a:cubicBezTo>
                      <a:pt x="419182" y="497036"/>
                      <a:pt x="413520" y="491385"/>
                      <a:pt x="413520" y="484378"/>
                    </a:cubicBezTo>
                    <a:lnTo>
                      <a:pt x="413520" y="337008"/>
                    </a:lnTo>
                    <a:lnTo>
                      <a:pt x="370270" y="337008"/>
                    </a:lnTo>
                    <a:lnTo>
                      <a:pt x="314339" y="544954"/>
                    </a:lnTo>
                    <a:cubicBezTo>
                      <a:pt x="312980" y="550605"/>
                      <a:pt x="307772" y="554221"/>
                      <a:pt x="302111" y="554221"/>
                    </a:cubicBezTo>
                    <a:cubicBezTo>
                      <a:pt x="301205" y="554221"/>
                      <a:pt x="300073" y="554221"/>
                      <a:pt x="298941" y="553995"/>
                    </a:cubicBezTo>
                    <a:cubicBezTo>
                      <a:pt x="292147" y="552187"/>
                      <a:pt x="288071" y="545180"/>
                      <a:pt x="289883" y="538399"/>
                    </a:cubicBezTo>
                    <a:lnTo>
                      <a:pt x="344003" y="337008"/>
                    </a:lnTo>
                    <a:lnTo>
                      <a:pt x="282410" y="337008"/>
                    </a:lnTo>
                    <a:cubicBezTo>
                      <a:pt x="263616" y="337008"/>
                      <a:pt x="248444" y="322090"/>
                      <a:pt x="248444" y="303330"/>
                    </a:cubicBezTo>
                    <a:lnTo>
                      <a:pt x="248444" y="189638"/>
                    </a:lnTo>
                    <a:lnTo>
                      <a:pt x="217421" y="179241"/>
                    </a:lnTo>
                    <a:cubicBezTo>
                      <a:pt x="217421" y="179241"/>
                      <a:pt x="217421" y="179241"/>
                      <a:pt x="217195" y="179241"/>
                    </a:cubicBezTo>
                    <a:cubicBezTo>
                      <a:pt x="217195" y="179241"/>
                      <a:pt x="216969" y="179241"/>
                      <a:pt x="216969" y="179241"/>
                    </a:cubicBezTo>
                    <a:cubicBezTo>
                      <a:pt x="216742" y="179015"/>
                      <a:pt x="209496" y="176528"/>
                      <a:pt x="198853" y="173590"/>
                    </a:cubicBezTo>
                    <a:lnTo>
                      <a:pt x="198853" y="317570"/>
                    </a:lnTo>
                    <a:lnTo>
                      <a:pt x="215610" y="526420"/>
                    </a:lnTo>
                    <a:cubicBezTo>
                      <a:pt x="216742" y="540433"/>
                      <a:pt x="206326" y="552639"/>
                      <a:pt x="192286" y="553769"/>
                    </a:cubicBezTo>
                    <a:cubicBezTo>
                      <a:pt x="191607" y="553769"/>
                      <a:pt x="190928" y="553769"/>
                      <a:pt x="190248" y="553769"/>
                    </a:cubicBezTo>
                    <a:cubicBezTo>
                      <a:pt x="177341" y="553769"/>
                      <a:pt x="166019" y="543824"/>
                      <a:pt x="165113" y="530488"/>
                    </a:cubicBezTo>
                    <a:lnTo>
                      <a:pt x="149942" y="341755"/>
                    </a:lnTo>
                    <a:cubicBezTo>
                      <a:pt x="146771" y="343111"/>
                      <a:pt x="143148" y="344015"/>
                      <a:pt x="139525" y="344015"/>
                    </a:cubicBezTo>
                    <a:cubicBezTo>
                      <a:pt x="135902" y="344015"/>
                      <a:pt x="132506" y="343111"/>
                      <a:pt x="129335" y="341755"/>
                    </a:cubicBezTo>
                    <a:lnTo>
                      <a:pt x="114164" y="530488"/>
                    </a:lnTo>
                    <a:cubicBezTo>
                      <a:pt x="113032" y="543824"/>
                      <a:pt x="101936" y="553769"/>
                      <a:pt x="88802" y="553769"/>
                    </a:cubicBezTo>
                    <a:cubicBezTo>
                      <a:pt x="88123" y="553769"/>
                      <a:pt x="87444" y="553769"/>
                      <a:pt x="86764" y="553769"/>
                    </a:cubicBezTo>
                    <a:cubicBezTo>
                      <a:pt x="72951" y="552639"/>
                      <a:pt x="62535" y="540433"/>
                      <a:pt x="63667" y="526420"/>
                    </a:cubicBezTo>
                    <a:lnTo>
                      <a:pt x="80424" y="317570"/>
                    </a:lnTo>
                    <a:lnTo>
                      <a:pt x="80424" y="173590"/>
                    </a:lnTo>
                    <a:cubicBezTo>
                      <a:pt x="77707" y="174268"/>
                      <a:pt x="75216" y="174946"/>
                      <a:pt x="73178" y="175624"/>
                    </a:cubicBezTo>
                    <a:lnTo>
                      <a:pt x="41929" y="315988"/>
                    </a:lnTo>
                    <a:cubicBezTo>
                      <a:pt x="39664" y="325707"/>
                      <a:pt x="30833" y="332488"/>
                      <a:pt x="21096" y="332488"/>
                    </a:cubicBezTo>
                    <a:cubicBezTo>
                      <a:pt x="19737" y="332488"/>
                      <a:pt x="18152" y="332262"/>
                      <a:pt x="16567" y="331810"/>
                    </a:cubicBezTo>
                    <a:cubicBezTo>
                      <a:pt x="5245" y="329323"/>
                      <a:pt x="-2001" y="318022"/>
                      <a:pt x="490" y="306720"/>
                    </a:cubicBezTo>
                    <a:lnTo>
                      <a:pt x="34456" y="154830"/>
                    </a:lnTo>
                    <a:cubicBezTo>
                      <a:pt x="34456" y="153925"/>
                      <a:pt x="35135" y="153473"/>
                      <a:pt x="35362" y="152569"/>
                    </a:cubicBezTo>
                    <a:cubicBezTo>
                      <a:pt x="35815" y="151213"/>
                      <a:pt x="36268" y="150083"/>
                      <a:pt x="36947" y="148727"/>
                    </a:cubicBezTo>
                    <a:cubicBezTo>
                      <a:pt x="37626" y="147597"/>
                      <a:pt x="38532" y="146466"/>
                      <a:pt x="39438" y="145562"/>
                    </a:cubicBezTo>
                    <a:cubicBezTo>
                      <a:pt x="40344" y="144658"/>
                      <a:pt x="41249" y="143754"/>
                      <a:pt x="42155" y="142850"/>
                    </a:cubicBezTo>
                    <a:cubicBezTo>
                      <a:pt x="43287" y="141946"/>
                      <a:pt x="44646" y="141268"/>
                      <a:pt x="46005" y="140590"/>
                    </a:cubicBezTo>
                    <a:cubicBezTo>
                      <a:pt x="46684" y="140364"/>
                      <a:pt x="47137" y="139686"/>
                      <a:pt x="47816" y="139460"/>
                    </a:cubicBezTo>
                    <a:cubicBezTo>
                      <a:pt x="49854" y="138782"/>
                      <a:pt x="92652" y="123412"/>
                      <a:pt x="131826" y="121603"/>
                    </a:cubicBezTo>
                    <a:lnTo>
                      <a:pt x="136808" y="131549"/>
                    </a:lnTo>
                    <a:lnTo>
                      <a:pt x="137034" y="131549"/>
                    </a:lnTo>
                    <a:lnTo>
                      <a:pt x="122769" y="242302"/>
                    </a:lnTo>
                    <a:lnTo>
                      <a:pt x="139752" y="271912"/>
                    </a:lnTo>
                    <a:lnTo>
                      <a:pt x="156508" y="242302"/>
                    </a:lnTo>
                    <a:lnTo>
                      <a:pt x="142243" y="131549"/>
                    </a:lnTo>
                    <a:lnTo>
                      <a:pt x="142469" y="131549"/>
                    </a:lnTo>
                    <a:lnTo>
                      <a:pt x="147451" y="121603"/>
                    </a:lnTo>
                    <a:cubicBezTo>
                      <a:pt x="185267" y="123412"/>
                      <a:pt x="226253" y="137651"/>
                      <a:pt x="231008" y="139234"/>
                    </a:cubicBezTo>
                    <a:lnTo>
                      <a:pt x="248670" y="145110"/>
                    </a:lnTo>
                    <a:lnTo>
                      <a:pt x="248670" y="100809"/>
                    </a:lnTo>
                    <a:cubicBezTo>
                      <a:pt x="248670" y="82049"/>
                      <a:pt x="263842" y="66905"/>
                      <a:pt x="282410" y="66905"/>
                    </a:cubicBezTo>
                    <a:lnTo>
                      <a:pt x="413520" y="66905"/>
                    </a:lnTo>
                    <a:lnTo>
                      <a:pt x="413520" y="41590"/>
                    </a:lnTo>
                    <a:cubicBezTo>
                      <a:pt x="413520" y="34583"/>
                      <a:pt x="419182" y="28932"/>
                      <a:pt x="426201" y="28932"/>
                    </a:cubicBezTo>
                    <a:close/>
                    <a:moveTo>
                      <a:pt x="139624" y="0"/>
                    </a:moveTo>
                    <a:cubicBezTo>
                      <a:pt x="169204" y="0"/>
                      <a:pt x="193183" y="26207"/>
                      <a:pt x="193183" y="58534"/>
                    </a:cubicBezTo>
                    <a:cubicBezTo>
                      <a:pt x="193183" y="90861"/>
                      <a:pt x="169204" y="117068"/>
                      <a:pt x="139624" y="117068"/>
                    </a:cubicBezTo>
                    <a:cubicBezTo>
                      <a:pt x="110044" y="117068"/>
                      <a:pt x="86065" y="90861"/>
                      <a:pt x="86065" y="58534"/>
                    </a:cubicBezTo>
                    <a:cubicBezTo>
                      <a:pt x="86065" y="26207"/>
                      <a:pt x="110044" y="0"/>
                      <a:pt x="139624" y="0"/>
                    </a:cubicBezTo>
                    <a:close/>
                  </a:path>
                </a:pathLst>
              </a:custGeom>
              <a:solidFill>
                <a:srgbClr val="F2590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dirty="0">
                  <a:latin typeface="思源黑体 CN Light" panose="020B0300000000000000" pitchFamily="34" charset="-122"/>
                  <a:ea typeface="思源黑体 CN Light" panose="020B0300000000000000" pitchFamily="34" charset="-122"/>
                </a:endParaRPr>
              </a:p>
            </p:txBody>
          </p:sp>
          <p:sp>
            <p:nvSpPr>
              <p:cNvPr id="39" name="Title 1">
                <a:extLst>
                  <a:ext uri="{FF2B5EF4-FFF2-40B4-BE49-F238E27FC236}">
                    <a16:creationId xmlns:a16="http://schemas.microsoft.com/office/drawing/2014/main" xmlns="" id="{8BC58940-C2FA-4DF3-BEFD-B98EB2033DCF}"/>
                  </a:ext>
                </a:extLst>
              </p:cNvPr>
              <p:cNvSpPr txBox="1"/>
              <p:nvPr/>
            </p:nvSpPr>
            <p:spPr>
              <a:xfrm>
                <a:off x="2389255" y="3834425"/>
                <a:ext cx="877407" cy="321368"/>
              </a:xfrm>
              <a:prstGeom prst="rect">
                <a:avLst/>
              </a:prstGeom>
            </p:spPr>
            <p:txBody>
              <a:bodyPr wrap="square"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latin typeface="思源黑体 CN Bold" panose="020B0800000000000000" pitchFamily="34" charset="-122"/>
                    <a:ea typeface="思源黑体 CN Bold" panose="020B0800000000000000" pitchFamily="34" charset="-122"/>
                    <a:sym typeface="微软雅黑" panose="020B0503020204020204" pitchFamily="34" charset="-122"/>
                  </a:rPr>
                  <a:t>内容</a:t>
                </a:r>
              </a:p>
            </p:txBody>
          </p:sp>
        </p:grpSp>
        <p:sp>
          <p:nvSpPr>
            <p:cNvPr id="36" name="矩形 35">
              <a:extLst>
                <a:ext uri="{FF2B5EF4-FFF2-40B4-BE49-F238E27FC236}">
                  <a16:creationId xmlns:a16="http://schemas.microsoft.com/office/drawing/2014/main" xmlns="" id="{03BCF203-8FD3-4C02-828E-9D8D2F295274}"/>
                </a:ext>
              </a:extLst>
            </p:cNvPr>
            <p:cNvSpPr/>
            <p:nvPr/>
          </p:nvSpPr>
          <p:spPr>
            <a:xfrm>
              <a:off x="1309578" y="3987747"/>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7" name="文本框 36">
              <a:extLst>
                <a:ext uri="{FF2B5EF4-FFF2-40B4-BE49-F238E27FC236}">
                  <a16:creationId xmlns:a16="http://schemas.microsoft.com/office/drawing/2014/main" xmlns="" id="{76C7FF1E-B51C-4C5A-9634-2C9DC2172A2C}"/>
                </a:ext>
              </a:extLst>
            </p:cNvPr>
            <p:cNvSpPr txBox="1"/>
            <p:nvPr/>
          </p:nvSpPr>
          <p:spPr>
            <a:xfrm>
              <a:off x="1131909" y="4614506"/>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nvGrpSpPr>
          <p:cNvPr id="44" name="组合 43">
            <a:extLst>
              <a:ext uri="{FF2B5EF4-FFF2-40B4-BE49-F238E27FC236}">
                <a16:creationId xmlns:a16="http://schemas.microsoft.com/office/drawing/2014/main" xmlns="" id="{CE617E7F-75EE-41D2-90E2-832153423637}"/>
              </a:ext>
            </a:extLst>
          </p:cNvPr>
          <p:cNvGrpSpPr/>
          <p:nvPr/>
        </p:nvGrpSpPr>
        <p:grpSpPr>
          <a:xfrm>
            <a:off x="5017533" y="1591030"/>
            <a:ext cx="2156936" cy="4114802"/>
            <a:chOff x="5038902" y="1671307"/>
            <a:chExt cx="2156936" cy="4114802"/>
          </a:xfrm>
        </p:grpSpPr>
        <p:grpSp>
          <p:nvGrpSpPr>
            <p:cNvPr id="45" name="57b1f106-7d91-43ad-b106-72ae46f72739" descr="VgcAAB+LCAAAAAAABADVU11PgzAU/S9V33BhRLfIG9PM8KAzGdEHs4cKdXShZSnFzCz8d1to+RjI4E3DS7k9p/ec+3EEl/x7j4AN1gQy/oDhlkHickSAAdwA2DSNIgMsMA0w3T6yON0nwH4/lrT6zRvm4SuMUiS5FHMMo+LXbuE17AlTTFKiYObEFCF4qIWmZhHEQRChOsylHLGvMsNUxvLzmjORYBkzArlIeDSzK6CugD2bT8xMkgN0EA8ZwCtkaT1KnixAp095IW06wS5NOEGUV6QXKEqHhKoOv21ehS7lWKf1uL7rqIg1N3MP6uV1CPfoWTwl9aoKyBDYlOYaYkVecWjYzoxf9XroMNKhZNS9dbWjV32eshKvFHTJ3nQILwfxPo5idn4QNax1v/r8xD7yQkSQxniYcocGQnOgp3DB8DbkFCWJCqw+dsjnNZp9K1FpEoo3L5bLG2s+cxyg7ZlZ1zTqhEOn8QQ/pE05pd4n4TdB3PF9UWalvDCUx1s+tfwxc6hlNnpZBHtG8O+Zc/2Y/nNv1pgV7PPWu4OyUOdXMEd1rYGiD92CJnxILSWjwo1pt8rVqEjhYyO+H75i7zlWBwAA">
              <a:extLst>
                <a:ext uri="{FF2B5EF4-FFF2-40B4-BE49-F238E27FC236}">
                  <a16:creationId xmlns:a16="http://schemas.microsoft.com/office/drawing/2014/main" xmlns="" id="{0CF3EDA6-C969-4491-9D71-A5D0F060A7E1}"/>
                </a:ext>
              </a:extLst>
            </p:cNvPr>
            <p:cNvGrpSpPr>
              <a:grpSpLocks noChangeAspect="1"/>
            </p:cNvGrpSpPr>
            <p:nvPr/>
          </p:nvGrpSpPr>
          <p:grpSpPr>
            <a:xfrm>
              <a:off x="5155750" y="1671307"/>
              <a:ext cx="1923241" cy="2841172"/>
              <a:chOff x="1787007" y="1879600"/>
              <a:chExt cx="2170266" cy="3206099"/>
            </a:xfrm>
          </p:grpSpPr>
          <p:sp>
            <p:nvSpPr>
              <p:cNvPr id="51" name="BackShape2">
                <a:extLst>
                  <a:ext uri="{FF2B5EF4-FFF2-40B4-BE49-F238E27FC236}">
                    <a16:creationId xmlns:a16="http://schemas.microsoft.com/office/drawing/2014/main" xmlns="" id="{9C6EDD35-5D37-471A-A2E0-0605CAAF078D}"/>
                  </a:ext>
                </a:extLst>
              </p:cNvPr>
              <p:cNvSpPr/>
              <p:nvPr/>
            </p:nvSpPr>
            <p:spPr>
              <a:xfrm>
                <a:off x="1787007" y="2175956"/>
                <a:ext cx="2170266" cy="2170266"/>
              </a:xfrm>
              <a:prstGeom prst="donut">
                <a:avLst>
                  <a:gd name="adj" fmla="val 8626"/>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solidFill>
                    <a:srgbClr val="483B44"/>
                  </a:solidFill>
                  <a:latin typeface="思源黑体 CN Bold" panose="020B0800000000000000" pitchFamily="34" charset="-122"/>
                </a:endParaRPr>
              </a:p>
            </p:txBody>
          </p:sp>
          <p:sp>
            <p:nvSpPr>
              <p:cNvPr id="52" name="ValueShape">
                <a:extLst>
                  <a:ext uri="{FF2B5EF4-FFF2-40B4-BE49-F238E27FC236}">
                    <a16:creationId xmlns:a16="http://schemas.microsoft.com/office/drawing/2014/main" xmlns="" id="{EA1B3670-FBBE-4843-9E2F-8417475B5C10}"/>
                  </a:ext>
                </a:extLst>
              </p:cNvPr>
              <p:cNvSpPr/>
              <p:nvPr/>
            </p:nvSpPr>
            <p:spPr>
              <a:xfrm>
                <a:off x="1787007" y="2175956"/>
                <a:ext cx="2170266" cy="2170266"/>
              </a:xfrm>
              <a:prstGeom prst="blockArc">
                <a:avLst>
                  <a:gd name="adj1" fmla="val 16200000"/>
                  <a:gd name="adj2" fmla="val 9072000"/>
                  <a:gd name="adj3" fmla="val 8626"/>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40" dirty="0">
                  <a:solidFill>
                    <a:srgbClr val="483B44"/>
                  </a:solidFill>
                  <a:latin typeface="思源黑体 CN Bold" panose="020B0800000000000000" pitchFamily="34" charset="-122"/>
                </a:endParaRPr>
              </a:p>
            </p:txBody>
          </p:sp>
          <p:sp>
            <p:nvSpPr>
              <p:cNvPr id="53" name="BackShape1">
                <a:extLst>
                  <a:ext uri="{FF2B5EF4-FFF2-40B4-BE49-F238E27FC236}">
                    <a16:creationId xmlns:a16="http://schemas.microsoft.com/office/drawing/2014/main" xmlns="" id="{8DFD4040-B26F-41FF-B748-F5EA43518FCB}"/>
                  </a:ext>
                </a:extLst>
              </p:cNvPr>
              <p:cNvSpPr/>
              <p:nvPr/>
            </p:nvSpPr>
            <p:spPr>
              <a:xfrm>
                <a:off x="2531003" y="1879600"/>
                <a:ext cx="697917" cy="697917"/>
              </a:xfrm>
              <a:prstGeom prst="ellipse">
                <a:avLst/>
              </a:prstGeom>
              <a:solidFill>
                <a:srgbClr val="F8FAF9"/>
              </a:solidFill>
              <a:ln w="12700">
                <a:solidFill>
                  <a:schemeClr val="tx2">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tx1"/>
                    </a:solidFill>
                    <a:latin typeface="思源黑体 CN Bold" panose="020B0800000000000000" pitchFamily="34" charset="-122"/>
                    <a:ea typeface="思源黑体 CN Light" panose="020B0300000000000000" pitchFamily="34" charset="-122"/>
                  </a:rPr>
                  <a:t>2</a:t>
                </a:r>
                <a:endParaRPr sz="2000" dirty="0">
                  <a:solidFill>
                    <a:schemeClr val="tx1"/>
                  </a:solidFill>
                  <a:latin typeface="思源黑体 CN Bold" panose="020B0800000000000000" pitchFamily="34" charset="-122"/>
                </a:endParaRPr>
              </a:p>
            </p:txBody>
          </p:sp>
          <p:cxnSp>
            <p:nvCxnSpPr>
              <p:cNvPr id="54" name="LineShape">
                <a:extLst>
                  <a:ext uri="{FF2B5EF4-FFF2-40B4-BE49-F238E27FC236}">
                    <a16:creationId xmlns:a16="http://schemas.microsoft.com/office/drawing/2014/main" xmlns="" id="{E12AAEAE-0068-43DC-9B75-7BE143DAE037}"/>
                  </a:ext>
                </a:extLst>
              </p:cNvPr>
              <p:cNvCxnSpPr/>
              <p:nvPr/>
            </p:nvCxnSpPr>
            <p:spPr>
              <a:xfrm flipH="1">
                <a:off x="2149735" y="5085699"/>
                <a:ext cx="1444812" cy="0"/>
              </a:xfrm>
              <a:prstGeom prst="straightConnector1">
                <a:avLst/>
              </a:prstGeom>
              <a:noFill/>
              <a:ln w="12700" cap="flat" cmpd="sng">
                <a:solidFill>
                  <a:srgbClr val="D8D8D8"/>
                </a:solidFill>
                <a:prstDash val="solid"/>
                <a:miter/>
                <a:headEnd type="none" w="med" len="med"/>
                <a:tailEnd type="none" w="med" len="med"/>
              </a:ln>
            </p:spPr>
          </p:cxnSp>
        </p:grpSp>
        <p:grpSp>
          <p:nvGrpSpPr>
            <p:cNvPr id="46" name="Group 60">
              <a:extLst>
                <a:ext uri="{FF2B5EF4-FFF2-40B4-BE49-F238E27FC236}">
                  <a16:creationId xmlns:a16="http://schemas.microsoft.com/office/drawing/2014/main" xmlns="" id="{405BF351-6196-4974-AF08-57651CF9ACBB}"/>
                </a:ext>
              </a:extLst>
            </p:cNvPr>
            <p:cNvGrpSpPr/>
            <p:nvPr/>
          </p:nvGrpSpPr>
          <p:grpSpPr>
            <a:xfrm>
              <a:off x="5678667" y="2565897"/>
              <a:ext cx="877407" cy="690083"/>
              <a:chOff x="2389255" y="3465710"/>
              <a:chExt cx="877407" cy="690083"/>
            </a:xfrm>
          </p:grpSpPr>
          <p:sp>
            <p:nvSpPr>
              <p:cNvPr id="49" name="形状">
                <a:extLst>
                  <a:ext uri="{FF2B5EF4-FFF2-40B4-BE49-F238E27FC236}">
                    <a16:creationId xmlns:a16="http://schemas.microsoft.com/office/drawing/2014/main" xmlns="" id="{893D206A-816B-4C1C-B480-673E7FBA2D08}"/>
                  </a:ext>
                </a:extLst>
              </p:cNvPr>
              <p:cNvSpPr>
                <a:spLocks noChangeAspect="1"/>
              </p:cNvSpPr>
              <p:nvPr/>
            </p:nvSpPr>
            <p:spPr bwMode="auto">
              <a:xfrm>
                <a:off x="2681132" y="3465710"/>
                <a:ext cx="293654" cy="293210"/>
              </a:xfrm>
              <a:custGeom>
                <a:avLst/>
                <a:gdLst>
                  <a:gd name="connsiteX0" fmla="*/ 210889 w 587787"/>
                  <a:gd name="connsiteY0" fmla="*/ 405207 h 586899"/>
                  <a:gd name="connsiteX1" fmla="*/ 327095 w 587787"/>
                  <a:gd name="connsiteY1" fmla="*/ 405207 h 586899"/>
                  <a:gd name="connsiteX2" fmla="*/ 340007 w 587787"/>
                  <a:gd name="connsiteY2" fmla="*/ 440224 h 586899"/>
                  <a:gd name="connsiteX3" fmla="*/ 210889 w 587787"/>
                  <a:gd name="connsiteY3" fmla="*/ 440224 h 586899"/>
                  <a:gd name="connsiteX4" fmla="*/ 122934 w 587787"/>
                  <a:gd name="connsiteY4" fmla="*/ 395950 h 586899"/>
                  <a:gd name="connsiteX5" fmla="*/ 121088 w 587787"/>
                  <a:gd name="connsiteY5" fmla="*/ 397793 h 586899"/>
                  <a:gd name="connsiteX6" fmla="*/ 121088 w 587787"/>
                  <a:gd name="connsiteY6" fmla="*/ 447575 h 586899"/>
                  <a:gd name="connsiteX7" fmla="*/ 122934 w 587787"/>
                  <a:gd name="connsiteY7" fmla="*/ 449419 h 586899"/>
                  <a:gd name="connsiteX8" fmla="*/ 172784 w 587787"/>
                  <a:gd name="connsiteY8" fmla="*/ 449419 h 586899"/>
                  <a:gd name="connsiteX9" fmla="*/ 174630 w 587787"/>
                  <a:gd name="connsiteY9" fmla="*/ 447575 h 586899"/>
                  <a:gd name="connsiteX10" fmla="*/ 174630 w 587787"/>
                  <a:gd name="connsiteY10" fmla="*/ 397793 h 586899"/>
                  <a:gd name="connsiteX11" fmla="*/ 172784 w 587787"/>
                  <a:gd name="connsiteY11" fmla="*/ 395950 h 586899"/>
                  <a:gd name="connsiteX12" fmla="*/ 122934 w 587787"/>
                  <a:gd name="connsiteY12" fmla="*/ 384887 h 586899"/>
                  <a:gd name="connsiteX13" fmla="*/ 172784 w 587787"/>
                  <a:gd name="connsiteY13" fmla="*/ 384887 h 586899"/>
                  <a:gd name="connsiteX14" fmla="*/ 183862 w 587787"/>
                  <a:gd name="connsiteY14" fmla="*/ 395950 h 586899"/>
                  <a:gd name="connsiteX15" fmla="*/ 183862 w 587787"/>
                  <a:gd name="connsiteY15" fmla="*/ 445731 h 586899"/>
                  <a:gd name="connsiteX16" fmla="*/ 172784 w 587787"/>
                  <a:gd name="connsiteY16" fmla="*/ 456794 h 586899"/>
                  <a:gd name="connsiteX17" fmla="*/ 122934 w 587787"/>
                  <a:gd name="connsiteY17" fmla="*/ 456794 h 586899"/>
                  <a:gd name="connsiteX18" fmla="*/ 111856 w 587787"/>
                  <a:gd name="connsiteY18" fmla="*/ 445731 h 586899"/>
                  <a:gd name="connsiteX19" fmla="*/ 111856 w 587787"/>
                  <a:gd name="connsiteY19" fmla="*/ 395950 h 586899"/>
                  <a:gd name="connsiteX20" fmla="*/ 122934 w 587787"/>
                  <a:gd name="connsiteY20" fmla="*/ 384887 h 586899"/>
                  <a:gd name="connsiteX21" fmla="*/ 212763 w 587787"/>
                  <a:gd name="connsiteY21" fmla="*/ 276878 h 586899"/>
                  <a:gd name="connsiteX22" fmla="*/ 341782 w 587787"/>
                  <a:gd name="connsiteY22" fmla="*/ 276878 h 586899"/>
                  <a:gd name="connsiteX23" fmla="*/ 330723 w 587787"/>
                  <a:gd name="connsiteY23" fmla="*/ 311895 h 586899"/>
                  <a:gd name="connsiteX24" fmla="*/ 212763 w 587787"/>
                  <a:gd name="connsiteY24" fmla="*/ 311895 h 586899"/>
                  <a:gd name="connsiteX25" fmla="*/ 122934 w 587787"/>
                  <a:gd name="connsiteY25" fmla="*/ 256657 h 586899"/>
                  <a:gd name="connsiteX26" fmla="*/ 172784 w 587787"/>
                  <a:gd name="connsiteY26" fmla="*/ 256657 h 586899"/>
                  <a:gd name="connsiteX27" fmla="*/ 183862 w 587787"/>
                  <a:gd name="connsiteY27" fmla="*/ 267705 h 586899"/>
                  <a:gd name="connsiteX28" fmla="*/ 183862 w 587787"/>
                  <a:gd name="connsiteY28" fmla="*/ 317418 h 586899"/>
                  <a:gd name="connsiteX29" fmla="*/ 172784 w 587787"/>
                  <a:gd name="connsiteY29" fmla="*/ 328466 h 586899"/>
                  <a:gd name="connsiteX30" fmla="*/ 122934 w 587787"/>
                  <a:gd name="connsiteY30" fmla="*/ 328466 h 586899"/>
                  <a:gd name="connsiteX31" fmla="*/ 111856 w 587787"/>
                  <a:gd name="connsiteY31" fmla="*/ 317418 h 586899"/>
                  <a:gd name="connsiteX32" fmla="*/ 111856 w 587787"/>
                  <a:gd name="connsiteY32" fmla="*/ 267705 h 586899"/>
                  <a:gd name="connsiteX33" fmla="*/ 122934 w 587787"/>
                  <a:gd name="connsiteY33" fmla="*/ 256657 h 586899"/>
                  <a:gd name="connsiteX34" fmla="*/ 453714 w 587787"/>
                  <a:gd name="connsiteY34" fmla="*/ 243736 h 586899"/>
                  <a:gd name="connsiteX35" fmla="*/ 455559 w 587787"/>
                  <a:gd name="connsiteY35" fmla="*/ 243736 h 586899"/>
                  <a:gd name="connsiteX36" fmla="*/ 448182 w 587787"/>
                  <a:gd name="connsiteY36" fmla="*/ 249261 h 586899"/>
                  <a:gd name="connsiteX37" fmla="*/ 448182 w 587787"/>
                  <a:gd name="connsiteY37" fmla="*/ 262151 h 586899"/>
                  <a:gd name="connsiteX38" fmla="*/ 466624 w 587787"/>
                  <a:gd name="connsiteY38" fmla="*/ 275042 h 586899"/>
                  <a:gd name="connsiteX39" fmla="*/ 482607 w 587787"/>
                  <a:gd name="connsiteY39" fmla="*/ 302664 h 586899"/>
                  <a:gd name="connsiteX40" fmla="*/ 482607 w 587787"/>
                  <a:gd name="connsiteY40" fmla="*/ 343177 h 586899"/>
                  <a:gd name="connsiteX41" fmla="*/ 486296 w 587787"/>
                  <a:gd name="connsiteY41" fmla="*/ 348088 h 586899"/>
                  <a:gd name="connsiteX42" fmla="*/ 489984 w 587787"/>
                  <a:gd name="connsiteY42" fmla="*/ 366503 h 586899"/>
                  <a:gd name="connsiteX43" fmla="*/ 484451 w 587787"/>
                  <a:gd name="connsiteY43" fmla="*/ 383077 h 586899"/>
                  <a:gd name="connsiteX44" fmla="*/ 480763 w 587787"/>
                  <a:gd name="connsiteY44" fmla="*/ 386760 h 586899"/>
                  <a:gd name="connsiteX45" fmla="*/ 466624 w 587787"/>
                  <a:gd name="connsiteY45" fmla="*/ 429114 h 586899"/>
                  <a:gd name="connsiteX46" fmla="*/ 462936 w 587787"/>
                  <a:gd name="connsiteY46" fmla="*/ 434639 h 586899"/>
                  <a:gd name="connsiteX47" fmla="*/ 464780 w 587787"/>
                  <a:gd name="connsiteY47" fmla="*/ 458578 h 586899"/>
                  <a:gd name="connsiteX48" fmla="*/ 466624 w 587787"/>
                  <a:gd name="connsiteY48" fmla="*/ 464103 h 586899"/>
                  <a:gd name="connsiteX49" fmla="*/ 475845 w 587787"/>
                  <a:gd name="connsiteY49" fmla="*/ 473311 h 586899"/>
                  <a:gd name="connsiteX50" fmla="*/ 486296 w 587787"/>
                  <a:gd name="connsiteY50" fmla="*/ 494795 h 586899"/>
                  <a:gd name="connsiteX51" fmla="*/ 531479 w 587787"/>
                  <a:gd name="connsiteY51" fmla="*/ 508836 h 586899"/>
                  <a:gd name="connsiteX52" fmla="*/ 550897 w 587787"/>
                  <a:gd name="connsiteY52" fmla="*/ 515464 h 586899"/>
                  <a:gd name="connsiteX53" fmla="*/ 550897 w 587787"/>
                  <a:gd name="connsiteY53" fmla="*/ 531647 h 586899"/>
                  <a:gd name="connsiteX54" fmla="*/ 530607 w 587787"/>
                  <a:gd name="connsiteY54" fmla="*/ 550064 h 586899"/>
                  <a:gd name="connsiteX55" fmla="*/ 262537 w 587787"/>
                  <a:gd name="connsiteY55" fmla="*/ 550064 h 586899"/>
                  <a:gd name="connsiteX56" fmla="*/ 232677 w 587787"/>
                  <a:gd name="connsiteY56" fmla="*/ 550064 h 586899"/>
                  <a:gd name="connsiteX57" fmla="*/ 238556 w 587787"/>
                  <a:gd name="connsiteY57" fmla="*/ 537149 h 586899"/>
                  <a:gd name="connsiteX58" fmla="*/ 256998 w 587787"/>
                  <a:gd name="connsiteY58" fmla="*/ 524259 h 586899"/>
                  <a:gd name="connsiteX59" fmla="*/ 344906 w 587787"/>
                  <a:gd name="connsiteY59" fmla="*/ 491112 h 586899"/>
                  <a:gd name="connsiteX60" fmla="*/ 355971 w 587787"/>
                  <a:gd name="connsiteY60" fmla="*/ 469628 h 586899"/>
                  <a:gd name="connsiteX61" fmla="*/ 363348 w 587787"/>
                  <a:gd name="connsiteY61" fmla="*/ 460420 h 586899"/>
                  <a:gd name="connsiteX62" fmla="*/ 367036 w 587787"/>
                  <a:gd name="connsiteY62" fmla="*/ 456737 h 586899"/>
                  <a:gd name="connsiteX63" fmla="*/ 368881 w 587787"/>
                  <a:gd name="connsiteY63" fmla="*/ 432797 h 586899"/>
                  <a:gd name="connsiteX64" fmla="*/ 367036 w 587787"/>
                  <a:gd name="connsiteY64" fmla="*/ 427273 h 586899"/>
                  <a:gd name="connsiteX65" fmla="*/ 352283 w 587787"/>
                  <a:gd name="connsiteY65" fmla="*/ 384918 h 586899"/>
                  <a:gd name="connsiteX66" fmla="*/ 348594 w 587787"/>
                  <a:gd name="connsiteY66" fmla="*/ 381235 h 586899"/>
                  <a:gd name="connsiteX67" fmla="*/ 343062 w 587787"/>
                  <a:gd name="connsiteY67" fmla="*/ 362820 h 586899"/>
                  <a:gd name="connsiteX68" fmla="*/ 346750 w 587787"/>
                  <a:gd name="connsiteY68" fmla="*/ 346860 h 586899"/>
                  <a:gd name="connsiteX69" fmla="*/ 350438 w 587787"/>
                  <a:gd name="connsiteY69" fmla="*/ 343177 h 586899"/>
                  <a:gd name="connsiteX70" fmla="*/ 350438 w 587787"/>
                  <a:gd name="connsiteY70" fmla="*/ 302664 h 586899"/>
                  <a:gd name="connsiteX71" fmla="*/ 368881 w 587787"/>
                  <a:gd name="connsiteY71" fmla="*/ 271359 h 586899"/>
                  <a:gd name="connsiteX72" fmla="*/ 418674 w 587787"/>
                  <a:gd name="connsiteY72" fmla="*/ 249261 h 586899"/>
                  <a:gd name="connsiteX73" fmla="*/ 453714 w 587787"/>
                  <a:gd name="connsiteY73" fmla="*/ 243736 h 586899"/>
                  <a:gd name="connsiteX74" fmla="*/ 210889 w 587787"/>
                  <a:gd name="connsiteY74" fmla="*/ 148550 h 586899"/>
                  <a:gd name="connsiteX75" fmla="*/ 475832 w 587787"/>
                  <a:gd name="connsiteY75" fmla="*/ 148550 h 586899"/>
                  <a:gd name="connsiteX76" fmla="*/ 475832 w 587787"/>
                  <a:gd name="connsiteY76" fmla="*/ 183567 h 586899"/>
                  <a:gd name="connsiteX77" fmla="*/ 210889 w 587787"/>
                  <a:gd name="connsiteY77" fmla="*/ 183567 h 586899"/>
                  <a:gd name="connsiteX78" fmla="*/ 122934 w 587787"/>
                  <a:gd name="connsiteY78" fmla="*/ 128329 h 586899"/>
                  <a:gd name="connsiteX79" fmla="*/ 172784 w 587787"/>
                  <a:gd name="connsiteY79" fmla="*/ 128329 h 586899"/>
                  <a:gd name="connsiteX80" fmla="*/ 183862 w 587787"/>
                  <a:gd name="connsiteY80" fmla="*/ 139377 h 586899"/>
                  <a:gd name="connsiteX81" fmla="*/ 183862 w 587787"/>
                  <a:gd name="connsiteY81" fmla="*/ 189090 h 586899"/>
                  <a:gd name="connsiteX82" fmla="*/ 172784 w 587787"/>
                  <a:gd name="connsiteY82" fmla="*/ 200138 h 586899"/>
                  <a:gd name="connsiteX83" fmla="*/ 122934 w 587787"/>
                  <a:gd name="connsiteY83" fmla="*/ 200138 h 586899"/>
                  <a:gd name="connsiteX84" fmla="*/ 111856 w 587787"/>
                  <a:gd name="connsiteY84" fmla="*/ 189090 h 586899"/>
                  <a:gd name="connsiteX85" fmla="*/ 111856 w 587787"/>
                  <a:gd name="connsiteY85" fmla="*/ 139377 h 586899"/>
                  <a:gd name="connsiteX86" fmla="*/ 122934 w 587787"/>
                  <a:gd name="connsiteY86" fmla="*/ 128329 h 586899"/>
                  <a:gd name="connsiteX87" fmla="*/ 55336 w 587787"/>
                  <a:gd name="connsiteY87" fmla="*/ 36835 h 586899"/>
                  <a:gd name="connsiteX88" fmla="*/ 36890 w 587787"/>
                  <a:gd name="connsiteY88" fmla="*/ 55252 h 586899"/>
                  <a:gd name="connsiteX89" fmla="*/ 36890 w 587787"/>
                  <a:gd name="connsiteY89" fmla="*/ 531647 h 586899"/>
                  <a:gd name="connsiteX90" fmla="*/ 55336 w 587787"/>
                  <a:gd name="connsiteY90" fmla="*/ 550064 h 586899"/>
                  <a:gd name="connsiteX91" fmla="*/ 232677 w 587787"/>
                  <a:gd name="connsiteY91" fmla="*/ 550064 h 586899"/>
                  <a:gd name="connsiteX92" fmla="*/ 229335 w 587787"/>
                  <a:gd name="connsiteY92" fmla="*/ 557406 h 586899"/>
                  <a:gd name="connsiteX93" fmla="*/ 574818 w 587787"/>
                  <a:gd name="connsiteY93" fmla="*/ 557406 h 586899"/>
                  <a:gd name="connsiteX94" fmla="*/ 584039 w 587787"/>
                  <a:gd name="connsiteY94" fmla="*/ 531625 h 586899"/>
                  <a:gd name="connsiteX95" fmla="*/ 576662 w 587787"/>
                  <a:gd name="connsiteY95" fmla="*/ 524259 h 586899"/>
                  <a:gd name="connsiteX96" fmla="*/ 550897 w 587787"/>
                  <a:gd name="connsiteY96" fmla="*/ 515464 h 586899"/>
                  <a:gd name="connsiteX97" fmla="*/ 550897 w 587787"/>
                  <a:gd name="connsiteY97" fmla="*/ 55252 h 586899"/>
                  <a:gd name="connsiteX98" fmla="*/ 532451 w 587787"/>
                  <a:gd name="connsiteY98" fmla="*/ 36835 h 586899"/>
                  <a:gd name="connsiteX99" fmla="*/ 55336 w 587787"/>
                  <a:gd name="connsiteY99" fmla="*/ 0 h 586899"/>
                  <a:gd name="connsiteX100" fmla="*/ 532451 w 587787"/>
                  <a:gd name="connsiteY100" fmla="*/ 0 h 586899"/>
                  <a:gd name="connsiteX101" fmla="*/ 587787 w 587787"/>
                  <a:gd name="connsiteY101" fmla="*/ 55252 h 586899"/>
                  <a:gd name="connsiteX102" fmla="*/ 587787 w 587787"/>
                  <a:gd name="connsiteY102" fmla="*/ 531647 h 586899"/>
                  <a:gd name="connsiteX103" fmla="*/ 532451 w 587787"/>
                  <a:gd name="connsiteY103" fmla="*/ 586899 h 586899"/>
                  <a:gd name="connsiteX104" fmla="*/ 55336 w 587787"/>
                  <a:gd name="connsiteY104" fmla="*/ 586899 h 586899"/>
                  <a:gd name="connsiteX105" fmla="*/ 0 w 587787"/>
                  <a:gd name="connsiteY105" fmla="*/ 531647 h 586899"/>
                  <a:gd name="connsiteX106" fmla="*/ 0 w 587787"/>
                  <a:gd name="connsiteY106" fmla="*/ 55252 h 586899"/>
                  <a:gd name="connsiteX107" fmla="*/ 55336 w 587787"/>
                  <a:gd name="connsiteY107"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87787" h="586899">
                    <a:moveTo>
                      <a:pt x="210889" y="405207"/>
                    </a:moveTo>
                    <a:lnTo>
                      <a:pt x="327095" y="405207"/>
                    </a:lnTo>
                    <a:cubicBezTo>
                      <a:pt x="328940" y="423637"/>
                      <a:pt x="340007" y="440224"/>
                      <a:pt x="340007" y="440224"/>
                    </a:cubicBezTo>
                    <a:lnTo>
                      <a:pt x="210889" y="440224"/>
                    </a:lnTo>
                    <a:close/>
                    <a:moveTo>
                      <a:pt x="122934" y="395950"/>
                    </a:moveTo>
                    <a:cubicBezTo>
                      <a:pt x="122934" y="395950"/>
                      <a:pt x="121088" y="395950"/>
                      <a:pt x="121088" y="397793"/>
                    </a:cubicBezTo>
                    <a:lnTo>
                      <a:pt x="121088" y="447575"/>
                    </a:lnTo>
                    <a:cubicBezTo>
                      <a:pt x="121088" y="447575"/>
                      <a:pt x="121088" y="449419"/>
                      <a:pt x="122934" y="449419"/>
                    </a:cubicBezTo>
                    <a:lnTo>
                      <a:pt x="172784" y="449419"/>
                    </a:lnTo>
                    <a:cubicBezTo>
                      <a:pt x="172784" y="449419"/>
                      <a:pt x="174630" y="449419"/>
                      <a:pt x="174630" y="447575"/>
                    </a:cubicBezTo>
                    <a:lnTo>
                      <a:pt x="174630" y="397793"/>
                    </a:lnTo>
                    <a:cubicBezTo>
                      <a:pt x="174630" y="397793"/>
                      <a:pt x="174630" y="395950"/>
                      <a:pt x="172784" y="395950"/>
                    </a:cubicBezTo>
                    <a:close/>
                    <a:moveTo>
                      <a:pt x="122934" y="384887"/>
                    </a:moveTo>
                    <a:lnTo>
                      <a:pt x="172784" y="384887"/>
                    </a:lnTo>
                    <a:cubicBezTo>
                      <a:pt x="180169" y="384887"/>
                      <a:pt x="183862" y="390418"/>
                      <a:pt x="183862" y="395950"/>
                    </a:cubicBezTo>
                    <a:lnTo>
                      <a:pt x="183862" y="445731"/>
                    </a:lnTo>
                    <a:cubicBezTo>
                      <a:pt x="183862" y="451263"/>
                      <a:pt x="180169" y="456794"/>
                      <a:pt x="172784" y="456794"/>
                    </a:cubicBezTo>
                    <a:lnTo>
                      <a:pt x="122934" y="456794"/>
                    </a:lnTo>
                    <a:cubicBezTo>
                      <a:pt x="117395" y="456794"/>
                      <a:pt x="111856" y="453106"/>
                      <a:pt x="111856" y="445731"/>
                    </a:cubicBezTo>
                    <a:lnTo>
                      <a:pt x="111856" y="395950"/>
                    </a:lnTo>
                    <a:cubicBezTo>
                      <a:pt x="111856" y="390418"/>
                      <a:pt x="115549" y="384887"/>
                      <a:pt x="122934" y="384887"/>
                    </a:cubicBezTo>
                    <a:close/>
                    <a:moveTo>
                      <a:pt x="212763" y="276878"/>
                    </a:moveTo>
                    <a:lnTo>
                      <a:pt x="341782" y="276878"/>
                    </a:lnTo>
                    <a:cubicBezTo>
                      <a:pt x="328880" y="289779"/>
                      <a:pt x="328880" y="306366"/>
                      <a:pt x="330723" y="311895"/>
                    </a:cubicBezTo>
                    <a:lnTo>
                      <a:pt x="212763" y="311895"/>
                    </a:lnTo>
                    <a:close/>
                    <a:moveTo>
                      <a:pt x="122934" y="256657"/>
                    </a:moveTo>
                    <a:lnTo>
                      <a:pt x="172784" y="256657"/>
                    </a:lnTo>
                    <a:cubicBezTo>
                      <a:pt x="180169" y="256657"/>
                      <a:pt x="183862" y="262181"/>
                      <a:pt x="183862" y="267705"/>
                    </a:cubicBezTo>
                    <a:lnTo>
                      <a:pt x="183862" y="317418"/>
                    </a:lnTo>
                    <a:cubicBezTo>
                      <a:pt x="183862" y="322942"/>
                      <a:pt x="180169" y="328466"/>
                      <a:pt x="172784" y="328466"/>
                    </a:cubicBezTo>
                    <a:lnTo>
                      <a:pt x="122934" y="328466"/>
                    </a:lnTo>
                    <a:cubicBezTo>
                      <a:pt x="117395" y="328466"/>
                      <a:pt x="111856" y="324783"/>
                      <a:pt x="111856" y="317418"/>
                    </a:cubicBezTo>
                    <a:lnTo>
                      <a:pt x="111856" y="267705"/>
                    </a:lnTo>
                    <a:cubicBezTo>
                      <a:pt x="111856" y="262181"/>
                      <a:pt x="115549" y="256657"/>
                      <a:pt x="122934" y="256657"/>
                    </a:cubicBezTo>
                    <a:close/>
                    <a:moveTo>
                      <a:pt x="453714" y="243736"/>
                    </a:moveTo>
                    <a:lnTo>
                      <a:pt x="455559" y="243736"/>
                    </a:lnTo>
                    <a:cubicBezTo>
                      <a:pt x="453714" y="245578"/>
                      <a:pt x="450026" y="247419"/>
                      <a:pt x="448182" y="249261"/>
                    </a:cubicBezTo>
                    <a:cubicBezTo>
                      <a:pt x="444493" y="254785"/>
                      <a:pt x="444493" y="258468"/>
                      <a:pt x="448182" y="262151"/>
                    </a:cubicBezTo>
                    <a:cubicBezTo>
                      <a:pt x="453714" y="265834"/>
                      <a:pt x="457403" y="267676"/>
                      <a:pt x="466624" y="275042"/>
                    </a:cubicBezTo>
                    <a:cubicBezTo>
                      <a:pt x="474001" y="278725"/>
                      <a:pt x="480763" y="287932"/>
                      <a:pt x="482607" y="302664"/>
                    </a:cubicBezTo>
                    <a:lnTo>
                      <a:pt x="482607" y="343177"/>
                    </a:lnTo>
                    <a:cubicBezTo>
                      <a:pt x="482607" y="348088"/>
                      <a:pt x="482607" y="349930"/>
                      <a:pt x="486296" y="348088"/>
                    </a:cubicBezTo>
                    <a:cubicBezTo>
                      <a:pt x="493672" y="348088"/>
                      <a:pt x="491828" y="360979"/>
                      <a:pt x="489984" y="366503"/>
                    </a:cubicBezTo>
                    <a:cubicBezTo>
                      <a:pt x="488140" y="373869"/>
                      <a:pt x="486296" y="375711"/>
                      <a:pt x="484451" y="383077"/>
                    </a:cubicBezTo>
                    <a:cubicBezTo>
                      <a:pt x="482607" y="388601"/>
                      <a:pt x="480763" y="386760"/>
                      <a:pt x="480763" y="386760"/>
                    </a:cubicBezTo>
                    <a:cubicBezTo>
                      <a:pt x="478919" y="395967"/>
                      <a:pt x="477075" y="414382"/>
                      <a:pt x="466624" y="429114"/>
                    </a:cubicBezTo>
                    <a:cubicBezTo>
                      <a:pt x="464780" y="430956"/>
                      <a:pt x="462936" y="432797"/>
                      <a:pt x="462936" y="434639"/>
                    </a:cubicBezTo>
                    <a:cubicBezTo>
                      <a:pt x="462936" y="436480"/>
                      <a:pt x="462936" y="443846"/>
                      <a:pt x="464780" y="458578"/>
                    </a:cubicBezTo>
                    <a:cubicBezTo>
                      <a:pt x="464780" y="464103"/>
                      <a:pt x="464780" y="464103"/>
                      <a:pt x="466624" y="464103"/>
                    </a:cubicBezTo>
                    <a:cubicBezTo>
                      <a:pt x="474001" y="464103"/>
                      <a:pt x="475845" y="467786"/>
                      <a:pt x="475845" y="473311"/>
                    </a:cubicBezTo>
                    <a:cubicBezTo>
                      <a:pt x="475845" y="487429"/>
                      <a:pt x="484451" y="492953"/>
                      <a:pt x="486296" y="494795"/>
                    </a:cubicBezTo>
                    <a:cubicBezTo>
                      <a:pt x="501971" y="500320"/>
                      <a:pt x="516725" y="504463"/>
                      <a:pt x="531479" y="508836"/>
                    </a:cubicBezTo>
                    <a:lnTo>
                      <a:pt x="550897" y="515464"/>
                    </a:lnTo>
                    <a:lnTo>
                      <a:pt x="550897" y="531647"/>
                    </a:lnTo>
                    <a:cubicBezTo>
                      <a:pt x="550897" y="542697"/>
                      <a:pt x="547208" y="550064"/>
                      <a:pt x="530607" y="550064"/>
                    </a:cubicBezTo>
                    <a:lnTo>
                      <a:pt x="262537" y="550064"/>
                    </a:lnTo>
                    <a:lnTo>
                      <a:pt x="232677" y="550064"/>
                    </a:lnTo>
                    <a:lnTo>
                      <a:pt x="238556" y="537149"/>
                    </a:lnTo>
                    <a:cubicBezTo>
                      <a:pt x="242245" y="531625"/>
                      <a:pt x="244089" y="527942"/>
                      <a:pt x="256998" y="524259"/>
                    </a:cubicBezTo>
                    <a:cubicBezTo>
                      <a:pt x="275440" y="518734"/>
                      <a:pt x="330767" y="502161"/>
                      <a:pt x="344906" y="491112"/>
                    </a:cubicBezTo>
                    <a:cubicBezTo>
                      <a:pt x="348594" y="489270"/>
                      <a:pt x="355971" y="480063"/>
                      <a:pt x="355971" y="469628"/>
                    </a:cubicBezTo>
                    <a:cubicBezTo>
                      <a:pt x="355971" y="465944"/>
                      <a:pt x="355971" y="460420"/>
                      <a:pt x="363348" y="460420"/>
                    </a:cubicBezTo>
                    <a:cubicBezTo>
                      <a:pt x="365192" y="460420"/>
                      <a:pt x="367036" y="458578"/>
                      <a:pt x="367036" y="456737"/>
                    </a:cubicBezTo>
                    <a:cubicBezTo>
                      <a:pt x="367036" y="449371"/>
                      <a:pt x="367036" y="440163"/>
                      <a:pt x="368881" y="432797"/>
                    </a:cubicBezTo>
                    <a:cubicBezTo>
                      <a:pt x="368881" y="430956"/>
                      <a:pt x="368881" y="429114"/>
                      <a:pt x="367036" y="427273"/>
                    </a:cubicBezTo>
                    <a:cubicBezTo>
                      <a:pt x="359660" y="416224"/>
                      <a:pt x="354127" y="395967"/>
                      <a:pt x="352283" y="384918"/>
                    </a:cubicBezTo>
                    <a:cubicBezTo>
                      <a:pt x="352283" y="384918"/>
                      <a:pt x="350438" y="386760"/>
                      <a:pt x="348594" y="381235"/>
                    </a:cubicBezTo>
                    <a:cubicBezTo>
                      <a:pt x="346750" y="373869"/>
                      <a:pt x="344906" y="370186"/>
                      <a:pt x="343062" y="362820"/>
                    </a:cubicBezTo>
                    <a:cubicBezTo>
                      <a:pt x="343062" y="360979"/>
                      <a:pt x="337529" y="344405"/>
                      <a:pt x="346750" y="346860"/>
                    </a:cubicBezTo>
                    <a:cubicBezTo>
                      <a:pt x="350438" y="348702"/>
                      <a:pt x="350438" y="346860"/>
                      <a:pt x="350438" y="343177"/>
                    </a:cubicBezTo>
                    <a:lnTo>
                      <a:pt x="350438" y="302664"/>
                    </a:lnTo>
                    <a:cubicBezTo>
                      <a:pt x="350438" y="289774"/>
                      <a:pt x="359660" y="278725"/>
                      <a:pt x="368881" y="271359"/>
                    </a:cubicBezTo>
                    <a:cubicBezTo>
                      <a:pt x="383634" y="258468"/>
                      <a:pt x="400232" y="252944"/>
                      <a:pt x="418674" y="249261"/>
                    </a:cubicBezTo>
                    <a:cubicBezTo>
                      <a:pt x="427895" y="247419"/>
                      <a:pt x="451870" y="243736"/>
                      <a:pt x="453714" y="243736"/>
                    </a:cubicBezTo>
                    <a:close/>
                    <a:moveTo>
                      <a:pt x="210889" y="148550"/>
                    </a:moveTo>
                    <a:lnTo>
                      <a:pt x="475832" y="148550"/>
                    </a:lnTo>
                    <a:lnTo>
                      <a:pt x="475832" y="183567"/>
                    </a:lnTo>
                    <a:lnTo>
                      <a:pt x="210889" y="183567"/>
                    </a:lnTo>
                    <a:close/>
                    <a:moveTo>
                      <a:pt x="122934" y="128329"/>
                    </a:moveTo>
                    <a:lnTo>
                      <a:pt x="172784" y="128329"/>
                    </a:lnTo>
                    <a:cubicBezTo>
                      <a:pt x="180169" y="128329"/>
                      <a:pt x="183862" y="133853"/>
                      <a:pt x="183862" y="139377"/>
                    </a:cubicBezTo>
                    <a:lnTo>
                      <a:pt x="183862" y="189090"/>
                    </a:lnTo>
                    <a:cubicBezTo>
                      <a:pt x="183862" y="194614"/>
                      <a:pt x="180169" y="200138"/>
                      <a:pt x="172784" y="200138"/>
                    </a:cubicBezTo>
                    <a:lnTo>
                      <a:pt x="122934" y="200138"/>
                    </a:lnTo>
                    <a:cubicBezTo>
                      <a:pt x="117395" y="200138"/>
                      <a:pt x="111856" y="196455"/>
                      <a:pt x="111856" y="189090"/>
                    </a:cubicBezTo>
                    <a:lnTo>
                      <a:pt x="111856" y="139377"/>
                    </a:lnTo>
                    <a:cubicBezTo>
                      <a:pt x="111856" y="133853"/>
                      <a:pt x="115549" y="128329"/>
                      <a:pt x="122934" y="128329"/>
                    </a:cubicBezTo>
                    <a:close/>
                    <a:moveTo>
                      <a:pt x="55336" y="36835"/>
                    </a:moveTo>
                    <a:cubicBezTo>
                      <a:pt x="44268" y="36835"/>
                      <a:pt x="36890" y="44202"/>
                      <a:pt x="36890" y="55252"/>
                    </a:cubicBezTo>
                    <a:lnTo>
                      <a:pt x="36890" y="531647"/>
                    </a:lnTo>
                    <a:cubicBezTo>
                      <a:pt x="36890" y="542697"/>
                      <a:pt x="44268" y="550064"/>
                      <a:pt x="55336" y="550064"/>
                    </a:cubicBezTo>
                    <a:lnTo>
                      <a:pt x="232677" y="550064"/>
                    </a:lnTo>
                    <a:lnTo>
                      <a:pt x="229335" y="557406"/>
                    </a:lnTo>
                    <a:lnTo>
                      <a:pt x="574818" y="557406"/>
                    </a:lnTo>
                    <a:lnTo>
                      <a:pt x="584039" y="531625"/>
                    </a:lnTo>
                    <a:cubicBezTo>
                      <a:pt x="580351" y="524259"/>
                      <a:pt x="584039" y="526100"/>
                      <a:pt x="576662" y="524259"/>
                    </a:cubicBezTo>
                    <a:lnTo>
                      <a:pt x="550897" y="515464"/>
                    </a:lnTo>
                    <a:lnTo>
                      <a:pt x="550897" y="55252"/>
                    </a:lnTo>
                    <a:cubicBezTo>
                      <a:pt x="550897" y="44202"/>
                      <a:pt x="543518" y="36835"/>
                      <a:pt x="532451" y="36835"/>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rgbClr val="F2590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dirty="0">
                  <a:latin typeface="思源黑体 CN Light" panose="020B0300000000000000" pitchFamily="34" charset="-122"/>
                  <a:ea typeface="思源黑体 CN Light" panose="020B0300000000000000" pitchFamily="34" charset="-122"/>
                </a:endParaRPr>
              </a:p>
            </p:txBody>
          </p:sp>
          <p:sp>
            <p:nvSpPr>
              <p:cNvPr id="50" name="Title 1">
                <a:extLst>
                  <a:ext uri="{FF2B5EF4-FFF2-40B4-BE49-F238E27FC236}">
                    <a16:creationId xmlns:a16="http://schemas.microsoft.com/office/drawing/2014/main" xmlns="" id="{10F6240B-345B-43DA-8E0D-DB72E3B0E092}"/>
                  </a:ext>
                </a:extLst>
              </p:cNvPr>
              <p:cNvSpPr txBox="1"/>
              <p:nvPr/>
            </p:nvSpPr>
            <p:spPr>
              <a:xfrm>
                <a:off x="2389255" y="3834425"/>
                <a:ext cx="877407" cy="321368"/>
              </a:xfrm>
              <a:prstGeom prst="rect">
                <a:avLst/>
              </a:prstGeom>
            </p:spPr>
            <p:txBody>
              <a:bodyPr wrap="square"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latin typeface="思源黑体 CN Bold" panose="020B0800000000000000" pitchFamily="34" charset="-122"/>
                    <a:ea typeface="思源黑体 CN Bold" panose="020B0800000000000000" pitchFamily="34" charset="-122"/>
                    <a:sym typeface="微软雅黑" panose="020B0503020204020204" pitchFamily="34" charset="-122"/>
                  </a:rPr>
                  <a:t>内容</a:t>
                </a:r>
              </a:p>
            </p:txBody>
          </p:sp>
        </p:grpSp>
        <p:sp>
          <p:nvSpPr>
            <p:cNvPr id="47" name="矩形 46">
              <a:extLst>
                <a:ext uri="{FF2B5EF4-FFF2-40B4-BE49-F238E27FC236}">
                  <a16:creationId xmlns:a16="http://schemas.microsoft.com/office/drawing/2014/main" xmlns="" id="{03FFC690-8843-47CA-AD72-42F08F030CC8}"/>
                </a:ext>
              </a:extLst>
            </p:cNvPr>
            <p:cNvSpPr/>
            <p:nvPr/>
          </p:nvSpPr>
          <p:spPr>
            <a:xfrm>
              <a:off x="5216571" y="3987747"/>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xmlns="" id="{76AC53FC-4798-4C43-A998-A8C5A3DE7450}"/>
                </a:ext>
              </a:extLst>
            </p:cNvPr>
            <p:cNvSpPr txBox="1"/>
            <p:nvPr/>
          </p:nvSpPr>
          <p:spPr>
            <a:xfrm>
              <a:off x="5038902" y="4614506"/>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grpSp>
        <p:nvGrpSpPr>
          <p:cNvPr id="55" name="组合 54">
            <a:extLst>
              <a:ext uri="{FF2B5EF4-FFF2-40B4-BE49-F238E27FC236}">
                <a16:creationId xmlns:a16="http://schemas.microsoft.com/office/drawing/2014/main" xmlns="" id="{4A5B242D-FFF7-4509-83EA-EA1F08645B58}"/>
              </a:ext>
            </a:extLst>
          </p:cNvPr>
          <p:cNvGrpSpPr/>
          <p:nvPr/>
        </p:nvGrpSpPr>
        <p:grpSpPr>
          <a:xfrm>
            <a:off x="8531476" y="1591030"/>
            <a:ext cx="2156936" cy="4114802"/>
            <a:chOff x="8936776" y="1671307"/>
            <a:chExt cx="2156936" cy="4114802"/>
          </a:xfrm>
        </p:grpSpPr>
        <p:grpSp>
          <p:nvGrpSpPr>
            <p:cNvPr id="56" name="57b1f106-7d91-43ad-b106-72ae46f72739" descr="VgcAAB+LCAAAAAAABADVU11PgzAU/S9V33BhRLfIG9PM8KAzGdEHs4cKdXShZSnFzCz8d1to+RjI4E3DS7k9p/ec+3EEl/x7j4AN1gQy/oDhlkHickSAAdwA2DSNIgMsMA0w3T6yON0nwH4/lrT6zRvm4SuMUiS5FHMMo+LXbuE17AlTTFKiYObEFCF4qIWmZhHEQRChOsylHLGvMsNUxvLzmjORYBkzArlIeDSzK6CugD2bT8xMkgN0EA8ZwCtkaT1KnixAp095IW06wS5NOEGUV6QXKEqHhKoOv21ehS7lWKf1uL7rqIg1N3MP6uV1CPfoWTwl9aoKyBDYlOYaYkVecWjYzoxf9XroMNKhZNS9dbWjV32eshKvFHTJ3nQILwfxPo5idn4QNax1v/r8xD7yQkSQxniYcocGQnOgp3DB8DbkFCWJCqw+dsjnNZp9K1FpEoo3L5bLG2s+cxyg7ZlZ1zTqhEOn8QQ/pE05pd4n4TdB3PF9UWalvDCUx1s+tfwxc6hlNnpZBHtG8O+Zc/2Y/nNv1pgV7PPWu4OyUOdXMEd1rYGiD92CJnxILSWjwo1pt8rVqEjhYyO+H75i7zlWBwAA">
              <a:extLst>
                <a:ext uri="{FF2B5EF4-FFF2-40B4-BE49-F238E27FC236}">
                  <a16:creationId xmlns:a16="http://schemas.microsoft.com/office/drawing/2014/main" xmlns="" id="{0E5B1A47-12A2-46E2-A52C-8E2BE1C06E01}"/>
                </a:ext>
              </a:extLst>
            </p:cNvPr>
            <p:cNvGrpSpPr>
              <a:grpSpLocks noChangeAspect="1"/>
            </p:cNvGrpSpPr>
            <p:nvPr/>
          </p:nvGrpSpPr>
          <p:grpSpPr>
            <a:xfrm>
              <a:off x="9053624" y="1671307"/>
              <a:ext cx="1923241" cy="2841172"/>
              <a:chOff x="1787007" y="1879600"/>
              <a:chExt cx="2170266" cy="3206099"/>
            </a:xfrm>
          </p:grpSpPr>
          <p:sp>
            <p:nvSpPr>
              <p:cNvPr id="62" name="BackShape2">
                <a:extLst>
                  <a:ext uri="{FF2B5EF4-FFF2-40B4-BE49-F238E27FC236}">
                    <a16:creationId xmlns:a16="http://schemas.microsoft.com/office/drawing/2014/main" xmlns="" id="{5ED7EDDA-8E40-4972-B02A-92C3F4A5DE8C}"/>
                  </a:ext>
                </a:extLst>
              </p:cNvPr>
              <p:cNvSpPr/>
              <p:nvPr/>
            </p:nvSpPr>
            <p:spPr>
              <a:xfrm>
                <a:off x="1787007" y="2175956"/>
                <a:ext cx="2170266" cy="2170266"/>
              </a:xfrm>
              <a:prstGeom prst="donut">
                <a:avLst>
                  <a:gd name="adj" fmla="val 8626"/>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solidFill>
                    <a:srgbClr val="483B44"/>
                  </a:solidFill>
                  <a:latin typeface="思源黑体 CN Bold" panose="020B0800000000000000" pitchFamily="34" charset="-122"/>
                </a:endParaRPr>
              </a:p>
            </p:txBody>
          </p:sp>
          <p:sp>
            <p:nvSpPr>
              <p:cNvPr id="63" name="ValueShape">
                <a:extLst>
                  <a:ext uri="{FF2B5EF4-FFF2-40B4-BE49-F238E27FC236}">
                    <a16:creationId xmlns:a16="http://schemas.microsoft.com/office/drawing/2014/main" xmlns="" id="{B1964FAB-B61A-4F72-83A4-9D7FCA235295}"/>
                  </a:ext>
                </a:extLst>
              </p:cNvPr>
              <p:cNvSpPr/>
              <p:nvPr/>
            </p:nvSpPr>
            <p:spPr>
              <a:xfrm>
                <a:off x="1787007" y="2175956"/>
                <a:ext cx="2170266" cy="2170266"/>
              </a:xfrm>
              <a:prstGeom prst="blockArc">
                <a:avLst>
                  <a:gd name="adj1" fmla="val 16200000"/>
                  <a:gd name="adj2" fmla="val 9072000"/>
                  <a:gd name="adj3" fmla="val 8626"/>
                </a:avLst>
              </a:prstGeom>
              <a:gradFill>
                <a:gsLst>
                  <a:gs pos="0">
                    <a:srgbClr val="F5AD14"/>
                  </a:gs>
                  <a:gs pos="100000">
                    <a:srgbClr val="F01D06"/>
                  </a:gs>
                </a:gsLst>
                <a:lin ang="27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40" dirty="0">
                  <a:solidFill>
                    <a:srgbClr val="483B44"/>
                  </a:solidFill>
                  <a:latin typeface="思源黑体 CN Bold" panose="020B0800000000000000" pitchFamily="34" charset="-122"/>
                </a:endParaRPr>
              </a:p>
            </p:txBody>
          </p:sp>
          <p:sp>
            <p:nvSpPr>
              <p:cNvPr id="64" name="BackShape1">
                <a:extLst>
                  <a:ext uri="{FF2B5EF4-FFF2-40B4-BE49-F238E27FC236}">
                    <a16:creationId xmlns:a16="http://schemas.microsoft.com/office/drawing/2014/main" xmlns="" id="{314C8C87-A9AF-4EDF-858D-4EA62E574C1B}"/>
                  </a:ext>
                </a:extLst>
              </p:cNvPr>
              <p:cNvSpPr/>
              <p:nvPr/>
            </p:nvSpPr>
            <p:spPr>
              <a:xfrm>
                <a:off x="2531003" y="1879600"/>
                <a:ext cx="697917" cy="697917"/>
              </a:xfrm>
              <a:prstGeom prst="ellipse">
                <a:avLst/>
              </a:prstGeom>
              <a:solidFill>
                <a:srgbClr val="F8FAF9"/>
              </a:solidFill>
              <a:ln w="12700">
                <a:solidFill>
                  <a:schemeClr val="tx2">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tx1"/>
                    </a:solidFill>
                    <a:latin typeface="思源黑体 CN Bold" panose="020B0800000000000000" pitchFamily="34" charset="-122"/>
                    <a:ea typeface="思源黑体 CN Light" panose="020B0300000000000000" pitchFamily="34" charset="-122"/>
                  </a:rPr>
                  <a:t>3</a:t>
                </a:r>
                <a:endParaRPr sz="2000" dirty="0">
                  <a:solidFill>
                    <a:schemeClr val="tx1"/>
                  </a:solidFill>
                  <a:latin typeface="思源黑体 CN Bold" panose="020B0800000000000000" pitchFamily="34" charset="-122"/>
                </a:endParaRPr>
              </a:p>
            </p:txBody>
          </p:sp>
          <p:cxnSp>
            <p:nvCxnSpPr>
              <p:cNvPr id="65" name="LineShape">
                <a:extLst>
                  <a:ext uri="{FF2B5EF4-FFF2-40B4-BE49-F238E27FC236}">
                    <a16:creationId xmlns:a16="http://schemas.microsoft.com/office/drawing/2014/main" xmlns="" id="{99F8EBFC-3250-46B1-830B-52855BFE81F3}"/>
                  </a:ext>
                </a:extLst>
              </p:cNvPr>
              <p:cNvCxnSpPr/>
              <p:nvPr/>
            </p:nvCxnSpPr>
            <p:spPr>
              <a:xfrm flipH="1">
                <a:off x="2149735" y="5085699"/>
                <a:ext cx="1444812" cy="0"/>
              </a:xfrm>
              <a:prstGeom prst="straightConnector1">
                <a:avLst/>
              </a:prstGeom>
              <a:noFill/>
              <a:ln w="12700" cap="flat" cmpd="sng">
                <a:solidFill>
                  <a:srgbClr val="D8D8D8"/>
                </a:solidFill>
                <a:prstDash val="solid"/>
                <a:miter/>
                <a:headEnd type="none" w="med" len="med"/>
                <a:tailEnd type="none" w="med" len="med"/>
              </a:ln>
            </p:spPr>
          </p:cxnSp>
        </p:grpSp>
        <p:grpSp>
          <p:nvGrpSpPr>
            <p:cNvPr id="57" name="Group 63">
              <a:extLst>
                <a:ext uri="{FF2B5EF4-FFF2-40B4-BE49-F238E27FC236}">
                  <a16:creationId xmlns:a16="http://schemas.microsoft.com/office/drawing/2014/main" xmlns="" id="{4FD692F6-BDC3-40B2-94B7-694B810F3D5B}"/>
                </a:ext>
              </a:extLst>
            </p:cNvPr>
            <p:cNvGrpSpPr/>
            <p:nvPr/>
          </p:nvGrpSpPr>
          <p:grpSpPr>
            <a:xfrm>
              <a:off x="9576541" y="2565897"/>
              <a:ext cx="877407" cy="690304"/>
              <a:chOff x="2389255" y="3465489"/>
              <a:chExt cx="877407" cy="690304"/>
            </a:xfrm>
          </p:grpSpPr>
          <p:sp>
            <p:nvSpPr>
              <p:cNvPr id="60" name="形状">
                <a:extLst>
                  <a:ext uri="{FF2B5EF4-FFF2-40B4-BE49-F238E27FC236}">
                    <a16:creationId xmlns:a16="http://schemas.microsoft.com/office/drawing/2014/main" xmlns="" id="{CD85B60E-8B63-4E4D-B780-77E1EB7AEBBB}"/>
                  </a:ext>
                </a:extLst>
              </p:cNvPr>
              <p:cNvSpPr>
                <a:spLocks noChangeAspect="1"/>
              </p:cNvSpPr>
              <p:nvPr/>
            </p:nvSpPr>
            <p:spPr bwMode="auto">
              <a:xfrm>
                <a:off x="2714760" y="3465489"/>
                <a:ext cx="226397" cy="293654"/>
              </a:xfrm>
              <a:custGeom>
                <a:avLst/>
                <a:gdLst>
                  <a:gd name="connsiteX0" fmla="*/ 222742 w 468978"/>
                  <a:gd name="connsiteY0" fmla="*/ 456169 h 608298"/>
                  <a:gd name="connsiteX1" fmla="*/ 222742 w 468978"/>
                  <a:gd name="connsiteY1" fmla="*/ 502934 h 608298"/>
                  <a:gd name="connsiteX2" fmla="*/ 386984 w 468978"/>
                  <a:gd name="connsiteY2" fmla="*/ 502934 h 608298"/>
                  <a:gd name="connsiteX3" fmla="*/ 386984 w 468978"/>
                  <a:gd name="connsiteY3" fmla="*/ 456169 h 608298"/>
                  <a:gd name="connsiteX4" fmla="*/ 211100 w 468978"/>
                  <a:gd name="connsiteY4" fmla="*/ 432661 h 608298"/>
                  <a:gd name="connsiteX5" fmla="*/ 398626 w 468978"/>
                  <a:gd name="connsiteY5" fmla="*/ 432661 h 608298"/>
                  <a:gd name="connsiteX6" fmla="*/ 410267 w 468978"/>
                  <a:gd name="connsiteY6" fmla="*/ 444289 h 608298"/>
                  <a:gd name="connsiteX7" fmla="*/ 410267 w 468978"/>
                  <a:gd name="connsiteY7" fmla="*/ 514561 h 608298"/>
                  <a:gd name="connsiteX8" fmla="*/ 398626 w 468978"/>
                  <a:gd name="connsiteY8" fmla="*/ 526442 h 608298"/>
                  <a:gd name="connsiteX9" fmla="*/ 211100 w 468978"/>
                  <a:gd name="connsiteY9" fmla="*/ 526442 h 608298"/>
                  <a:gd name="connsiteX10" fmla="*/ 199206 w 468978"/>
                  <a:gd name="connsiteY10" fmla="*/ 514561 h 608298"/>
                  <a:gd name="connsiteX11" fmla="*/ 199206 w 468978"/>
                  <a:gd name="connsiteY11" fmla="*/ 444289 h 608298"/>
                  <a:gd name="connsiteX12" fmla="*/ 211100 w 468978"/>
                  <a:gd name="connsiteY12" fmla="*/ 432661 h 608298"/>
                  <a:gd name="connsiteX13" fmla="*/ 222771 w 468978"/>
                  <a:gd name="connsiteY13" fmla="*/ 385946 h 608298"/>
                  <a:gd name="connsiteX14" fmla="*/ 386985 w 468978"/>
                  <a:gd name="connsiteY14" fmla="*/ 385946 h 608298"/>
                  <a:gd name="connsiteX15" fmla="*/ 398624 w 468978"/>
                  <a:gd name="connsiteY15" fmla="*/ 397554 h 608298"/>
                  <a:gd name="connsiteX16" fmla="*/ 386985 w 468978"/>
                  <a:gd name="connsiteY16" fmla="*/ 409162 h 608298"/>
                  <a:gd name="connsiteX17" fmla="*/ 222771 w 468978"/>
                  <a:gd name="connsiteY17" fmla="*/ 409162 h 608298"/>
                  <a:gd name="connsiteX18" fmla="*/ 211132 w 468978"/>
                  <a:gd name="connsiteY18" fmla="*/ 397554 h 608298"/>
                  <a:gd name="connsiteX19" fmla="*/ 222771 w 468978"/>
                  <a:gd name="connsiteY19" fmla="*/ 385946 h 608298"/>
                  <a:gd name="connsiteX20" fmla="*/ 222771 w 468978"/>
                  <a:gd name="connsiteY20" fmla="*/ 327307 h 608298"/>
                  <a:gd name="connsiteX21" fmla="*/ 386985 w 468978"/>
                  <a:gd name="connsiteY21" fmla="*/ 327307 h 608298"/>
                  <a:gd name="connsiteX22" fmla="*/ 398624 w 468978"/>
                  <a:gd name="connsiteY22" fmla="*/ 338930 h 608298"/>
                  <a:gd name="connsiteX23" fmla="*/ 386985 w 468978"/>
                  <a:gd name="connsiteY23" fmla="*/ 350805 h 608298"/>
                  <a:gd name="connsiteX24" fmla="*/ 222771 w 468978"/>
                  <a:gd name="connsiteY24" fmla="*/ 350805 h 608298"/>
                  <a:gd name="connsiteX25" fmla="*/ 211132 w 468978"/>
                  <a:gd name="connsiteY25" fmla="*/ 338930 h 608298"/>
                  <a:gd name="connsiteX26" fmla="*/ 222771 w 468978"/>
                  <a:gd name="connsiteY26" fmla="*/ 327307 h 608298"/>
                  <a:gd name="connsiteX27" fmla="*/ 222771 w 468978"/>
                  <a:gd name="connsiteY27" fmla="*/ 268667 h 608298"/>
                  <a:gd name="connsiteX28" fmla="*/ 386985 w 468978"/>
                  <a:gd name="connsiteY28" fmla="*/ 268667 h 608298"/>
                  <a:gd name="connsiteX29" fmla="*/ 398624 w 468978"/>
                  <a:gd name="connsiteY29" fmla="*/ 280542 h 608298"/>
                  <a:gd name="connsiteX30" fmla="*/ 386985 w 468978"/>
                  <a:gd name="connsiteY30" fmla="*/ 292165 h 608298"/>
                  <a:gd name="connsiteX31" fmla="*/ 222771 w 468978"/>
                  <a:gd name="connsiteY31" fmla="*/ 292165 h 608298"/>
                  <a:gd name="connsiteX32" fmla="*/ 211132 w 468978"/>
                  <a:gd name="connsiteY32" fmla="*/ 280542 h 608298"/>
                  <a:gd name="connsiteX33" fmla="*/ 222771 w 468978"/>
                  <a:gd name="connsiteY33" fmla="*/ 268667 h 608298"/>
                  <a:gd name="connsiteX34" fmla="*/ 172102 w 468978"/>
                  <a:gd name="connsiteY34" fmla="*/ 243661 h 608298"/>
                  <a:gd name="connsiteX35" fmla="*/ 179188 w 468978"/>
                  <a:gd name="connsiteY35" fmla="*/ 258819 h 608298"/>
                  <a:gd name="connsiteX36" fmla="*/ 129084 w 468978"/>
                  <a:gd name="connsiteY36" fmla="*/ 396250 h 608298"/>
                  <a:gd name="connsiteX37" fmla="*/ 122505 w 468978"/>
                  <a:gd name="connsiteY37" fmla="*/ 403071 h 608298"/>
                  <a:gd name="connsiteX38" fmla="*/ 117950 w 468978"/>
                  <a:gd name="connsiteY38" fmla="*/ 404082 h 608298"/>
                  <a:gd name="connsiteX39" fmla="*/ 112889 w 468978"/>
                  <a:gd name="connsiteY39" fmla="*/ 402819 h 608298"/>
                  <a:gd name="connsiteX40" fmla="*/ 63039 w 468978"/>
                  <a:gd name="connsiteY40" fmla="*/ 379071 h 608298"/>
                  <a:gd name="connsiteX41" fmla="*/ 57472 w 468978"/>
                  <a:gd name="connsiteY41" fmla="*/ 363408 h 608298"/>
                  <a:gd name="connsiteX42" fmla="*/ 73161 w 468978"/>
                  <a:gd name="connsiteY42" fmla="*/ 357850 h 608298"/>
                  <a:gd name="connsiteX43" fmla="*/ 111371 w 468978"/>
                  <a:gd name="connsiteY43" fmla="*/ 376293 h 608298"/>
                  <a:gd name="connsiteX44" fmla="*/ 156919 w 468978"/>
                  <a:gd name="connsiteY44" fmla="*/ 250735 h 608298"/>
                  <a:gd name="connsiteX45" fmla="*/ 172102 w 468978"/>
                  <a:gd name="connsiteY45" fmla="*/ 243661 h 608298"/>
                  <a:gd name="connsiteX46" fmla="*/ 222771 w 468978"/>
                  <a:gd name="connsiteY46" fmla="*/ 210309 h 608298"/>
                  <a:gd name="connsiteX47" fmla="*/ 386985 w 468978"/>
                  <a:gd name="connsiteY47" fmla="*/ 210309 h 608298"/>
                  <a:gd name="connsiteX48" fmla="*/ 398624 w 468978"/>
                  <a:gd name="connsiteY48" fmla="*/ 221917 h 608298"/>
                  <a:gd name="connsiteX49" fmla="*/ 386985 w 468978"/>
                  <a:gd name="connsiteY49" fmla="*/ 233525 h 608298"/>
                  <a:gd name="connsiteX50" fmla="*/ 222771 w 468978"/>
                  <a:gd name="connsiteY50" fmla="*/ 233525 h 608298"/>
                  <a:gd name="connsiteX51" fmla="*/ 211132 w 468978"/>
                  <a:gd name="connsiteY51" fmla="*/ 221917 h 608298"/>
                  <a:gd name="connsiteX52" fmla="*/ 222771 w 468978"/>
                  <a:gd name="connsiteY52" fmla="*/ 210309 h 608298"/>
                  <a:gd name="connsiteX53" fmla="*/ 52643 w 468978"/>
                  <a:gd name="connsiteY53" fmla="*/ 37402 h 608298"/>
                  <a:gd name="connsiteX54" fmla="*/ 28093 w 468978"/>
                  <a:gd name="connsiteY54" fmla="*/ 86683 h 608298"/>
                  <a:gd name="connsiteX55" fmla="*/ 23537 w 468978"/>
                  <a:gd name="connsiteY55" fmla="*/ 91485 h 608298"/>
                  <a:gd name="connsiteX56" fmla="*/ 23537 w 468978"/>
                  <a:gd name="connsiteY56" fmla="*/ 584795 h 608298"/>
                  <a:gd name="connsiteX57" fmla="*/ 445441 w 468978"/>
                  <a:gd name="connsiteY57" fmla="*/ 584795 h 608298"/>
                  <a:gd name="connsiteX58" fmla="*/ 445441 w 468978"/>
                  <a:gd name="connsiteY58" fmla="*/ 91485 h 608298"/>
                  <a:gd name="connsiteX59" fmla="*/ 440885 w 468978"/>
                  <a:gd name="connsiteY59" fmla="*/ 86683 h 608298"/>
                  <a:gd name="connsiteX60" fmla="*/ 416335 w 468978"/>
                  <a:gd name="connsiteY60" fmla="*/ 37402 h 608298"/>
                  <a:gd name="connsiteX61" fmla="*/ 391532 w 468978"/>
                  <a:gd name="connsiteY61" fmla="*/ 86683 h 608298"/>
                  <a:gd name="connsiteX62" fmla="*/ 370526 w 468978"/>
                  <a:gd name="connsiteY62" fmla="*/ 86683 h 608298"/>
                  <a:gd name="connsiteX63" fmla="*/ 345976 w 468978"/>
                  <a:gd name="connsiteY63" fmla="*/ 37402 h 608298"/>
                  <a:gd name="connsiteX64" fmla="*/ 321173 w 468978"/>
                  <a:gd name="connsiteY64" fmla="*/ 86683 h 608298"/>
                  <a:gd name="connsiteX65" fmla="*/ 300166 w 468978"/>
                  <a:gd name="connsiteY65" fmla="*/ 86683 h 608298"/>
                  <a:gd name="connsiteX66" fmla="*/ 275616 w 468978"/>
                  <a:gd name="connsiteY66" fmla="*/ 37402 h 608298"/>
                  <a:gd name="connsiteX67" fmla="*/ 250813 w 468978"/>
                  <a:gd name="connsiteY67" fmla="*/ 86683 h 608298"/>
                  <a:gd name="connsiteX68" fmla="*/ 240437 w 468978"/>
                  <a:gd name="connsiteY68" fmla="*/ 93254 h 608298"/>
                  <a:gd name="connsiteX69" fmla="*/ 228541 w 468978"/>
                  <a:gd name="connsiteY69" fmla="*/ 93254 h 608298"/>
                  <a:gd name="connsiteX70" fmla="*/ 218165 w 468978"/>
                  <a:gd name="connsiteY70" fmla="*/ 86683 h 608298"/>
                  <a:gd name="connsiteX71" fmla="*/ 193362 w 468978"/>
                  <a:gd name="connsiteY71" fmla="*/ 37402 h 608298"/>
                  <a:gd name="connsiteX72" fmla="*/ 168812 w 468978"/>
                  <a:gd name="connsiteY72" fmla="*/ 86683 h 608298"/>
                  <a:gd name="connsiteX73" fmla="*/ 147805 w 468978"/>
                  <a:gd name="connsiteY73" fmla="*/ 86683 h 608298"/>
                  <a:gd name="connsiteX74" fmla="*/ 123002 w 468978"/>
                  <a:gd name="connsiteY74" fmla="*/ 37402 h 608298"/>
                  <a:gd name="connsiteX75" fmla="*/ 98452 w 468978"/>
                  <a:gd name="connsiteY75" fmla="*/ 86683 h 608298"/>
                  <a:gd name="connsiteX76" fmla="*/ 77446 w 468978"/>
                  <a:gd name="connsiteY76" fmla="*/ 86683 h 608298"/>
                  <a:gd name="connsiteX77" fmla="*/ 52770 w 468978"/>
                  <a:gd name="connsiteY77" fmla="*/ 0 h 608298"/>
                  <a:gd name="connsiteX78" fmla="*/ 63273 w 468978"/>
                  <a:gd name="connsiteY78" fmla="*/ 6065 h 608298"/>
                  <a:gd name="connsiteX79" fmla="*/ 87823 w 468978"/>
                  <a:gd name="connsiteY79" fmla="*/ 55346 h 608298"/>
                  <a:gd name="connsiteX80" fmla="*/ 112626 w 468978"/>
                  <a:gd name="connsiteY80" fmla="*/ 6065 h 608298"/>
                  <a:gd name="connsiteX81" fmla="*/ 133632 w 468978"/>
                  <a:gd name="connsiteY81" fmla="*/ 6065 h 608298"/>
                  <a:gd name="connsiteX82" fmla="*/ 158182 w 468978"/>
                  <a:gd name="connsiteY82" fmla="*/ 55346 h 608298"/>
                  <a:gd name="connsiteX83" fmla="*/ 182985 w 468978"/>
                  <a:gd name="connsiteY83" fmla="*/ 6065 h 608298"/>
                  <a:gd name="connsiteX84" fmla="*/ 203992 w 468978"/>
                  <a:gd name="connsiteY84" fmla="*/ 6065 h 608298"/>
                  <a:gd name="connsiteX85" fmla="*/ 234362 w 468978"/>
                  <a:gd name="connsiteY85" fmla="*/ 66971 h 608298"/>
                  <a:gd name="connsiteX86" fmla="*/ 264987 w 468978"/>
                  <a:gd name="connsiteY86" fmla="*/ 6065 h 608298"/>
                  <a:gd name="connsiteX87" fmla="*/ 285993 w 468978"/>
                  <a:gd name="connsiteY87" fmla="*/ 6065 h 608298"/>
                  <a:gd name="connsiteX88" fmla="*/ 310796 w 468978"/>
                  <a:gd name="connsiteY88" fmla="*/ 55346 h 608298"/>
                  <a:gd name="connsiteX89" fmla="*/ 335346 w 468978"/>
                  <a:gd name="connsiteY89" fmla="*/ 6065 h 608298"/>
                  <a:gd name="connsiteX90" fmla="*/ 356352 w 468978"/>
                  <a:gd name="connsiteY90" fmla="*/ 6065 h 608298"/>
                  <a:gd name="connsiteX91" fmla="*/ 381155 w 468978"/>
                  <a:gd name="connsiteY91" fmla="*/ 55346 h 608298"/>
                  <a:gd name="connsiteX92" fmla="*/ 405705 w 468978"/>
                  <a:gd name="connsiteY92" fmla="*/ 6065 h 608298"/>
                  <a:gd name="connsiteX93" fmla="*/ 426712 w 468978"/>
                  <a:gd name="connsiteY93" fmla="*/ 6065 h 608298"/>
                  <a:gd name="connsiteX94" fmla="*/ 458601 w 468978"/>
                  <a:gd name="connsiteY94" fmla="*/ 69751 h 608298"/>
                  <a:gd name="connsiteX95" fmla="*/ 468978 w 468978"/>
                  <a:gd name="connsiteY95" fmla="*/ 81376 h 608298"/>
                  <a:gd name="connsiteX96" fmla="*/ 468978 w 468978"/>
                  <a:gd name="connsiteY96" fmla="*/ 596673 h 608298"/>
                  <a:gd name="connsiteX97" fmla="*/ 457336 w 468978"/>
                  <a:gd name="connsiteY97" fmla="*/ 608298 h 608298"/>
                  <a:gd name="connsiteX98" fmla="*/ 11642 w 468978"/>
                  <a:gd name="connsiteY98" fmla="*/ 608298 h 608298"/>
                  <a:gd name="connsiteX99" fmla="*/ 0 w 468978"/>
                  <a:gd name="connsiteY99" fmla="*/ 596673 h 608298"/>
                  <a:gd name="connsiteX100" fmla="*/ 0 w 468978"/>
                  <a:gd name="connsiteY100" fmla="*/ 81376 h 608298"/>
                  <a:gd name="connsiteX101" fmla="*/ 10377 w 468978"/>
                  <a:gd name="connsiteY101" fmla="*/ 69751 h 608298"/>
                  <a:gd name="connsiteX102" fmla="*/ 42266 w 468978"/>
                  <a:gd name="connsiteY102" fmla="*/ 6065 h 608298"/>
                  <a:gd name="connsiteX103" fmla="*/ 52770 w 468978"/>
                  <a:gd name="connsiteY103" fmla="*/ 0 h 60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68978" h="608298">
                    <a:moveTo>
                      <a:pt x="222742" y="456169"/>
                    </a:moveTo>
                    <a:lnTo>
                      <a:pt x="222742" y="502934"/>
                    </a:lnTo>
                    <a:lnTo>
                      <a:pt x="386984" y="502934"/>
                    </a:lnTo>
                    <a:lnTo>
                      <a:pt x="386984" y="456169"/>
                    </a:lnTo>
                    <a:close/>
                    <a:moveTo>
                      <a:pt x="211100" y="432661"/>
                    </a:moveTo>
                    <a:lnTo>
                      <a:pt x="398626" y="432661"/>
                    </a:lnTo>
                    <a:cubicBezTo>
                      <a:pt x="405206" y="432661"/>
                      <a:pt x="410267" y="437969"/>
                      <a:pt x="410267" y="444289"/>
                    </a:cubicBezTo>
                    <a:lnTo>
                      <a:pt x="410267" y="514561"/>
                    </a:lnTo>
                    <a:cubicBezTo>
                      <a:pt x="410267" y="521134"/>
                      <a:pt x="405206" y="526442"/>
                      <a:pt x="398626" y="526442"/>
                    </a:cubicBezTo>
                    <a:lnTo>
                      <a:pt x="211100" y="526442"/>
                    </a:lnTo>
                    <a:cubicBezTo>
                      <a:pt x="204520" y="526442"/>
                      <a:pt x="199206" y="521134"/>
                      <a:pt x="199206" y="514561"/>
                    </a:cubicBezTo>
                    <a:lnTo>
                      <a:pt x="199206" y="444289"/>
                    </a:lnTo>
                    <a:cubicBezTo>
                      <a:pt x="199206" y="437969"/>
                      <a:pt x="204520" y="432661"/>
                      <a:pt x="211100" y="432661"/>
                    </a:cubicBezTo>
                    <a:close/>
                    <a:moveTo>
                      <a:pt x="222771" y="385946"/>
                    </a:moveTo>
                    <a:lnTo>
                      <a:pt x="386985" y="385946"/>
                    </a:lnTo>
                    <a:cubicBezTo>
                      <a:pt x="393310" y="385946"/>
                      <a:pt x="398624" y="390993"/>
                      <a:pt x="398624" y="397554"/>
                    </a:cubicBezTo>
                    <a:cubicBezTo>
                      <a:pt x="398624" y="404115"/>
                      <a:pt x="393310" y="409162"/>
                      <a:pt x="386985" y="409162"/>
                    </a:cubicBezTo>
                    <a:lnTo>
                      <a:pt x="222771" y="409162"/>
                    </a:lnTo>
                    <a:cubicBezTo>
                      <a:pt x="216446" y="409162"/>
                      <a:pt x="211132" y="404115"/>
                      <a:pt x="211132" y="397554"/>
                    </a:cubicBezTo>
                    <a:cubicBezTo>
                      <a:pt x="211132" y="390993"/>
                      <a:pt x="216446" y="385946"/>
                      <a:pt x="222771" y="385946"/>
                    </a:cubicBezTo>
                    <a:close/>
                    <a:moveTo>
                      <a:pt x="222771" y="327307"/>
                    </a:moveTo>
                    <a:lnTo>
                      <a:pt x="386985" y="327307"/>
                    </a:lnTo>
                    <a:cubicBezTo>
                      <a:pt x="393310" y="327307"/>
                      <a:pt x="398624" y="332613"/>
                      <a:pt x="398624" y="338930"/>
                    </a:cubicBezTo>
                    <a:cubicBezTo>
                      <a:pt x="398624" y="345499"/>
                      <a:pt x="393310" y="350805"/>
                      <a:pt x="386985" y="350805"/>
                    </a:cubicBezTo>
                    <a:lnTo>
                      <a:pt x="222771" y="350805"/>
                    </a:lnTo>
                    <a:cubicBezTo>
                      <a:pt x="216446" y="350805"/>
                      <a:pt x="211132" y="345499"/>
                      <a:pt x="211132" y="338930"/>
                    </a:cubicBezTo>
                    <a:cubicBezTo>
                      <a:pt x="211132" y="332613"/>
                      <a:pt x="216446" y="327307"/>
                      <a:pt x="222771" y="327307"/>
                    </a:cubicBezTo>
                    <a:close/>
                    <a:moveTo>
                      <a:pt x="222771" y="268667"/>
                    </a:moveTo>
                    <a:lnTo>
                      <a:pt x="386985" y="268667"/>
                    </a:lnTo>
                    <a:cubicBezTo>
                      <a:pt x="393310" y="268667"/>
                      <a:pt x="398624" y="273973"/>
                      <a:pt x="398624" y="280542"/>
                    </a:cubicBezTo>
                    <a:cubicBezTo>
                      <a:pt x="398624" y="286859"/>
                      <a:pt x="393310" y="292165"/>
                      <a:pt x="386985" y="292165"/>
                    </a:cubicBezTo>
                    <a:lnTo>
                      <a:pt x="222771" y="292165"/>
                    </a:lnTo>
                    <a:cubicBezTo>
                      <a:pt x="216446" y="292165"/>
                      <a:pt x="211132" y="286859"/>
                      <a:pt x="211132" y="280542"/>
                    </a:cubicBezTo>
                    <a:cubicBezTo>
                      <a:pt x="211132" y="273973"/>
                      <a:pt x="216446" y="268667"/>
                      <a:pt x="222771" y="268667"/>
                    </a:cubicBezTo>
                    <a:close/>
                    <a:moveTo>
                      <a:pt x="172102" y="243661"/>
                    </a:moveTo>
                    <a:cubicBezTo>
                      <a:pt x="178175" y="245935"/>
                      <a:pt x="181212" y="252756"/>
                      <a:pt x="179188" y="258819"/>
                    </a:cubicBezTo>
                    <a:lnTo>
                      <a:pt x="129084" y="396250"/>
                    </a:lnTo>
                    <a:cubicBezTo>
                      <a:pt x="128072" y="399535"/>
                      <a:pt x="125541" y="401808"/>
                      <a:pt x="122505" y="403071"/>
                    </a:cubicBezTo>
                    <a:cubicBezTo>
                      <a:pt x="120987" y="403829"/>
                      <a:pt x="119468" y="404082"/>
                      <a:pt x="117950" y="404082"/>
                    </a:cubicBezTo>
                    <a:cubicBezTo>
                      <a:pt x="116432" y="404082"/>
                      <a:pt x="114660" y="403577"/>
                      <a:pt x="112889" y="402819"/>
                    </a:cubicBezTo>
                    <a:lnTo>
                      <a:pt x="63039" y="379071"/>
                    </a:lnTo>
                    <a:cubicBezTo>
                      <a:pt x="57218" y="376293"/>
                      <a:pt x="54688" y="369219"/>
                      <a:pt x="57472" y="363408"/>
                    </a:cubicBezTo>
                    <a:cubicBezTo>
                      <a:pt x="60255" y="357598"/>
                      <a:pt x="67340" y="355071"/>
                      <a:pt x="73161" y="357850"/>
                    </a:cubicBezTo>
                    <a:lnTo>
                      <a:pt x="111371" y="376293"/>
                    </a:lnTo>
                    <a:lnTo>
                      <a:pt x="156919" y="250735"/>
                    </a:lnTo>
                    <a:cubicBezTo>
                      <a:pt x="159197" y="244672"/>
                      <a:pt x="166029" y="241640"/>
                      <a:pt x="172102" y="243661"/>
                    </a:cubicBezTo>
                    <a:close/>
                    <a:moveTo>
                      <a:pt x="222771" y="210309"/>
                    </a:moveTo>
                    <a:lnTo>
                      <a:pt x="386985" y="210309"/>
                    </a:lnTo>
                    <a:cubicBezTo>
                      <a:pt x="393310" y="210309"/>
                      <a:pt x="398624" y="215608"/>
                      <a:pt x="398624" y="221917"/>
                    </a:cubicBezTo>
                    <a:cubicBezTo>
                      <a:pt x="398624" y="228478"/>
                      <a:pt x="393310" y="233525"/>
                      <a:pt x="386985" y="233525"/>
                    </a:cubicBezTo>
                    <a:lnTo>
                      <a:pt x="222771" y="233525"/>
                    </a:lnTo>
                    <a:cubicBezTo>
                      <a:pt x="216446" y="233525"/>
                      <a:pt x="211132" y="228478"/>
                      <a:pt x="211132" y="221917"/>
                    </a:cubicBezTo>
                    <a:cubicBezTo>
                      <a:pt x="211132" y="215608"/>
                      <a:pt x="216446" y="210309"/>
                      <a:pt x="222771" y="210309"/>
                    </a:cubicBezTo>
                    <a:close/>
                    <a:moveTo>
                      <a:pt x="52643" y="37402"/>
                    </a:moveTo>
                    <a:lnTo>
                      <a:pt x="28093" y="86683"/>
                    </a:lnTo>
                    <a:cubicBezTo>
                      <a:pt x="27081" y="88705"/>
                      <a:pt x="25309" y="90474"/>
                      <a:pt x="23537" y="91485"/>
                    </a:cubicBezTo>
                    <a:lnTo>
                      <a:pt x="23537" y="584795"/>
                    </a:lnTo>
                    <a:lnTo>
                      <a:pt x="445441" y="584795"/>
                    </a:lnTo>
                    <a:lnTo>
                      <a:pt x="445441" y="91485"/>
                    </a:lnTo>
                    <a:cubicBezTo>
                      <a:pt x="443669" y="90474"/>
                      <a:pt x="441897" y="88705"/>
                      <a:pt x="440885" y="86683"/>
                    </a:cubicBezTo>
                    <a:lnTo>
                      <a:pt x="416335" y="37402"/>
                    </a:lnTo>
                    <a:lnTo>
                      <a:pt x="391532" y="86683"/>
                    </a:lnTo>
                    <a:cubicBezTo>
                      <a:pt x="387483" y="94517"/>
                      <a:pt x="374575" y="94517"/>
                      <a:pt x="370526" y="86683"/>
                    </a:cubicBezTo>
                    <a:lnTo>
                      <a:pt x="345976" y="37402"/>
                    </a:lnTo>
                    <a:lnTo>
                      <a:pt x="321173" y="86683"/>
                    </a:lnTo>
                    <a:cubicBezTo>
                      <a:pt x="317123" y="94517"/>
                      <a:pt x="304216" y="94517"/>
                      <a:pt x="300166" y="86683"/>
                    </a:cubicBezTo>
                    <a:lnTo>
                      <a:pt x="275616" y="37402"/>
                    </a:lnTo>
                    <a:lnTo>
                      <a:pt x="250813" y="86683"/>
                    </a:lnTo>
                    <a:cubicBezTo>
                      <a:pt x="248789" y="90726"/>
                      <a:pt x="244739" y="93254"/>
                      <a:pt x="240437" y="93254"/>
                    </a:cubicBezTo>
                    <a:lnTo>
                      <a:pt x="228541" y="93254"/>
                    </a:lnTo>
                    <a:cubicBezTo>
                      <a:pt x="224239" y="93254"/>
                      <a:pt x="220189" y="90726"/>
                      <a:pt x="218165" y="86683"/>
                    </a:cubicBezTo>
                    <a:lnTo>
                      <a:pt x="193362" y="37402"/>
                    </a:lnTo>
                    <a:lnTo>
                      <a:pt x="168812" y="86683"/>
                    </a:lnTo>
                    <a:cubicBezTo>
                      <a:pt x="164762" y="94517"/>
                      <a:pt x="151855" y="94517"/>
                      <a:pt x="147805" y="86683"/>
                    </a:cubicBezTo>
                    <a:lnTo>
                      <a:pt x="123002" y="37402"/>
                    </a:lnTo>
                    <a:lnTo>
                      <a:pt x="98452" y="86683"/>
                    </a:lnTo>
                    <a:cubicBezTo>
                      <a:pt x="94403" y="94517"/>
                      <a:pt x="81495" y="94517"/>
                      <a:pt x="77446" y="86683"/>
                    </a:cubicBezTo>
                    <a:close/>
                    <a:moveTo>
                      <a:pt x="52770" y="0"/>
                    </a:moveTo>
                    <a:cubicBezTo>
                      <a:pt x="57009" y="0"/>
                      <a:pt x="61248" y="2022"/>
                      <a:pt x="63273" y="6065"/>
                    </a:cubicBezTo>
                    <a:lnTo>
                      <a:pt x="87823" y="55346"/>
                    </a:lnTo>
                    <a:lnTo>
                      <a:pt x="112626" y="6065"/>
                    </a:lnTo>
                    <a:cubicBezTo>
                      <a:pt x="116675" y="-2022"/>
                      <a:pt x="129583" y="-2022"/>
                      <a:pt x="133632" y="6065"/>
                    </a:cubicBezTo>
                    <a:lnTo>
                      <a:pt x="158182" y="55346"/>
                    </a:lnTo>
                    <a:lnTo>
                      <a:pt x="182985" y="6065"/>
                    </a:lnTo>
                    <a:cubicBezTo>
                      <a:pt x="187034" y="-2022"/>
                      <a:pt x="199942" y="-2022"/>
                      <a:pt x="203992" y="6065"/>
                    </a:cubicBezTo>
                    <a:lnTo>
                      <a:pt x="234362" y="66971"/>
                    </a:lnTo>
                    <a:lnTo>
                      <a:pt x="264987" y="6065"/>
                    </a:lnTo>
                    <a:cubicBezTo>
                      <a:pt x="269036" y="-2022"/>
                      <a:pt x="281944" y="-2022"/>
                      <a:pt x="285993" y="6065"/>
                    </a:cubicBezTo>
                    <a:lnTo>
                      <a:pt x="310796" y="55346"/>
                    </a:lnTo>
                    <a:lnTo>
                      <a:pt x="335346" y="6065"/>
                    </a:lnTo>
                    <a:cubicBezTo>
                      <a:pt x="339395" y="-2022"/>
                      <a:pt x="352303" y="-2022"/>
                      <a:pt x="356352" y="6065"/>
                    </a:cubicBezTo>
                    <a:lnTo>
                      <a:pt x="381155" y="55346"/>
                    </a:lnTo>
                    <a:lnTo>
                      <a:pt x="405705" y="6065"/>
                    </a:lnTo>
                    <a:cubicBezTo>
                      <a:pt x="409755" y="-2022"/>
                      <a:pt x="422662" y="-2022"/>
                      <a:pt x="426712" y="6065"/>
                    </a:cubicBezTo>
                    <a:lnTo>
                      <a:pt x="458601" y="69751"/>
                    </a:lnTo>
                    <a:cubicBezTo>
                      <a:pt x="464422" y="70509"/>
                      <a:pt x="468978" y="75563"/>
                      <a:pt x="468978" y="81376"/>
                    </a:cubicBezTo>
                    <a:lnTo>
                      <a:pt x="468978" y="596673"/>
                    </a:lnTo>
                    <a:cubicBezTo>
                      <a:pt x="468978" y="602991"/>
                      <a:pt x="463663" y="608298"/>
                      <a:pt x="457336" y="608298"/>
                    </a:cubicBezTo>
                    <a:lnTo>
                      <a:pt x="11642" y="608298"/>
                    </a:lnTo>
                    <a:cubicBezTo>
                      <a:pt x="5315" y="608298"/>
                      <a:pt x="0" y="602991"/>
                      <a:pt x="0" y="596673"/>
                    </a:cubicBezTo>
                    <a:lnTo>
                      <a:pt x="0" y="81376"/>
                    </a:lnTo>
                    <a:cubicBezTo>
                      <a:pt x="0" y="75563"/>
                      <a:pt x="4556" y="70509"/>
                      <a:pt x="10377" y="69751"/>
                    </a:cubicBezTo>
                    <a:lnTo>
                      <a:pt x="42266" y="6065"/>
                    </a:lnTo>
                    <a:cubicBezTo>
                      <a:pt x="44291" y="2022"/>
                      <a:pt x="48530" y="0"/>
                      <a:pt x="52770" y="0"/>
                    </a:cubicBezTo>
                    <a:close/>
                  </a:path>
                </a:pathLst>
              </a:custGeom>
              <a:solidFill>
                <a:srgbClr val="F2590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dirty="0">
                  <a:latin typeface="思源黑体 CN Light" panose="020B0300000000000000" pitchFamily="34" charset="-122"/>
                  <a:ea typeface="思源黑体 CN Light" panose="020B0300000000000000" pitchFamily="34" charset="-122"/>
                </a:endParaRPr>
              </a:p>
            </p:txBody>
          </p:sp>
          <p:sp>
            <p:nvSpPr>
              <p:cNvPr id="61" name="Title 1">
                <a:extLst>
                  <a:ext uri="{FF2B5EF4-FFF2-40B4-BE49-F238E27FC236}">
                    <a16:creationId xmlns:a16="http://schemas.microsoft.com/office/drawing/2014/main" xmlns="" id="{38DB0EE7-7E60-4222-A549-C9B9814472B4}"/>
                  </a:ext>
                </a:extLst>
              </p:cNvPr>
              <p:cNvSpPr txBox="1"/>
              <p:nvPr/>
            </p:nvSpPr>
            <p:spPr>
              <a:xfrm>
                <a:off x="2389255" y="3834425"/>
                <a:ext cx="877407" cy="321368"/>
              </a:xfrm>
              <a:prstGeom prst="rect">
                <a:avLst/>
              </a:prstGeom>
            </p:spPr>
            <p:txBody>
              <a:bodyPr wrap="square"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latin typeface="思源黑体 CN Bold" panose="020B0800000000000000" pitchFamily="34" charset="-122"/>
                    <a:ea typeface="思源黑体 CN Bold" panose="020B0800000000000000" pitchFamily="34" charset="-122"/>
                    <a:sym typeface="微软雅黑" panose="020B0503020204020204" pitchFamily="34" charset="-122"/>
                  </a:rPr>
                  <a:t>内容</a:t>
                </a:r>
              </a:p>
            </p:txBody>
          </p:sp>
        </p:grpSp>
        <p:sp>
          <p:nvSpPr>
            <p:cNvPr id="58" name="矩形 57">
              <a:extLst>
                <a:ext uri="{FF2B5EF4-FFF2-40B4-BE49-F238E27FC236}">
                  <a16:creationId xmlns:a16="http://schemas.microsoft.com/office/drawing/2014/main" xmlns="" id="{6F0B10FD-F3AE-4DFA-8E90-1B3868C73DFE}"/>
                </a:ext>
              </a:extLst>
            </p:cNvPr>
            <p:cNvSpPr/>
            <p:nvPr/>
          </p:nvSpPr>
          <p:spPr>
            <a:xfrm>
              <a:off x="9114445" y="3987747"/>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9" name="文本框 58">
              <a:extLst>
                <a:ext uri="{FF2B5EF4-FFF2-40B4-BE49-F238E27FC236}">
                  <a16:creationId xmlns:a16="http://schemas.microsoft.com/office/drawing/2014/main" xmlns="" id="{38E8AF6C-0D19-41BA-8D83-EF677B4A4134}"/>
                </a:ext>
              </a:extLst>
            </p:cNvPr>
            <p:cNvSpPr txBox="1"/>
            <p:nvPr/>
          </p:nvSpPr>
          <p:spPr>
            <a:xfrm>
              <a:off x="8936776" y="4614506"/>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p>
          </p:txBody>
        </p:sp>
      </p:grpSp>
    </p:spTree>
    <p:extLst>
      <p:ext uri="{BB962C8B-B14F-4D97-AF65-F5344CB8AC3E}">
        <p14:creationId xmlns:p14="http://schemas.microsoft.com/office/powerpoint/2010/main" val="585271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5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30531410-4535-4F09-9110-B1E861CB6080}"/>
              </a:ext>
            </a:extLst>
          </p:cNvPr>
          <p:cNvGrpSpPr/>
          <p:nvPr/>
        </p:nvGrpSpPr>
        <p:grpSpPr>
          <a:xfrm>
            <a:off x="370063" y="269797"/>
            <a:ext cx="1911060" cy="543860"/>
            <a:chOff x="3760549" y="3483048"/>
            <a:chExt cx="1911060" cy="543860"/>
          </a:xfrm>
        </p:grpSpPr>
        <p:sp>
          <p:nvSpPr>
            <p:cNvPr id="7" name="Freeform 5">
              <a:extLst>
                <a:ext uri="{FF2B5EF4-FFF2-40B4-BE49-F238E27FC236}">
                  <a16:creationId xmlns:a16="http://schemas.microsoft.com/office/drawing/2014/main" xmlns="" id="{15F4B11F-633B-4E0B-BF65-F27E0573EEF3}"/>
                </a:ext>
              </a:extLst>
            </p:cNvPr>
            <p:cNvSpPr>
              <a:spLocks/>
            </p:cNvSpPr>
            <p:nvPr/>
          </p:nvSpPr>
          <p:spPr bwMode="auto">
            <a:xfrm rot="10800000" flipV="1">
              <a:off x="3763299" y="3483048"/>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rgbClr val="F5AD14"/>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矩形 7">
              <a:extLst>
                <a:ext uri="{FF2B5EF4-FFF2-40B4-BE49-F238E27FC236}">
                  <a16:creationId xmlns:a16="http://schemas.microsoft.com/office/drawing/2014/main" xmlns="" id="{92E4A6D9-115B-4D8B-BFB5-B9F0009DABA2}"/>
                </a:ext>
              </a:extLst>
            </p:cNvPr>
            <p:cNvSpPr/>
            <p:nvPr/>
          </p:nvSpPr>
          <p:spPr>
            <a:xfrm>
              <a:off x="3760549" y="3554923"/>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xmlns="" id="{096DEF15-068A-4DDF-9257-0C3BB14EB484}"/>
                </a:ext>
              </a:extLst>
            </p:cNvPr>
            <p:cNvSpPr txBox="1"/>
            <p:nvPr/>
          </p:nvSpPr>
          <p:spPr>
            <a:xfrm>
              <a:off x="4390489" y="3524146"/>
              <a:ext cx="1281120" cy="461665"/>
            </a:xfrm>
            <a:prstGeom prst="rect">
              <a:avLst/>
            </a:prstGeom>
            <a:noFill/>
          </p:spPr>
          <p:txBody>
            <a:bodyPr wrap="none" rtlCol="0">
              <a:spAutoFit/>
            </a:bodyPr>
            <a:lstStyle>
              <a:defPPr>
                <a:defRPr lang="zh-CN"/>
              </a:defPPr>
              <a:lvl1pPr>
                <a:defRPr sz="2400">
                  <a:gradFill>
                    <a:gsLst>
                      <a:gs pos="0">
                        <a:srgbClr val="F5AD14"/>
                      </a:gs>
                      <a:gs pos="100000">
                        <a:srgbClr val="F01D06"/>
                      </a:gs>
                    </a:gsLst>
                    <a:lin ang="2700000" scaled="1"/>
                  </a:gradFill>
                  <a:latin typeface="站酷庆科黄油体" panose="02000803000000020004" pitchFamily="2" charset="-122"/>
                  <a:ea typeface="站酷庆科黄油体" panose="02000803000000020004" pitchFamily="2" charset="-122"/>
                </a:defRPr>
              </a:lvl1pPr>
            </a:lstStyle>
            <a:p>
              <a:r>
                <a:rPr lang="zh-CN" altLang="en-US" spc="300" dirty="0"/>
                <a:t>流程安全</a:t>
              </a:r>
            </a:p>
          </p:txBody>
        </p:sp>
      </p:grpSp>
      <p:grpSp>
        <p:nvGrpSpPr>
          <p:cNvPr id="10" name="组合 9">
            <a:extLst>
              <a:ext uri="{FF2B5EF4-FFF2-40B4-BE49-F238E27FC236}">
                <a16:creationId xmlns:a16="http://schemas.microsoft.com/office/drawing/2014/main" xmlns="" id="{5D084F8C-7AF8-4463-BECE-7410788EA9A3}"/>
              </a:ext>
            </a:extLst>
          </p:cNvPr>
          <p:cNvGrpSpPr/>
          <p:nvPr/>
        </p:nvGrpSpPr>
        <p:grpSpPr>
          <a:xfrm>
            <a:off x="1574408" y="1966933"/>
            <a:ext cx="3575556" cy="3575556"/>
            <a:chOff x="1203336" y="1595861"/>
            <a:chExt cx="4317700" cy="4317700"/>
          </a:xfrm>
        </p:grpSpPr>
        <p:sp>
          <p:nvSpPr>
            <p:cNvPr id="11" name="饼形 7">
              <a:extLst>
                <a:ext uri="{FF2B5EF4-FFF2-40B4-BE49-F238E27FC236}">
                  <a16:creationId xmlns:a16="http://schemas.microsoft.com/office/drawing/2014/main" xmlns="" id="{1B0F21DD-304E-425E-B0B9-90D5286BEFF2}"/>
                </a:ext>
              </a:extLst>
            </p:cNvPr>
            <p:cNvSpPr/>
            <p:nvPr/>
          </p:nvSpPr>
          <p:spPr>
            <a:xfrm>
              <a:off x="1693831" y="2163007"/>
              <a:ext cx="3062231" cy="3062231"/>
            </a:xfrm>
            <a:prstGeom prst="pie">
              <a:avLst>
                <a:gd name="adj1" fmla="val 15000080"/>
                <a:gd name="adj2" fmla="val 3234016"/>
              </a:avLst>
            </a:prstGeom>
            <a:solidFill>
              <a:srgbClr val="D23E39"/>
            </a:solidFill>
            <a:ln w="3175"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indent="0" algn="ctr" defTabSz="41021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outerShdw blurRad="38100" dist="38100" dir="2700000" algn="tl">
                    <a:srgbClr val="000000">
                      <a:alpha val="43137"/>
                    </a:srgbClr>
                  </a:outerShdw>
                </a:effectLst>
                <a:uFillTx/>
                <a:latin typeface="思源黑体 CN Bold" panose="020B0800000000000000" pitchFamily="34" charset="-122"/>
                <a:ea typeface="思源黑体 CN Bold" panose="020B0800000000000000" pitchFamily="34" charset="-122"/>
                <a:cs typeface="Lantinghei SC Extralight"/>
                <a:sym typeface="Lantinghei SC Extralight"/>
              </a:endParaRPr>
            </a:p>
          </p:txBody>
        </p:sp>
        <p:sp>
          <p:nvSpPr>
            <p:cNvPr id="12" name="饼形 8">
              <a:extLst>
                <a:ext uri="{FF2B5EF4-FFF2-40B4-BE49-F238E27FC236}">
                  <a16:creationId xmlns:a16="http://schemas.microsoft.com/office/drawing/2014/main" xmlns="" id="{6B122231-2A28-41B0-A62A-6E39A4EC4786}"/>
                </a:ext>
              </a:extLst>
            </p:cNvPr>
            <p:cNvSpPr/>
            <p:nvPr/>
          </p:nvSpPr>
          <p:spPr>
            <a:xfrm>
              <a:off x="1664314" y="2057807"/>
              <a:ext cx="3393808" cy="3393808"/>
            </a:xfrm>
            <a:prstGeom prst="pie">
              <a:avLst>
                <a:gd name="adj1" fmla="val 10272581"/>
                <a:gd name="adj2" fmla="val 1471626"/>
              </a:avLst>
            </a:prstGeom>
            <a:solidFill>
              <a:schemeClr val="tx1">
                <a:lumMod val="65000"/>
                <a:lumOff val="35000"/>
              </a:schemeClr>
            </a:solidFill>
            <a:ln w="3175"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indent="0" algn="ctr" defTabSz="41021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outerShdw blurRad="38100" dist="38100" dir="2700000" algn="tl">
                    <a:srgbClr val="000000">
                      <a:alpha val="43137"/>
                    </a:srgbClr>
                  </a:outerShdw>
                </a:effectLst>
                <a:uFillTx/>
                <a:latin typeface="思源黑体 CN Bold" panose="020B0800000000000000" pitchFamily="34" charset="-122"/>
                <a:ea typeface="思源黑体 CN Bold" panose="020B0800000000000000" pitchFamily="34" charset="-122"/>
                <a:cs typeface="Lantinghei SC Extralight"/>
                <a:sym typeface="Lantinghei SC Extralight"/>
              </a:endParaRPr>
            </a:p>
          </p:txBody>
        </p:sp>
        <p:sp>
          <p:nvSpPr>
            <p:cNvPr id="13" name="饼形 9">
              <a:extLst>
                <a:ext uri="{FF2B5EF4-FFF2-40B4-BE49-F238E27FC236}">
                  <a16:creationId xmlns:a16="http://schemas.microsoft.com/office/drawing/2014/main" xmlns="" id="{CBE1B2A7-9B51-44CD-8CEE-E1E721AD17C4}"/>
                </a:ext>
              </a:extLst>
            </p:cNvPr>
            <p:cNvSpPr/>
            <p:nvPr/>
          </p:nvSpPr>
          <p:spPr>
            <a:xfrm>
              <a:off x="1494466" y="1873617"/>
              <a:ext cx="3767692" cy="3767692"/>
            </a:xfrm>
            <a:prstGeom prst="pie">
              <a:avLst>
                <a:gd name="adj1" fmla="val 6471767"/>
                <a:gd name="adj2" fmla="val 20245953"/>
              </a:avLst>
            </a:prstGeom>
            <a:solidFill>
              <a:schemeClr val="bg2">
                <a:lumMod val="75000"/>
              </a:schemeClr>
            </a:solidFill>
            <a:ln w="3175"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indent="0" algn="ctr" defTabSz="41021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outerShdw blurRad="38100" dist="38100" dir="2700000" algn="tl">
                    <a:srgbClr val="000000">
                      <a:alpha val="43137"/>
                    </a:srgbClr>
                  </a:outerShdw>
                </a:effectLst>
                <a:uFillTx/>
                <a:latin typeface="思源黑体 CN Bold" panose="020B0800000000000000" pitchFamily="34" charset="-122"/>
                <a:ea typeface="思源黑体 CN Bold" panose="020B0800000000000000" pitchFamily="34" charset="-122"/>
                <a:cs typeface="Lantinghei SC Extralight"/>
                <a:sym typeface="Lantinghei SC Extralight"/>
              </a:endParaRPr>
            </a:p>
          </p:txBody>
        </p:sp>
        <p:sp>
          <p:nvSpPr>
            <p:cNvPr id="14" name="形状">
              <a:extLst>
                <a:ext uri="{FF2B5EF4-FFF2-40B4-BE49-F238E27FC236}">
                  <a16:creationId xmlns:a16="http://schemas.microsoft.com/office/drawing/2014/main" xmlns="" id="{A552DA10-E574-4FFA-A9F5-7B5E4A67E302}"/>
                </a:ext>
              </a:extLst>
            </p:cNvPr>
            <p:cNvSpPr txBox="1"/>
            <p:nvPr/>
          </p:nvSpPr>
          <p:spPr>
            <a:xfrm>
              <a:off x="3653192" y="2542458"/>
              <a:ext cx="628376" cy="37991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8" tIns="35718" rIns="35718" bIns="35718" numCol="1" spcCol="38100" rtlCol="0" anchor="ctr">
              <a:spAutoFit/>
            </a:bodyPr>
            <a:lstStyle/>
            <a:p>
              <a:pPr marL="0" marR="0" lvl="0" indent="0" algn="ctr" defTabSz="410210" rtl="0" eaLnBrk="1" fontAlgn="auto" latinLnBrk="0" hangingPunct="0">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Helvetica Light"/>
                  <a:sym typeface="Helvetica Light"/>
                </a:rPr>
                <a:t>25%</a:t>
              </a:r>
            </a:p>
          </p:txBody>
        </p:sp>
        <p:sp>
          <p:nvSpPr>
            <p:cNvPr id="15" name="形状">
              <a:extLst>
                <a:ext uri="{FF2B5EF4-FFF2-40B4-BE49-F238E27FC236}">
                  <a16:creationId xmlns:a16="http://schemas.microsoft.com/office/drawing/2014/main" xmlns="" id="{7C6D57E9-0220-4D9D-951D-047485E81B7F}"/>
                </a:ext>
              </a:extLst>
            </p:cNvPr>
            <p:cNvSpPr txBox="1"/>
            <p:nvPr/>
          </p:nvSpPr>
          <p:spPr>
            <a:xfrm>
              <a:off x="4174273" y="3396816"/>
              <a:ext cx="628376" cy="37991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8" tIns="35718" rIns="35718" bIns="35718" numCol="1" spcCol="38100" rtlCol="0" anchor="ctr">
              <a:spAutoFit/>
            </a:bodyPr>
            <a:lstStyle/>
            <a:p>
              <a:pPr marL="0" marR="0" lvl="0" indent="0" algn="ctr" defTabSz="410210" rtl="0" eaLnBrk="1" fontAlgn="auto" latinLnBrk="0" hangingPunct="0">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Helvetica Light"/>
                  <a:sym typeface="Helvetica Light"/>
                </a:rPr>
                <a:t>10%</a:t>
              </a:r>
            </a:p>
          </p:txBody>
        </p:sp>
        <p:sp>
          <p:nvSpPr>
            <p:cNvPr id="16" name="形状">
              <a:extLst>
                <a:ext uri="{FF2B5EF4-FFF2-40B4-BE49-F238E27FC236}">
                  <a16:creationId xmlns:a16="http://schemas.microsoft.com/office/drawing/2014/main" xmlns="" id="{EFEF494E-2118-4862-822B-AFF15295D5F9}"/>
                </a:ext>
              </a:extLst>
            </p:cNvPr>
            <p:cNvSpPr txBox="1"/>
            <p:nvPr/>
          </p:nvSpPr>
          <p:spPr>
            <a:xfrm>
              <a:off x="3974248" y="4180025"/>
              <a:ext cx="469678" cy="37991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8" tIns="35718" rIns="35718" bIns="35718" numCol="1" spcCol="38100" rtlCol="0" anchor="ctr">
              <a:spAutoFit/>
            </a:bodyPr>
            <a:lstStyle/>
            <a:p>
              <a:pPr marL="0" marR="0" lvl="0" indent="0" algn="ctr" defTabSz="410210" rtl="0" eaLnBrk="1" fontAlgn="auto" latinLnBrk="0" hangingPunct="0">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Helvetica Light"/>
                  <a:sym typeface="Helvetica Light"/>
                </a:rPr>
                <a:t>5%</a:t>
              </a:r>
            </a:p>
          </p:txBody>
        </p:sp>
        <p:sp>
          <p:nvSpPr>
            <p:cNvPr id="17" name="饼形 30">
              <a:extLst>
                <a:ext uri="{FF2B5EF4-FFF2-40B4-BE49-F238E27FC236}">
                  <a16:creationId xmlns:a16="http://schemas.microsoft.com/office/drawing/2014/main" xmlns="" id="{8D70C540-2187-47FB-B7BE-9B7EE3642B08}"/>
                </a:ext>
              </a:extLst>
            </p:cNvPr>
            <p:cNvSpPr/>
            <p:nvPr/>
          </p:nvSpPr>
          <p:spPr>
            <a:xfrm>
              <a:off x="1203336" y="1595861"/>
              <a:ext cx="4317700" cy="4317700"/>
            </a:xfrm>
            <a:prstGeom prst="pie">
              <a:avLst>
                <a:gd name="adj1" fmla="val 3075934"/>
                <a:gd name="adj2" fmla="val 16200000"/>
              </a:avLst>
            </a:prstGeom>
            <a:gradFill flip="none" rotWithShape="1">
              <a:gsLst>
                <a:gs pos="0">
                  <a:srgbClr val="F5AD14"/>
                </a:gs>
                <a:gs pos="100000">
                  <a:srgbClr val="BB2706"/>
                </a:gs>
              </a:gsLst>
              <a:lin ang="2700000" scaled="1"/>
              <a:tileRect/>
            </a:gradFill>
            <a:ln w="3175"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indent="0" algn="ctr" defTabSz="41021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outerShdw blurRad="38100" dist="38100" dir="2700000" algn="tl">
                    <a:srgbClr val="000000">
                      <a:alpha val="43137"/>
                    </a:srgbClr>
                  </a:outerShdw>
                </a:effectLst>
                <a:uFillTx/>
                <a:latin typeface="思源黑体 CN Bold" panose="020B0800000000000000" pitchFamily="34" charset="-122"/>
                <a:ea typeface="思源黑体 CN Bold" panose="020B0800000000000000" pitchFamily="34" charset="-122"/>
                <a:cs typeface="Lantinghei SC Extralight"/>
                <a:sym typeface="Lantinghei SC Extralight"/>
              </a:endParaRPr>
            </a:p>
          </p:txBody>
        </p:sp>
        <p:sp>
          <p:nvSpPr>
            <p:cNvPr id="18" name="形状">
              <a:extLst>
                <a:ext uri="{FF2B5EF4-FFF2-40B4-BE49-F238E27FC236}">
                  <a16:creationId xmlns:a16="http://schemas.microsoft.com/office/drawing/2014/main" xmlns="" id="{E9403261-679A-4C0D-9E97-BFD84BDA6087}"/>
                </a:ext>
              </a:extLst>
            </p:cNvPr>
            <p:cNvSpPr txBox="1"/>
            <p:nvPr/>
          </p:nvSpPr>
          <p:spPr>
            <a:xfrm>
              <a:off x="2213010" y="3930399"/>
              <a:ext cx="621030" cy="37846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8" tIns="35718" rIns="35718" bIns="35718" numCol="1" spcCol="38100" rtlCol="0" anchor="ctr">
              <a:spAutoFit/>
            </a:bodyPr>
            <a:lstStyle/>
            <a:p>
              <a:pPr marL="0" marR="0" lvl="0" indent="0" algn="ctr" defTabSz="410210" rtl="0" eaLnBrk="1" fontAlgn="auto" latinLnBrk="0" hangingPunct="0">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Helvetica Light"/>
                  <a:sym typeface="Helvetica Light"/>
                </a:rPr>
                <a:t>60%</a:t>
              </a:r>
            </a:p>
          </p:txBody>
        </p:sp>
      </p:grpSp>
      <p:grpSp>
        <p:nvGrpSpPr>
          <p:cNvPr id="19" name="组合 18">
            <a:extLst>
              <a:ext uri="{FF2B5EF4-FFF2-40B4-BE49-F238E27FC236}">
                <a16:creationId xmlns:a16="http://schemas.microsoft.com/office/drawing/2014/main" xmlns="" id="{D87715A2-0C0C-4E1C-917A-38D2EB044A04}"/>
              </a:ext>
            </a:extLst>
          </p:cNvPr>
          <p:cNvGrpSpPr/>
          <p:nvPr/>
        </p:nvGrpSpPr>
        <p:grpSpPr>
          <a:xfrm>
            <a:off x="5890584" y="1261311"/>
            <a:ext cx="4615535" cy="906318"/>
            <a:chOff x="5890584" y="1261311"/>
            <a:chExt cx="4615535" cy="906318"/>
          </a:xfrm>
        </p:grpSpPr>
        <p:grpSp>
          <p:nvGrpSpPr>
            <p:cNvPr id="20" name="组合 19">
              <a:extLst>
                <a:ext uri="{FF2B5EF4-FFF2-40B4-BE49-F238E27FC236}">
                  <a16:creationId xmlns:a16="http://schemas.microsoft.com/office/drawing/2014/main" xmlns="" id="{BC6EB335-3E18-47DA-9F12-E91185F95E88}"/>
                </a:ext>
              </a:extLst>
            </p:cNvPr>
            <p:cNvGrpSpPr/>
            <p:nvPr/>
          </p:nvGrpSpPr>
          <p:grpSpPr>
            <a:xfrm>
              <a:off x="5890584" y="1370309"/>
              <a:ext cx="688324" cy="688323"/>
              <a:chOff x="5890584" y="1764433"/>
              <a:chExt cx="688324" cy="688323"/>
            </a:xfrm>
          </p:grpSpPr>
          <p:sp>
            <p:nvSpPr>
              <p:cNvPr id="24" name="形状">
                <a:extLst>
                  <a:ext uri="{FF2B5EF4-FFF2-40B4-BE49-F238E27FC236}">
                    <a16:creationId xmlns:a16="http://schemas.microsoft.com/office/drawing/2014/main" xmlns="" id="{80A231C1-F01D-48CE-8C04-0443FB5ECFB8}"/>
                  </a:ext>
                </a:extLst>
              </p:cNvPr>
              <p:cNvSpPr/>
              <p:nvPr/>
            </p:nvSpPr>
            <p:spPr>
              <a:xfrm flipH="1">
                <a:off x="5890584" y="1764433"/>
                <a:ext cx="688324" cy="688323"/>
              </a:xfrm>
              <a:prstGeom prst="ellipse">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思源黑体 CN Light" panose="020B0300000000000000" pitchFamily="34" charset="-122"/>
                </a:endParaRPr>
              </a:p>
            </p:txBody>
          </p:sp>
          <p:sp>
            <p:nvSpPr>
              <p:cNvPr id="25" name="形状">
                <a:extLst>
                  <a:ext uri="{FF2B5EF4-FFF2-40B4-BE49-F238E27FC236}">
                    <a16:creationId xmlns:a16="http://schemas.microsoft.com/office/drawing/2014/main" xmlns="" id="{D7DF1B24-8E69-417A-A6AA-A1BE4437F9E8}"/>
                  </a:ext>
                </a:extLst>
              </p:cNvPr>
              <p:cNvSpPr>
                <a:spLocks noEditPoints="1"/>
              </p:cNvSpPr>
              <p:nvPr/>
            </p:nvSpPr>
            <p:spPr bwMode="auto">
              <a:xfrm>
                <a:off x="6079690" y="1919641"/>
                <a:ext cx="310112" cy="377908"/>
              </a:xfrm>
              <a:custGeom>
                <a:avLst/>
                <a:gdLst>
                  <a:gd name="T0" fmla="*/ 26 w 209"/>
                  <a:gd name="T1" fmla="*/ 192 h 254"/>
                  <a:gd name="T2" fmla="*/ 27 w 209"/>
                  <a:gd name="T3" fmla="*/ 189 h 254"/>
                  <a:gd name="T4" fmla="*/ 35 w 209"/>
                  <a:gd name="T5" fmla="*/ 178 h 254"/>
                  <a:gd name="T6" fmla="*/ 45 w 209"/>
                  <a:gd name="T7" fmla="*/ 173 h 254"/>
                  <a:gd name="T8" fmla="*/ 161 w 209"/>
                  <a:gd name="T9" fmla="*/ 171 h 254"/>
                  <a:gd name="T10" fmla="*/ 167 w 209"/>
                  <a:gd name="T11" fmla="*/ 173 h 254"/>
                  <a:gd name="T12" fmla="*/ 178 w 209"/>
                  <a:gd name="T13" fmla="*/ 178 h 254"/>
                  <a:gd name="T14" fmla="*/ 185 w 209"/>
                  <a:gd name="T15" fmla="*/ 189 h 254"/>
                  <a:gd name="T16" fmla="*/ 209 w 209"/>
                  <a:gd name="T17" fmla="*/ 254 h 254"/>
                  <a:gd name="T18" fmla="*/ 103 w 209"/>
                  <a:gd name="T19" fmla="*/ 166 h 254"/>
                  <a:gd name="T20" fmla="*/ 96 w 209"/>
                  <a:gd name="T21" fmla="*/ 166 h 254"/>
                  <a:gd name="T22" fmla="*/ 79 w 209"/>
                  <a:gd name="T23" fmla="*/ 162 h 254"/>
                  <a:gd name="T24" fmla="*/ 64 w 209"/>
                  <a:gd name="T25" fmla="*/ 156 h 254"/>
                  <a:gd name="T26" fmla="*/ 45 w 209"/>
                  <a:gd name="T27" fmla="*/ 141 h 254"/>
                  <a:gd name="T28" fmla="*/ 31 w 209"/>
                  <a:gd name="T29" fmla="*/ 123 h 254"/>
                  <a:gd name="T30" fmla="*/ 24 w 209"/>
                  <a:gd name="T31" fmla="*/ 108 h 254"/>
                  <a:gd name="T32" fmla="*/ 22 w 209"/>
                  <a:gd name="T33" fmla="*/ 92 h 254"/>
                  <a:gd name="T34" fmla="*/ 20 w 209"/>
                  <a:gd name="T35" fmla="*/ 83 h 254"/>
                  <a:gd name="T36" fmla="*/ 23 w 209"/>
                  <a:gd name="T37" fmla="*/ 66 h 254"/>
                  <a:gd name="T38" fmla="*/ 27 w 209"/>
                  <a:gd name="T39" fmla="*/ 50 h 254"/>
                  <a:gd name="T40" fmla="*/ 35 w 209"/>
                  <a:gd name="T41" fmla="*/ 36 h 254"/>
                  <a:gd name="T42" fmla="*/ 57 w 209"/>
                  <a:gd name="T43" fmla="*/ 14 h 254"/>
                  <a:gd name="T44" fmla="*/ 71 w 209"/>
                  <a:gd name="T45" fmla="*/ 6 h 254"/>
                  <a:gd name="T46" fmla="*/ 87 w 209"/>
                  <a:gd name="T47" fmla="*/ 1 h 254"/>
                  <a:gd name="T48" fmla="*/ 103 w 209"/>
                  <a:gd name="T49" fmla="*/ 0 h 254"/>
                  <a:gd name="T50" fmla="*/ 113 w 209"/>
                  <a:gd name="T51" fmla="*/ 0 h 254"/>
                  <a:gd name="T52" fmla="*/ 128 w 209"/>
                  <a:gd name="T53" fmla="*/ 4 h 254"/>
                  <a:gd name="T54" fmla="*/ 144 w 209"/>
                  <a:gd name="T55" fmla="*/ 10 h 254"/>
                  <a:gd name="T56" fmla="*/ 163 w 209"/>
                  <a:gd name="T57" fmla="*/ 24 h 254"/>
                  <a:gd name="T58" fmla="*/ 178 w 209"/>
                  <a:gd name="T59" fmla="*/ 44 h 254"/>
                  <a:gd name="T60" fmla="*/ 183 w 209"/>
                  <a:gd name="T61" fmla="*/ 58 h 254"/>
                  <a:gd name="T62" fmla="*/ 187 w 209"/>
                  <a:gd name="T63" fmla="*/ 75 h 254"/>
                  <a:gd name="T64" fmla="*/ 187 w 209"/>
                  <a:gd name="T65" fmla="*/ 83 h 254"/>
                  <a:gd name="T66" fmla="*/ 185 w 209"/>
                  <a:gd name="T67" fmla="*/ 100 h 254"/>
                  <a:gd name="T68" fmla="*/ 180 w 209"/>
                  <a:gd name="T69" fmla="*/ 115 h 254"/>
                  <a:gd name="T70" fmla="*/ 172 w 209"/>
                  <a:gd name="T71" fmla="*/ 130 h 254"/>
                  <a:gd name="T72" fmla="*/ 150 w 209"/>
                  <a:gd name="T73" fmla="*/ 152 h 254"/>
                  <a:gd name="T74" fmla="*/ 136 w 209"/>
                  <a:gd name="T75" fmla="*/ 160 h 254"/>
                  <a:gd name="T76" fmla="*/ 120 w 209"/>
                  <a:gd name="T77" fmla="*/ 165 h 254"/>
                  <a:gd name="T78" fmla="*/ 103 w 209"/>
                  <a:gd name="T79" fmla="*/ 166 h 254"/>
                  <a:gd name="T80" fmla="*/ 90 w 209"/>
                  <a:gd name="T81" fmla="*/ 22 h 254"/>
                  <a:gd name="T82" fmla="*/ 87 w 209"/>
                  <a:gd name="T83" fmla="*/ 24 h 254"/>
                  <a:gd name="T84" fmla="*/ 81 w 209"/>
                  <a:gd name="T85" fmla="*/ 30 h 254"/>
                  <a:gd name="T86" fmla="*/ 77 w 209"/>
                  <a:gd name="T87" fmla="*/ 40 h 254"/>
                  <a:gd name="T88" fmla="*/ 74 w 209"/>
                  <a:gd name="T89" fmla="*/ 58 h 254"/>
                  <a:gd name="T90" fmla="*/ 68 w 209"/>
                  <a:gd name="T91" fmla="*/ 67 h 254"/>
                  <a:gd name="T92" fmla="*/ 57 w 209"/>
                  <a:gd name="T93" fmla="*/ 75 h 254"/>
                  <a:gd name="T94" fmla="*/ 40 w 209"/>
                  <a:gd name="T95" fmla="*/ 83 h 254"/>
                  <a:gd name="T96" fmla="*/ 41 w 209"/>
                  <a:gd name="T97" fmla="*/ 96 h 254"/>
                  <a:gd name="T98" fmla="*/ 51 w 209"/>
                  <a:gd name="T99" fmla="*/ 119 h 254"/>
                  <a:gd name="T100" fmla="*/ 68 w 209"/>
                  <a:gd name="T101" fmla="*/ 136 h 254"/>
                  <a:gd name="T102" fmla="*/ 90 w 209"/>
                  <a:gd name="T103" fmla="*/ 145 h 254"/>
                  <a:gd name="T104" fmla="*/ 103 w 209"/>
                  <a:gd name="T105" fmla="*/ 147 h 254"/>
                  <a:gd name="T106" fmla="*/ 128 w 209"/>
                  <a:gd name="T107" fmla="*/ 141 h 254"/>
                  <a:gd name="T108" fmla="*/ 149 w 209"/>
                  <a:gd name="T109" fmla="*/ 128 h 254"/>
                  <a:gd name="T110" fmla="*/ 162 w 209"/>
                  <a:gd name="T111" fmla="*/ 108 h 254"/>
                  <a:gd name="T112" fmla="*/ 167 w 209"/>
                  <a:gd name="T113" fmla="*/ 83 h 254"/>
                  <a:gd name="T114" fmla="*/ 161 w 209"/>
                  <a:gd name="T115" fmla="*/ 79 h 254"/>
                  <a:gd name="T116" fmla="*/ 140 w 209"/>
                  <a:gd name="T117" fmla="*/ 69 h 254"/>
                  <a:gd name="T118" fmla="*/ 102 w 209"/>
                  <a:gd name="T119" fmla="*/ 54 h 254"/>
                  <a:gd name="T120" fmla="*/ 93 w 209"/>
                  <a:gd name="T121" fmla="*/ 48 h 254"/>
                  <a:gd name="T122" fmla="*/ 89 w 209"/>
                  <a:gd name="T123" fmla="*/ 37 h 254"/>
                  <a:gd name="T124" fmla="*/ 90 w 209"/>
                  <a:gd name="T125" fmla="*/ 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254">
                    <a:moveTo>
                      <a:pt x="0" y="254"/>
                    </a:moveTo>
                    <a:lnTo>
                      <a:pt x="26" y="192"/>
                    </a:lnTo>
                    <a:lnTo>
                      <a:pt x="26" y="192"/>
                    </a:lnTo>
                    <a:lnTo>
                      <a:pt x="27" y="189"/>
                    </a:lnTo>
                    <a:lnTo>
                      <a:pt x="31" y="182"/>
                    </a:lnTo>
                    <a:lnTo>
                      <a:pt x="35" y="178"/>
                    </a:lnTo>
                    <a:lnTo>
                      <a:pt x="40" y="175"/>
                    </a:lnTo>
                    <a:lnTo>
                      <a:pt x="45" y="173"/>
                    </a:lnTo>
                    <a:lnTo>
                      <a:pt x="53" y="171"/>
                    </a:lnTo>
                    <a:lnTo>
                      <a:pt x="161" y="171"/>
                    </a:lnTo>
                    <a:lnTo>
                      <a:pt x="161" y="171"/>
                    </a:lnTo>
                    <a:lnTo>
                      <a:pt x="167" y="173"/>
                    </a:lnTo>
                    <a:lnTo>
                      <a:pt x="172" y="175"/>
                    </a:lnTo>
                    <a:lnTo>
                      <a:pt x="178" y="178"/>
                    </a:lnTo>
                    <a:lnTo>
                      <a:pt x="181" y="182"/>
                    </a:lnTo>
                    <a:lnTo>
                      <a:pt x="185" y="189"/>
                    </a:lnTo>
                    <a:lnTo>
                      <a:pt x="187" y="192"/>
                    </a:lnTo>
                    <a:lnTo>
                      <a:pt x="209" y="254"/>
                    </a:lnTo>
                    <a:lnTo>
                      <a:pt x="0" y="254"/>
                    </a:lnTo>
                    <a:close/>
                    <a:moveTo>
                      <a:pt x="103" y="166"/>
                    </a:moveTo>
                    <a:lnTo>
                      <a:pt x="103" y="166"/>
                    </a:lnTo>
                    <a:lnTo>
                      <a:pt x="96" y="166"/>
                    </a:lnTo>
                    <a:lnTo>
                      <a:pt x="87" y="165"/>
                    </a:lnTo>
                    <a:lnTo>
                      <a:pt x="79" y="162"/>
                    </a:lnTo>
                    <a:lnTo>
                      <a:pt x="71" y="160"/>
                    </a:lnTo>
                    <a:lnTo>
                      <a:pt x="64" y="156"/>
                    </a:lnTo>
                    <a:lnTo>
                      <a:pt x="57" y="152"/>
                    </a:lnTo>
                    <a:lnTo>
                      <a:pt x="45" y="141"/>
                    </a:lnTo>
                    <a:lnTo>
                      <a:pt x="35" y="130"/>
                    </a:lnTo>
                    <a:lnTo>
                      <a:pt x="31" y="123"/>
                    </a:lnTo>
                    <a:lnTo>
                      <a:pt x="27" y="115"/>
                    </a:lnTo>
                    <a:lnTo>
                      <a:pt x="24" y="108"/>
                    </a:lnTo>
                    <a:lnTo>
                      <a:pt x="23" y="100"/>
                    </a:lnTo>
                    <a:lnTo>
                      <a:pt x="22" y="92"/>
                    </a:lnTo>
                    <a:lnTo>
                      <a:pt x="20" y="83"/>
                    </a:lnTo>
                    <a:lnTo>
                      <a:pt x="20" y="83"/>
                    </a:lnTo>
                    <a:lnTo>
                      <a:pt x="22" y="75"/>
                    </a:lnTo>
                    <a:lnTo>
                      <a:pt x="23" y="66"/>
                    </a:lnTo>
                    <a:lnTo>
                      <a:pt x="24" y="58"/>
                    </a:lnTo>
                    <a:lnTo>
                      <a:pt x="27" y="50"/>
                    </a:lnTo>
                    <a:lnTo>
                      <a:pt x="31" y="44"/>
                    </a:lnTo>
                    <a:lnTo>
                      <a:pt x="35" y="36"/>
                    </a:lnTo>
                    <a:lnTo>
                      <a:pt x="45" y="24"/>
                    </a:lnTo>
                    <a:lnTo>
                      <a:pt x="57" y="14"/>
                    </a:lnTo>
                    <a:lnTo>
                      <a:pt x="64" y="10"/>
                    </a:lnTo>
                    <a:lnTo>
                      <a:pt x="71" y="6"/>
                    </a:lnTo>
                    <a:lnTo>
                      <a:pt x="79" y="4"/>
                    </a:lnTo>
                    <a:lnTo>
                      <a:pt x="87" y="1"/>
                    </a:lnTo>
                    <a:lnTo>
                      <a:pt x="96" y="0"/>
                    </a:lnTo>
                    <a:lnTo>
                      <a:pt x="103" y="0"/>
                    </a:lnTo>
                    <a:lnTo>
                      <a:pt x="103" y="0"/>
                    </a:lnTo>
                    <a:lnTo>
                      <a:pt x="113" y="0"/>
                    </a:lnTo>
                    <a:lnTo>
                      <a:pt x="120" y="1"/>
                    </a:lnTo>
                    <a:lnTo>
                      <a:pt x="128" y="4"/>
                    </a:lnTo>
                    <a:lnTo>
                      <a:pt x="136" y="6"/>
                    </a:lnTo>
                    <a:lnTo>
                      <a:pt x="144" y="10"/>
                    </a:lnTo>
                    <a:lnTo>
                      <a:pt x="150" y="14"/>
                    </a:lnTo>
                    <a:lnTo>
                      <a:pt x="163" y="24"/>
                    </a:lnTo>
                    <a:lnTo>
                      <a:pt x="172" y="36"/>
                    </a:lnTo>
                    <a:lnTo>
                      <a:pt x="178" y="44"/>
                    </a:lnTo>
                    <a:lnTo>
                      <a:pt x="180" y="50"/>
                    </a:lnTo>
                    <a:lnTo>
                      <a:pt x="183" y="58"/>
                    </a:lnTo>
                    <a:lnTo>
                      <a:pt x="185" y="66"/>
                    </a:lnTo>
                    <a:lnTo>
                      <a:pt x="187" y="75"/>
                    </a:lnTo>
                    <a:lnTo>
                      <a:pt x="187" y="83"/>
                    </a:lnTo>
                    <a:lnTo>
                      <a:pt x="187" y="83"/>
                    </a:lnTo>
                    <a:lnTo>
                      <a:pt x="187" y="92"/>
                    </a:lnTo>
                    <a:lnTo>
                      <a:pt x="185" y="100"/>
                    </a:lnTo>
                    <a:lnTo>
                      <a:pt x="183" y="108"/>
                    </a:lnTo>
                    <a:lnTo>
                      <a:pt x="180" y="115"/>
                    </a:lnTo>
                    <a:lnTo>
                      <a:pt x="178" y="123"/>
                    </a:lnTo>
                    <a:lnTo>
                      <a:pt x="172" y="130"/>
                    </a:lnTo>
                    <a:lnTo>
                      <a:pt x="163" y="141"/>
                    </a:lnTo>
                    <a:lnTo>
                      <a:pt x="150" y="152"/>
                    </a:lnTo>
                    <a:lnTo>
                      <a:pt x="144" y="156"/>
                    </a:lnTo>
                    <a:lnTo>
                      <a:pt x="136" y="160"/>
                    </a:lnTo>
                    <a:lnTo>
                      <a:pt x="128" y="162"/>
                    </a:lnTo>
                    <a:lnTo>
                      <a:pt x="120" y="165"/>
                    </a:lnTo>
                    <a:lnTo>
                      <a:pt x="113" y="166"/>
                    </a:lnTo>
                    <a:lnTo>
                      <a:pt x="103" y="166"/>
                    </a:lnTo>
                    <a:lnTo>
                      <a:pt x="103" y="166"/>
                    </a:lnTo>
                    <a:close/>
                    <a:moveTo>
                      <a:pt x="90" y="22"/>
                    </a:moveTo>
                    <a:lnTo>
                      <a:pt x="90" y="22"/>
                    </a:lnTo>
                    <a:lnTo>
                      <a:pt x="87" y="24"/>
                    </a:lnTo>
                    <a:lnTo>
                      <a:pt x="83" y="27"/>
                    </a:lnTo>
                    <a:lnTo>
                      <a:pt x="81" y="30"/>
                    </a:lnTo>
                    <a:lnTo>
                      <a:pt x="79" y="33"/>
                    </a:lnTo>
                    <a:lnTo>
                      <a:pt x="77" y="40"/>
                    </a:lnTo>
                    <a:lnTo>
                      <a:pt x="76" y="49"/>
                    </a:lnTo>
                    <a:lnTo>
                      <a:pt x="74" y="58"/>
                    </a:lnTo>
                    <a:lnTo>
                      <a:pt x="71" y="62"/>
                    </a:lnTo>
                    <a:lnTo>
                      <a:pt x="68" y="67"/>
                    </a:lnTo>
                    <a:lnTo>
                      <a:pt x="63" y="71"/>
                    </a:lnTo>
                    <a:lnTo>
                      <a:pt x="57" y="75"/>
                    </a:lnTo>
                    <a:lnTo>
                      <a:pt x="49" y="79"/>
                    </a:lnTo>
                    <a:lnTo>
                      <a:pt x="40" y="83"/>
                    </a:lnTo>
                    <a:lnTo>
                      <a:pt x="40" y="83"/>
                    </a:lnTo>
                    <a:lnTo>
                      <a:pt x="41" y="96"/>
                    </a:lnTo>
                    <a:lnTo>
                      <a:pt x="45" y="108"/>
                    </a:lnTo>
                    <a:lnTo>
                      <a:pt x="51" y="119"/>
                    </a:lnTo>
                    <a:lnTo>
                      <a:pt x="59" y="128"/>
                    </a:lnTo>
                    <a:lnTo>
                      <a:pt x="68" y="136"/>
                    </a:lnTo>
                    <a:lnTo>
                      <a:pt x="79" y="141"/>
                    </a:lnTo>
                    <a:lnTo>
                      <a:pt x="90" y="145"/>
                    </a:lnTo>
                    <a:lnTo>
                      <a:pt x="103" y="147"/>
                    </a:lnTo>
                    <a:lnTo>
                      <a:pt x="103" y="147"/>
                    </a:lnTo>
                    <a:lnTo>
                      <a:pt x="116" y="145"/>
                    </a:lnTo>
                    <a:lnTo>
                      <a:pt x="128" y="141"/>
                    </a:lnTo>
                    <a:lnTo>
                      <a:pt x="140" y="136"/>
                    </a:lnTo>
                    <a:lnTo>
                      <a:pt x="149" y="128"/>
                    </a:lnTo>
                    <a:lnTo>
                      <a:pt x="157" y="119"/>
                    </a:lnTo>
                    <a:lnTo>
                      <a:pt x="162" y="108"/>
                    </a:lnTo>
                    <a:lnTo>
                      <a:pt x="166" y="96"/>
                    </a:lnTo>
                    <a:lnTo>
                      <a:pt x="167" y="83"/>
                    </a:lnTo>
                    <a:lnTo>
                      <a:pt x="167" y="83"/>
                    </a:lnTo>
                    <a:lnTo>
                      <a:pt x="161" y="79"/>
                    </a:lnTo>
                    <a:lnTo>
                      <a:pt x="154" y="75"/>
                    </a:lnTo>
                    <a:lnTo>
                      <a:pt x="140" y="69"/>
                    </a:lnTo>
                    <a:lnTo>
                      <a:pt x="113" y="59"/>
                    </a:lnTo>
                    <a:lnTo>
                      <a:pt x="102" y="54"/>
                    </a:lnTo>
                    <a:lnTo>
                      <a:pt x="97" y="52"/>
                    </a:lnTo>
                    <a:lnTo>
                      <a:pt x="93" y="48"/>
                    </a:lnTo>
                    <a:lnTo>
                      <a:pt x="90" y="43"/>
                    </a:lnTo>
                    <a:lnTo>
                      <a:pt x="89" y="37"/>
                    </a:lnTo>
                    <a:lnTo>
                      <a:pt x="89" y="31"/>
                    </a:lnTo>
                    <a:lnTo>
                      <a:pt x="90" y="22"/>
                    </a:lnTo>
                    <a:lnTo>
                      <a:pt x="90" y="22"/>
                    </a:lnTo>
                    <a:close/>
                  </a:path>
                </a:pathLst>
              </a:custGeom>
              <a:solidFill>
                <a:srgbClr val="FFFFFF"/>
              </a:solidFill>
              <a:ln>
                <a:noFill/>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cs typeface="Calibri" panose="020F0502020204030204"/>
                </a:endParaRPr>
              </a:p>
            </p:txBody>
          </p:sp>
        </p:grpSp>
        <p:grpSp>
          <p:nvGrpSpPr>
            <p:cNvPr id="21" name="组合 20">
              <a:extLst>
                <a:ext uri="{FF2B5EF4-FFF2-40B4-BE49-F238E27FC236}">
                  <a16:creationId xmlns:a16="http://schemas.microsoft.com/office/drawing/2014/main" xmlns="" id="{EA412605-D3F9-40E4-9A8F-12D265102CB7}"/>
                </a:ext>
              </a:extLst>
            </p:cNvPr>
            <p:cNvGrpSpPr/>
            <p:nvPr/>
          </p:nvGrpSpPr>
          <p:grpSpPr>
            <a:xfrm>
              <a:off x="6882530" y="1261311"/>
              <a:ext cx="3623589" cy="906318"/>
              <a:chOff x="7204068" y="1719493"/>
              <a:chExt cx="3623589" cy="906318"/>
            </a:xfrm>
          </p:grpSpPr>
          <p:sp>
            <p:nvSpPr>
              <p:cNvPr id="22" name="文本框 21">
                <a:extLst>
                  <a:ext uri="{FF2B5EF4-FFF2-40B4-BE49-F238E27FC236}">
                    <a16:creationId xmlns:a16="http://schemas.microsoft.com/office/drawing/2014/main" xmlns="" id="{067127E4-4BE1-4F93-B005-59DF3226B865}"/>
                  </a:ext>
                </a:extLst>
              </p:cNvPr>
              <p:cNvSpPr txBox="1"/>
              <p:nvPr/>
            </p:nvSpPr>
            <p:spPr>
              <a:xfrm>
                <a:off x="7217983" y="2072839"/>
                <a:ext cx="3609674"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xmlns="" id="{4AA4D2B7-DD37-4F99-9FBB-D5F66EC8113C}"/>
                  </a:ext>
                </a:extLst>
              </p:cNvPr>
              <p:cNvSpPr txBox="1"/>
              <p:nvPr/>
            </p:nvSpPr>
            <p:spPr>
              <a:xfrm>
                <a:off x="7204068" y="1719493"/>
                <a:ext cx="2245150" cy="436145"/>
              </a:xfrm>
              <a:prstGeom prst="rect">
                <a:avLst/>
              </a:prstGeom>
              <a:noFill/>
            </p:spPr>
            <p:txBody>
              <a:bodyPr wrap="square" rtlCol="0">
                <a:spAutoFit/>
              </a:bodyPr>
              <a:lstStyle/>
              <a:p>
                <a:pP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26" name="组合 25">
            <a:extLst>
              <a:ext uri="{FF2B5EF4-FFF2-40B4-BE49-F238E27FC236}">
                <a16:creationId xmlns:a16="http://schemas.microsoft.com/office/drawing/2014/main" xmlns="" id="{14FC68E8-19EC-41EE-AF56-10CAEF26A0A9}"/>
              </a:ext>
            </a:extLst>
          </p:cNvPr>
          <p:cNvGrpSpPr/>
          <p:nvPr/>
        </p:nvGrpSpPr>
        <p:grpSpPr>
          <a:xfrm>
            <a:off x="5890584" y="2512656"/>
            <a:ext cx="4615535" cy="906318"/>
            <a:chOff x="5890584" y="2546287"/>
            <a:chExt cx="4615535" cy="906318"/>
          </a:xfrm>
        </p:grpSpPr>
        <p:grpSp>
          <p:nvGrpSpPr>
            <p:cNvPr id="27" name="组合 26">
              <a:extLst>
                <a:ext uri="{FF2B5EF4-FFF2-40B4-BE49-F238E27FC236}">
                  <a16:creationId xmlns:a16="http://schemas.microsoft.com/office/drawing/2014/main" xmlns="" id="{F55535C0-CF27-4CD3-A12A-F599EBCBEFB2}"/>
                </a:ext>
              </a:extLst>
            </p:cNvPr>
            <p:cNvGrpSpPr/>
            <p:nvPr/>
          </p:nvGrpSpPr>
          <p:grpSpPr>
            <a:xfrm>
              <a:off x="5890584" y="2655285"/>
              <a:ext cx="688324" cy="688323"/>
              <a:chOff x="5890584" y="2918035"/>
              <a:chExt cx="688324" cy="688323"/>
            </a:xfrm>
          </p:grpSpPr>
          <p:sp>
            <p:nvSpPr>
              <p:cNvPr id="31" name="形状">
                <a:extLst>
                  <a:ext uri="{FF2B5EF4-FFF2-40B4-BE49-F238E27FC236}">
                    <a16:creationId xmlns:a16="http://schemas.microsoft.com/office/drawing/2014/main" xmlns="" id="{67180013-3C65-4FA6-A26E-88992B70460E}"/>
                  </a:ext>
                </a:extLst>
              </p:cNvPr>
              <p:cNvSpPr/>
              <p:nvPr/>
            </p:nvSpPr>
            <p:spPr>
              <a:xfrm flipH="1">
                <a:off x="5890584" y="2918035"/>
                <a:ext cx="688324" cy="688323"/>
              </a:xfrm>
              <a:prstGeom prst="ellipse">
                <a:avLst/>
              </a:prstGeom>
              <a:solidFill>
                <a:schemeClr val="tx1">
                  <a:lumMod val="75000"/>
                  <a:lumOff val="25000"/>
                </a:schemeClr>
              </a:solidFill>
              <a:ln w="25400" cap="flat">
                <a:noFill/>
                <a:prstDash val="solid"/>
                <a:round/>
              </a:ln>
              <a:effectLst/>
            </p:spPr>
            <p:txBody>
              <a:bodyPr wrap="square" lIns="60959" tIns="60959" rIns="60959" bIns="60959"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Calibri" panose="020F0502020204030204"/>
                </a:endParaRPr>
              </a:p>
            </p:txBody>
          </p:sp>
          <p:sp>
            <p:nvSpPr>
              <p:cNvPr id="32" name="形状">
                <a:extLst>
                  <a:ext uri="{FF2B5EF4-FFF2-40B4-BE49-F238E27FC236}">
                    <a16:creationId xmlns:a16="http://schemas.microsoft.com/office/drawing/2014/main" xmlns="" id="{73C0B41B-DBB2-42F7-BCF1-8FDD7DD46E22}"/>
                  </a:ext>
                </a:extLst>
              </p:cNvPr>
              <p:cNvSpPr>
                <a:spLocks noEditPoints="1"/>
              </p:cNvSpPr>
              <p:nvPr/>
            </p:nvSpPr>
            <p:spPr bwMode="auto">
              <a:xfrm>
                <a:off x="6031981" y="3063200"/>
                <a:ext cx="405530" cy="397996"/>
              </a:xfrm>
              <a:custGeom>
                <a:avLst/>
                <a:gdLst>
                  <a:gd name="T0" fmla="*/ 191 w 256"/>
                  <a:gd name="T1" fmla="*/ 135 h 252"/>
                  <a:gd name="T2" fmla="*/ 227 w 256"/>
                  <a:gd name="T3" fmla="*/ 123 h 252"/>
                  <a:gd name="T4" fmla="*/ 255 w 256"/>
                  <a:gd name="T5" fmla="*/ 83 h 252"/>
                  <a:gd name="T6" fmla="*/ 209 w 256"/>
                  <a:gd name="T7" fmla="*/ 107 h 252"/>
                  <a:gd name="T8" fmla="*/ 200 w 256"/>
                  <a:gd name="T9" fmla="*/ 5 h 252"/>
                  <a:gd name="T10" fmla="*/ 165 w 256"/>
                  <a:gd name="T11" fmla="*/ 9 h 252"/>
                  <a:gd name="T12" fmla="*/ 130 w 256"/>
                  <a:gd name="T13" fmla="*/ 44 h 252"/>
                  <a:gd name="T14" fmla="*/ 126 w 256"/>
                  <a:gd name="T15" fmla="*/ 83 h 252"/>
                  <a:gd name="T16" fmla="*/ 114 w 256"/>
                  <a:gd name="T17" fmla="*/ 120 h 252"/>
                  <a:gd name="T18" fmla="*/ 69 w 256"/>
                  <a:gd name="T19" fmla="*/ 172 h 252"/>
                  <a:gd name="T20" fmla="*/ 48 w 256"/>
                  <a:gd name="T21" fmla="*/ 171 h 252"/>
                  <a:gd name="T22" fmla="*/ 23 w 256"/>
                  <a:gd name="T23" fmla="*/ 188 h 252"/>
                  <a:gd name="T24" fmla="*/ 15 w 256"/>
                  <a:gd name="T25" fmla="*/ 210 h 252"/>
                  <a:gd name="T26" fmla="*/ 28 w 256"/>
                  <a:gd name="T27" fmla="*/ 239 h 252"/>
                  <a:gd name="T28" fmla="*/ 57 w 256"/>
                  <a:gd name="T29" fmla="*/ 252 h 252"/>
                  <a:gd name="T30" fmla="*/ 79 w 256"/>
                  <a:gd name="T31" fmla="*/ 244 h 252"/>
                  <a:gd name="T32" fmla="*/ 96 w 256"/>
                  <a:gd name="T33" fmla="*/ 219 h 252"/>
                  <a:gd name="T34" fmla="*/ 93 w 256"/>
                  <a:gd name="T35" fmla="*/ 196 h 252"/>
                  <a:gd name="T36" fmla="*/ 140 w 256"/>
                  <a:gd name="T37" fmla="*/ 149 h 252"/>
                  <a:gd name="T38" fmla="*/ 57 w 256"/>
                  <a:gd name="T39" fmla="*/ 232 h 252"/>
                  <a:gd name="T40" fmla="*/ 44 w 256"/>
                  <a:gd name="T41" fmla="*/ 228 h 252"/>
                  <a:gd name="T42" fmla="*/ 35 w 256"/>
                  <a:gd name="T43" fmla="*/ 215 h 252"/>
                  <a:gd name="T44" fmla="*/ 36 w 256"/>
                  <a:gd name="T45" fmla="*/ 202 h 252"/>
                  <a:gd name="T46" fmla="*/ 48 w 256"/>
                  <a:gd name="T47" fmla="*/ 191 h 252"/>
                  <a:gd name="T48" fmla="*/ 61 w 256"/>
                  <a:gd name="T49" fmla="*/ 189 h 252"/>
                  <a:gd name="T50" fmla="*/ 74 w 256"/>
                  <a:gd name="T51" fmla="*/ 198 h 252"/>
                  <a:gd name="T52" fmla="*/ 78 w 256"/>
                  <a:gd name="T53" fmla="*/ 210 h 252"/>
                  <a:gd name="T54" fmla="*/ 71 w 256"/>
                  <a:gd name="T55" fmla="*/ 226 h 252"/>
                  <a:gd name="T56" fmla="*/ 57 w 256"/>
                  <a:gd name="T57" fmla="*/ 232 h 252"/>
                  <a:gd name="T58" fmla="*/ 117 w 256"/>
                  <a:gd name="T59" fmla="*/ 100 h 252"/>
                  <a:gd name="T60" fmla="*/ 0 w 256"/>
                  <a:gd name="T61" fmla="*/ 37 h 252"/>
                  <a:gd name="T62" fmla="*/ 179 w 256"/>
                  <a:gd name="T63" fmla="*/ 139 h 252"/>
                  <a:gd name="T64" fmla="*/ 153 w 256"/>
                  <a:gd name="T65" fmla="*/ 154 h 252"/>
                  <a:gd name="T66" fmla="*/ 126 w 256"/>
                  <a:gd name="T67" fmla="*/ 185 h 252"/>
                  <a:gd name="T68" fmla="*/ 188 w 256"/>
                  <a:gd name="T69" fmla="*/ 248 h 252"/>
                  <a:gd name="T70" fmla="*/ 208 w 256"/>
                  <a:gd name="T71" fmla="*/ 252 h 252"/>
                  <a:gd name="T72" fmla="*/ 236 w 256"/>
                  <a:gd name="T73" fmla="*/ 230 h 252"/>
                  <a:gd name="T74" fmla="*/ 243 w 256"/>
                  <a:gd name="T75" fmla="*/ 217 h 252"/>
                  <a:gd name="T76" fmla="*/ 239 w 256"/>
                  <a:gd name="T77" fmla="*/ 197 h 252"/>
                  <a:gd name="T78" fmla="*/ 205 w 256"/>
                  <a:gd name="T79" fmla="*/ 233 h 252"/>
                  <a:gd name="T80" fmla="*/ 196 w 256"/>
                  <a:gd name="T81" fmla="*/ 233 h 252"/>
                  <a:gd name="T82" fmla="*/ 147 w 256"/>
                  <a:gd name="T83" fmla="*/ 183 h 252"/>
                  <a:gd name="T84" fmla="*/ 151 w 256"/>
                  <a:gd name="T85" fmla="*/ 176 h 252"/>
                  <a:gd name="T86" fmla="*/ 205 w 256"/>
                  <a:gd name="T87" fmla="*/ 224 h 252"/>
                  <a:gd name="T88" fmla="*/ 207 w 256"/>
                  <a:gd name="T89" fmla="*/ 232 h 252"/>
                  <a:gd name="T90" fmla="*/ 226 w 256"/>
                  <a:gd name="T91" fmla="*/ 213 h 252"/>
                  <a:gd name="T92" fmla="*/ 217 w 256"/>
                  <a:gd name="T93" fmla="*/ 213 h 252"/>
                  <a:gd name="T94" fmla="*/ 168 w 256"/>
                  <a:gd name="T95" fmla="*/ 162 h 252"/>
                  <a:gd name="T96" fmla="*/ 171 w 256"/>
                  <a:gd name="T97" fmla="*/ 155 h 252"/>
                  <a:gd name="T98" fmla="*/ 226 w 256"/>
                  <a:gd name="T99" fmla="*/ 204 h 252"/>
                  <a:gd name="T100" fmla="*/ 227 w 256"/>
                  <a:gd name="T101" fmla="*/ 21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 h="252">
                    <a:moveTo>
                      <a:pt x="166" y="130"/>
                    </a:moveTo>
                    <a:lnTo>
                      <a:pt x="166" y="130"/>
                    </a:lnTo>
                    <a:lnTo>
                      <a:pt x="178" y="133"/>
                    </a:lnTo>
                    <a:lnTo>
                      <a:pt x="191" y="135"/>
                    </a:lnTo>
                    <a:lnTo>
                      <a:pt x="191" y="135"/>
                    </a:lnTo>
                    <a:lnTo>
                      <a:pt x="204" y="133"/>
                    </a:lnTo>
                    <a:lnTo>
                      <a:pt x="216" y="130"/>
                    </a:lnTo>
                    <a:lnTo>
                      <a:pt x="227" y="123"/>
                    </a:lnTo>
                    <a:lnTo>
                      <a:pt x="236" y="115"/>
                    </a:lnTo>
                    <a:lnTo>
                      <a:pt x="246" y="106"/>
                    </a:lnTo>
                    <a:lnTo>
                      <a:pt x="251" y="94"/>
                    </a:lnTo>
                    <a:lnTo>
                      <a:pt x="255" y="83"/>
                    </a:lnTo>
                    <a:lnTo>
                      <a:pt x="256" y="70"/>
                    </a:lnTo>
                    <a:lnTo>
                      <a:pt x="256" y="70"/>
                    </a:lnTo>
                    <a:lnTo>
                      <a:pt x="255" y="58"/>
                    </a:lnTo>
                    <a:lnTo>
                      <a:pt x="209" y="107"/>
                    </a:lnTo>
                    <a:lnTo>
                      <a:pt x="165" y="100"/>
                    </a:lnTo>
                    <a:lnTo>
                      <a:pt x="149" y="58"/>
                    </a:lnTo>
                    <a:lnTo>
                      <a:pt x="200" y="5"/>
                    </a:lnTo>
                    <a:lnTo>
                      <a:pt x="200" y="5"/>
                    </a:lnTo>
                    <a:lnTo>
                      <a:pt x="191" y="3"/>
                    </a:lnTo>
                    <a:lnTo>
                      <a:pt x="191" y="3"/>
                    </a:lnTo>
                    <a:lnTo>
                      <a:pt x="178" y="5"/>
                    </a:lnTo>
                    <a:lnTo>
                      <a:pt x="165" y="9"/>
                    </a:lnTo>
                    <a:lnTo>
                      <a:pt x="155" y="15"/>
                    </a:lnTo>
                    <a:lnTo>
                      <a:pt x="144" y="23"/>
                    </a:lnTo>
                    <a:lnTo>
                      <a:pt x="136" y="32"/>
                    </a:lnTo>
                    <a:lnTo>
                      <a:pt x="130" y="44"/>
                    </a:lnTo>
                    <a:lnTo>
                      <a:pt x="126" y="57"/>
                    </a:lnTo>
                    <a:lnTo>
                      <a:pt x="125" y="70"/>
                    </a:lnTo>
                    <a:lnTo>
                      <a:pt x="125" y="70"/>
                    </a:lnTo>
                    <a:lnTo>
                      <a:pt x="126" y="83"/>
                    </a:lnTo>
                    <a:lnTo>
                      <a:pt x="131" y="96"/>
                    </a:lnTo>
                    <a:lnTo>
                      <a:pt x="131" y="96"/>
                    </a:lnTo>
                    <a:lnTo>
                      <a:pt x="122" y="109"/>
                    </a:lnTo>
                    <a:lnTo>
                      <a:pt x="114" y="120"/>
                    </a:lnTo>
                    <a:lnTo>
                      <a:pt x="96" y="143"/>
                    </a:lnTo>
                    <a:lnTo>
                      <a:pt x="80" y="161"/>
                    </a:lnTo>
                    <a:lnTo>
                      <a:pt x="69" y="172"/>
                    </a:lnTo>
                    <a:lnTo>
                      <a:pt x="69" y="172"/>
                    </a:lnTo>
                    <a:lnTo>
                      <a:pt x="62" y="171"/>
                    </a:lnTo>
                    <a:lnTo>
                      <a:pt x="57" y="170"/>
                    </a:lnTo>
                    <a:lnTo>
                      <a:pt x="57" y="170"/>
                    </a:lnTo>
                    <a:lnTo>
                      <a:pt x="48" y="171"/>
                    </a:lnTo>
                    <a:lnTo>
                      <a:pt x="40" y="174"/>
                    </a:lnTo>
                    <a:lnTo>
                      <a:pt x="34" y="178"/>
                    </a:lnTo>
                    <a:lnTo>
                      <a:pt x="28" y="181"/>
                    </a:lnTo>
                    <a:lnTo>
                      <a:pt x="23" y="188"/>
                    </a:lnTo>
                    <a:lnTo>
                      <a:pt x="19" y="194"/>
                    </a:lnTo>
                    <a:lnTo>
                      <a:pt x="17" y="202"/>
                    </a:lnTo>
                    <a:lnTo>
                      <a:pt x="15" y="210"/>
                    </a:lnTo>
                    <a:lnTo>
                      <a:pt x="15" y="210"/>
                    </a:lnTo>
                    <a:lnTo>
                      <a:pt x="17" y="219"/>
                    </a:lnTo>
                    <a:lnTo>
                      <a:pt x="19" y="227"/>
                    </a:lnTo>
                    <a:lnTo>
                      <a:pt x="23" y="233"/>
                    </a:lnTo>
                    <a:lnTo>
                      <a:pt x="28" y="239"/>
                    </a:lnTo>
                    <a:lnTo>
                      <a:pt x="34" y="244"/>
                    </a:lnTo>
                    <a:lnTo>
                      <a:pt x="40" y="248"/>
                    </a:lnTo>
                    <a:lnTo>
                      <a:pt x="48" y="250"/>
                    </a:lnTo>
                    <a:lnTo>
                      <a:pt x="57" y="252"/>
                    </a:lnTo>
                    <a:lnTo>
                      <a:pt x="57" y="252"/>
                    </a:lnTo>
                    <a:lnTo>
                      <a:pt x="65" y="250"/>
                    </a:lnTo>
                    <a:lnTo>
                      <a:pt x="73" y="248"/>
                    </a:lnTo>
                    <a:lnTo>
                      <a:pt x="79" y="244"/>
                    </a:lnTo>
                    <a:lnTo>
                      <a:pt x="86" y="239"/>
                    </a:lnTo>
                    <a:lnTo>
                      <a:pt x="90" y="233"/>
                    </a:lnTo>
                    <a:lnTo>
                      <a:pt x="93" y="227"/>
                    </a:lnTo>
                    <a:lnTo>
                      <a:pt x="96" y="219"/>
                    </a:lnTo>
                    <a:lnTo>
                      <a:pt x="97" y="210"/>
                    </a:lnTo>
                    <a:lnTo>
                      <a:pt x="97" y="210"/>
                    </a:lnTo>
                    <a:lnTo>
                      <a:pt x="96" y="202"/>
                    </a:lnTo>
                    <a:lnTo>
                      <a:pt x="93" y="196"/>
                    </a:lnTo>
                    <a:lnTo>
                      <a:pt x="93" y="196"/>
                    </a:lnTo>
                    <a:lnTo>
                      <a:pt x="104" y="184"/>
                    </a:lnTo>
                    <a:lnTo>
                      <a:pt x="119" y="167"/>
                    </a:lnTo>
                    <a:lnTo>
                      <a:pt x="140" y="149"/>
                    </a:lnTo>
                    <a:lnTo>
                      <a:pt x="152" y="139"/>
                    </a:lnTo>
                    <a:lnTo>
                      <a:pt x="166" y="130"/>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10"/>
                    </a:lnTo>
                    <a:lnTo>
                      <a:pt x="35" y="206"/>
                    </a:lnTo>
                    <a:lnTo>
                      <a:pt x="36" y="202"/>
                    </a:lnTo>
                    <a:lnTo>
                      <a:pt x="39" y="198"/>
                    </a:lnTo>
                    <a:lnTo>
                      <a:pt x="41" y="196"/>
                    </a:lnTo>
                    <a:lnTo>
                      <a:pt x="44" y="193"/>
                    </a:lnTo>
                    <a:lnTo>
                      <a:pt x="48" y="191"/>
                    </a:lnTo>
                    <a:lnTo>
                      <a:pt x="52" y="189"/>
                    </a:lnTo>
                    <a:lnTo>
                      <a:pt x="57" y="189"/>
                    </a:lnTo>
                    <a:lnTo>
                      <a:pt x="57" y="189"/>
                    </a:lnTo>
                    <a:lnTo>
                      <a:pt x="61" y="189"/>
                    </a:lnTo>
                    <a:lnTo>
                      <a:pt x="65" y="191"/>
                    </a:lnTo>
                    <a:lnTo>
                      <a:pt x="69" y="193"/>
                    </a:lnTo>
                    <a:lnTo>
                      <a:pt x="71" y="196"/>
                    </a:lnTo>
                    <a:lnTo>
                      <a:pt x="74" y="198"/>
                    </a:lnTo>
                    <a:lnTo>
                      <a:pt x="77" y="202"/>
                    </a:lnTo>
                    <a:lnTo>
                      <a:pt x="78" y="206"/>
                    </a:lnTo>
                    <a:lnTo>
                      <a:pt x="78" y="210"/>
                    </a:lnTo>
                    <a:lnTo>
                      <a:pt x="78" y="210"/>
                    </a:lnTo>
                    <a:lnTo>
                      <a:pt x="78" y="215"/>
                    </a:lnTo>
                    <a:lnTo>
                      <a:pt x="77" y="219"/>
                    </a:lnTo>
                    <a:lnTo>
                      <a:pt x="74" y="223"/>
                    </a:lnTo>
                    <a:lnTo>
                      <a:pt x="71" y="226"/>
                    </a:lnTo>
                    <a:lnTo>
                      <a:pt x="69" y="228"/>
                    </a:lnTo>
                    <a:lnTo>
                      <a:pt x="65" y="231"/>
                    </a:lnTo>
                    <a:lnTo>
                      <a:pt x="61" y="232"/>
                    </a:lnTo>
                    <a:lnTo>
                      <a:pt x="57"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26" y="185"/>
                    </a:lnTo>
                    <a:lnTo>
                      <a:pt x="155" y="214"/>
                    </a:lnTo>
                    <a:lnTo>
                      <a:pt x="184" y="24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8" y="187"/>
                    </a:lnTo>
                    <a:lnTo>
                      <a:pt x="147" y="184"/>
                    </a:lnTo>
                    <a:lnTo>
                      <a:pt x="147" y="183"/>
                    </a:lnTo>
                    <a:lnTo>
                      <a:pt x="147" y="180"/>
                    </a:lnTo>
                    <a:lnTo>
                      <a:pt x="148" y="178"/>
                    </a:lnTo>
                    <a:lnTo>
                      <a:pt x="148" y="178"/>
                    </a:lnTo>
                    <a:lnTo>
                      <a:pt x="151" y="176"/>
                    </a:lnTo>
                    <a:lnTo>
                      <a:pt x="153" y="175"/>
                    </a:lnTo>
                    <a:lnTo>
                      <a:pt x="156" y="176"/>
                    </a:lnTo>
                    <a:lnTo>
                      <a:pt x="157" y="178"/>
                    </a:lnTo>
                    <a:lnTo>
                      <a:pt x="205" y="224"/>
                    </a:lnTo>
                    <a:lnTo>
                      <a:pt x="205" y="224"/>
                    </a:lnTo>
                    <a:lnTo>
                      <a:pt x="207" y="227"/>
                    </a:lnTo>
                    <a:lnTo>
                      <a:pt x="207" y="230"/>
                    </a:lnTo>
                    <a:lnTo>
                      <a:pt x="207" y="232"/>
                    </a:lnTo>
                    <a:lnTo>
                      <a:pt x="205" y="233"/>
                    </a:lnTo>
                    <a:lnTo>
                      <a:pt x="205" y="233"/>
                    </a:lnTo>
                    <a:close/>
                    <a:moveTo>
                      <a:pt x="226" y="213"/>
                    </a:moveTo>
                    <a:lnTo>
                      <a:pt x="226" y="213"/>
                    </a:lnTo>
                    <a:lnTo>
                      <a:pt x="223" y="215"/>
                    </a:lnTo>
                    <a:lnTo>
                      <a:pt x="221" y="215"/>
                    </a:lnTo>
                    <a:lnTo>
                      <a:pt x="218" y="215"/>
                    </a:lnTo>
                    <a:lnTo>
                      <a:pt x="217" y="213"/>
                    </a:lnTo>
                    <a:lnTo>
                      <a:pt x="169" y="166"/>
                    </a:lnTo>
                    <a:lnTo>
                      <a:pt x="169" y="166"/>
                    </a:lnTo>
                    <a:lnTo>
                      <a:pt x="168" y="163"/>
                    </a:lnTo>
                    <a:lnTo>
                      <a:pt x="168" y="162"/>
                    </a:lnTo>
                    <a:lnTo>
                      <a:pt x="168" y="159"/>
                    </a:lnTo>
                    <a:lnTo>
                      <a:pt x="169" y="157"/>
                    </a:lnTo>
                    <a:lnTo>
                      <a:pt x="169" y="157"/>
                    </a:lnTo>
                    <a:lnTo>
                      <a:pt x="171" y="155"/>
                    </a:lnTo>
                    <a:lnTo>
                      <a:pt x="174" y="154"/>
                    </a:lnTo>
                    <a:lnTo>
                      <a:pt x="177" y="155"/>
                    </a:lnTo>
                    <a:lnTo>
                      <a:pt x="178" y="157"/>
                    </a:lnTo>
                    <a:lnTo>
                      <a:pt x="226" y="204"/>
                    </a:lnTo>
                    <a:lnTo>
                      <a:pt x="226" y="204"/>
                    </a:lnTo>
                    <a:lnTo>
                      <a:pt x="227" y="206"/>
                    </a:lnTo>
                    <a:lnTo>
                      <a:pt x="227" y="209"/>
                    </a:lnTo>
                    <a:lnTo>
                      <a:pt x="227" y="211"/>
                    </a:lnTo>
                    <a:lnTo>
                      <a:pt x="226" y="213"/>
                    </a:lnTo>
                    <a:lnTo>
                      <a:pt x="226" y="213"/>
                    </a:lnTo>
                    <a:close/>
                  </a:path>
                </a:pathLst>
              </a:custGeom>
              <a:solidFill>
                <a:srgbClr val="FFFFFF"/>
              </a:solidFill>
              <a:ln>
                <a:noFill/>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cs typeface="Calibri" panose="020F0502020204030204"/>
                </a:endParaRPr>
              </a:p>
            </p:txBody>
          </p:sp>
        </p:grpSp>
        <p:grpSp>
          <p:nvGrpSpPr>
            <p:cNvPr id="28" name="组合 27">
              <a:extLst>
                <a:ext uri="{FF2B5EF4-FFF2-40B4-BE49-F238E27FC236}">
                  <a16:creationId xmlns:a16="http://schemas.microsoft.com/office/drawing/2014/main" xmlns="" id="{2C6812CB-2B1E-45E7-BBE4-F6506E538D40}"/>
                </a:ext>
              </a:extLst>
            </p:cNvPr>
            <p:cNvGrpSpPr/>
            <p:nvPr/>
          </p:nvGrpSpPr>
          <p:grpSpPr>
            <a:xfrm>
              <a:off x="6882530" y="2546287"/>
              <a:ext cx="3623589" cy="906318"/>
              <a:chOff x="7204068" y="1719493"/>
              <a:chExt cx="3623589" cy="906318"/>
            </a:xfrm>
          </p:grpSpPr>
          <p:sp>
            <p:nvSpPr>
              <p:cNvPr id="29" name="文本框 28">
                <a:extLst>
                  <a:ext uri="{FF2B5EF4-FFF2-40B4-BE49-F238E27FC236}">
                    <a16:creationId xmlns:a16="http://schemas.microsoft.com/office/drawing/2014/main" xmlns="" id="{54CF9488-6671-46F1-AEFF-7E3859183881}"/>
                  </a:ext>
                </a:extLst>
              </p:cNvPr>
              <p:cNvSpPr txBox="1"/>
              <p:nvPr/>
            </p:nvSpPr>
            <p:spPr>
              <a:xfrm>
                <a:off x="7217983" y="2072839"/>
                <a:ext cx="3609674" cy="552972"/>
              </a:xfrm>
              <a:prstGeom prst="rect">
                <a:avLst/>
              </a:prstGeom>
              <a:noFill/>
            </p:spPr>
            <p:txBody>
              <a:bodyPr wrap="square" rtlCol="0">
                <a:spAutoFit/>
              </a:bodyPr>
              <a:lstStyle/>
              <a:p>
                <a:pPr defTabSz="45720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endParaRPr lang="zh-CN"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0" name="文本框 29">
                <a:extLst>
                  <a:ext uri="{FF2B5EF4-FFF2-40B4-BE49-F238E27FC236}">
                    <a16:creationId xmlns:a16="http://schemas.microsoft.com/office/drawing/2014/main" xmlns="" id="{F853371F-C72D-4D33-B33E-A21258660965}"/>
                  </a:ext>
                </a:extLst>
              </p:cNvPr>
              <p:cNvSpPr txBox="1"/>
              <p:nvPr/>
            </p:nvSpPr>
            <p:spPr>
              <a:xfrm>
                <a:off x="7204068" y="1719493"/>
                <a:ext cx="2245150" cy="400110"/>
              </a:xfrm>
              <a:prstGeom prst="rect">
                <a:avLst/>
              </a:prstGeom>
              <a:noFill/>
            </p:spPr>
            <p:txBody>
              <a:bodyPr wrap="square" rtlCol="0">
                <a:spAutoFit/>
              </a:bodyPr>
              <a:lstStyle/>
              <a:p>
                <a:pPr defTabSz="457200"/>
                <a:r>
                  <a:rPr kumimoji="1" lang="zh-CN" altLang="en-US" sz="2000">
                    <a:solidFill>
                      <a:schemeClr val="tx1">
                        <a:lumMod val="85000"/>
                        <a:lumOff val="1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grpSp>
      <p:grpSp>
        <p:nvGrpSpPr>
          <p:cNvPr id="33" name="组合 32">
            <a:extLst>
              <a:ext uri="{FF2B5EF4-FFF2-40B4-BE49-F238E27FC236}">
                <a16:creationId xmlns:a16="http://schemas.microsoft.com/office/drawing/2014/main" xmlns="" id="{49C62170-0CA6-446E-B1BD-D2229FEE03BC}"/>
              </a:ext>
            </a:extLst>
          </p:cNvPr>
          <p:cNvGrpSpPr/>
          <p:nvPr/>
        </p:nvGrpSpPr>
        <p:grpSpPr>
          <a:xfrm>
            <a:off x="5890584" y="3764001"/>
            <a:ext cx="4615535" cy="906318"/>
            <a:chOff x="5890584" y="3703330"/>
            <a:chExt cx="4615535" cy="906318"/>
          </a:xfrm>
        </p:grpSpPr>
        <p:grpSp>
          <p:nvGrpSpPr>
            <p:cNvPr id="34" name="组合 33">
              <a:extLst>
                <a:ext uri="{FF2B5EF4-FFF2-40B4-BE49-F238E27FC236}">
                  <a16:creationId xmlns:a16="http://schemas.microsoft.com/office/drawing/2014/main" xmlns="" id="{63DE476C-157C-4418-BB5D-DED81B54D502}"/>
                </a:ext>
              </a:extLst>
            </p:cNvPr>
            <p:cNvGrpSpPr/>
            <p:nvPr/>
          </p:nvGrpSpPr>
          <p:grpSpPr>
            <a:xfrm>
              <a:off x="5890584" y="3812328"/>
              <a:ext cx="688324" cy="688323"/>
              <a:chOff x="5890584" y="4071637"/>
              <a:chExt cx="688324" cy="688323"/>
            </a:xfrm>
          </p:grpSpPr>
          <p:sp>
            <p:nvSpPr>
              <p:cNvPr id="38" name="形状">
                <a:extLst>
                  <a:ext uri="{FF2B5EF4-FFF2-40B4-BE49-F238E27FC236}">
                    <a16:creationId xmlns:a16="http://schemas.microsoft.com/office/drawing/2014/main" xmlns="" id="{D246F16F-027E-4302-8DEA-2F303818041C}"/>
                  </a:ext>
                </a:extLst>
              </p:cNvPr>
              <p:cNvSpPr/>
              <p:nvPr/>
            </p:nvSpPr>
            <p:spPr>
              <a:xfrm flipH="1">
                <a:off x="5890584" y="4071637"/>
                <a:ext cx="688324" cy="688323"/>
              </a:xfrm>
              <a:prstGeom prst="ellipse">
                <a:avLst/>
              </a:prstGeom>
              <a:gradFill flip="none" rotWithShape="1">
                <a:gsLst>
                  <a:gs pos="0">
                    <a:srgbClr val="F5AD14"/>
                  </a:gs>
                  <a:gs pos="100000">
                    <a:srgbClr val="F01D0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思源黑体 CN Light" panose="020B0300000000000000" pitchFamily="34" charset="-122"/>
                </a:endParaRPr>
              </a:p>
            </p:txBody>
          </p:sp>
          <p:sp>
            <p:nvSpPr>
              <p:cNvPr id="39" name="形状">
                <a:extLst>
                  <a:ext uri="{FF2B5EF4-FFF2-40B4-BE49-F238E27FC236}">
                    <a16:creationId xmlns:a16="http://schemas.microsoft.com/office/drawing/2014/main" xmlns="" id="{7FF51BC0-98E7-4F4D-8AA9-CD01575B03EF}"/>
                  </a:ext>
                </a:extLst>
              </p:cNvPr>
              <p:cNvSpPr>
                <a:spLocks noEditPoints="1"/>
              </p:cNvSpPr>
              <p:nvPr/>
            </p:nvSpPr>
            <p:spPr bwMode="auto">
              <a:xfrm>
                <a:off x="6056463" y="4243166"/>
                <a:ext cx="356565" cy="345266"/>
              </a:xfrm>
              <a:custGeom>
                <a:avLst/>
                <a:gdLst>
                  <a:gd name="T0" fmla="*/ 246 w 256"/>
                  <a:gd name="T1" fmla="*/ 149 h 247"/>
                  <a:gd name="T2" fmla="*/ 254 w 256"/>
                  <a:gd name="T3" fmla="*/ 165 h 247"/>
                  <a:gd name="T4" fmla="*/ 248 w 256"/>
                  <a:gd name="T5" fmla="*/ 191 h 247"/>
                  <a:gd name="T6" fmla="*/ 237 w 256"/>
                  <a:gd name="T7" fmla="*/ 199 h 247"/>
                  <a:gd name="T8" fmla="*/ 238 w 256"/>
                  <a:gd name="T9" fmla="*/ 212 h 247"/>
                  <a:gd name="T10" fmla="*/ 229 w 256"/>
                  <a:gd name="T11" fmla="*/ 236 h 247"/>
                  <a:gd name="T12" fmla="*/ 216 w 256"/>
                  <a:gd name="T13" fmla="*/ 245 h 247"/>
                  <a:gd name="T14" fmla="*/ 194 w 256"/>
                  <a:gd name="T15" fmla="*/ 247 h 247"/>
                  <a:gd name="T16" fmla="*/ 159 w 256"/>
                  <a:gd name="T17" fmla="*/ 243 h 247"/>
                  <a:gd name="T18" fmla="*/ 124 w 256"/>
                  <a:gd name="T19" fmla="*/ 230 h 247"/>
                  <a:gd name="T20" fmla="*/ 88 w 256"/>
                  <a:gd name="T21" fmla="*/ 223 h 247"/>
                  <a:gd name="T22" fmla="*/ 62 w 256"/>
                  <a:gd name="T23" fmla="*/ 247 h 247"/>
                  <a:gd name="T24" fmla="*/ 26 w 256"/>
                  <a:gd name="T25" fmla="*/ 247 h 247"/>
                  <a:gd name="T26" fmla="*/ 12 w 256"/>
                  <a:gd name="T27" fmla="*/ 242 h 247"/>
                  <a:gd name="T28" fmla="*/ 3 w 256"/>
                  <a:gd name="T29" fmla="*/ 230 h 247"/>
                  <a:gd name="T30" fmla="*/ 0 w 256"/>
                  <a:gd name="T31" fmla="*/ 102 h 247"/>
                  <a:gd name="T32" fmla="*/ 3 w 256"/>
                  <a:gd name="T33" fmla="*/ 91 h 247"/>
                  <a:gd name="T34" fmla="*/ 12 w 256"/>
                  <a:gd name="T35" fmla="*/ 80 h 247"/>
                  <a:gd name="T36" fmla="*/ 26 w 256"/>
                  <a:gd name="T37" fmla="*/ 76 h 247"/>
                  <a:gd name="T38" fmla="*/ 88 w 256"/>
                  <a:gd name="T39" fmla="*/ 76 h 247"/>
                  <a:gd name="T40" fmla="*/ 88 w 256"/>
                  <a:gd name="T41" fmla="*/ 102 h 247"/>
                  <a:gd name="T42" fmla="*/ 117 w 256"/>
                  <a:gd name="T43" fmla="*/ 84 h 247"/>
                  <a:gd name="T44" fmla="*/ 135 w 256"/>
                  <a:gd name="T45" fmla="*/ 59 h 247"/>
                  <a:gd name="T46" fmla="*/ 157 w 256"/>
                  <a:gd name="T47" fmla="*/ 4 h 247"/>
                  <a:gd name="T48" fmla="*/ 163 w 256"/>
                  <a:gd name="T49" fmla="*/ 0 h 247"/>
                  <a:gd name="T50" fmla="*/ 200 w 256"/>
                  <a:gd name="T51" fmla="*/ 8 h 247"/>
                  <a:gd name="T52" fmla="*/ 215 w 256"/>
                  <a:gd name="T53" fmla="*/ 28 h 247"/>
                  <a:gd name="T54" fmla="*/ 213 w 256"/>
                  <a:gd name="T55" fmla="*/ 51 h 247"/>
                  <a:gd name="T56" fmla="*/ 199 w 256"/>
                  <a:gd name="T57" fmla="*/ 86 h 247"/>
                  <a:gd name="T58" fmla="*/ 216 w 256"/>
                  <a:gd name="T59" fmla="*/ 84 h 247"/>
                  <a:gd name="T60" fmla="*/ 241 w 256"/>
                  <a:gd name="T61" fmla="*/ 89 h 247"/>
                  <a:gd name="T62" fmla="*/ 252 w 256"/>
                  <a:gd name="T63" fmla="*/ 100 h 247"/>
                  <a:gd name="T64" fmla="*/ 256 w 256"/>
                  <a:gd name="T65" fmla="*/ 115 h 247"/>
                  <a:gd name="T66" fmla="*/ 250 w 256"/>
                  <a:gd name="T67" fmla="*/ 139 h 247"/>
                  <a:gd name="T68" fmla="*/ 179 w 256"/>
                  <a:gd name="T69" fmla="*/ 100 h 247"/>
                  <a:gd name="T70" fmla="*/ 190 w 256"/>
                  <a:gd name="T71" fmla="*/ 73 h 247"/>
                  <a:gd name="T72" fmla="*/ 196 w 256"/>
                  <a:gd name="T73" fmla="*/ 42 h 247"/>
                  <a:gd name="T74" fmla="*/ 191 w 256"/>
                  <a:gd name="T75" fmla="*/ 22 h 247"/>
                  <a:gd name="T76" fmla="*/ 172 w 256"/>
                  <a:gd name="T77" fmla="*/ 16 h 247"/>
                  <a:gd name="T78" fmla="*/ 169 w 256"/>
                  <a:gd name="T79" fmla="*/ 19 h 247"/>
                  <a:gd name="T80" fmla="*/ 156 w 256"/>
                  <a:gd name="T81" fmla="*/ 59 h 247"/>
                  <a:gd name="T82" fmla="*/ 140 w 256"/>
                  <a:gd name="T83" fmla="*/ 85 h 247"/>
                  <a:gd name="T84" fmla="*/ 114 w 256"/>
                  <a:gd name="T85" fmla="*/ 110 h 247"/>
                  <a:gd name="T86" fmla="*/ 88 w 256"/>
                  <a:gd name="T87" fmla="*/ 121 h 247"/>
                  <a:gd name="T88" fmla="*/ 88 w 256"/>
                  <a:gd name="T89" fmla="*/ 203 h 247"/>
                  <a:gd name="T90" fmla="*/ 138 w 256"/>
                  <a:gd name="T91" fmla="*/ 217 h 247"/>
                  <a:gd name="T92" fmla="*/ 178 w 256"/>
                  <a:gd name="T93" fmla="*/ 230 h 247"/>
                  <a:gd name="T94" fmla="*/ 203 w 256"/>
                  <a:gd name="T95" fmla="*/ 230 h 247"/>
                  <a:gd name="T96" fmla="*/ 218 w 256"/>
                  <a:gd name="T97" fmla="*/ 216 h 247"/>
                  <a:gd name="T98" fmla="*/ 217 w 256"/>
                  <a:gd name="T99" fmla="*/ 199 h 247"/>
                  <a:gd name="T100" fmla="*/ 220 w 256"/>
                  <a:gd name="T101" fmla="*/ 193 h 247"/>
                  <a:gd name="T102" fmla="*/ 231 w 256"/>
                  <a:gd name="T103" fmla="*/ 176 h 247"/>
                  <a:gd name="T104" fmla="*/ 229 w 256"/>
                  <a:gd name="T105" fmla="*/ 154 h 247"/>
                  <a:gd name="T106" fmla="*/ 221 w 256"/>
                  <a:gd name="T107" fmla="*/ 146 h 247"/>
                  <a:gd name="T108" fmla="*/ 235 w 256"/>
                  <a:gd name="T109" fmla="*/ 124 h 247"/>
                  <a:gd name="T110" fmla="*/ 235 w 256"/>
                  <a:gd name="T111" fmla="*/ 113 h 247"/>
                  <a:gd name="T112" fmla="*/ 226 w 256"/>
                  <a:gd name="T113" fmla="*/ 103 h 247"/>
                  <a:gd name="T114" fmla="*/ 196 w 256"/>
                  <a:gd name="T115" fmla="*/ 98 h 247"/>
                  <a:gd name="T116" fmla="*/ 179 w 256"/>
                  <a:gd name="T117" fmla="*/ 10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6" h="247">
                    <a:moveTo>
                      <a:pt x="242" y="147"/>
                    </a:moveTo>
                    <a:lnTo>
                      <a:pt x="242" y="147"/>
                    </a:lnTo>
                    <a:lnTo>
                      <a:pt x="246" y="149"/>
                    </a:lnTo>
                    <a:lnTo>
                      <a:pt x="248" y="151"/>
                    </a:lnTo>
                    <a:lnTo>
                      <a:pt x="251" y="158"/>
                    </a:lnTo>
                    <a:lnTo>
                      <a:pt x="254" y="165"/>
                    </a:lnTo>
                    <a:lnTo>
                      <a:pt x="254" y="175"/>
                    </a:lnTo>
                    <a:lnTo>
                      <a:pt x="251" y="184"/>
                    </a:lnTo>
                    <a:lnTo>
                      <a:pt x="248" y="191"/>
                    </a:lnTo>
                    <a:lnTo>
                      <a:pt x="243" y="197"/>
                    </a:lnTo>
                    <a:lnTo>
                      <a:pt x="241" y="199"/>
                    </a:lnTo>
                    <a:lnTo>
                      <a:pt x="237" y="199"/>
                    </a:lnTo>
                    <a:lnTo>
                      <a:pt x="237" y="199"/>
                    </a:lnTo>
                    <a:lnTo>
                      <a:pt x="238" y="204"/>
                    </a:lnTo>
                    <a:lnTo>
                      <a:pt x="238" y="212"/>
                    </a:lnTo>
                    <a:lnTo>
                      <a:pt x="238" y="220"/>
                    </a:lnTo>
                    <a:lnTo>
                      <a:pt x="235" y="228"/>
                    </a:lnTo>
                    <a:lnTo>
                      <a:pt x="229" y="236"/>
                    </a:lnTo>
                    <a:lnTo>
                      <a:pt x="226" y="240"/>
                    </a:lnTo>
                    <a:lnTo>
                      <a:pt x="221" y="242"/>
                    </a:lnTo>
                    <a:lnTo>
                      <a:pt x="216" y="245"/>
                    </a:lnTo>
                    <a:lnTo>
                      <a:pt x="209" y="246"/>
                    </a:lnTo>
                    <a:lnTo>
                      <a:pt x="203" y="247"/>
                    </a:lnTo>
                    <a:lnTo>
                      <a:pt x="194" y="247"/>
                    </a:lnTo>
                    <a:lnTo>
                      <a:pt x="194" y="247"/>
                    </a:lnTo>
                    <a:lnTo>
                      <a:pt x="174" y="246"/>
                    </a:lnTo>
                    <a:lnTo>
                      <a:pt x="159" y="243"/>
                    </a:lnTo>
                    <a:lnTo>
                      <a:pt x="146" y="240"/>
                    </a:lnTo>
                    <a:lnTo>
                      <a:pt x="134" y="236"/>
                    </a:lnTo>
                    <a:lnTo>
                      <a:pt x="124" y="230"/>
                    </a:lnTo>
                    <a:lnTo>
                      <a:pt x="113" y="227"/>
                    </a:lnTo>
                    <a:lnTo>
                      <a:pt x="101" y="224"/>
                    </a:lnTo>
                    <a:lnTo>
                      <a:pt x="88" y="223"/>
                    </a:lnTo>
                    <a:lnTo>
                      <a:pt x="88" y="221"/>
                    </a:lnTo>
                    <a:lnTo>
                      <a:pt x="88" y="247"/>
                    </a:lnTo>
                    <a:lnTo>
                      <a:pt x="62" y="247"/>
                    </a:lnTo>
                    <a:lnTo>
                      <a:pt x="36" y="247"/>
                    </a:lnTo>
                    <a:lnTo>
                      <a:pt x="26" y="247"/>
                    </a:lnTo>
                    <a:lnTo>
                      <a:pt x="26" y="247"/>
                    </a:lnTo>
                    <a:lnTo>
                      <a:pt x="21" y="246"/>
                    </a:lnTo>
                    <a:lnTo>
                      <a:pt x="17" y="245"/>
                    </a:lnTo>
                    <a:lnTo>
                      <a:pt x="12" y="242"/>
                    </a:lnTo>
                    <a:lnTo>
                      <a:pt x="8" y="240"/>
                    </a:lnTo>
                    <a:lnTo>
                      <a:pt x="5" y="236"/>
                    </a:lnTo>
                    <a:lnTo>
                      <a:pt x="3" y="230"/>
                    </a:lnTo>
                    <a:lnTo>
                      <a:pt x="1" y="227"/>
                    </a:lnTo>
                    <a:lnTo>
                      <a:pt x="0" y="221"/>
                    </a:lnTo>
                    <a:lnTo>
                      <a:pt x="0" y="102"/>
                    </a:lnTo>
                    <a:lnTo>
                      <a:pt x="0" y="102"/>
                    </a:lnTo>
                    <a:lnTo>
                      <a:pt x="1" y="97"/>
                    </a:lnTo>
                    <a:lnTo>
                      <a:pt x="3" y="91"/>
                    </a:lnTo>
                    <a:lnTo>
                      <a:pt x="5" y="87"/>
                    </a:lnTo>
                    <a:lnTo>
                      <a:pt x="8" y="84"/>
                    </a:lnTo>
                    <a:lnTo>
                      <a:pt x="12" y="80"/>
                    </a:lnTo>
                    <a:lnTo>
                      <a:pt x="17" y="77"/>
                    </a:lnTo>
                    <a:lnTo>
                      <a:pt x="21" y="76"/>
                    </a:lnTo>
                    <a:lnTo>
                      <a:pt x="26" y="76"/>
                    </a:lnTo>
                    <a:lnTo>
                      <a:pt x="36" y="76"/>
                    </a:lnTo>
                    <a:lnTo>
                      <a:pt x="62" y="76"/>
                    </a:lnTo>
                    <a:lnTo>
                      <a:pt x="88" y="76"/>
                    </a:lnTo>
                    <a:lnTo>
                      <a:pt x="88" y="102"/>
                    </a:lnTo>
                    <a:lnTo>
                      <a:pt x="88" y="102"/>
                    </a:lnTo>
                    <a:lnTo>
                      <a:pt x="88" y="102"/>
                    </a:lnTo>
                    <a:lnTo>
                      <a:pt x="100" y="97"/>
                    </a:lnTo>
                    <a:lnTo>
                      <a:pt x="109" y="90"/>
                    </a:lnTo>
                    <a:lnTo>
                      <a:pt x="117" y="84"/>
                    </a:lnTo>
                    <a:lnTo>
                      <a:pt x="124" y="76"/>
                    </a:lnTo>
                    <a:lnTo>
                      <a:pt x="130" y="68"/>
                    </a:lnTo>
                    <a:lnTo>
                      <a:pt x="135" y="59"/>
                    </a:lnTo>
                    <a:lnTo>
                      <a:pt x="143" y="42"/>
                    </a:lnTo>
                    <a:lnTo>
                      <a:pt x="153" y="13"/>
                    </a:lnTo>
                    <a:lnTo>
                      <a:pt x="157" y="4"/>
                    </a:lnTo>
                    <a:lnTo>
                      <a:pt x="160" y="2"/>
                    </a:lnTo>
                    <a:lnTo>
                      <a:pt x="163" y="0"/>
                    </a:lnTo>
                    <a:lnTo>
                      <a:pt x="163" y="0"/>
                    </a:lnTo>
                    <a:lnTo>
                      <a:pt x="178" y="2"/>
                    </a:lnTo>
                    <a:lnTo>
                      <a:pt x="191" y="4"/>
                    </a:lnTo>
                    <a:lnTo>
                      <a:pt x="200" y="8"/>
                    </a:lnTo>
                    <a:lnTo>
                      <a:pt x="207" y="13"/>
                    </a:lnTo>
                    <a:lnTo>
                      <a:pt x="212" y="20"/>
                    </a:lnTo>
                    <a:lnTo>
                      <a:pt x="215" y="28"/>
                    </a:lnTo>
                    <a:lnTo>
                      <a:pt x="216" y="35"/>
                    </a:lnTo>
                    <a:lnTo>
                      <a:pt x="215" y="43"/>
                    </a:lnTo>
                    <a:lnTo>
                      <a:pt x="213" y="51"/>
                    </a:lnTo>
                    <a:lnTo>
                      <a:pt x="212" y="59"/>
                    </a:lnTo>
                    <a:lnTo>
                      <a:pt x="205" y="73"/>
                    </a:lnTo>
                    <a:lnTo>
                      <a:pt x="199" y="86"/>
                    </a:lnTo>
                    <a:lnTo>
                      <a:pt x="199" y="86"/>
                    </a:lnTo>
                    <a:lnTo>
                      <a:pt x="207" y="85"/>
                    </a:lnTo>
                    <a:lnTo>
                      <a:pt x="216" y="84"/>
                    </a:lnTo>
                    <a:lnTo>
                      <a:pt x="225" y="84"/>
                    </a:lnTo>
                    <a:lnTo>
                      <a:pt x="235" y="86"/>
                    </a:lnTo>
                    <a:lnTo>
                      <a:pt x="241" y="89"/>
                    </a:lnTo>
                    <a:lnTo>
                      <a:pt x="244" y="91"/>
                    </a:lnTo>
                    <a:lnTo>
                      <a:pt x="248" y="95"/>
                    </a:lnTo>
                    <a:lnTo>
                      <a:pt x="252" y="100"/>
                    </a:lnTo>
                    <a:lnTo>
                      <a:pt x="255" y="107"/>
                    </a:lnTo>
                    <a:lnTo>
                      <a:pt x="256" y="115"/>
                    </a:lnTo>
                    <a:lnTo>
                      <a:pt x="256" y="115"/>
                    </a:lnTo>
                    <a:lnTo>
                      <a:pt x="255" y="124"/>
                    </a:lnTo>
                    <a:lnTo>
                      <a:pt x="254" y="132"/>
                    </a:lnTo>
                    <a:lnTo>
                      <a:pt x="250" y="139"/>
                    </a:lnTo>
                    <a:lnTo>
                      <a:pt x="242" y="147"/>
                    </a:lnTo>
                    <a:lnTo>
                      <a:pt x="242" y="147"/>
                    </a:lnTo>
                    <a:close/>
                    <a:moveTo>
                      <a:pt x="179" y="100"/>
                    </a:moveTo>
                    <a:lnTo>
                      <a:pt x="179" y="100"/>
                    </a:lnTo>
                    <a:lnTo>
                      <a:pt x="186" y="87"/>
                    </a:lnTo>
                    <a:lnTo>
                      <a:pt x="190" y="73"/>
                    </a:lnTo>
                    <a:lnTo>
                      <a:pt x="195" y="58"/>
                    </a:lnTo>
                    <a:lnTo>
                      <a:pt x="196" y="50"/>
                    </a:lnTo>
                    <a:lnTo>
                      <a:pt x="196" y="42"/>
                    </a:lnTo>
                    <a:lnTo>
                      <a:pt x="196" y="34"/>
                    </a:lnTo>
                    <a:lnTo>
                      <a:pt x="195" y="28"/>
                    </a:lnTo>
                    <a:lnTo>
                      <a:pt x="191" y="22"/>
                    </a:lnTo>
                    <a:lnTo>
                      <a:pt x="187" y="19"/>
                    </a:lnTo>
                    <a:lnTo>
                      <a:pt x="181" y="16"/>
                    </a:lnTo>
                    <a:lnTo>
                      <a:pt x="172" y="16"/>
                    </a:lnTo>
                    <a:lnTo>
                      <a:pt x="172" y="16"/>
                    </a:lnTo>
                    <a:lnTo>
                      <a:pt x="170" y="16"/>
                    </a:lnTo>
                    <a:lnTo>
                      <a:pt x="169" y="19"/>
                    </a:lnTo>
                    <a:lnTo>
                      <a:pt x="165" y="29"/>
                    </a:lnTo>
                    <a:lnTo>
                      <a:pt x="161" y="42"/>
                    </a:lnTo>
                    <a:lnTo>
                      <a:pt x="156" y="59"/>
                    </a:lnTo>
                    <a:lnTo>
                      <a:pt x="152" y="68"/>
                    </a:lnTo>
                    <a:lnTo>
                      <a:pt x="147" y="76"/>
                    </a:lnTo>
                    <a:lnTo>
                      <a:pt x="140" y="85"/>
                    </a:lnTo>
                    <a:lnTo>
                      <a:pt x="133" y="94"/>
                    </a:lnTo>
                    <a:lnTo>
                      <a:pt x="125" y="102"/>
                    </a:lnTo>
                    <a:lnTo>
                      <a:pt x="114" y="110"/>
                    </a:lnTo>
                    <a:lnTo>
                      <a:pt x="103" y="116"/>
                    </a:lnTo>
                    <a:lnTo>
                      <a:pt x="88" y="121"/>
                    </a:lnTo>
                    <a:lnTo>
                      <a:pt x="88" y="121"/>
                    </a:lnTo>
                    <a:lnTo>
                      <a:pt x="88" y="130"/>
                    </a:lnTo>
                    <a:lnTo>
                      <a:pt x="88" y="203"/>
                    </a:lnTo>
                    <a:lnTo>
                      <a:pt x="88" y="203"/>
                    </a:lnTo>
                    <a:lnTo>
                      <a:pt x="100" y="204"/>
                    </a:lnTo>
                    <a:lnTo>
                      <a:pt x="112" y="207"/>
                    </a:lnTo>
                    <a:lnTo>
                      <a:pt x="138" y="217"/>
                    </a:lnTo>
                    <a:lnTo>
                      <a:pt x="151" y="223"/>
                    </a:lnTo>
                    <a:lnTo>
                      <a:pt x="164" y="227"/>
                    </a:lnTo>
                    <a:lnTo>
                      <a:pt x="178" y="230"/>
                    </a:lnTo>
                    <a:lnTo>
                      <a:pt x="192" y="232"/>
                    </a:lnTo>
                    <a:lnTo>
                      <a:pt x="192" y="232"/>
                    </a:lnTo>
                    <a:lnTo>
                      <a:pt x="203" y="230"/>
                    </a:lnTo>
                    <a:lnTo>
                      <a:pt x="211" y="228"/>
                    </a:lnTo>
                    <a:lnTo>
                      <a:pt x="216" y="223"/>
                    </a:lnTo>
                    <a:lnTo>
                      <a:pt x="218" y="216"/>
                    </a:lnTo>
                    <a:lnTo>
                      <a:pt x="220" y="211"/>
                    </a:lnTo>
                    <a:lnTo>
                      <a:pt x="218" y="204"/>
                    </a:lnTo>
                    <a:lnTo>
                      <a:pt x="217" y="199"/>
                    </a:lnTo>
                    <a:lnTo>
                      <a:pt x="215" y="194"/>
                    </a:lnTo>
                    <a:lnTo>
                      <a:pt x="215" y="194"/>
                    </a:lnTo>
                    <a:lnTo>
                      <a:pt x="220" y="193"/>
                    </a:lnTo>
                    <a:lnTo>
                      <a:pt x="222" y="190"/>
                    </a:lnTo>
                    <a:lnTo>
                      <a:pt x="228" y="184"/>
                    </a:lnTo>
                    <a:lnTo>
                      <a:pt x="231" y="176"/>
                    </a:lnTo>
                    <a:lnTo>
                      <a:pt x="231" y="168"/>
                    </a:lnTo>
                    <a:lnTo>
                      <a:pt x="231" y="160"/>
                    </a:lnTo>
                    <a:lnTo>
                      <a:pt x="229" y="154"/>
                    </a:lnTo>
                    <a:lnTo>
                      <a:pt x="226" y="149"/>
                    </a:lnTo>
                    <a:lnTo>
                      <a:pt x="221" y="146"/>
                    </a:lnTo>
                    <a:lnTo>
                      <a:pt x="221" y="146"/>
                    </a:lnTo>
                    <a:lnTo>
                      <a:pt x="229" y="137"/>
                    </a:lnTo>
                    <a:lnTo>
                      <a:pt x="233" y="130"/>
                    </a:lnTo>
                    <a:lnTo>
                      <a:pt x="235" y="124"/>
                    </a:lnTo>
                    <a:lnTo>
                      <a:pt x="237" y="119"/>
                    </a:lnTo>
                    <a:lnTo>
                      <a:pt x="237" y="119"/>
                    </a:lnTo>
                    <a:lnTo>
                      <a:pt x="235" y="113"/>
                    </a:lnTo>
                    <a:lnTo>
                      <a:pt x="233" y="108"/>
                    </a:lnTo>
                    <a:lnTo>
                      <a:pt x="230" y="106"/>
                    </a:lnTo>
                    <a:lnTo>
                      <a:pt x="226" y="103"/>
                    </a:lnTo>
                    <a:lnTo>
                      <a:pt x="217" y="99"/>
                    </a:lnTo>
                    <a:lnTo>
                      <a:pt x="207" y="98"/>
                    </a:lnTo>
                    <a:lnTo>
                      <a:pt x="196" y="98"/>
                    </a:lnTo>
                    <a:lnTo>
                      <a:pt x="187" y="99"/>
                    </a:lnTo>
                    <a:lnTo>
                      <a:pt x="179" y="100"/>
                    </a:lnTo>
                    <a:lnTo>
                      <a:pt x="179" y="100"/>
                    </a:lnTo>
                    <a:close/>
                  </a:path>
                </a:pathLst>
              </a:custGeom>
              <a:solidFill>
                <a:srgbClr val="FFFFFF"/>
              </a:solidFill>
              <a:ln>
                <a:noFill/>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cs typeface="Calibri" panose="020F0502020204030204"/>
                </a:endParaRPr>
              </a:p>
            </p:txBody>
          </p:sp>
        </p:grpSp>
        <p:grpSp>
          <p:nvGrpSpPr>
            <p:cNvPr id="35" name="组合 34">
              <a:extLst>
                <a:ext uri="{FF2B5EF4-FFF2-40B4-BE49-F238E27FC236}">
                  <a16:creationId xmlns:a16="http://schemas.microsoft.com/office/drawing/2014/main" xmlns="" id="{92E4F86C-6A03-4812-960E-FE09C64785B5}"/>
                </a:ext>
              </a:extLst>
            </p:cNvPr>
            <p:cNvGrpSpPr/>
            <p:nvPr/>
          </p:nvGrpSpPr>
          <p:grpSpPr>
            <a:xfrm>
              <a:off x="6882530" y="3703330"/>
              <a:ext cx="3623589" cy="906318"/>
              <a:chOff x="7204068" y="1719493"/>
              <a:chExt cx="3623589" cy="906318"/>
            </a:xfrm>
          </p:grpSpPr>
          <p:sp>
            <p:nvSpPr>
              <p:cNvPr id="36" name="文本框 35">
                <a:extLst>
                  <a:ext uri="{FF2B5EF4-FFF2-40B4-BE49-F238E27FC236}">
                    <a16:creationId xmlns:a16="http://schemas.microsoft.com/office/drawing/2014/main" xmlns="" id="{F66F7884-FB73-4CB2-A87B-E68204FD0560}"/>
                  </a:ext>
                </a:extLst>
              </p:cNvPr>
              <p:cNvSpPr txBox="1"/>
              <p:nvPr/>
            </p:nvSpPr>
            <p:spPr>
              <a:xfrm>
                <a:off x="7217983" y="2072839"/>
                <a:ext cx="3609674"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37" name="文本框 36">
                <a:extLst>
                  <a:ext uri="{FF2B5EF4-FFF2-40B4-BE49-F238E27FC236}">
                    <a16:creationId xmlns:a16="http://schemas.microsoft.com/office/drawing/2014/main" xmlns="" id="{C5940F0A-12BF-42BA-BD47-86B666CC9CC0}"/>
                  </a:ext>
                </a:extLst>
              </p:cNvPr>
              <p:cNvSpPr txBox="1"/>
              <p:nvPr/>
            </p:nvSpPr>
            <p:spPr>
              <a:xfrm>
                <a:off x="7204068" y="1719493"/>
                <a:ext cx="2245150" cy="436145"/>
              </a:xfrm>
              <a:prstGeom prst="rect">
                <a:avLst/>
              </a:prstGeom>
              <a:noFill/>
            </p:spPr>
            <p:txBody>
              <a:bodyPr wrap="square" rtlCol="0">
                <a:spAutoFit/>
              </a:bodyPr>
              <a:lstStyle/>
              <a:p>
                <a:pPr>
                  <a:lnSpc>
                    <a:spcPct val="120000"/>
                  </a:lnSpc>
                </a:pPr>
                <a:r>
                  <a:rPr lang="zh-CN" altLang="en-US" sz="2000" dirty="0">
                    <a:gradFill>
                      <a:gsLst>
                        <a:gs pos="0">
                          <a:srgbClr val="F5AD14"/>
                        </a:gs>
                        <a:gs pos="100000">
                          <a:srgbClr val="F01D06"/>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40" name="组合 39">
            <a:extLst>
              <a:ext uri="{FF2B5EF4-FFF2-40B4-BE49-F238E27FC236}">
                <a16:creationId xmlns:a16="http://schemas.microsoft.com/office/drawing/2014/main" xmlns="" id="{AD6A96D7-0C23-4124-A039-6AE14BEB9A18}"/>
              </a:ext>
            </a:extLst>
          </p:cNvPr>
          <p:cNvGrpSpPr/>
          <p:nvPr/>
        </p:nvGrpSpPr>
        <p:grpSpPr>
          <a:xfrm>
            <a:off x="5890584" y="5015347"/>
            <a:ext cx="4615535" cy="906318"/>
            <a:chOff x="5890584" y="5015347"/>
            <a:chExt cx="4615535" cy="906318"/>
          </a:xfrm>
        </p:grpSpPr>
        <p:grpSp>
          <p:nvGrpSpPr>
            <p:cNvPr id="41" name="组合 40">
              <a:extLst>
                <a:ext uri="{FF2B5EF4-FFF2-40B4-BE49-F238E27FC236}">
                  <a16:creationId xmlns:a16="http://schemas.microsoft.com/office/drawing/2014/main" xmlns="" id="{F77C87B2-BE4C-44F7-8DBF-3C86E14CC564}"/>
                </a:ext>
              </a:extLst>
            </p:cNvPr>
            <p:cNvGrpSpPr/>
            <p:nvPr/>
          </p:nvGrpSpPr>
          <p:grpSpPr>
            <a:xfrm>
              <a:off x="5890584" y="5124345"/>
              <a:ext cx="688324" cy="688323"/>
              <a:chOff x="5890584" y="5225238"/>
              <a:chExt cx="688324" cy="688323"/>
            </a:xfrm>
          </p:grpSpPr>
          <p:sp>
            <p:nvSpPr>
              <p:cNvPr id="45" name="形状">
                <a:extLst>
                  <a:ext uri="{FF2B5EF4-FFF2-40B4-BE49-F238E27FC236}">
                    <a16:creationId xmlns:a16="http://schemas.microsoft.com/office/drawing/2014/main" xmlns="" id="{019C5B43-F1FC-4130-A3F2-90408592BB75}"/>
                  </a:ext>
                </a:extLst>
              </p:cNvPr>
              <p:cNvSpPr/>
              <p:nvPr/>
            </p:nvSpPr>
            <p:spPr>
              <a:xfrm flipH="1">
                <a:off x="5890584" y="5225238"/>
                <a:ext cx="688324" cy="688323"/>
              </a:xfrm>
              <a:prstGeom prst="ellipse">
                <a:avLst/>
              </a:prstGeom>
              <a:solidFill>
                <a:schemeClr val="tx1">
                  <a:lumMod val="75000"/>
                  <a:lumOff val="25000"/>
                </a:schemeClr>
              </a:solidFill>
              <a:ln w="25400" cap="flat">
                <a:noFill/>
                <a:prstDash val="solid"/>
                <a:round/>
              </a:ln>
              <a:effectLst/>
            </p:spPr>
            <p:txBody>
              <a:bodyPr wrap="square" lIns="60959" tIns="60959" rIns="60959" bIns="60959"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Calibri" panose="020F0502020204030204"/>
                </a:endParaRPr>
              </a:p>
            </p:txBody>
          </p:sp>
          <p:sp>
            <p:nvSpPr>
              <p:cNvPr id="46" name="形状">
                <a:extLst>
                  <a:ext uri="{FF2B5EF4-FFF2-40B4-BE49-F238E27FC236}">
                    <a16:creationId xmlns:a16="http://schemas.microsoft.com/office/drawing/2014/main" xmlns="" id="{468E70D9-7FB5-4FAF-B9A3-55AE0DC3E291}"/>
                  </a:ext>
                </a:extLst>
              </p:cNvPr>
              <p:cNvSpPr>
                <a:spLocks noEditPoints="1"/>
              </p:cNvSpPr>
              <p:nvPr/>
            </p:nvSpPr>
            <p:spPr bwMode="auto">
              <a:xfrm rot="19695911">
                <a:off x="6033864" y="5424389"/>
                <a:ext cx="401764" cy="290022"/>
              </a:xfrm>
              <a:custGeom>
                <a:avLst/>
                <a:gdLst>
                  <a:gd name="T0" fmla="*/ 244 w 260"/>
                  <a:gd name="T1" fmla="*/ 187 h 187"/>
                  <a:gd name="T2" fmla="*/ 234 w 260"/>
                  <a:gd name="T3" fmla="*/ 183 h 187"/>
                  <a:gd name="T4" fmla="*/ 229 w 260"/>
                  <a:gd name="T5" fmla="*/ 174 h 187"/>
                  <a:gd name="T6" fmla="*/ 229 w 260"/>
                  <a:gd name="T7" fmla="*/ 13 h 187"/>
                  <a:gd name="T8" fmla="*/ 234 w 260"/>
                  <a:gd name="T9" fmla="*/ 4 h 187"/>
                  <a:gd name="T10" fmla="*/ 244 w 260"/>
                  <a:gd name="T11" fmla="*/ 0 h 187"/>
                  <a:gd name="T12" fmla="*/ 249 w 260"/>
                  <a:gd name="T13" fmla="*/ 1 h 187"/>
                  <a:gd name="T14" fmla="*/ 258 w 260"/>
                  <a:gd name="T15" fmla="*/ 8 h 187"/>
                  <a:gd name="T16" fmla="*/ 260 w 260"/>
                  <a:gd name="T17" fmla="*/ 174 h 187"/>
                  <a:gd name="T18" fmla="*/ 258 w 260"/>
                  <a:gd name="T19" fmla="*/ 179 h 187"/>
                  <a:gd name="T20" fmla="*/ 249 w 260"/>
                  <a:gd name="T21" fmla="*/ 186 h 187"/>
                  <a:gd name="T22" fmla="*/ 244 w 260"/>
                  <a:gd name="T23" fmla="*/ 187 h 187"/>
                  <a:gd name="T24" fmla="*/ 178 w 260"/>
                  <a:gd name="T25" fmla="*/ 169 h 187"/>
                  <a:gd name="T26" fmla="*/ 173 w 260"/>
                  <a:gd name="T27" fmla="*/ 182 h 187"/>
                  <a:gd name="T28" fmla="*/ 160 w 260"/>
                  <a:gd name="T29" fmla="*/ 187 h 187"/>
                  <a:gd name="T30" fmla="*/ 79 w 260"/>
                  <a:gd name="T31" fmla="*/ 187 h 187"/>
                  <a:gd name="T32" fmla="*/ 67 w 260"/>
                  <a:gd name="T33" fmla="*/ 182 h 187"/>
                  <a:gd name="T34" fmla="*/ 62 w 260"/>
                  <a:gd name="T35" fmla="*/ 169 h 187"/>
                  <a:gd name="T36" fmla="*/ 26 w 260"/>
                  <a:gd name="T37" fmla="*/ 126 h 187"/>
                  <a:gd name="T38" fmla="*/ 223 w 260"/>
                  <a:gd name="T39" fmla="*/ 18 h 187"/>
                  <a:gd name="T40" fmla="*/ 178 w 260"/>
                  <a:gd name="T41" fmla="*/ 160 h 187"/>
                  <a:gd name="T42" fmla="*/ 166 w 260"/>
                  <a:gd name="T43" fmla="*/ 157 h 187"/>
                  <a:gd name="T44" fmla="*/ 73 w 260"/>
                  <a:gd name="T45" fmla="*/ 168 h 187"/>
                  <a:gd name="T46" fmla="*/ 74 w 260"/>
                  <a:gd name="T47" fmla="*/ 171 h 187"/>
                  <a:gd name="T48" fmla="*/ 79 w 260"/>
                  <a:gd name="T49" fmla="*/ 177 h 187"/>
                  <a:gd name="T50" fmla="*/ 157 w 260"/>
                  <a:gd name="T51" fmla="*/ 177 h 187"/>
                  <a:gd name="T52" fmla="*/ 161 w 260"/>
                  <a:gd name="T53" fmla="*/ 177 h 187"/>
                  <a:gd name="T54" fmla="*/ 165 w 260"/>
                  <a:gd name="T55" fmla="*/ 171 h 187"/>
                  <a:gd name="T56" fmla="*/ 166 w 260"/>
                  <a:gd name="T57" fmla="*/ 157 h 187"/>
                  <a:gd name="T58" fmla="*/ 9 w 260"/>
                  <a:gd name="T59" fmla="*/ 134 h 187"/>
                  <a:gd name="T60" fmla="*/ 2 w 260"/>
                  <a:gd name="T61" fmla="*/ 131 h 187"/>
                  <a:gd name="T62" fmla="*/ 0 w 260"/>
                  <a:gd name="T63" fmla="*/ 125 h 187"/>
                  <a:gd name="T64" fmla="*/ 0 w 260"/>
                  <a:gd name="T65" fmla="*/ 62 h 187"/>
                  <a:gd name="T66" fmla="*/ 2 w 260"/>
                  <a:gd name="T67" fmla="*/ 56 h 187"/>
                  <a:gd name="T68" fmla="*/ 9 w 260"/>
                  <a:gd name="T69" fmla="*/ 53 h 187"/>
                  <a:gd name="T70" fmla="*/ 13 w 260"/>
                  <a:gd name="T71" fmla="*/ 55 h 187"/>
                  <a:gd name="T72" fmla="*/ 19 w 260"/>
                  <a:gd name="T73" fmla="*/ 58 h 187"/>
                  <a:gd name="T74" fmla="*/ 19 w 260"/>
                  <a:gd name="T75" fmla="*/ 125 h 187"/>
                  <a:gd name="T76" fmla="*/ 19 w 260"/>
                  <a:gd name="T77" fmla="*/ 129 h 187"/>
                  <a:gd name="T78" fmla="*/ 13 w 260"/>
                  <a:gd name="T79" fmla="*/ 133 h 187"/>
                  <a:gd name="T80" fmla="*/ 9 w 260"/>
                  <a:gd name="T81" fmla="*/ 13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 h="187">
                    <a:moveTo>
                      <a:pt x="244" y="187"/>
                    </a:moveTo>
                    <a:lnTo>
                      <a:pt x="244" y="187"/>
                    </a:lnTo>
                    <a:lnTo>
                      <a:pt x="239" y="186"/>
                    </a:lnTo>
                    <a:lnTo>
                      <a:pt x="234" y="183"/>
                    </a:lnTo>
                    <a:lnTo>
                      <a:pt x="230" y="179"/>
                    </a:lnTo>
                    <a:lnTo>
                      <a:pt x="229" y="174"/>
                    </a:lnTo>
                    <a:lnTo>
                      <a:pt x="229" y="13"/>
                    </a:lnTo>
                    <a:lnTo>
                      <a:pt x="229" y="13"/>
                    </a:lnTo>
                    <a:lnTo>
                      <a:pt x="230" y="8"/>
                    </a:lnTo>
                    <a:lnTo>
                      <a:pt x="234" y="4"/>
                    </a:lnTo>
                    <a:lnTo>
                      <a:pt x="239" y="1"/>
                    </a:lnTo>
                    <a:lnTo>
                      <a:pt x="244" y="0"/>
                    </a:lnTo>
                    <a:lnTo>
                      <a:pt x="244" y="0"/>
                    </a:lnTo>
                    <a:lnTo>
                      <a:pt x="249" y="1"/>
                    </a:lnTo>
                    <a:lnTo>
                      <a:pt x="255" y="4"/>
                    </a:lnTo>
                    <a:lnTo>
                      <a:pt x="258" y="8"/>
                    </a:lnTo>
                    <a:lnTo>
                      <a:pt x="260" y="13"/>
                    </a:lnTo>
                    <a:lnTo>
                      <a:pt x="260" y="174"/>
                    </a:lnTo>
                    <a:lnTo>
                      <a:pt x="260" y="174"/>
                    </a:lnTo>
                    <a:lnTo>
                      <a:pt x="258" y="179"/>
                    </a:lnTo>
                    <a:lnTo>
                      <a:pt x="255" y="183"/>
                    </a:lnTo>
                    <a:lnTo>
                      <a:pt x="249" y="186"/>
                    </a:lnTo>
                    <a:lnTo>
                      <a:pt x="244" y="187"/>
                    </a:lnTo>
                    <a:lnTo>
                      <a:pt x="244" y="187"/>
                    </a:lnTo>
                    <a:close/>
                    <a:moveTo>
                      <a:pt x="178" y="169"/>
                    </a:moveTo>
                    <a:lnTo>
                      <a:pt x="178" y="169"/>
                    </a:lnTo>
                    <a:lnTo>
                      <a:pt x="177" y="177"/>
                    </a:lnTo>
                    <a:lnTo>
                      <a:pt x="173" y="182"/>
                    </a:lnTo>
                    <a:lnTo>
                      <a:pt x="166" y="186"/>
                    </a:lnTo>
                    <a:lnTo>
                      <a:pt x="160" y="187"/>
                    </a:lnTo>
                    <a:lnTo>
                      <a:pt x="79" y="187"/>
                    </a:lnTo>
                    <a:lnTo>
                      <a:pt x="79" y="187"/>
                    </a:lnTo>
                    <a:lnTo>
                      <a:pt x="73" y="186"/>
                    </a:lnTo>
                    <a:lnTo>
                      <a:pt x="67" y="182"/>
                    </a:lnTo>
                    <a:lnTo>
                      <a:pt x="63" y="177"/>
                    </a:lnTo>
                    <a:lnTo>
                      <a:pt x="62" y="169"/>
                    </a:lnTo>
                    <a:lnTo>
                      <a:pt x="62" y="134"/>
                    </a:lnTo>
                    <a:lnTo>
                      <a:pt x="26" y="126"/>
                    </a:lnTo>
                    <a:lnTo>
                      <a:pt x="26" y="61"/>
                    </a:lnTo>
                    <a:lnTo>
                      <a:pt x="223" y="18"/>
                    </a:lnTo>
                    <a:lnTo>
                      <a:pt x="223" y="170"/>
                    </a:lnTo>
                    <a:lnTo>
                      <a:pt x="178" y="160"/>
                    </a:lnTo>
                    <a:lnTo>
                      <a:pt x="178" y="169"/>
                    </a:lnTo>
                    <a:close/>
                    <a:moveTo>
                      <a:pt x="166" y="157"/>
                    </a:moveTo>
                    <a:lnTo>
                      <a:pt x="73" y="136"/>
                    </a:lnTo>
                    <a:lnTo>
                      <a:pt x="73" y="168"/>
                    </a:lnTo>
                    <a:lnTo>
                      <a:pt x="73" y="168"/>
                    </a:lnTo>
                    <a:lnTo>
                      <a:pt x="74" y="171"/>
                    </a:lnTo>
                    <a:lnTo>
                      <a:pt x="76" y="174"/>
                    </a:lnTo>
                    <a:lnTo>
                      <a:pt x="79" y="177"/>
                    </a:lnTo>
                    <a:lnTo>
                      <a:pt x="83" y="177"/>
                    </a:lnTo>
                    <a:lnTo>
                      <a:pt x="157" y="177"/>
                    </a:lnTo>
                    <a:lnTo>
                      <a:pt x="157" y="177"/>
                    </a:lnTo>
                    <a:lnTo>
                      <a:pt x="161" y="177"/>
                    </a:lnTo>
                    <a:lnTo>
                      <a:pt x="164" y="174"/>
                    </a:lnTo>
                    <a:lnTo>
                      <a:pt x="165" y="171"/>
                    </a:lnTo>
                    <a:lnTo>
                      <a:pt x="166" y="168"/>
                    </a:lnTo>
                    <a:lnTo>
                      <a:pt x="166" y="157"/>
                    </a:lnTo>
                    <a:close/>
                    <a:moveTo>
                      <a:pt x="9" y="134"/>
                    </a:moveTo>
                    <a:lnTo>
                      <a:pt x="9" y="134"/>
                    </a:lnTo>
                    <a:lnTo>
                      <a:pt x="5" y="133"/>
                    </a:lnTo>
                    <a:lnTo>
                      <a:pt x="2" y="131"/>
                    </a:lnTo>
                    <a:lnTo>
                      <a:pt x="0" y="129"/>
                    </a:lnTo>
                    <a:lnTo>
                      <a:pt x="0" y="125"/>
                    </a:lnTo>
                    <a:lnTo>
                      <a:pt x="0" y="62"/>
                    </a:lnTo>
                    <a:lnTo>
                      <a:pt x="0" y="62"/>
                    </a:lnTo>
                    <a:lnTo>
                      <a:pt x="0" y="58"/>
                    </a:lnTo>
                    <a:lnTo>
                      <a:pt x="2" y="56"/>
                    </a:lnTo>
                    <a:lnTo>
                      <a:pt x="5" y="55"/>
                    </a:lnTo>
                    <a:lnTo>
                      <a:pt x="9" y="53"/>
                    </a:lnTo>
                    <a:lnTo>
                      <a:pt x="9" y="53"/>
                    </a:lnTo>
                    <a:lnTo>
                      <a:pt x="13" y="55"/>
                    </a:lnTo>
                    <a:lnTo>
                      <a:pt x="15" y="56"/>
                    </a:lnTo>
                    <a:lnTo>
                      <a:pt x="19" y="58"/>
                    </a:lnTo>
                    <a:lnTo>
                      <a:pt x="19" y="62"/>
                    </a:lnTo>
                    <a:lnTo>
                      <a:pt x="19" y="125"/>
                    </a:lnTo>
                    <a:lnTo>
                      <a:pt x="19" y="125"/>
                    </a:lnTo>
                    <a:lnTo>
                      <a:pt x="19" y="129"/>
                    </a:lnTo>
                    <a:lnTo>
                      <a:pt x="15" y="131"/>
                    </a:lnTo>
                    <a:lnTo>
                      <a:pt x="13" y="133"/>
                    </a:lnTo>
                    <a:lnTo>
                      <a:pt x="9" y="134"/>
                    </a:lnTo>
                    <a:lnTo>
                      <a:pt x="9" y="134"/>
                    </a:lnTo>
                    <a:close/>
                  </a:path>
                </a:pathLst>
              </a:custGeom>
              <a:solidFill>
                <a:srgbClr val="FFFFFF"/>
              </a:solidFill>
              <a:ln>
                <a:noFill/>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宋体" panose="02010600030101010101" pitchFamily="2" charset="-122"/>
                  <a:cs typeface="Calibri" panose="020F0502020204030204"/>
                </a:endParaRPr>
              </a:p>
            </p:txBody>
          </p:sp>
        </p:grpSp>
        <p:grpSp>
          <p:nvGrpSpPr>
            <p:cNvPr id="42" name="组合 41">
              <a:extLst>
                <a:ext uri="{FF2B5EF4-FFF2-40B4-BE49-F238E27FC236}">
                  <a16:creationId xmlns:a16="http://schemas.microsoft.com/office/drawing/2014/main" xmlns="" id="{736CB0E6-3D35-4D91-946A-CF62D18368A1}"/>
                </a:ext>
              </a:extLst>
            </p:cNvPr>
            <p:cNvGrpSpPr/>
            <p:nvPr/>
          </p:nvGrpSpPr>
          <p:grpSpPr>
            <a:xfrm>
              <a:off x="6882530" y="5015347"/>
              <a:ext cx="3623589" cy="906318"/>
              <a:chOff x="7204068" y="1719493"/>
              <a:chExt cx="3623589" cy="906318"/>
            </a:xfrm>
          </p:grpSpPr>
          <p:sp>
            <p:nvSpPr>
              <p:cNvPr id="43" name="文本框 42">
                <a:extLst>
                  <a:ext uri="{FF2B5EF4-FFF2-40B4-BE49-F238E27FC236}">
                    <a16:creationId xmlns:a16="http://schemas.microsoft.com/office/drawing/2014/main" xmlns="" id="{A38C5AEA-EFCB-406C-A06F-345A3E9F9591}"/>
                  </a:ext>
                </a:extLst>
              </p:cNvPr>
              <p:cNvSpPr txBox="1"/>
              <p:nvPr/>
            </p:nvSpPr>
            <p:spPr>
              <a:xfrm>
                <a:off x="7217983" y="2072839"/>
                <a:ext cx="3609674" cy="552972"/>
              </a:xfrm>
              <a:prstGeom prst="rect">
                <a:avLst/>
              </a:prstGeom>
              <a:noFill/>
            </p:spPr>
            <p:txBody>
              <a:bodyPr wrap="square" rtlCol="0">
                <a:spAutoFit/>
              </a:bodyPr>
              <a:lstStyle/>
              <a:p>
                <a:pPr defTabSz="45720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endParaRPr lang="zh-CN"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4" name="文本框 43">
                <a:extLst>
                  <a:ext uri="{FF2B5EF4-FFF2-40B4-BE49-F238E27FC236}">
                    <a16:creationId xmlns:a16="http://schemas.microsoft.com/office/drawing/2014/main" xmlns="" id="{7785C600-5450-40F0-97C2-8E513C8B4A24}"/>
                  </a:ext>
                </a:extLst>
              </p:cNvPr>
              <p:cNvSpPr txBox="1"/>
              <p:nvPr/>
            </p:nvSpPr>
            <p:spPr>
              <a:xfrm>
                <a:off x="7204068" y="1719493"/>
                <a:ext cx="2245150" cy="400110"/>
              </a:xfrm>
              <a:prstGeom prst="rect">
                <a:avLst/>
              </a:prstGeom>
              <a:noFill/>
            </p:spPr>
            <p:txBody>
              <a:bodyPr wrap="square" rtlCol="0">
                <a:spAutoFit/>
              </a:bodyPr>
              <a:lstStyle/>
              <a:p>
                <a:pPr defTabSz="457200"/>
                <a:r>
                  <a:rPr kumimoji="1" lang="zh-CN" altLang="en-US" sz="2000">
                    <a:solidFill>
                      <a:schemeClr val="tx1">
                        <a:lumMod val="85000"/>
                        <a:lumOff val="1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47480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i"/>
  <p:tag name="KSO_WM_UNIT_INDEX" val="1_1"/>
  <p:tag name="KSO_WM_UNIT_ID" val="diagram20178811_3*l_i*1_1"/>
  <p:tag name="KSO_WM_UNIT_LAYERLEVEL" val="1_1"/>
  <p:tag name="KSO_WM_DIAGRAM_GROUP_CODE" val="l1-1"/>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4_1"/>
  <p:tag name="KSO_WM_UNIT_ID" val="diagram20178811_3*l_h_a*1_4_1"/>
  <p:tag name="KSO_WM_UNIT_LAYERLEVEL" val="1_1_1"/>
  <p:tag name="KSO_WM_UNIT_VALUE" val="6"/>
  <p:tag name="KSO_WM_UNIT_HIGHLIGHT" val="0"/>
  <p:tag name="KSO_WM_UNIT_COMPATIBLE" val="0"/>
  <p:tag name="KSO_WM_UNIT_CLEAR" val="0"/>
  <p:tag name="KSO_WM_DIAGRAM_GROUP_CODE" val="l1-1"/>
  <p:tag name="KSO_WM_UNIT_PRESET_TEXT" val="灵用活工"/>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4"/>
  <p:tag name="KSO_WM_UNIT_ID" val="diagram20178811_3*l_h_i*1_4_4"/>
  <p:tag name="KSO_WM_UNIT_LAYERLEVEL" val="1_1_1"/>
  <p:tag name="KSO_WM_DIAGRAM_GROUP_CODE" val="l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1"/>
  <p:tag name="KSO_WM_UNIT_ID" val="diagram20178811_3*l_h_i*1_3_1"/>
  <p:tag name="KSO_WM_UNIT_LAYERLEVEL" val="1_1_1"/>
  <p:tag name="KSO_WM_DIAGRAM_GROUP_CODE" val="l1-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2"/>
  <p:tag name="KSO_WM_UNIT_ID" val="diagram20178811_3*l_h_i*1_3_2"/>
  <p:tag name="KSO_WM_UNIT_LAYERLEVEL" val="1_1_1"/>
  <p:tag name="KSO_WM_DIAGRAM_GROUP_CODE" val="l1-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3"/>
  <p:tag name="KSO_WM_UNIT_ID" val="diagram20178811_3*l_h_i*1_3_3"/>
  <p:tag name="KSO_WM_UNIT_LAYERLEVEL" val="1_1_1"/>
  <p:tag name="KSO_WM_DIAGRAM_GROUP_CODE" val="l1-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3_1"/>
  <p:tag name="KSO_WM_UNIT_ID" val="diagram20178811_3*l_h_a*1_3_1"/>
  <p:tag name="KSO_WM_UNIT_LAYERLEVEL" val="1_1_1"/>
  <p:tag name="KSO_WM_UNIT_VALUE" val="8"/>
  <p:tag name="KSO_WM_UNIT_HIGHLIGHT" val="0"/>
  <p:tag name="KSO_WM_UNIT_COMPATIBLE" val="0"/>
  <p:tag name="KSO_WM_UNIT_CLEAR" val="0"/>
  <p:tag name="KSO_WM_DIAGRAM_GROUP_CODE" val="l1-1"/>
  <p:tag name="KSO_WM_UNIT_PRESET_TEXT" val="人力资源咨询"/>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3_4"/>
  <p:tag name="KSO_WM_UNIT_ID" val="diagram20178811_3*l_h_i*1_3_4"/>
  <p:tag name="KSO_WM_UNIT_LAYERLEVEL" val="1_1_1"/>
  <p:tag name="KSO_WM_DIAGRAM_GROUP_CODE" val="l1-1"/>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1"/>
  <p:tag name="KSO_WM_UNIT_ID" val="diagram20178811_3*l_h_i*1_2_1"/>
  <p:tag name="KSO_WM_UNIT_LAYERLEVEL" val="1_1_1"/>
  <p:tag name="KSO_WM_DIAGRAM_GROUP_CODE" val="l1-1"/>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2"/>
  <p:tag name="KSO_WM_UNIT_ID" val="diagram20178811_3*l_h_i*1_2_2"/>
  <p:tag name="KSO_WM_UNIT_LAYERLEVEL" val="1_1_1"/>
  <p:tag name="KSO_WM_DIAGRAM_GROUP_CODE" val="l1-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3"/>
  <p:tag name="KSO_WM_UNIT_ID" val="diagram20178811_3*l_h_i*1_2_3"/>
  <p:tag name="KSO_WM_UNIT_LAYERLEVEL" val="1_1_1"/>
  <p:tag name="KSO_WM_DIAGRAM_GROUP_CODE" val="l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1"/>
  <p:tag name="KSO_WM_UNIT_ID" val="diagram20178811_3*l_h_i*1_5_1"/>
  <p:tag name="KSO_WM_UNIT_LAYERLEVEL" val="1_1_1"/>
  <p:tag name="KSO_WM_DIAGRAM_GROUP_CODE" val="l1-1"/>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2_1"/>
  <p:tag name="KSO_WM_UNIT_ID" val="diagram20178811_3*l_h_a*1_2_1"/>
  <p:tag name="KSO_WM_UNIT_LAYERLEVEL" val="1_1_1"/>
  <p:tag name="KSO_WM_UNIT_VALUE" val="6"/>
  <p:tag name="KSO_WM_UNIT_HIGHLIGHT" val="0"/>
  <p:tag name="KSO_WM_UNIT_COMPATIBLE" val="0"/>
  <p:tag name="KSO_WM_UNIT_CLEAR" val="0"/>
  <p:tag name="KSO_WM_DIAGRAM_GROUP_CODE" val="l1-1"/>
  <p:tag name="KSO_WM_UNIT_PRESET_TEXT" val="在线招聘"/>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2_4"/>
  <p:tag name="KSO_WM_UNIT_ID" val="diagram20178811_3*l_h_i*1_2_4"/>
  <p:tag name="KSO_WM_UNIT_LAYERLEVEL" val="1_1_1"/>
  <p:tag name="KSO_WM_DIAGRAM_GROUP_CODE" val="l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1"/>
  <p:tag name="KSO_WM_UNIT_ID" val="diagram20178811_3*l_h_i*1_1_1"/>
  <p:tag name="KSO_WM_UNIT_LAYERLEVEL" val="1_1_1"/>
  <p:tag name="KSO_WM_DIAGRAM_GROUP_CODE" val="l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2"/>
  <p:tag name="KSO_WM_UNIT_ID" val="diagram20178811_3*l_h_i*1_1_2"/>
  <p:tag name="KSO_WM_UNIT_LAYERLEVEL" val="1_1_1"/>
  <p:tag name="KSO_WM_DIAGRAM_GROUP_CODE" val="l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3"/>
  <p:tag name="KSO_WM_UNIT_ID" val="diagram20178811_3*l_h_i*1_1_3"/>
  <p:tag name="KSO_WM_UNIT_LAYERLEVEL" val="1_1_1"/>
  <p:tag name="KSO_WM_DIAGRAM_GROUP_CODE" val="l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1_1"/>
  <p:tag name="KSO_WM_UNIT_ID" val="diagram20178811_3*l_h_a*1_1_1"/>
  <p:tag name="KSO_WM_UNIT_LAYERLEVEL" val="1_1_1"/>
  <p:tag name="KSO_WM_UNIT_VALUE" val="6"/>
  <p:tag name="KSO_WM_UNIT_HIGHLIGHT" val="0"/>
  <p:tag name="KSO_WM_UNIT_COMPATIBLE" val="0"/>
  <p:tag name="KSO_WM_UNIT_CLEAR" val="0"/>
  <p:tag name="KSO_WM_DIAGRAM_GROUP_CODE" val="l1-1"/>
  <p:tag name="KSO_WM_UNIT_PRESET_TEXT" val="转职服务"/>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1_4"/>
  <p:tag name="KSO_WM_UNIT_ID" val="diagram20178811_3*l_h_i*1_1_4"/>
  <p:tag name="KSO_WM_UNIT_LAYERLEVEL" val="1_1_1"/>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2"/>
  <p:tag name="KSO_WM_UNIT_ID" val="diagram20178811_3*l_h_i*1_5_2"/>
  <p:tag name="KSO_WM_UNIT_LAYERLEVEL" val="1_1_1"/>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3"/>
  <p:tag name="KSO_WM_UNIT_ID" val="diagram20178811_3*l_h_i*1_5_3"/>
  <p:tag name="KSO_WM_UNIT_LAYERLEVEL" val="1_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a"/>
  <p:tag name="KSO_WM_UNIT_INDEX" val="1_5_1"/>
  <p:tag name="KSO_WM_UNIT_ID" val="diagram20178811_3*l_h_a*1_5_1"/>
  <p:tag name="KSO_WM_UNIT_LAYERLEVEL" val="1_1_1"/>
  <p:tag name="KSO_WM_UNIT_VALUE" val="8"/>
  <p:tag name="KSO_WM_UNIT_HIGHLIGHT" val="0"/>
  <p:tag name="KSO_WM_UNIT_COMPATIBLE" val="0"/>
  <p:tag name="KSO_WM_UNIT_CLEAR" val="0"/>
  <p:tag name="KSO_WM_DIAGRAM_GROUP_CODE" val="l1-1"/>
  <p:tag name="KSO_WM_UNIT_PRESET_TEXT" val="人力资源软件"/>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5_4"/>
  <p:tag name="KSO_WM_UNIT_ID" val="diagram20178811_3*l_h_i*1_5_4"/>
  <p:tag name="KSO_WM_UNIT_LAYERLEVEL" val="1_1_1"/>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1"/>
  <p:tag name="KSO_WM_UNIT_ID" val="diagram20178811_3*l_h_i*1_4_1"/>
  <p:tag name="KSO_WM_UNIT_LAYERLEVEL" val="1_1_1"/>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2"/>
  <p:tag name="KSO_WM_UNIT_ID" val="diagram20178811_3*l_h_i*1_4_2"/>
  <p:tag name="KSO_WM_UNIT_LAYERLEVEL" val="1_1_1"/>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8811"/>
  <p:tag name="KSO_WM_UNIT_TYPE" val="l_h_i"/>
  <p:tag name="KSO_WM_UNIT_INDEX" val="1_4_3"/>
  <p:tag name="KSO_WM_UNIT_ID" val="diagram20178811_3*l_h_i*1_4_3"/>
  <p:tag name="KSO_WM_UNIT_LAYERLEVEL" val="1_1_1"/>
  <p:tag name="KSO_WM_DIAGRAM_GROUP_CODE" val="l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1346</Words>
  <Application>Microsoft Office PowerPoint</Application>
  <PresentationFormat>宽屏</PresentationFormat>
  <Paragraphs>266</Paragraphs>
  <Slides>22</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22</vt:i4>
      </vt:variant>
    </vt:vector>
  </HeadingPairs>
  <TitlesOfParts>
    <vt:vector size="44" baseType="lpstr">
      <vt:lpstr>★懐風体</vt:lpstr>
      <vt:lpstr>Adobe Arabic</vt:lpstr>
      <vt:lpstr>Helvetica Light</vt:lpstr>
      <vt:lpstr>Lantinghei SC Extralight</vt:lpstr>
      <vt:lpstr>Open Sans Light</vt:lpstr>
      <vt:lpstr>阿里巴巴普惠体 2.0 105 Heavy</vt:lpstr>
      <vt:lpstr>阿里巴巴普惠体 2.0 35 Thin</vt:lpstr>
      <vt:lpstr>等线</vt:lpstr>
      <vt:lpstr>黑体</vt:lpstr>
      <vt:lpstr>思源黑体 CN Bold</vt:lpstr>
      <vt:lpstr>思源黑体 CN Light</vt:lpstr>
      <vt:lpstr>宋体</vt:lpstr>
      <vt:lpstr>Microsoft YaHei</vt:lpstr>
      <vt:lpstr>Microsoft YaHei</vt:lpstr>
      <vt:lpstr>喜鹊招牌体(简+繁体)</vt:lpstr>
      <vt:lpstr>优设标题黑</vt:lpstr>
      <vt:lpstr>站酷庆科黄油体</vt:lpstr>
      <vt:lpstr>站酷小薇LOGO体</vt:lpstr>
      <vt:lpstr>字魂55号-龙吟手书</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www.pptx.cn</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黄橙流体几何风大学生户外团学活动策划ppt模板</dc:title>
  <dc:creator>刘 宇</dc:creator>
  <cp:keywords>PPT世界</cp:keywords>
  <dc:description>www.51pptmoban.com</dc:description>
  <cp:lastModifiedBy>阳光男孩</cp:lastModifiedBy>
  <cp:revision>36</cp:revision>
  <dcterms:created xsi:type="dcterms:W3CDTF">2021-10-17T17:30:44Z</dcterms:created>
  <dcterms:modified xsi:type="dcterms:W3CDTF">2021-12-20T14:26:25Z</dcterms:modified>
</cp:coreProperties>
</file>