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66" r:id="rId2"/>
    <p:sldId id="269" r:id="rId3"/>
    <p:sldId id="270" r:id="rId4"/>
    <p:sldId id="323" r:id="rId5"/>
    <p:sldId id="297" r:id="rId6"/>
    <p:sldId id="321" r:id="rId7"/>
    <p:sldId id="293" r:id="rId8"/>
    <p:sldId id="325" r:id="rId9"/>
    <p:sldId id="315" r:id="rId10"/>
    <p:sldId id="322" r:id="rId11"/>
    <p:sldId id="296" r:id="rId12"/>
    <p:sldId id="298" r:id="rId13"/>
    <p:sldId id="302" r:id="rId14"/>
    <p:sldId id="303" r:id="rId15"/>
    <p:sldId id="316" r:id="rId16"/>
    <p:sldId id="308" r:id="rId17"/>
    <p:sldId id="304" r:id="rId18"/>
    <p:sldId id="305" r:id="rId19"/>
    <p:sldId id="326" r:id="rId20"/>
    <p:sldId id="317" r:id="rId21"/>
    <p:sldId id="327" r:id="rId22"/>
    <p:sldId id="310" r:id="rId23"/>
    <p:sldId id="328" r:id="rId24"/>
    <p:sldId id="311" r:id="rId25"/>
    <p:sldId id="277" r:id="rId26"/>
    <p:sldId id="291" r:id="rId27"/>
    <p:sldId id="290" r:id="rId28"/>
    <p:sldId id="329"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75A3"/>
    <a:srgbClr val="B3C5DA"/>
    <a:srgbClr val="F2F2F2"/>
    <a:srgbClr val="595959"/>
    <a:srgbClr val="7C7E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062" autoAdjust="0"/>
  </p:normalViewPr>
  <p:slideViewPr>
    <p:cSldViewPr snapToGrid="0" showGuides="1">
      <p:cViewPr varScale="1">
        <p:scale>
          <a:sx n="86" d="100"/>
          <a:sy n="86" d="100"/>
        </p:scale>
        <p:origin x="516" y="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94" d="100"/>
        <a:sy n="94" d="100"/>
      </p:scale>
      <p:origin x="0" y="-8922"/>
    </p:cViewPr>
  </p:sorterViewPr>
  <p:notesViewPr>
    <p:cSldViewPr snapToGrid="0" showGuides="1">
      <p:cViewPr varScale="1">
        <p:scale>
          <a:sx n="55" d="100"/>
          <a:sy n="55" d="100"/>
        </p:scale>
        <p:origin x="3022" y="53"/>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view3D>
      <c:rotX val="15"/>
      <c:rotY val="2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tx>
            <c:strRef>
              <c:f>Sheet1!$B$1</c:f>
              <c:strCache>
                <c:ptCount val="1"/>
                <c:pt idx="0">
                  <c:v>产品一号</c:v>
                </c:pt>
              </c:strCache>
            </c:strRef>
          </c:tx>
          <c:spPr>
            <a:solidFill>
              <a:schemeClr val="accent6">
                <a:shade val="76000"/>
                <a:alpha val="35000"/>
              </a:schemeClr>
            </a:solidFill>
            <a:ln w="9525">
              <a:solidFill>
                <a:schemeClr val="accent6">
                  <a:shade val="76000"/>
                </a:schemeClr>
              </a:solidFill>
            </a:ln>
            <a:effectLst/>
            <a:sp3d contourW="9525">
              <a:contourClr>
                <a:schemeClr val="accent6">
                  <a:shade val="76000"/>
                </a:schemeClr>
              </a:contourClr>
            </a:sp3d>
          </c:spPr>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50</c:v>
                </c:pt>
                <c:pt idx="1">
                  <c:v>55</c:v>
                </c:pt>
                <c:pt idx="2">
                  <c:v>55</c:v>
                </c:pt>
                <c:pt idx="3">
                  <c:v>80</c:v>
                </c:pt>
              </c:numCache>
            </c:numRef>
          </c:val>
          <c:extLst xmlns:c16r2="http://schemas.microsoft.com/office/drawing/2015/06/chart">
            <c:ext xmlns:c16="http://schemas.microsoft.com/office/drawing/2014/chart" uri="{C3380CC4-5D6E-409C-BE32-E72D297353CC}">
              <c16:uniqueId val="{00000000-4320-4AD3-92EB-9160AB83ABA0}"/>
            </c:ext>
          </c:extLst>
        </c:ser>
        <c:ser>
          <c:idx val="1"/>
          <c:order val="1"/>
          <c:tx>
            <c:strRef>
              <c:f>Sheet1!$C$1</c:f>
              <c:strCache>
                <c:ptCount val="1"/>
                <c:pt idx="0">
                  <c:v>产品二号</c:v>
                </c:pt>
              </c:strCache>
            </c:strRef>
          </c:tx>
          <c:spPr>
            <a:solidFill>
              <a:schemeClr val="accent6">
                <a:tint val="77000"/>
                <a:alpha val="35000"/>
              </a:schemeClr>
            </a:solidFill>
            <a:ln w="9525">
              <a:solidFill>
                <a:schemeClr val="accent6">
                  <a:tint val="77000"/>
                </a:schemeClr>
              </a:solidFill>
            </a:ln>
            <a:effectLst/>
            <a:sp3d contourW="9525">
              <a:contourClr>
                <a:schemeClr val="accent6">
                  <a:tint val="77000"/>
                </a:schemeClr>
              </a:contourClr>
            </a:sp3d>
          </c:spPr>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70</c:v>
                </c:pt>
                <c:pt idx="1">
                  <c:v>60</c:v>
                </c:pt>
                <c:pt idx="2">
                  <c:v>66</c:v>
                </c:pt>
                <c:pt idx="3">
                  <c:v>40</c:v>
                </c:pt>
              </c:numCache>
            </c:numRef>
          </c:val>
          <c:extLst xmlns:c16r2="http://schemas.microsoft.com/office/drawing/2015/06/chart">
            <c:ext xmlns:c16="http://schemas.microsoft.com/office/drawing/2014/chart" uri="{C3380CC4-5D6E-409C-BE32-E72D297353CC}">
              <c16:uniqueId val="{00000001-4320-4AD3-92EB-9160AB83ABA0}"/>
            </c:ext>
          </c:extLst>
        </c:ser>
        <c:dLbls>
          <c:showLegendKey val="0"/>
          <c:showVal val="0"/>
          <c:showCatName val="0"/>
          <c:showSerName val="0"/>
          <c:showPercent val="0"/>
          <c:showBubbleSize val="0"/>
        </c:dLbls>
        <c:axId val="-426539504"/>
        <c:axId val="-426543312"/>
        <c:axId val="-284481408"/>
      </c:area3DChart>
      <c:catAx>
        <c:axId val="-426539504"/>
        <c:scaling>
          <c:orientation val="minMax"/>
        </c:scaling>
        <c:delete val="0"/>
        <c:axPos val="b"/>
        <c:numFmt formatCode="General" sourceLinked="1"/>
        <c:majorTickMark val="out"/>
        <c:minorTickMark val="none"/>
        <c:tickLblPos val="nextTo"/>
        <c:spPr>
          <a:noFill/>
          <a:ln w="9525">
            <a:solidFill>
              <a:schemeClr val="tx1">
                <a:lumMod val="5000"/>
                <a:lumOff val="95000"/>
              </a:schemeClr>
            </a:solid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zh-CN"/>
          </a:p>
        </c:txPr>
        <c:crossAx val="-426543312"/>
        <c:crosses val="autoZero"/>
        <c:auto val="1"/>
        <c:lblAlgn val="ctr"/>
        <c:lblOffset val="100"/>
        <c:noMultiLvlLbl val="0"/>
      </c:catAx>
      <c:valAx>
        <c:axId val="-426543312"/>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out"/>
        <c:minorTickMark val="none"/>
        <c:tickLblPos val="nextTo"/>
        <c:spPr>
          <a:noFill/>
          <a:ln w="9525">
            <a:solidFill>
              <a:schemeClr val="tx1">
                <a:lumMod val="5000"/>
                <a:lumOff val="95000"/>
              </a:schemeClr>
            </a:solid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zh-CN"/>
          </a:p>
        </c:txPr>
        <c:crossAx val="-426539504"/>
        <c:crosses val="autoZero"/>
        <c:crossBetween val="midCat"/>
      </c:valAx>
      <c:serAx>
        <c:axId val="-284481408"/>
        <c:scaling>
          <c:orientation val="minMax"/>
        </c:scaling>
        <c:delete val="0"/>
        <c:axPos val="b"/>
        <c:majorTickMark val="none"/>
        <c:minorTickMark val="none"/>
        <c:tickLblPos val="nextTo"/>
        <c:spPr>
          <a:noFill/>
          <a:ln w="9525" cap="flat" cmpd="sng" algn="ctr">
            <a:solidFill>
              <a:schemeClr val="tx1">
                <a:lumMod val="5000"/>
                <a:lumOff val="9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zh-CN"/>
          </a:p>
        </c:txPr>
        <c:crossAx val="-426543312"/>
        <c:crosses val="autoZero"/>
      </c:serAx>
      <c:spPr>
        <a:noFill/>
        <a:ln>
          <a:noFill/>
        </a:ln>
        <a:effectLst/>
      </c:spPr>
    </c:plotArea>
    <c:legend>
      <c:legendPos val="b"/>
      <c:layout>
        <c:manualLayout>
          <c:xMode val="edge"/>
          <c:yMode val="edge"/>
          <c:x val="0.32098529899315126"/>
          <c:y val="0.81811758505704868"/>
          <c:w val="0.41318804565018052"/>
          <c:h val="7.798002501551457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50000"/>
                  <a:lumOff val="50000"/>
                </a:schemeClr>
              </a:solidFill>
              <a:latin typeface="+mn-lt"/>
              <a:ea typeface="+mn-ea"/>
              <a:cs typeface="+mn-cs"/>
            </a:defRPr>
          </a:pPr>
          <a:endParaRPr lang="zh-CN"/>
        </a:p>
      </c:txPr>
    </c:legend>
    <c:plotVisOnly val="1"/>
    <c:dispBlanksAs val="zero"/>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9">
  <a:schemeClr val="accent6"/>
</cs:colorStyle>
</file>

<file path=ppt/charts/style1.xml><?xml version="1.0" encoding="utf-8"?>
<cs:chartStyle xmlns:cs="http://schemas.microsoft.com/office/drawing/2012/chartStyle" xmlns:a="http://schemas.openxmlformats.org/drawingml/2006/main" id="312">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spPr>
      <a:ln w="9525">
        <a:solidFill>
          <a:schemeClr val="tx1">
            <a:lumMod val="5000"/>
            <a:lumOff val="95000"/>
          </a:schemeClr>
        </a:solidFill>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35000"/>
        </a:schemeClr>
      </a:solidFill>
      <a:ln w="9525">
        <a:solidFill>
          <a:schemeClr val="phClr"/>
        </a:solidFill>
      </a:ln>
    </cs:spPr>
  </cs:dataPoint>
  <cs:dataPoint3D>
    <cs:lnRef idx="0">
      <cs:styleClr val="auto"/>
    </cs:lnRef>
    <cs:fillRef idx="0">
      <cs:styleClr val="auto"/>
    </cs:fillRef>
    <cs:effectRef idx="0"/>
    <cs:fontRef idx="minor">
      <a:schemeClr val="tx1"/>
    </cs:fontRef>
    <cs:spPr>
      <a:solidFill>
        <a:schemeClr val="phClr">
          <a:alpha val="35000"/>
        </a:schemeClr>
      </a:solidFill>
      <a:ln w="9525">
        <a:solidFill>
          <a:schemeClr val="phClr"/>
        </a:solidFill>
      </a:ln>
    </cs:spPr>
  </cs:dataPoint3D>
  <cs:dataPointLine>
    <cs:lnRef idx="0">
      <cs:styleClr val="auto"/>
    </cs:lnRef>
    <cs:fillRef idx="0"/>
    <cs:effectRef idx="0"/>
    <cs:fontRef idx="minor">
      <a:schemeClr val="tx1"/>
    </cs:fontRef>
    <cs:spPr>
      <a:ln w="28575" cap="rnd">
        <a:solidFill>
          <a:schemeClr val="phClr">
            <a:alpha val="70000"/>
          </a:schemeClr>
        </a:solidFill>
        <a:round/>
      </a:ln>
    </cs:spPr>
  </cs:dataPointLine>
  <cs:dataPointMarker>
    <cs:lnRef idx="0">
      <cs:styleClr val="auto"/>
    </cs:lnRef>
    <cs:fillRef idx="0">
      <cs:styleClr val="auto"/>
    </cs:fillRef>
    <cs:effectRef idx="0"/>
    <cs:fontRef idx="minor">
      <a:schemeClr val="dk1"/>
    </cs:fontRef>
    <cs:spPr>
      <a:solidFill>
        <a:schemeClr val="phClr">
          <a:alpha val="70000"/>
        </a:schemeClr>
      </a:solidFill>
      <a:ln>
        <a:solidFill>
          <a:schemeClr val="phClr">
            <a:lumMod val="7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50000"/>
        <a:lumOff val="50000"/>
      </a:schemeClr>
    </cs:fontRef>
    <cs:spPr>
      <a:ln w="9525" cap="flat" cmpd="sng" algn="ctr">
        <a:solidFill>
          <a:schemeClr val="tx1">
            <a:lumMod val="5000"/>
            <a:lumOff val="9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0" kern="1200" cap="none" spc="5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50000"/>
        <a:lumOff val="50000"/>
      </a:schemeClr>
    </cs:fontRef>
    <cs:spPr>
      <a:ln w="9525">
        <a:solidFill>
          <a:schemeClr val="tx1">
            <a:lumMod val="5000"/>
            <a:lumOff val="95000"/>
          </a:schemeClr>
        </a:solidFill>
      </a:ln>
    </cs:spPr>
    <cs:defRPr sz="1197" kern="1200"/>
  </cs:valueAxis>
  <cs:wall>
    <cs:lnRef idx="0"/>
    <cs:fillRef idx="0"/>
    <cs:effectRef idx="0"/>
    <cs:fontRef idx="minor">
      <a:schemeClr val="tx1"/>
    </cs:fontRef>
    <cs:spPr>
      <a:sp3d/>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426DD4-B1BF-4249-B397-7C349A014891}" type="datetimeFigureOut">
              <a:rPr lang="zh-CN" altLang="en-US" smtClean="0"/>
              <a:t>2021/12/20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61F8A9-27F2-4965-B366-3F3700750D5C}" type="slidenum">
              <a:rPr lang="zh-CN" altLang="en-US" smtClean="0"/>
              <a:t>‹#›</a:t>
            </a:fld>
            <a:endParaRPr lang="zh-CN" altLang="en-US"/>
          </a:p>
        </p:txBody>
      </p:sp>
    </p:spTree>
    <p:extLst>
      <p:ext uri="{BB962C8B-B14F-4D97-AF65-F5344CB8AC3E}">
        <p14:creationId xmlns:p14="http://schemas.microsoft.com/office/powerpoint/2010/main" val="26223453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2</a:t>
            </a:fld>
            <a:endParaRPr lang="zh-CN" altLang="en-US"/>
          </a:p>
        </p:txBody>
      </p:sp>
    </p:spTree>
    <p:extLst>
      <p:ext uri="{BB962C8B-B14F-4D97-AF65-F5344CB8AC3E}">
        <p14:creationId xmlns:p14="http://schemas.microsoft.com/office/powerpoint/2010/main" val="23598029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13</a:t>
            </a:fld>
            <a:endParaRPr lang="zh-CN" altLang="en-US"/>
          </a:p>
        </p:txBody>
      </p:sp>
    </p:spTree>
    <p:extLst>
      <p:ext uri="{BB962C8B-B14F-4D97-AF65-F5344CB8AC3E}">
        <p14:creationId xmlns:p14="http://schemas.microsoft.com/office/powerpoint/2010/main" val="2736016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14</a:t>
            </a:fld>
            <a:endParaRPr lang="zh-CN" altLang="en-US"/>
          </a:p>
        </p:txBody>
      </p:sp>
    </p:spTree>
    <p:extLst>
      <p:ext uri="{BB962C8B-B14F-4D97-AF65-F5344CB8AC3E}">
        <p14:creationId xmlns:p14="http://schemas.microsoft.com/office/powerpoint/2010/main" val="42932405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16</a:t>
            </a:fld>
            <a:endParaRPr lang="zh-CN" altLang="en-US"/>
          </a:p>
        </p:txBody>
      </p:sp>
    </p:spTree>
    <p:extLst>
      <p:ext uri="{BB962C8B-B14F-4D97-AF65-F5344CB8AC3E}">
        <p14:creationId xmlns:p14="http://schemas.microsoft.com/office/powerpoint/2010/main" val="1777276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17</a:t>
            </a:fld>
            <a:endParaRPr lang="zh-CN" altLang="en-US"/>
          </a:p>
        </p:txBody>
      </p:sp>
    </p:spTree>
    <p:extLst>
      <p:ext uri="{BB962C8B-B14F-4D97-AF65-F5344CB8AC3E}">
        <p14:creationId xmlns:p14="http://schemas.microsoft.com/office/powerpoint/2010/main" val="6337969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18</a:t>
            </a:fld>
            <a:endParaRPr lang="zh-CN" altLang="en-US"/>
          </a:p>
        </p:txBody>
      </p:sp>
    </p:spTree>
    <p:extLst>
      <p:ext uri="{BB962C8B-B14F-4D97-AF65-F5344CB8AC3E}">
        <p14:creationId xmlns:p14="http://schemas.microsoft.com/office/powerpoint/2010/main" val="35056968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19</a:t>
            </a:fld>
            <a:endParaRPr lang="zh-CN" altLang="en-US"/>
          </a:p>
        </p:txBody>
      </p:sp>
    </p:spTree>
    <p:extLst>
      <p:ext uri="{BB962C8B-B14F-4D97-AF65-F5344CB8AC3E}">
        <p14:creationId xmlns:p14="http://schemas.microsoft.com/office/powerpoint/2010/main" val="9287289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21</a:t>
            </a:fld>
            <a:endParaRPr lang="zh-CN" altLang="en-US"/>
          </a:p>
        </p:txBody>
      </p:sp>
    </p:spTree>
    <p:extLst>
      <p:ext uri="{BB962C8B-B14F-4D97-AF65-F5344CB8AC3E}">
        <p14:creationId xmlns:p14="http://schemas.microsoft.com/office/powerpoint/2010/main" val="33433207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22</a:t>
            </a:fld>
            <a:endParaRPr lang="zh-CN" altLang="en-US"/>
          </a:p>
        </p:txBody>
      </p:sp>
    </p:spTree>
    <p:extLst>
      <p:ext uri="{BB962C8B-B14F-4D97-AF65-F5344CB8AC3E}">
        <p14:creationId xmlns:p14="http://schemas.microsoft.com/office/powerpoint/2010/main" val="17010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23</a:t>
            </a:fld>
            <a:endParaRPr lang="zh-CN" altLang="en-US"/>
          </a:p>
        </p:txBody>
      </p:sp>
    </p:spTree>
    <p:extLst>
      <p:ext uri="{BB962C8B-B14F-4D97-AF65-F5344CB8AC3E}">
        <p14:creationId xmlns:p14="http://schemas.microsoft.com/office/powerpoint/2010/main" val="18505884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24</a:t>
            </a:fld>
            <a:endParaRPr lang="zh-CN" altLang="en-US"/>
          </a:p>
        </p:txBody>
      </p:sp>
    </p:spTree>
    <p:extLst>
      <p:ext uri="{BB962C8B-B14F-4D97-AF65-F5344CB8AC3E}">
        <p14:creationId xmlns:p14="http://schemas.microsoft.com/office/powerpoint/2010/main" val="3763602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3</a:t>
            </a:fld>
            <a:endParaRPr lang="zh-CN" altLang="en-US"/>
          </a:p>
        </p:txBody>
      </p:sp>
    </p:spTree>
    <p:extLst>
      <p:ext uri="{BB962C8B-B14F-4D97-AF65-F5344CB8AC3E}">
        <p14:creationId xmlns:p14="http://schemas.microsoft.com/office/powerpoint/2010/main" val="10872334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25</a:t>
            </a:fld>
            <a:endParaRPr lang="zh-CN" altLang="en-US"/>
          </a:p>
        </p:txBody>
      </p:sp>
    </p:spTree>
    <p:extLst>
      <p:ext uri="{BB962C8B-B14F-4D97-AF65-F5344CB8AC3E}">
        <p14:creationId xmlns:p14="http://schemas.microsoft.com/office/powerpoint/2010/main" val="3529725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A6CFE3-F845-43C2-A6C1-6F07B8C5A9BC}" type="slidenum">
              <a:rPr lang="zh-CN" altLang="en-US" smtClean="0"/>
              <a:t>26</a:t>
            </a:fld>
            <a:endParaRPr lang="zh-CN" altLang="en-US"/>
          </a:p>
        </p:txBody>
      </p:sp>
    </p:spTree>
    <p:extLst>
      <p:ext uri="{BB962C8B-B14F-4D97-AF65-F5344CB8AC3E}">
        <p14:creationId xmlns:p14="http://schemas.microsoft.com/office/powerpoint/2010/main" val="550719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5</a:t>
            </a:fld>
            <a:endParaRPr lang="zh-CN" altLang="en-US"/>
          </a:p>
        </p:txBody>
      </p:sp>
    </p:spTree>
    <p:extLst>
      <p:ext uri="{BB962C8B-B14F-4D97-AF65-F5344CB8AC3E}">
        <p14:creationId xmlns:p14="http://schemas.microsoft.com/office/powerpoint/2010/main" val="660307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6</a:t>
            </a:fld>
            <a:endParaRPr lang="zh-CN" altLang="en-US"/>
          </a:p>
        </p:txBody>
      </p:sp>
    </p:spTree>
    <p:extLst>
      <p:ext uri="{BB962C8B-B14F-4D97-AF65-F5344CB8AC3E}">
        <p14:creationId xmlns:p14="http://schemas.microsoft.com/office/powerpoint/2010/main" val="1279312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7</a:t>
            </a:fld>
            <a:endParaRPr lang="zh-CN" altLang="en-US"/>
          </a:p>
        </p:txBody>
      </p:sp>
    </p:spTree>
    <p:extLst>
      <p:ext uri="{BB962C8B-B14F-4D97-AF65-F5344CB8AC3E}">
        <p14:creationId xmlns:p14="http://schemas.microsoft.com/office/powerpoint/2010/main" val="18923661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8</a:t>
            </a:fld>
            <a:endParaRPr lang="zh-CN" altLang="en-US"/>
          </a:p>
        </p:txBody>
      </p:sp>
    </p:spTree>
    <p:extLst>
      <p:ext uri="{BB962C8B-B14F-4D97-AF65-F5344CB8AC3E}">
        <p14:creationId xmlns:p14="http://schemas.microsoft.com/office/powerpoint/2010/main" val="3488107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10</a:t>
            </a:fld>
            <a:endParaRPr lang="zh-CN" altLang="en-US"/>
          </a:p>
        </p:txBody>
      </p:sp>
    </p:spTree>
    <p:extLst>
      <p:ext uri="{BB962C8B-B14F-4D97-AF65-F5344CB8AC3E}">
        <p14:creationId xmlns:p14="http://schemas.microsoft.com/office/powerpoint/2010/main" val="3065216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11</a:t>
            </a:fld>
            <a:endParaRPr lang="zh-CN" altLang="en-US"/>
          </a:p>
        </p:txBody>
      </p:sp>
    </p:spTree>
    <p:extLst>
      <p:ext uri="{BB962C8B-B14F-4D97-AF65-F5344CB8AC3E}">
        <p14:creationId xmlns:p14="http://schemas.microsoft.com/office/powerpoint/2010/main" val="1170871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61F8A9-27F2-4965-B366-3F3700750D5C}" type="slidenum">
              <a:rPr lang="zh-CN" altLang="en-US" smtClean="0"/>
              <a:t>12</a:t>
            </a:fld>
            <a:endParaRPr lang="zh-CN" altLang="en-US"/>
          </a:p>
        </p:txBody>
      </p:sp>
    </p:spTree>
    <p:extLst>
      <p:ext uri="{BB962C8B-B14F-4D97-AF65-F5344CB8AC3E}">
        <p14:creationId xmlns:p14="http://schemas.microsoft.com/office/powerpoint/2010/main" val="1239657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63140564"/>
      </p:ext>
    </p:extLst>
  </p:cSld>
  <p:clrMapOvr>
    <a:masterClrMapping/>
  </p:clrMapOvr>
  <mc:AlternateContent xmlns:mc="http://schemas.openxmlformats.org/markup-compatibility/2006" xmlns:p14="http://schemas.microsoft.com/office/powerpoint/2010/main">
    <mc:Choice Requires="p14">
      <p:transition spd="slow" p14:dur="800" advClick="0" advTm="3000">
        <p:circle/>
      </p:transition>
    </mc:Choice>
    <mc:Fallback xmlns="">
      <p:transition spd="slow" advClick="0" advTm="3000">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68154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80696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3091040"/>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Lst>
  <mc:AlternateContent xmlns:mc="http://schemas.openxmlformats.org/markup-compatibility/2006" xmlns:p14="http://schemas.microsoft.com/office/powerpoint/2010/main">
    <mc:Choice Requires="p14">
      <p:transition spd="slow" p14:dur="800" advClick="0" advTm="3000">
        <p:circle/>
      </p:transition>
    </mc:Choice>
    <mc:Fallback xmlns="">
      <p:transition spd="slow" advClick="0" advTm="3000">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microsoft.com/office/2007/relationships/hdphoto" Target="../media/hdphoto2.wdp"/><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slideLayout" Target="../slideLayouts/slideLayout3.xml"/><Relationship Id="rId7" Type="http://schemas.openxmlformats.org/officeDocument/2006/relationships/image" Target="../media/image37.jpg"/><Relationship Id="rId12" Type="http://schemas.openxmlformats.org/officeDocument/2006/relationships/image" Target="../media/image42.jp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36.jp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jpeg"/><Relationship Id="rId4" Type="http://schemas.openxmlformats.org/officeDocument/2006/relationships/notesSlide" Target="../notesSlides/notesSlide21.xml"/><Relationship Id="rId9"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png"/><Relationship Id="rId1" Type="http://schemas.openxmlformats.org/officeDocument/2006/relationships/slideLayout" Target="../slideLayouts/slideLayout3.xml"/><Relationship Id="rId6" Type="http://schemas.openxmlformats.org/officeDocument/2006/relationships/image" Target="../media/image44.jpg"/><Relationship Id="rId5" Type="http://schemas.openxmlformats.org/officeDocument/2006/relationships/image" Target="file:///C:\Users\&#23439;&#27901;\AppData\Local\Temp\2021111100210-290.png" TargetMode="Externa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GDnianzhong/"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D8F67F5-F919-4294-B5B8-38EE1866603B}"/>
              </a:ext>
            </a:extLst>
          </p:cNvPr>
          <p:cNvGrpSpPr/>
          <p:nvPr/>
        </p:nvGrpSpPr>
        <p:grpSpPr>
          <a:xfrm>
            <a:off x="0" y="0"/>
            <a:ext cx="12192000" cy="6858000"/>
            <a:chOff x="0" y="0"/>
            <a:chExt cx="12192000" cy="6858000"/>
          </a:xfrm>
        </p:grpSpPr>
        <p:pic>
          <p:nvPicPr>
            <p:cNvPr id="22" name="图片 21">
              <a:extLst>
                <a:ext uri="{FF2B5EF4-FFF2-40B4-BE49-F238E27FC236}">
                  <a16:creationId xmlns:a16="http://schemas.microsoft.com/office/drawing/2014/main" xmlns="" id="{BEB24556-E9A8-440F-A492-C34544BC54FD}"/>
                </a:ext>
              </a:extLst>
            </p:cNvPr>
            <p:cNvPicPr>
              <a:picLocks noChangeAspect="1"/>
            </p:cNvPicPr>
            <p:nvPr/>
          </p:nvPicPr>
          <p:blipFill>
            <a:blip r:embed="rId4" cstate="screen">
              <a:extLst>
                <a:ext uri="{28A0092B-C50C-407E-A947-70E740481C1C}">
                  <a14:useLocalDpi xmlns:a14="http://schemas.microsoft.com/office/drawing/2010/main"/>
                </a:ext>
              </a:extLst>
            </a:blip>
            <a:srcRect b="1905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a:extLst>
                <a:ext uri="{FF2B5EF4-FFF2-40B4-BE49-F238E27FC236}">
                  <a16:creationId xmlns:a16="http://schemas.microsoft.com/office/drawing/2014/main" xmlns="" id="{E96F59AA-B805-47F7-94C7-C3C5E5C903B7}"/>
                </a:ext>
              </a:extLst>
            </p:cNvPr>
            <p:cNvSpPr/>
            <p:nvPr/>
          </p:nvSpPr>
          <p:spPr>
            <a:xfrm>
              <a:off x="0" y="5592278"/>
              <a:ext cx="12192000" cy="1265722"/>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72353FCC-B544-4CEC-AA11-37BFB515A880}"/>
                </a:ext>
              </a:extLst>
            </p:cNvPr>
            <p:cNvSpPr txBox="1"/>
            <p:nvPr/>
          </p:nvSpPr>
          <p:spPr>
            <a:xfrm>
              <a:off x="2020904" y="5947189"/>
              <a:ext cx="329184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小马同学</a:t>
              </a:r>
            </a:p>
          </p:txBody>
        </p:sp>
        <p:sp>
          <p:nvSpPr>
            <p:cNvPr id="12" name="文本框 11">
              <a:extLst>
                <a:ext uri="{FF2B5EF4-FFF2-40B4-BE49-F238E27FC236}">
                  <a16:creationId xmlns:a16="http://schemas.microsoft.com/office/drawing/2014/main" xmlns="" id="{F8F5887B-8553-47DB-88BD-0E0A9B13145E}"/>
                </a:ext>
              </a:extLst>
            </p:cNvPr>
            <p:cNvSpPr txBox="1"/>
            <p:nvPr/>
          </p:nvSpPr>
          <p:spPr>
            <a:xfrm>
              <a:off x="7970854" y="5947189"/>
              <a:ext cx="3291840"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mj-ea"/>
                  <a:ea typeface="+mj-ea"/>
                </a:rPr>
                <a:t>13703866044</a:t>
              </a:r>
              <a:r>
                <a:rPr lang="zh-CN" altLang="en-US" sz="2000" dirty="0">
                  <a:solidFill>
                    <a:schemeClr val="tx1">
                      <a:lumMod val="75000"/>
                      <a:lumOff val="25000"/>
                    </a:schemeClr>
                  </a:solidFill>
                  <a:latin typeface="+mj-ea"/>
                  <a:ea typeface="+mj-ea"/>
                </a:rPr>
                <a:t>（微信同号）</a:t>
              </a:r>
            </a:p>
          </p:txBody>
        </p:sp>
        <p:sp>
          <p:nvSpPr>
            <p:cNvPr id="7" name="文本框 6">
              <a:extLst>
                <a:ext uri="{FF2B5EF4-FFF2-40B4-BE49-F238E27FC236}">
                  <a16:creationId xmlns:a16="http://schemas.microsoft.com/office/drawing/2014/main" xmlns="" id="{AE8D6C1D-8A10-4780-9B2B-482B71BEA089}"/>
                </a:ext>
              </a:extLst>
            </p:cNvPr>
            <p:cNvSpPr txBox="1"/>
            <p:nvPr/>
          </p:nvSpPr>
          <p:spPr>
            <a:xfrm>
              <a:off x="929306"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作者：</a:t>
              </a:r>
            </a:p>
          </p:txBody>
        </p:sp>
        <p:cxnSp>
          <p:nvCxnSpPr>
            <p:cNvPr id="14" name="直接连接符 13">
              <a:extLst>
                <a:ext uri="{FF2B5EF4-FFF2-40B4-BE49-F238E27FC236}">
                  <a16:creationId xmlns:a16="http://schemas.microsoft.com/office/drawing/2014/main" xmlns="" id="{DA80E25F-9663-4B93-94EA-770CDF845175}"/>
                </a:ext>
              </a:extLst>
            </p:cNvPr>
            <p:cNvCxnSpPr/>
            <p:nvPr/>
          </p:nvCxnSpPr>
          <p:spPr>
            <a:xfrm>
              <a:off x="210599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0CD42A07-EACC-4F58-86C6-9F095C0A1EF0}"/>
                </a:ext>
              </a:extLst>
            </p:cNvPr>
            <p:cNvSpPr txBox="1"/>
            <p:nvPr/>
          </p:nvSpPr>
          <p:spPr>
            <a:xfrm>
              <a:off x="6002019"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联系方式：</a:t>
              </a:r>
            </a:p>
          </p:txBody>
        </p:sp>
        <p:cxnSp>
          <p:nvCxnSpPr>
            <p:cNvPr id="16" name="直接连接符 15">
              <a:extLst>
                <a:ext uri="{FF2B5EF4-FFF2-40B4-BE49-F238E27FC236}">
                  <a16:creationId xmlns:a16="http://schemas.microsoft.com/office/drawing/2014/main" xmlns="" id="{BE60F788-152C-4ACC-8EE5-DB861836DA65}"/>
                </a:ext>
              </a:extLst>
            </p:cNvPr>
            <p:cNvCxnSpPr/>
            <p:nvPr/>
          </p:nvCxnSpPr>
          <p:spPr>
            <a:xfrm>
              <a:off x="805594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xmlns="" id="{839A69A5-B9B2-4EC0-951D-2FE34D3A653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676"/>
            <a:stretch/>
          </p:blipFill>
          <p:spPr>
            <a:xfrm>
              <a:off x="2216617" y="29634"/>
              <a:ext cx="7818034" cy="908466"/>
            </a:xfrm>
            <a:prstGeom prst="rect">
              <a:avLst/>
            </a:prstGeom>
          </p:spPr>
        </p:pic>
      </p:grpSp>
      <p:pic>
        <p:nvPicPr>
          <p:cNvPr id="3" name="Heart and Soul-48161460">
            <a:hlinkClick r:id="" action="ppaction://media"/>
            <a:extLst>
              <a:ext uri="{FF2B5EF4-FFF2-40B4-BE49-F238E27FC236}">
                <a16:creationId xmlns:a16="http://schemas.microsoft.com/office/drawing/2014/main" xmlns="" id="{EBE84B9D-89F0-40C8-A22D-E7F36A88154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251268" y="938100"/>
            <a:ext cx="420687" cy="420687"/>
          </a:xfrm>
          <a:prstGeom prst="rect">
            <a:avLst/>
          </a:prstGeom>
        </p:spPr>
      </p:pic>
    </p:spTree>
    <p:extLst>
      <p:ext uri="{BB962C8B-B14F-4D97-AF65-F5344CB8AC3E}">
        <p14:creationId xmlns:p14="http://schemas.microsoft.com/office/powerpoint/2010/main" val="2264327472"/>
      </p:ext>
    </p:extLst>
  </p:cSld>
  <p:clrMapOvr>
    <a:masterClrMapping/>
  </p:clrMapOvr>
  <mc:AlternateContent xmlns:mc="http://schemas.openxmlformats.org/markup-compatibility/2006" xmlns:p14="http://schemas.microsoft.com/office/powerpoint/2010/main">
    <mc:Choice Requires="p14">
      <p:transition spd="slow" p14:dur="800" advClick="0" advTm="1000">
        <p:circle/>
      </p:transition>
    </mc:Choice>
    <mc:Fallback xmlns="">
      <p:transition spd="slow" advClick="0" advTm="1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xmlns="" id="{40C9CB08-E8C5-4F79-802E-887EB5E97BBA}"/>
              </a:ext>
            </a:extLst>
          </p:cNvPr>
          <p:cNvGrpSpPr/>
          <p:nvPr/>
        </p:nvGrpSpPr>
        <p:grpSpPr>
          <a:xfrm>
            <a:off x="0" y="0"/>
            <a:ext cx="12192000" cy="6858000"/>
            <a:chOff x="0" y="0"/>
            <a:chExt cx="12192000" cy="6858000"/>
          </a:xfrm>
        </p:grpSpPr>
        <p:sp>
          <p:nvSpPr>
            <p:cNvPr id="34" name="矩形 33">
              <a:extLst>
                <a:ext uri="{FF2B5EF4-FFF2-40B4-BE49-F238E27FC236}">
                  <a16:creationId xmlns:a16="http://schemas.microsoft.com/office/drawing/2014/main" xmlns="" id="{98A3303B-1546-4AB5-9299-BFA991B095A9}"/>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34">
              <a:extLst>
                <a:ext uri="{FF2B5EF4-FFF2-40B4-BE49-F238E27FC236}">
                  <a16:creationId xmlns:a16="http://schemas.microsoft.com/office/drawing/2014/main" xmlns="" id="{C204BBDD-2991-4FE5-B42E-46C960216698}"/>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6" name="组合 35">
              <a:extLst>
                <a:ext uri="{FF2B5EF4-FFF2-40B4-BE49-F238E27FC236}">
                  <a16:creationId xmlns:a16="http://schemas.microsoft.com/office/drawing/2014/main" xmlns="" id="{9633BE09-D114-40EE-A470-5B685FCBC66A}"/>
                </a:ext>
              </a:extLst>
            </p:cNvPr>
            <p:cNvGrpSpPr/>
            <p:nvPr/>
          </p:nvGrpSpPr>
          <p:grpSpPr>
            <a:xfrm>
              <a:off x="1008185" y="0"/>
              <a:ext cx="10175630" cy="6059658"/>
              <a:chOff x="1008185" y="0"/>
              <a:chExt cx="10175630" cy="6059658"/>
            </a:xfrm>
          </p:grpSpPr>
          <p:sp>
            <p:nvSpPr>
              <p:cNvPr id="37" name="矩形 36">
                <a:extLst>
                  <a:ext uri="{FF2B5EF4-FFF2-40B4-BE49-F238E27FC236}">
                    <a16:creationId xmlns:a16="http://schemas.microsoft.com/office/drawing/2014/main" xmlns="" id="{5BE0B004-010E-41C7-BAAD-B1AA57FB18F4}"/>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a:extLst>
                  <a:ext uri="{FF2B5EF4-FFF2-40B4-BE49-F238E27FC236}">
                    <a16:creationId xmlns:a16="http://schemas.microsoft.com/office/drawing/2014/main" xmlns="" id="{1D08C030-44D7-412B-BBC3-75EE57B6DF89}"/>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5" name="椭圆 44">
                <a:extLst>
                  <a:ext uri="{FF2B5EF4-FFF2-40B4-BE49-F238E27FC236}">
                    <a16:creationId xmlns:a16="http://schemas.microsoft.com/office/drawing/2014/main" xmlns="" id="{5891973E-8343-4A36-9136-311C2BEACD20}"/>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直接连接符 56">
                <a:extLst>
                  <a:ext uri="{FF2B5EF4-FFF2-40B4-BE49-F238E27FC236}">
                    <a16:creationId xmlns:a16="http://schemas.microsoft.com/office/drawing/2014/main" xmlns="" id="{EBD867BA-9357-4574-851D-92C1A787FEB5}"/>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8" name="椭圆 57">
                <a:extLst>
                  <a:ext uri="{FF2B5EF4-FFF2-40B4-BE49-F238E27FC236}">
                    <a16:creationId xmlns:a16="http://schemas.microsoft.com/office/drawing/2014/main" xmlns="" id="{4FE6BBD1-3058-4FD9-8286-4CB1DEB9B787}"/>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8" name="空心弧 37">
            <a:extLst>
              <a:ext uri="{FF2B5EF4-FFF2-40B4-BE49-F238E27FC236}">
                <a16:creationId xmlns:a16="http://schemas.microsoft.com/office/drawing/2014/main" xmlns="" id="{092E134F-075E-4776-964A-A6F66EDFFBCE}"/>
              </a:ext>
            </a:extLst>
          </p:cNvPr>
          <p:cNvSpPr/>
          <p:nvPr/>
        </p:nvSpPr>
        <p:spPr>
          <a:xfrm>
            <a:off x="2219123" y="2332548"/>
            <a:ext cx="1296144" cy="1296144"/>
          </a:xfrm>
          <a:prstGeom prst="blockArc">
            <a:avLst>
              <a:gd name="adj1" fmla="val 5395207"/>
              <a:gd name="adj2" fmla="val 10758135"/>
              <a:gd name="adj3" fmla="val 8027"/>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空心弧 38">
            <a:extLst>
              <a:ext uri="{FF2B5EF4-FFF2-40B4-BE49-F238E27FC236}">
                <a16:creationId xmlns:a16="http://schemas.microsoft.com/office/drawing/2014/main" xmlns="" id="{BF313A7B-A99E-49E1-AED5-432C2855BA4A}"/>
              </a:ext>
            </a:extLst>
          </p:cNvPr>
          <p:cNvSpPr/>
          <p:nvPr/>
        </p:nvSpPr>
        <p:spPr>
          <a:xfrm>
            <a:off x="4394087" y="2332548"/>
            <a:ext cx="1296144" cy="1296144"/>
          </a:xfrm>
          <a:prstGeom prst="blockArc">
            <a:avLst>
              <a:gd name="adj1" fmla="val 5545398"/>
              <a:gd name="adj2" fmla="val 16614122"/>
              <a:gd name="adj3" fmla="val 7878"/>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空心弧 39">
            <a:extLst>
              <a:ext uri="{FF2B5EF4-FFF2-40B4-BE49-F238E27FC236}">
                <a16:creationId xmlns:a16="http://schemas.microsoft.com/office/drawing/2014/main" xmlns="" id="{5C782AC3-B3AF-4755-8DEF-27DD9FB24D8A}"/>
              </a:ext>
            </a:extLst>
          </p:cNvPr>
          <p:cNvSpPr/>
          <p:nvPr/>
        </p:nvSpPr>
        <p:spPr>
          <a:xfrm>
            <a:off x="6569051" y="2332548"/>
            <a:ext cx="1296144" cy="1296144"/>
          </a:xfrm>
          <a:prstGeom prst="blockArc">
            <a:avLst>
              <a:gd name="adj1" fmla="val 5395207"/>
              <a:gd name="adj2" fmla="val 21388921"/>
              <a:gd name="adj3" fmla="val 7232"/>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空心弧 40">
            <a:extLst>
              <a:ext uri="{FF2B5EF4-FFF2-40B4-BE49-F238E27FC236}">
                <a16:creationId xmlns:a16="http://schemas.microsoft.com/office/drawing/2014/main" xmlns="" id="{A0D6A7BA-6419-44E1-B947-C4C623C410B7}"/>
              </a:ext>
            </a:extLst>
          </p:cNvPr>
          <p:cNvSpPr/>
          <p:nvPr/>
        </p:nvSpPr>
        <p:spPr>
          <a:xfrm>
            <a:off x="8744015" y="2332548"/>
            <a:ext cx="1296144" cy="1296144"/>
          </a:xfrm>
          <a:prstGeom prst="blockArc">
            <a:avLst>
              <a:gd name="adj1" fmla="val 5395207"/>
              <a:gd name="adj2" fmla="val 4081956"/>
              <a:gd name="adj3" fmla="val 7895"/>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6" name="图片 15">
            <a:extLst>
              <a:ext uri="{FF2B5EF4-FFF2-40B4-BE49-F238E27FC236}">
                <a16:creationId xmlns:a16="http://schemas.microsoft.com/office/drawing/2014/main" xmlns="" id="{BD0E54D4-59B2-4BD0-A069-B56BB4E18254}"/>
              </a:ext>
            </a:extLst>
          </p:cNvPr>
          <p:cNvPicPr>
            <a:picLocks noChangeAspect="1"/>
          </p:cNvPicPr>
          <p:nvPr/>
        </p:nvPicPr>
        <p:blipFill>
          <a:blip r:embed="rId3"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9032087" y="2620620"/>
            <a:ext cx="720000" cy="720000"/>
          </a:xfrm>
          <a:prstGeom prst="rect">
            <a:avLst/>
          </a:prstGeom>
        </p:spPr>
      </p:pic>
      <p:pic>
        <p:nvPicPr>
          <p:cNvPr id="20" name="图片 19">
            <a:extLst>
              <a:ext uri="{FF2B5EF4-FFF2-40B4-BE49-F238E27FC236}">
                <a16:creationId xmlns:a16="http://schemas.microsoft.com/office/drawing/2014/main" xmlns="" id="{1D87E252-24EA-40BC-80A5-149DE6B9E8F0}"/>
              </a:ext>
            </a:extLst>
          </p:cNvPr>
          <p:cNvPicPr>
            <a:picLocks noChangeAspect="1"/>
          </p:cNvPicPr>
          <p:nvPr/>
        </p:nvPicPr>
        <p:blipFill>
          <a:blip r:embed="rId4"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6857123" y="2620620"/>
            <a:ext cx="720000" cy="720000"/>
          </a:xfrm>
          <a:prstGeom prst="rect">
            <a:avLst/>
          </a:prstGeom>
        </p:spPr>
      </p:pic>
      <p:pic>
        <p:nvPicPr>
          <p:cNvPr id="22" name="图片 21">
            <a:extLst>
              <a:ext uri="{FF2B5EF4-FFF2-40B4-BE49-F238E27FC236}">
                <a16:creationId xmlns:a16="http://schemas.microsoft.com/office/drawing/2014/main" xmlns="" id="{F37AA2FA-414A-47E6-B398-5D7A96526C63}"/>
              </a:ext>
            </a:extLst>
          </p:cNvPr>
          <p:cNvPicPr>
            <a:picLocks noChangeAspect="1"/>
          </p:cNvPicPr>
          <p:nvPr/>
        </p:nvPicPr>
        <p:blipFill>
          <a:blip r:embed="rId5"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2507195" y="2620620"/>
            <a:ext cx="720000" cy="720000"/>
          </a:xfrm>
          <a:prstGeom prst="rect">
            <a:avLst/>
          </a:prstGeom>
        </p:spPr>
      </p:pic>
      <p:pic>
        <p:nvPicPr>
          <p:cNvPr id="43" name="图片 42">
            <a:extLst>
              <a:ext uri="{FF2B5EF4-FFF2-40B4-BE49-F238E27FC236}">
                <a16:creationId xmlns:a16="http://schemas.microsoft.com/office/drawing/2014/main" xmlns="" id="{5AB2481F-592A-4F2E-BE96-5D79E1C3677E}"/>
              </a:ext>
            </a:extLst>
          </p:cNvPr>
          <p:cNvPicPr>
            <a:picLocks noChangeAspect="1"/>
          </p:cNvPicPr>
          <p:nvPr/>
        </p:nvPicPr>
        <p:blipFill>
          <a:blip r:embed="rId6"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4682159" y="2620620"/>
            <a:ext cx="720000" cy="720000"/>
          </a:xfrm>
          <a:prstGeom prst="rect">
            <a:avLst/>
          </a:prstGeom>
        </p:spPr>
      </p:pic>
      <p:sp>
        <p:nvSpPr>
          <p:cNvPr id="44" name="文本框 43">
            <a:extLst>
              <a:ext uri="{FF2B5EF4-FFF2-40B4-BE49-F238E27FC236}">
                <a16:creationId xmlns:a16="http://schemas.microsoft.com/office/drawing/2014/main" xmlns="" id="{C80D6D3B-A79B-4D3D-88D8-C740FC8CA3C5}"/>
              </a:ext>
            </a:extLst>
          </p:cNvPr>
          <p:cNvSpPr txBox="1"/>
          <p:nvPr/>
        </p:nvSpPr>
        <p:spPr>
          <a:xfrm>
            <a:off x="2380566" y="3766253"/>
            <a:ext cx="951992" cy="523220"/>
          </a:xfrm>
          <a:prstGeom prst="rect">
            <a:avLst/>
          </a:prstGeom>
          <a:noFill/>
        </p:spPr>
        <p:txBody>
          <a:bodyPr wrap="square" rtlCol="0">
            <a:spAutoFit/>
          </a:bodyPr>
          <a:lstStyle/>
          <a:p>
            <a:pPr algn="ctr"/>
            <a:r>
              <a:rPr lang="en-US" altLang="zh-CN" sz="2800" b="1" dirty="0">
                <a:solidFill>
                  <a:schemeClr val="accent6">
                    <a:lumMod val="75000"/>
                  </a:schemeClr>
                </a:solidFill>
              </a:rPr>
              <a:t>25%</a:t>
            </a:r>
            <a:endParaRPr lang="zh-CN" altLang="en-US" sz="2800" b="1" dirty="0">
              <a:solidFill>
                <a:schemeClr val="accent6">
                  <a:lumMod val="75000"/>
                </a:schemeClr>
              </a:solidFill>
            </a:endParaRPr>
          </a:p>
        </p:txBody>
      </p:sp>
      <p:sp>
        <p:nvSpPr>
          <p:cNvPr id="46" name="文本框 45">
            <a:extLst>
              <a:ext uri="{FF2B5EF4-FFF2-40B4-BE49-F238E27FC236}">
                <a16:creationId xmlns:a16="http://schemas.microsoft.com/office/drawing/2014/main" xmlns="" id="{7DAEEA76-382B-4AC9-9AD8-FB6AF5384C88}"/>
              </a:ext>
            </a:extLst>
          </p:cNvPr>
          <p:cNvSpPr txBox="1"/>
          <p:nvPr/>
        </p:nvSpPr>
        <p:spPr>
          <a:xfrm>
            <a:off x="4566163" y="3766253"/>
            <a:ext cx="951992" cy="523220"/>
          </a:xfrm>
          <a:prstGeom prst="rect">
            <a:avLst/>
          </a:prstGeom>
          <a:noFill/>
        </p:spPr>
        <p:txBody>
          <a:bodyPr wrap="square" rtlCol="0">
            <a:spAutoFit/>
          </a:bodyPr>
          <a:lstStyle/>
          <a:p>
            <a:pPr algn="ctr"/>
            <a:r>
              <a:rPr lang="en-US" altLang="zh-CN" sz="2800" b="1" dirty="0">
                <a:solidFill>
                  <a:schemeClr val="accent6">
                    <a:lumMod val="75000"/>
                  </a:schemeClr>
                </a:solidFill>
              </a:rPr>
              <a:t>50%</a:t>
            </a:r>
            <a:endParaRPr lang="zh-CN" altLang="en-US" sz="2800" b="1" dirty="0">
              <a:solidFill>
                <a:schemeClr val="accent6">
                  <a:lumMod val="75000"/>
                </a:schemeClr>
              </a:solidFill>
            </a:endParaRPr>
          </a:p>
        </p:txBody>
      </p:sp>
      <p:sp>
        <p:nvSpPr>
          <p:cNvPr id="47" name="文本框 46">
            <a:extLst>
              <a:ext uri="{FF2B5EF4-FFF2-40B4-BE49-F238E27FC236}">
                <a16:creationId xmlns:a16="http://schemas.microsoft.com/office/drawing/2014/main" xmlns="" id="{57818E77-4E06-4B0C-93F8-F2ED401F07E1}"/>
              </a:ext>
            </a:extLst>
          </p:cNvPr>
          <p:cNvSpPr txBox="1"/>
          <p:nvPr/>
        </p:nvSpPr>
        <p:spPr>
          <a:xfrm>
            <a:off x="6741127" y="3766253"/>
            <a:ext cx="951992" cy="523220"/>
          </a:xfrm>
          <a:prstGeom prst="rect">
            <a:avLst/>
          </a:prstGeom>
          <a:noFill/>
        </p:spPr>
        <p:txBody>
          <a:bodyPr wrap="square" rtlCol="0">
            <a:spAutoFit/>
          </a:bodyPr>
          <a:lstStyle/>
          <a:p>
            <a:pPr algn="ctr"/>
            <a:r>
              <a:rPr lang="en-US" altLang="zh-CN" sz="2800" b="1" dirty="0">
                <a:solidFill>
                  <a:schemeClr val="accent6">
                    <a:lumMod val="75000"/>
                  </a:schemeClr>
                </a:solidFill>
              </a:rPr>
              <a:t>75%</a:t>
            </a:r>
            <a:endParaRPr lang="zh-CN" altLang="en-US" sz="2800" b="1" dirty="0">
              <a:solidFill>
                <a:schemeClr val="accent6">
                  <a:lumMod val="75000"/>
                </a:schemeClr>
              </a:solidFill>
            </a:endParaRPr>
          </a:p>
        </p:txBody>
      </p:sp>
      <p:sp>
        <p:nvSpPr>
          <p:cNvPr id="48" name="文本框 47">
            <a:extLst>
              <a:ext uri="{FF2B5EF4-FFF2-40B4-BE49-F238E27FC236}">
                <a16:creationId xmlns:a16="http://schemas.microsoft.com/office/drawing/2014/main" xmlns="" id="{CDD99D47-E298-4B94-A841-0600D774151B}"/>
              </a:ext>
            </a:extLst>
          </p:cNvPr>
          <p:cNvSpPr txBox="1"/>
          <p:nvPr/>
        </p:nvSpPr>
        <p:spPr>
          <a:xfrm>
            <a:off x="8916091" y="3766253"/>
            <a:ext cx="951992" cy="523220"/>
          </a:xfrm>
          <a:prstGeom prst="rect">
            <a:avLst/>
          </a:prstGeom>
          <a:noFill/>
        </p:spPr>
        <p:txBody>
          <a:bodyPr wrap="square" rtlCol="0">
            <a:spAutoFit/>
          </a:bodyPr>
          <a:lstStyle/>
          <a:p>
            <a:pPr algn="ctr"/>
            <a:r>
              <a:rPr lang="en-US" altLang="zh-CN" sz="2800" b="1" dirty="0">
                <a:solidFill>
                  <a:schemeClr val="accent6">
                    <a:lumMod val="75000"/>
                  </a:schemeClr>
                </a:solidFill>
              </a:rPr>
              <a:t>96%</a:t>
            </a:r>
            <a:endParaRPr lang="zh-CN" altLang="en-US" sz="2800" b="1" dirty="0">
              <a:solidFill>
                <a:schemeClr val="accent6">
                  <a:lumMod val="75000"/>
                </a:schemeClr>
              </a:solidFill>
            </a:endParaRPr>
          </a:p>
        </p:txBody>
      </p:sp>
      <p:sp>
        <p:nvSpPr>
          <p:cNvPr id="49" name="文本框 48">
            <a:extLst>
              <a:ext uri="{FF2B5EF4-FFF2-40B4-BE49-F238E27FC236}">
                <a16:creationId xmlns:a16="http://schemas.microsoft.com/office/drawing/2014/main" xmlns="" id="{87564D15-4940-442E-B56E-842181190912}"/>
              </a:ext>
            </a:extLst>
          </p:cNvPr>
          <p:cNvSpPr txBox="1"/>
          <p:nvPr/>
        </p:nvSpPr>
        <p:spPr>
          <a:xfrm>
            <a:off x="1730069" y="4427033"/>
            <a:ext cx="2274252" cy="1032142"/>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请点击添加文字点击图形拉动橙色点可以调节弧度形状大小。</a:t>
            </a:r>
          </a:p>
        </p:txBody>
      </p:sp>
      <p:sp>
        <p:nvSpPr>
          <p:cNvPr id="50" name="文本框 49">
            <a:extLst>
              <a:ext uri="{FF2B5EF4-FFF2-40B4-BE49-F238E27FC236}">
                <a16:creationId xmlns:a16="http://schemas.microsoft.com/office/drawing/2014/main" xmlns="" id="{DCEF3642-8EBC-4889-B897-9063B7A23012}"/>
              </a:ext>
            </a:extLst>
          </p:cNvPr>
          <p:cNvSpPr txBox="1"/>
          <p:nvPr/>
        </p:nvSpPr>
        <p:spPr>
          <a:xfrm>
            <a:off x="3905033" y="4427033"/>
            <a:ext cx="2274252" cy="1032142"/>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请点击添加文字点击图形拉动橙色点可以调节弧度形状大小。</a:t>
            </a:r>
          </a:p>
        </p:txBody>
      </p:sp>
      <p:sp>
        <p:nvSpPr>
          <p:cNvPr id="51" name="文本框 50">
            <a:extLst>
              <a:ext uri="{FF2B5EF4-FFF2-40B4-BE49-F238E27FC236}">
                <a16:creationId xmlns:a16="http://schemas.microsoft.com/office/drawing/2014/main" xmlns="" id="{4202821B-B3DC-4D48-88C0-F0865791F171}"/>
              </a:ext>
            </a:extLst>
          </p:cNvPr>
          <p:cNvSpPr txBox="1"/>
          <p:nvPr/>
        </p:nvSpPr>
        <p:spPr>
          <a:xfrm>
            <a:off x="6079997" y="4427033"/>
            <a:ext cx="2274252" cy="1032142"/>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请点击添加文字点击图形拉动橙色点可以调节弧度形状大小。</a:t>
            </a:r>
          </a:p>
        </p:txBody>
      </p:sp>
      <p:sp>
        <p:nvSpPr>
          <p:cNvPr id="52" name="文本框 51">
            <a:extLst>
              <a:ext uri="{FF2B5EF4-FFF2-40B4-BE49-F238E27FC236}">
                <a16:creationId xmlns:a16="http://schemas.microsoft.com/office/drawing/2014/main" xmlns="" id="{EBEEFE98-0820-418A-80DD-E97A900429A8}"/>
              </a:ext>
            </a:extLst>
          </p:cNvPr>
          <p:cNvSpPr txBox="1"/>
          <p:nvPr/>
        </p:nvSpPr>
        <p:spPr>
          <a:xfrm>
            <a:off x="8254961" y="4427033"/>
            <a:ext cx="2274252" cy="1032142"/>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请点击添加文字点击图形拉动橙色点可以调节弧度形状大小。</a:t>
            </a:r>
          </a:p>
        </p:txBody>
      </p:sp>
      <p:sp>
        <p:nvSpPr>
          <p:cNvPr id="53" name="等腰三角形 52">
            <a:extLst>
              <a:ext uri="{FF2B5EF4-FFF2-40B4-BE49-F238E27FC236}">
                <a16:creationId xmlns:a16="http://schemas.microsoft.com/office/drawing/2014/main" xmlns="" id="{E781D423-5F35-4BEC-89A0-85FA14716E61}"/>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xmlns="" id="{F66202E3-EEA0-48F0-BFBB-8D83E3708BEF}"/>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02</a:t>
            </a:r>
            <a:endParaRPr lang="zh-CN" altLang="en-US" sz="3200" dirty="0">
              <a:solidFill>
                <a:schemeClr val="tx1">
                  <a:lumMod val="95000"/>
                  <a:lumOff val="5000"/>
                </a:schemeClr>
              </a:solidFill>
              <a:latin typeface="+mj-lt"/>
            </a:endParaRPr>
          </a:p>
        </p:txBody>
      </p:sp>
      <p:sp>
        <p:nvSpPr>
          <p:cNvPr id="55" name="矩形 54">
            <a:extLst>
              <a:ext uri="{FF2B5EF4-FFF2-40B4-BE49-F238E27FC236}">
                <a16:creationId xmlns:a16="http://schemas.microsoft.com/office/drawing/2014/main" xmlns="" id="{A5E2394E-48D9-4D41-981C-F3B7FD3EAD2B}"/>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a16="http://schemas.microsoft.com/office/drawing/2014/main" xmlns="" id="{BBD00D47-FA17-4091-8B1A-0E90F3009BAC}"/>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年度完成情况</a:t>
            </a:r>
            <a:endParaRPr lang="en-US" altLang="zh-CN" sz="3200" dirty="0">
              <a:latin typeface="+mj-ea"/>
              <a:ea typeface="+mj-ea"/>
            </a:endParaRPr>
          </a:p>
        </p:txBody>
      </p:sp>
    </p:spTree>
    <p:extLst>
      <p:ext uri="{BB962C8B-B14F-4D97-AF65-F5344CB8AC3E}">
        <p14:creationId xmlns:p14="http://schemas.microsoft.com/office/powerpoint/2010/main" val="91327853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1500" advClick="0" advTm="4000">
        <p159:morph option="byCha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800"/>
                            </p:stCondLst>
                            <p:childTnLst>
                              <p:par>
                                <p:cTn id="5" presetID="31" presetClass="entr" presetSubtype="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 calcmode="lin" valueType="num">
                                      <p:cBhvr>
                                        <p:cTn id="9" dur="500" fill="hold"/>
                                        <p:tgtEl>
                                          <p:spTgt spid="53"/>
                                        </p:tgtEl>
                                        <p:attrNameLst>
                                          <p:attrName>style.rotation</p:attrName>
                                        </p:attrNameLst>
                                      </p:cBhvr>
                                      <p:tavLst>
                                        <p:tav tm="0">
                                          <p:val>
                                            <p:fltVal val="90"/>
                                          </p:val>
                                        </p:tav>
                                        <p:tav tm="100000">
                                          <p:val>
                                            <p:fltVal val="0"/>
                                          </p:val>
                                        </p:tav>
                                      </p:tavLst>
                                    </p:anim>
                                    <p:animEffect transition="in" filter="fade">
                                      <p:cBhvr>
                                        <p:cTn id="10" dur="500"/>
                                        <p:tgtEl>
                                          <p:spTgt spid="53"/>
                                        </p:tgtEl>
                                      </p:cBhvr>
                                    </p:animEffect>
                                  </p:childTnLst>
                                </p:cTn>
                              </p:par>
                            </p:childTnLst>
                          </p:cTn>
                        </p:par>
                        <p:par>
                          <p:cTn id="11" fill="hold">
                            <p:stCondLst>
                              <p:cond delay="1300"/>
                            </p:stCondLst>
                            <p:childTnLst>
                              <p:par>
                                <p:cTn id="12" presetID="53" presetClass="entr" presetSubtype="16" fill="hold" grpId="0" nodeType="afterEffect">
                                  <p:stCondLst>
                                    <p:cond delay="0"/>
                                  </p:stCondLst>
                                  <p:childTnLst>
                                    <p:set>
                                      <p:cBhvr>
                                        <p:cTn id="13" dur="1" fill="hold">
                                          <p:stCondLst>
                                            <p:cond delay="0"/>
                                          </p:stCondLst>
                                        </p:cTn>
                                        <p:tgtEl>
                                          <p:spTgt spid="55"/>
                                        </p:tgtEl>
                                        <p:attrNameLst>
                                          <p:attrName>style.visibility</p:attrName>
                                        </p:attrNameLst>
                                      </p:cBhvr>
                                      <p:to>
                                        <p:strVal val="visible"/>
                                      </p:to>
                                    </p:set>
                                    <p:anim calcmode="lin" valueType="num">
                                      <p:cBhvr>
                                        <p:cTn id="14" dur="500" fill="hold"/>
                                        <p:tgtEl>
                                          <p:spTgt spid="55"/>
                                        </p:tgtEl>
                                        <p:attrNameLst>
                                          <p:attrName>ppt_w</p:attrName>
                                        </p:attrNameLst>
                                      </p:cBhvr>
                                      <p:tavLst>
                                        <p:tav tm="0">
                                          <p:val>
                                            <p:fltVal val="0"/>
                                          </p:val>
                                        </p:tav>
                                        <p:tav tm="100000">
                                          <p:val>
                                            <p:strVal val="#ppt_w"/>
                                          </p:val>
                                        </p:tav>
                                      </p:tavLst>
                                    </p:anim>
                                    <p:anim calcmode="lin" valueType="num">
                                      <p:cBhvr>
                                        <p:cTn id="15" dur="500" fill="hold"/>
                                        <p:tgtEl>
                                          <p:spTgt spid="55"/>
                                        </p:tgtEl>
                                        <p:attrNameLst>
                                          <p:attrName>ppt_h</p:attrName>
                                        </p:attrNameLst>
                                      </p:cBhvr>
                                      <p:tavLst>
                                        <p:tav tm="0">
                                          <p:val>
                                            <p:fltVal val="0"/>
                                          </p:val>
                                        </p:tav>
                                        <p:tav tm="100000">
                                          <p:val>
                                            <p:strVal val="#ppt_h"/>
                                          </p:val>
                                        </p:tav>
                                      </p:tavLst>
                                    </p:anim>
                                    <p:animEffect transition="in" filter="fade">
                                      <p:cBhvr>
                                        <p:cTn id="16" dur="500"/>
                                        <p:tgtEl>
                                          <p:spTgt spid="55"/>
                                        </p:tgtEl>
                                      </p:cBhvr>
                                    </p:animEffect>
                                  </p:childTnLst>
                                </p:cTn>
                              </p:par>
                            </p:childTnLst>
                          </p:cTn>
                        </p:par>
                        <p:par>
                          <p:cTn id="17" fill="hold">
                            <p:stCondLst>
                              <p:cond delay="1800"/>
                            </p:stCondLst>
                            <p:childTnLst>
                              <p:par>
                                <p:cTn id="18" presetID="49" presetClass="entr" presetSubtype="0" decel="100000" fill="hold" grpId="1" nodeType="after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p:cTn id="20" dur="1250" fill="hold"/>
                                        <p:tgtEl>
                                          <p:spTgt spid="38"/>
                                        </p:tgtEl>
                                        <p:attrNameLst>
                                          <p:attrName>ppt_w</p:attrName>
                                        </p:attrNameLst>
                                      </p:cBhvr>
                                      <p:tavLst>
                                        <p:tav tm="0">
                                          <p:val>
                                            <p:fltVal val="0"/>
                                          </p:val>
                                        </p:tav>
                                        <p:tav tm="100000">
                                          <p:val>
                                            <p:strVal val="#ppt_w"/>
                                          </p:val>
                                        </p:tav>
                                      </p:tavLst>
                                    </p:anim>
                                    <p:anim calcmode="lin" valueType="num">
                                      <p:cBhvr>
                                        <p:cTn id="21" dur="1250" fill="hold"/>
                                        <p:tgtEl>
                                          <p:spTgt spid="38"/>
                                        </p:tgtEl>
                                        <p:attrNameLst>
                                          <p:attrName>ppt_h</p:attrName>
                                        </p:attrNameLst>
                                      </p:cBhvr>
                                      <p:tavLst>
                                        <p:tav tm="0">
                                          <p:val>
                                            <p:fltVal val="0"/>
                                          </p:val>
                                        </p:tav>
                                        <p:tav tm="100000">
                                          <p:val>
                                            <p:strVal val="#ppt_h"/>
                                          </p:val>
                                        </p:tav>
                                      </p:tavLst>
                                    </p:anim>
                                    <p:anim calcmode="lin" valueType="num">
                                      <p:cBhvr>
                                        <p:cTn id="22" dur="1250" fill="hold"/>
                                        <p:tgtEl>
                                          <p:spTgt spid="38"/>
                                        </p:tgtEl>
                                        <p:attrNameLst>
                                          <p:attrName>style.rotation</p:attrName>
                                        </p:attrNameLst>
                                      </p:cBhvr>
                                      <p:tavLst>
                                        <p:tav tm="0">
                                          <p:val>
                                            <p:fltVal val="360"/>
                                          </p:val>
                                        </p:tav>
                                        <p:tav tm="100000">
                                          <p:val>
                                            <p:fltVal val="0"/>
                                          </p:val>
                                        </p:tav>
                                      </p:tavLst>
                                    </p:anim>
                                    <p:animEffect transition="in" filter="fade">
                                      <p:cBhvr>
                                        <p:cTn id="23" dur="1250"/>
                                        <p:tgtEl>
                                          <p:spTgt spid="38"/>
                                        </p:tgtEl>
                                      </p:cBhvr>
                                    </p:animEffect>
                                  </p:childTnLst>
                                </p:cTn>
                              </p:par>
                              <p:par>
                                <p:cTn id="24" presetID="10" presetClass="entr" presetSubtype="0" fill="hold" nodeType="withEffect">
                                  <p:stCondLst>
                                    <p:cond delay="75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49" presetClass="entr" presetSubtype="0" decel="100000" fill="hold" grpId="1" nodeType="with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1250" fill="hold"/>
                                        <p:tgtEl>
                                          <p:spTgt spid="39"/>
                                        </p:tgtEl>
                                        <p:attrNameLst>
                                          <p:attrName>ppt_w</p:attrName>
                                        </p:attrNameLst>
                                      </p:cBhvr>
                                      <p:tavLst>
                                        <p:tav tm="0">
                                          <p:val>
                                            <p:fltVal val="0"/>
                                          </p:val>
                                        </p:tav>
                                        <p:tav tm="100000">
                                          <p:val>
                                            <p:strVal val="#ppt_w"/>
                                          </p:val>
                                        </p:tav>
                                      </p:tavLst>
                                    </p:anim>
                                    <p:anim calcmode="lin" valueType="num">
                                      <p:cBhvr>
                                        <p:cTn id="30" dur="1250" fill="hold"/>
                                        <p:tgtEl>
                                          <p:spTgt spid="39"/>
                                        </p:tgtEl>
                                        <p:attrNameLst>
                                          <p:attrName>ppt_h</p:attrName>
                                        </p:attrNameLst>
                                      </p:cBhvr>
                                      <p:tavLst>
                                        <p:tav tm="0">
                                          <p:val>
                                            <p:fltVal val="0"/>
                                          </p:val>
                                        </p:tav>
                                        <p:tav tm="100000">
                                          <p:val>
                                            <p:strVal val="#ppt_h"/>
                                          </p:val>
                                        </p:tav>
                                      </p:tavLst>
                                    </p:anim>
                                    <p:anim calcmode="lin" valueType="num">
                                      <p:cBhvr>
                                        <p:cTn id="31" dur="1250" fill="hold"/>
                                        <p:tgtEl>
                                          <p:spTgt spid="39"/>
                                        </p:tgtEl>
                                        <p:attrNameLst>
                                          <p:attrName>style.rotation</p:attrName>
                                        </p:attrNameLst>
                                      </p:cBhvr>
                                      <p:tavLst>
                                        <p:tav tm="0">
                                          <p:val>
                                            <p:fltVal val="360"/>
                                          </p:val>
                                        </p:tav>
                                        <p:tav tm="100000">
                                          <p:val>
                                            <p:fltVal val="0"/>
                                          </p:val>
                                        </p:tav>
                                      </p:tavLst>
                                    </p:anim>
                                    <p:animEffect transition="in" filter="fade">
                                      <p:cBhvr>
                                        <p:cTn id="32" dur="1250"/>
                                        <p:tgtEl>
                                          <p:spTgt spid="39"/>
                                        </p:tgtEl>
                                      </p:cBhvr>
                                    </p:animEffect>
                                  </p:childTnLst>
                                </p:cTn>
                              </p:par>
                              <p:par>
                                <p:cTn id="33" presetID="10" presetClass="entr" presetSubtype="0" fill="hold" nodeType="withEffect">
                                  <p:stCondLst>
                                    <p:cond delay="75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par>
                                <p:cTn id="36" presetID="49" presetClass="entr" presetSubtype="0" decel="100000" fill="hold" grpId="1"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1250" fill="hold"/>
                                        <p:tgtEl>
                                          <p:spTgt spid="40"/>
                                        </p:tgtEl>
                                        <p:attrNameLst>
                                          <p:attrName>ppt_w</p:attrName>
                                        </p:attrNameLst>
                                      </p:cBhvr>
                                      <p:tavLst>
                                        <p:tav tm="0">
                                          <p:val>
                                            <p:fltVal val="0"/>
                                          </p:val>
                                        </p:tav>
                                        <p:tav tm="100000">
                                          <p:val>
                                            <p:strVal val="#ppt_w"/>
                                          </p:val>
                                        </p:tav>
                                      </p:tavLst>
                                    </p:anim>
                                    <p:anim calcmode="lin" valueType="num">
                                      <p:cBhvr>
                                        <p:cTn id="39" dur="1250" fill="hold"/>
                                        <p:tgtEl>
                                          <p:spTgt spid="40"/>
                                        </p:tgtEl>
                                        <p:attrNameLst>
                                          <p:attrName>ppt_h</p:attrName>
                                        </p:attrNameLst>
                                      </p:cBhvr>
                                      <p:tavLst>
                                        <p:tav tm="0">
                                          <p:val>
                                            <p:fltVal val="0"/>
                                          </p:val>
                                        </p:tav>
                                        <p:tav tm="100000">
                                          <p:val>
                                            <p:strVal val="#ppt_h"/>
                                          </p:val>
                                        </p:tav>
                                      </p:tavLst>
                                    </p:anim>
                                    <p:anim calcmode="lin" valueType="num">
                                      <p:cBhvr>
                                        <p:cTn id="40" dur="1250" fill="hold"/>
                                        <p:tgtEl>
                                          <p:spTgt spid="40"/>
                                        </p:tgtEl>
                                        <p:attrNameLst>
                                          <p:attrName>style.rotation</p:attrName>
                                        </p:attrNameLst>
                                      </p:cBhvr>
                                      <p:tavLst>
                                        <p:tav tm="0">
                                          <p:val>
                                            <p:fltVal val="360"/>
                                          </p:val>
                                        </p:tav>
                                        <p:tav tm="100000">
                                          <p:val>
                                            <p:fltVal val="0"/>
                                          </p:val>
                                        </p:tav>
                                      </p:tavLst>
                                    </p:anim>
                                    <p:animEffect transition="in" filter="fade">
                                      <p:cBhvr>
                                        <p:cTn id="41" dur="1250"/>
                                        <p:tgtEl>
                                          <p:spTgt spid="40"/>
                                        </p:tgtEl>
                                      </p:cBhvr>
                                    </p:animEffect>
                                  </p:childTnLst>
                                </p:cTn>
                              </p:par>
                              <p:par>
                                <p:cTn id="42" presetID="10" presetClass="entr" presetSubtype="0" fill="hold" nodeType="withEffect">
                                  <p:stCondLst>
                                    <p:cond delay="75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49" presetClass="entr" presetSubtype="0" decel="100000" fill="hold" grpId="1"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1250" fill="hold"/>
                                        <p:tgtEl>
                                          <p:spTgt spid="41"/>
                                        </p:tgtEl>
                                        <p:attrNameLst>
                                          <p:attrName>ppt_w</p:attrName>
                                        </p:attrNameLst>
                                      </p:cBhvr>
                                      <p:tavLst>
                                        <p:tav tm="0">
                                          <p:val>
                                            <p:fltVal val="0"/>
                                          </p:val>
                                        </p:tav>
                                        <p:tav tm="100000">
                                          <p:val>
                                            <p:strVal val="#ppt_w"/>
                                          </p:val>
                                        </p:tav>
                                      </p:tavLst>
                                    </p:anim>
                                    <p:anim calcmode="lin" valueType="num">
                                      <p:cBhvr>
                                        <p:cTn id="48" dur="1250" fill="hold"/>
                                        <p:tgtEl>
                                          <p:spTgt spid="41"/>
                                        </p:tgtEl>
                                        <p:attrNameLst>
                                          <p:attrName>ppt_h</p:attrName>
                                        </p:attrNameLst>
                                      </p:cBhvr>
                                      <p:tavLst>
                                        <p:tav tm="0">
                                          <p:val>
                                            <p:fltVal val="0"/>
                                          </p:val>
                                        </p:tav>
                                        <p:tav tm="100000">
                                          <p:val>
                                            <p:strVal val="#ppt_h"/>
                                          </p:val>
                                        </p:tav>
                                      </p:tavLst>
                                    </p:anim>
                                    <p:anim calcmode="lin" valueType="num">
                                      <p:cBhvr>
                                        <p:cTn id="49" dur="1250" fill="hold"/>
                                        <p:tgtEl>
                                          <p:spTgt spid="41"/>
                                        </p:tgtEl>
                                        <p:attrNameLst>
                                          <p:attrName>style.rotation</p:attrName>
                                        </p:attrNameLst>
                                      </p:cBhvr>
                                      <p:tavLst>
                                        <p:tav tm="0">
                                          <p:val>
                                            <p:fltVal val="360"/>
                                          </p:val>
                                        </p:tav>
                                        <p:tav tm="100000">
                                          <p:val>
                                            <p:fltVal val="0"/>
                                          </p:val>
                                        </p:tav>
                                      </p:tavLst>
                                    </p:anim>
                                    <p:animEffect transition="in" filter="fade">
                                      <p:cBhvr>
                                        <p:cTn id="50" dur="1250"/>
                                        <p:tgtEl>
                                          <p:spTgt spid="41"/>
                                        </p:tgtEl>
                                      </p:cBhvr>
                                    </p:animEffect>
                                  </p:childTnLst>
                                </p:cTn>
                              </p:par>
                              <p:par>
                                <p:cTn id="51" presetID="10" presetClass="entr" presetSubtype="0" fill="hold" nodeType="withEffect">
                                  <p:stCondLst>
                                    <p:cond delay="75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par>
                          <p:cTn id="54" fill="hold">
                            <p:stCondLst>
                              <p:cond delay="3050"/>
                            </p:stCondLst>
                            <p:childTnLst>
                              <p:par>
                                <p:cTn id="55" presetID="47" presetClass="entr" presetSubtype="0"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1000"/>
                                        <p:tgtEl>
                                          <p:spTgt spid="44"/>
                                        </p:tgtEl>
                                      </p:cBhvr>
                                    </p:animEffect>
                                    <p:anim calcmode="lin" valueType="num">
                                      <p:cBhvr>
                                        <p:cTn id="58" dur="1000" fill="hold"/>
                                        <p:tgtEl>
                                          <p:spTgt spid="44"/>
                                        </p:tgtEl>
                                        <p:attrNameLst>
                                          <p:attrName>ppt_x</p:attrName>
                                        </p:attrNameLst>
                                      </p:cBhvr>
                                      <p:tavLst>
                                        <p:tav tm="0">
                                          <p:val>
                                            <p:strVal val="#ppt_x"/>
                                          </p:val>
                                        </p:tav>
                                        <p:tav tm="100000">
                                          <p:val>
                                            <p:strVal val="#ppt_x"/>
                                          </p:val>
                                        </p:tav>
                                      </p:tavLst>
                                    </p:anim>
                                    <p:anim calcmode="lin" valueType="num">
                                      <p:cBhvr>
                                        <p:cTn id="59" dur="1000" fill="hold"/>
                                        <p:tgtEl>
                                          <p:spTgt spid="44"/>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1000"/>
                                        <p:tgtEl>
                                          <p:spTgt spid="46"/>
                                        </p:tgtEl>
                                      </p:cBhvr>
                                    </p:animEffect>
                                    <p:anim calcmode="lin" valueType="num">
                                      <p:cBhvr>
                                        <p:cTn id="63" dur="1000" fill="hold"/>
                                        <p:tgtEl>
                                          <p:spTgt spid="46"/>
                                        </p:tgtEl>
                                        <p:attrNameLst>
                                          <p:attrName>ppt_x</p:attrName>
                                        </p:attrNameLst>
                                      </p:cBhvr>
                                      <p:tavLst>
                                        <p:tav tm="0">
                                          <p:val>
                                            <p:strVal val="#ppt_x"/>
                                          </p:val>
                                        </p:tav>
                                        <p:tav tm="100000">
                                          <p:val>
                                            <p:strVal val="#ppt_x"/>
                                          </p:val>
                                        </p:tav>
                                      </p:tavLst>
                                    </p:anim>
                                    <p:anim calcmode="lin" valueType="num">
                                      <p:cBhvr>
                                        <p:cTn id="64" dur="1000" fill="hold"/>
                                        <p:tgtEl>
                                          <p:spTgt spid="46"/>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1000"/>
                                        <p:tgtEl>
                                          <p:spTgt spid="47"/>
                                        </p:tgtEl>
                                      </p:cBhvr>
                                    </p:animEffect>
                                    <p:anim calcmode="lin" valueType="num">
                                      <p:cBhvr>
                                        <p:cTn id="68" dur="1000" fill="hold"/>
                                        <p:tgtEl>
                                          <p:spTgt spid="47"/>
                                        </p:tgtEl>
                                        <p:attrNameLst>
                                          <p:attrName>ppt_x</p:attrName>
                                        </p:attrNameLst>
                                      </p:cBhvr>
                                      <p:tavLst>
                                        <p:tav tm="0">
                                          <p:val>
                                            <p:strVal val="#ppt_x"/>
                                          </p:val>
                                        </p:tav>
                                        <p:tav tm="100000">
                                          <p:val>
                                            <p:strVal val="#ppt_x"/>
                                          </p:val>
                                        </p:tav>
                                      </p:tavLst>
                                    </p:anim>
                                    <p:anim calcmode="lin" valueType="num">
                                      <p:cBhvr>
                                        <p:cTn id="69" dur="1000" fill="hold"/>
                                        <p:tgtEl>
                                          <p:spTgt spid="47"/>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fade">
                                      <p:cBhvr>
                                        <p:cTn id="72" dur="1000"/>
                                        <p:tgtEl>
                                          <p:spTgt spid="48"/>
                                        </p:tgtEl>
                                      </p:cBhvr>
                                    </p:animEffect>
                                    <p:anim calcmode="lin" valueType="num">
                                      <p:cBhvr>
                                        <p:cTn id="73" dur="1000" fill="hold"/>
                                        <p:tgtEl>
                                          <p:spTgt spid="48"/>
                                        </p:tgtEl>
                                        <p:attrNameLst>
                                          <p:attrName>ppt_x</p:attrName>
                                        </p:attrNameLst>
                                      </p:cBhvr>
                                      <p:tavLst>
                                        <p:tav tm="0">
                                          <p:val>
                                            <p:strVal val="#ppt_x"/>
                                          </p:val>
                                        </p:tav>
                                        <p:tav tm="100000">
                                          <p:val>
                                            <p:strVal val="#ppt_x"/>
                                          </p:val>
                                        </p:tav>
                                      </p:tavLst>
                                    </p:anim>
                                    <p:anim calcmode="lin" valueType="num">
                                      <p:cBhvr>
                                        <p:cTn id="74" dur="1000" fill="hold"/>
                                        <p:tgtEl>
                                          <p:spTgt spid="48"/>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fade">
                                      <p:cBhvr>
                                        <p:cTn id="77" dur="1000"/>
                                        <p:tgtEl>
                                          <p:spTgt spid="49"/>
                                        </p:tgtEl>
                                      </p:cBhvr>
                                    </p:animEffect>
                                    <p:anim calcmode="lin" valueType="num">
                                      <p:cBhvr>
                                        <p:cTn id="78" dur="1000" fill="hold"/>
                                        <p:tgtEl>
                                          <p:spTgt spid="49"/>
                                        </p:tgtEl>
                                        <p:attrNameLst>
                                          <p:attrName>ppt_x</p:attrName>
                                        </p:attrNameLst>
                                      </p:cBhvr>
                                      <p:tavLst>
                                        <p:tav tm="0">
                                          <p:val>
                                            <p:strVal val="#ppt_x"/>
                                          </p:val>
                                        </p:tav>
                                        <p:tav tm="100000">
                                          <p:val>
                                            <p:strVal val="#ppt_x"/>
                                          </p:val>
                                        </p:tav>
                                      </p:tavLst>
                                    </p:anim>
                                    <p:anim calcmode="lin" valueType="num">
                                      <p:cBhvr>
                                        <p:cTn id="79" dur="1000" fill="hold"/>
                                        <p:tgtEl>
                                          <p:spTgt spid="49"/>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1000"/>
                                        <p:tgtEl>
                                          <p:spTgt spid="50"/>
                                        </p:tgtEl>
                                      </p:cBhvr>
                                    </p:animEffect>
                                    <p:anim calcmode="lin" valueType="num">
                                      <p:cBhvr>
                                        <p:cTn id="83" dur="1000" fill="hold"/>
                                        <p:tgtEl>
                                          <p:spTgt spid="50"/>
                                        </p:tgtEl>
                                        <p:attrNameLst>
                                          <p:attrName>ppt_x</p:attrName>
                                        </p:attrNameLst>
                                      </p:cBhvr>
                                      <p:tavLst>
                                        <p:tav tm="0">
                                          <p:val>
                                            <p:strVal val="#ppt_x"/>
                                          </p:val>
                                        </p:tav>
                                        <p:tav tm="100000">
                                          <p:val>
                                            <p:strVal val="#ppt_x"/>
                                          </p:val>
                                        </p:tav>
                                      </p:tavLst>
                                    </p:anim>
                                    <p:anim calcmode="lin" valueType="num">
                                      <p:cBhvr>
                                        <p:cTn id="84" dur="1000" fill="hold"/>
                                        <p:tgtEl>
                                          <p:spTgt spid="50"/>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Effect transition="in" filter="fade">
                                      <p:cBhvr>
                                        <p:cTn id="87" dur="1000"/>
                                        <p:tgtEl>
                                          <p:spTgt spid="51"/>
                                        </p:tgtEl>
                                      </p:cBhvr>
                                    </p:animEffect>
                                    <p:anim calcmode="lin" valueType="num">
                                      <p:cBhvr>
                                        <p:cTn id="88" dur="1000" fill="hold"/>
                                        <p:tgtEl>
                                          <p:spTgt spid="51"/>
                                        </p:tgtEl>
                                        <p:attrNameLst>
                                          <p:attrName>ppt_x</p:attrName>
                                        </p:attrNameLst>
                                      </p:cBhvr>
                                      <p:tavLst>
                                        <p:tav tm="0">
                                          <p:val>
                                            <p:strVal val="#ppt_x"/>
                                          </p:val>
                                        </p:tav>
                                        <p:tav tm="100000">
                                          <p:val>
                                            <p:strVal val="#ppt_x"/>
                                          </p:val>
                                        </p:tav>
                                      </p:tavLst>
                                    </p:anim>
                                    <p:anim calcmode="lin" valueType="num">
                                      <p:cBhvr>
                                        <p:cTn id="89" dur="1000" fill="hold"/>
                                        <p:tgtEl>
                                          <p:spTgt spid="51"/>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1000"/>
                                        <p:tgtEl>
                                          <p:spTgt spid="52"/>
                                        </p:tgtEl>
                                      </p:cBhvr>
                                    </p:animEffect>
                                    <p:anim calcmode="lin" valueType="num">
                                      <p:cBhvr>
                                        <p:cTn id="93" dur="1000" fill="hold"/>
                                        <p:tgtEl>
                                          <p:spTgt spid="52"/>
                                        </p:tgtEl>
                                        <p:attrNameLst>
                                          <p:attrName>ppt_x</p:attrName>
                                        </p:attrNameLst>
                                      </p:cBhvr>
                                      <p:tavLst>
                                        <p:tav tm="0">
                                          <p:val>
                                            <p:strVal val="#ppt_x"/>
                                          </p:val>
                                        </p:tav>
                                        <p:tav tm="100000">
                                          <p:val>
                                            <p:strVal val="#ppt_x"/>
                                          </p:val>
                                        </p:tav>
                                      </p:tavLst>
                                    </p:anim>
                                    <p:anim calcmode="lin" valueType="num">
                                      <p:cBhvr>
                                        <p:cTn id="94"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1" animBg="1"/>
      <p:bldP spid="39" grpId="1" animBg="1"/>
      <p:bldP spid="40" grpId="1" animBg="1"/>
      <p:bldP spid="41" grpId="1" animBg="1"/>
      <p:bldP spid="44" grpId="0"/>
      <p:bldP spid="46" grpId="0"/>
      <p:bldP spid="47" grpId="0"/>
      <p:bldP spid="48" grpId="0"/>
      <p:bldP spid="49" grpId="0"/>
      <p:bldP spid="50" grpId="0"/>
      <p:bldP spid="51" grpId="0"/>
      <p:bldP spid="52" grpId="0"/>
      <p:bldP spid="53" grpId="0" animBg="1"/>
      <p:bldP spid="5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a:extLst>
              <a:ext uri="{FF2B5EF4-FFF2-40B4-BE49-F238E27FC236}">
                <a16:creationId xmlns:a16="http://schemas.microsoft.com/office/drawing/2014/main" xmlns="" id="{365099E7-B7A6-466B-9A8E-B37EDE0C5462}"/>
              </a:ext>
            </a:extLst>
          </p:cNvPr>
          <p:cNvGrpSpPr/>
          <p:nvPr/>
        </p:nvGrpSpPr>
        <p:grpSpPr>
          <a:xfrm>
            <a:off x="0" y="0"/>
            <a:ext cx="12192000" cy="6858000"/>
            <a:chOff x="0" y="0"/>
            <a:chExt cx="12192000" cy="6858000"/>
          </a:xfrm>
        </p:grpSpPr>
        <p:sp>
          <p:nvSpPr>
            <p:cNvPr id="71" name="矩形 70">
              <a:extLst>
                <a:ext uri="{FF2B5EF4-FFF2-40B4-BE49-F238E27FC236}">
                  <a16:creationId xmlns:a16="http://schemas.microsoft.com/office/drawing/2014/main" xmlns="" id="{9BF8199A-CE3D-4C2D-B062-44869D2ECB70}"/>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矩形 71">
              <a:extLst>
                <a:ext uri="{FF2B5EF4-FFF2-40B4-BE49-F238E27FC236}">
                  <a16:creationId xmlns:a16="http://schemas.microsoft.com/office/drawing/2014/main" xmlns="" id="{B5828E16-4B11-4738-B4C8-DE4670CA49B5}"/>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3" name="组合 72">
              <a:extLst>
                <a:ext uri="{FF2B5EF4-FFF2-40B4-BE49-F238E27FC236}">
                  <a16:creationId xmlns:a16="http://schemas.microsoft.com/office/drawing/2014/main" xmlns="" id="{5F3B1FAF-20BA-48AA-AF82-D5C4DEF06EE5}"/>
                </a:ext>
              </a:extLst>
            </p:cNvPr>
            <p:cNvGrpSpPr/>
            <p:nvPr/>
          </p:nvGrpSpPr>
          <p:grpSpPr>
            <a:xfrm>
              <a:off x="1008185" y="0"/>
              <a:ext cx="10175630" cy="6059658"/>
              <a:chOff x="1008185" y="0"/>
              <a:chExt cx="10175630" cy="6059658"/>
            </a:xfrm>
          </p:grpSpPr>
          <p:sp>
            <p:nvSpPr>
              <p:cNvPr id="74" name="矩形 73">
                <a:extLst>
                  <a:ext uri="{FF2B5EF4-FFF2-40B4-BE49-F238E27FC236}">
                    <a16:creationId xmlns:a16="http://schemas.microsoft.com/office/drawing/2014/main" xmlns="" id="{7C7C57E0-4578-4699-B179-2E6051F9F5AF}"/>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5" name="直接连接符 74">
                <a:extLst>
                  <a:ext uri="{FF2B5EF4-FFF2-40B4-BE49-F238E27FC236}">
                    <a16:creationId xmlns:a16="http://schemas.microsoft.com/office/drawing/2014/main" xmlns="" id="{9E2A715F-E728-43B1-9C23-048BFC47EB87}"/>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6" name="椭圆 75">
                <a:extLst>
                  <a:ext uri="{FF2B5EF4-FFF2-40B4-BE49-F238E27FC236}">
                    <a16:creationId xmlns:a16="http://schemas.microsoft.com/office/drawing/2014/main" xmlns="" id="{29DCD624-D27F-4084-834E-C810078F60C0}"/>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7" name="直接连接符 76">
                <a:extLst>
                  <a:ext uri="{FF2B5EF4-FFF2-40B4-BE49-F238E27FC236}">
                    <a16:creationId xmlns:a16="http://schemas.microsoft.com/office/drawing/2014/main" xmlns="" id="{810712B1-3648-4F03-B739-9AD3CC2F4D68}"/>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8" name="椭圆 77">
                <a:extLst>
                  <a:ext uri="{FF2B5EF4-FFF2-40B4-BE49-F238E27FC236}">
                    <a16:creationId xmlns:a16="http://schemas.microsoft.com/office/drawing/2014/main" xmlns="" id="{B9F4C2CA-1067-4001-B708-39A9BA162D9F}"/>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7" name="图片 26">
            <a:extLst>
              <a:ext uri="{FF2B5EF4-FFF2-40B4-BE49-F238E27FC236}">
                <a16:creationId xmlns:a16="http://schemas.microsoft.com/office/drawing/2014/main" xmlns="" id="{11F2D730-BC7A-4458-9280-5ECF38E1EF02}"/>
              </a:ext>
            </a:extLst>
          </p:cNvPr>
          <p:cNvPicPr>
            <a:picLocks noChangeAspect="1"/>
          </p:cNvPicPr>
          <p:nvPr/>
        </p:nvPicPr>
        <p:blipFill>
          <a:blip r:embed="rId3" cstate="screen">
            <a:duotone>
              <a:schemeClr val="accent6">
                <a:shade val="45000"/>
                <a:satMod val="135000"/>
              </a:schemeClr>
              <a:prstClr val="white"/>
            </a:duotone>
            <a:extLst>
              <a:ext uri="{BEBA8EAE-BF5A-486C-A8C5-ECC9F3942E4B}">
                <a14:imgProps xmlns:a14="http://schemas.microsoft.com/office/drawing/2010/main">
                  <a14:imgLayer r:embed="rId4">
                    <a14:imgEffect>
                      <a14:artisticPencilGrayscale/>
                    </a14:imgEffect>
                  </a14:imgLayer>
                </a14:imgProps>
              </a:ext>
              <a:ext uri="{28A0092B-C50C-407E-A947-70E740481C1C}">
                <a14:useLocalDpi xmlns:a14="http://schemas.microsoft.com/office/drawing/2010/main"/>
              </a:ext>
            </a:extLst>
          </a:blip>
          <a:stretch>
            <a:fillRect/>
          </a:stretch>
        </p:blipFill>
        <p:spPr>
          <a:xfrm>
            <a:off x="5805850" y="3507421"/>
            <a:ext cx="649669" cy="649669"/>
          </a:xfrm>
          <a:prstGeom prst="rect">
            <a:avLst/>
          </a:prstGeom>
        </p:spPr>
      </p:pic>
      <p:pic>
        <p:nvPicPr>
          <p:cNvPr id="28" name="图片 27">
            <a:extLst>
              <a:ext uri="{FF2B5EF4-FFF2-40B4-BE49-F238E27FC236}">
                <a16:creationId xmlns:a16="http://schemas.microsoft.com/office/drawing/2014/main" xmlns="" id="{44389552-3F85-4269-BBCA-11C0C1A211D6}"/>
              </a:ext>
            </a:extLst>
          </p:cNvPr>
          <p:cNvPicPr>
            <a:picLocks noChangeAspect="1"/>
          </p:cNvPicPr>
          <p:nvPr/>
        </p:nvPicPr>
        <p:blipFill>
          <a:blip r:embed="rId3" cstate="screen">
            <a:duotone>
              <a:schemeClr val="accent6">
                <a:shade val="45000"/>
                <a:satMod val="135000"/>
              </a:schemeClr>
              <a:prstClr val="white"/>
            </a:duotone>
            <a:extLst>
              <a:ext uri="{BEBA8EAE-BF5A-486C-A8C5-ECC9F3942E4B}">
                <a14:imgProps xmlns:a14="http://schemas.microsoft.com/office/drawing/2010/main">
                  <a14:imgLayer r:embed="rId4">
                    <a14:imgEffect>
                      <a14:artisticPencilGrayscale/>
                    </a14:imgEffect>
                  </a14:imgLayer>
                </a14:imgProps>
              </a:ext>
              <a:ext uri="{28A0092B-C50C-407E-A947-70E740481C1C}">
                <a14:useLocalDpi xmlns:a14="http://schemas.microsoft.com/office/drawing/2010/main"/>
              </a:ext>
            </a:extLst>
          </a:blip>
          <a:stretch>
            <a:fillRect/>
          </a:stretch>
        </p:blipFill>
        <p:spPr>
          <a:xfrm>
            <a:off x="3341371" y="4399865"/>
            <a:ext cx="649669" cy="649669"/>
          </a:xfrm>
          <a:prstGeom prst="rect">
            <a:avLst/>
          </a:prstGeom>
        </p:spPr>
      </p:pic>
      <p:pic>
        <p:nvPicPr>
          <p:cNvPr id="30" name="图片 29">
            <a:extLst>
              <a:ext uri="{FF2B5EF4-FFF2-40B4-BE49-F238E27FC236}">
                <a16:creationId xmlns:a16="http://schemas.microsoft.com/office/drawing/2014/main" xmlns="" id="{0592EE3F-37F2-49C2-8423-FADED73C4EC7}"/>
              </a:ext>
            </a:extLst>
          </p:cNvPr>
          <p:cNvPicPr>
            <a:picLocks noChangeAspect="1"/>
          </p:cNvPicPr>
          <p:nvPr/>
        </p:nvPicPr>
        <p:blipFill>
          <a:blip r:embed="rId3" cstate="screen">
            <a:duotone>
              <a:schemeClr val="accent6">
                <a:shade val="45000"/>
                <a:satMod val="135000"/>
              </a:schemeClr>
              <a:prstClr val="white"/>
            </a:duotone>
            <a:extLst>
              <a:ext uri="{BEBA8EAE-BF5A-486C-A8C5-ECC9F3942E4B}">
                <a14:imgProps xmlns:a14="http://schemas.microsoft.com/office/drawing/2010/main">
                  <a14:imgLayer r:embed="rId4">
                    <a14:imgEffect>
                      <a14:artisticPencilGrayscale/>
                    </a14:imgEffect>
                  </a14:imgLayer>
                </a14:imgProps>
              </a:ext>
              <a:ext uri="{28A0092B-C50C-407E-A947-70E740481C1C}">
                <a14:useLocalDpi xmlns:a14="http://schemas.microsoft.com/office/drawing/2010/main"/>
              </a:ext>
            </a:extLst>
          </a:blip>
          <a:stretch>
            <a:fillRect/>
          </a:stretch>
        </p:blipFill>
        <p:spPr>
          <a:xfrm>
            <a:off x="8445837" y="4738200"/>
            <a:ext cx="649669" cy="649669"/>
          </a:xfrm>
          <a:prstGeom prst="rect">
            <a:avLst/>
          </a:prstGeom>
        </p:spPr>
      </p:pic>
      <p:grpSp>
        <p:nvGrpSpPr>
          <p:cNvPr id="38" name="组合 37">
            <a:extLst>
              <a:ext uri="{FF2B5EF4-FFF2-40B4-BE49-F238E27FC236}">
                <a16:creationId xmlns:a16="http://schemas.microsoft.com/office/drawing/2014/main" xmlns="" id="{B4F38579-31C4-4D88-AF39-1EAC3A2F13A3}"/>
              </a:ext>
            </a:extLst>
          </p:cNvPr>
          <p:cNvGrpSpPr/>
          <p:nvPr/>
        </p:nvGrpSpPr>
        <p:grpSpPr>
          <a:xfrm>
            <a:off x="2617761" y="4024607"/>
            <a:ext cx="6956477" cy="1820235"/>
            <a:chOff x="3765414" y="2598127"/>
            <a:chExt cx="6463977" cy="1767253"/>
          </a:xfrm>
        </p:grpSpPr>
        <p:grpSp>
          <p:nvGrpSpPr>
            <p:cNvPr id="39" name="组合 38">
              <a:extLst>
                <a:ext uri="{FF2B5EF4-FFF2-40B4-BE49-F238E27FC236}">
                  <a16:creationId xmlns:a16="http://schemas.microsoft.com/office/drawing/2014/main" xmlns="" id="{C70D4436-4E5C-414B-978B-38B5ECCD3C40}"/>
                </a:ext>
              </a:extLst>
            </p:cNvPr>
            <p:cNvGrpSpPr/>
            <p:nvPr/>
          </p:nvGrpSpPr>
          <p:grpSpPr>
            <a:xfrm>
              <a:off x="5939204" y="2598127"/>
              <a:ext cx="2448658" cy="1767253"/>
              <a:chOff x="6246934" y="2730012"/>
              <a:chExt cx="1943135" cy="1767253"/>
            </a:xfrm>
          </p:grpSpPr>
          <p:sp>
            <p:nvSpPr>
              <p:cNvPr id="55" name="任意多边形: 形状 54">
                <a:extLst>
                  <a:ext uri="{FF2B5EF4-FFF2-40B4-BE49-F238E27FC236}">
                    <a16:creationId xmlns:a16="http://schemas.microsoft.com/office/drawing/2014/main" xmlns="" id="{BC3E0E25-01DA-4B32-972B-0F021276BDDB}"/>
                  </a:ext>
                </a:extLst>
              </p:cNvPr>
              <p:cNvSpPr/>
              <p:nvPr/>
            </p:nvSpPr>
            <p:spPr>
              <a:xfrm>
                <a:off x="6339254" y="2730012"/>
                <a:ext cx="1850815" cy="1758461"/>
              </a:xfrm>
              <a:custGeom>
                <a:avLst/>
                <a:gdLst>
                  <a:gd name="connsiteX0" fmla="*/ 0 w 1850815"/>
                  <a:gd name="connsiteY0" fmla="*/ 1595804 h 1758461"/>
                  <a:gd name="connsiteX1" fmla="*/ 52753 w 1850815"/>
                  <a:gd name="connsiteY1" fmla="*/ 1402373 h 1758461"/>
                  <a:gd name="connsiteX2" fmla="*/ 74734 w 1850815"/>
                  <a:gd name="connsiteY2" fmla="*/ 1332035 h 1758461"/>
                  <a:gd name="connsiteX3" fmla="*/ 92319 w 1850815"/>
                  <a:gd name="connsiteY3" fmla="*/ 1274885 h 1758461"/>
                  <a:gd name="connsiteX4" fmla="*/ 131884 w 1850815"/>
                  <a:gd name="connsiteY4" fmla="*/ 1292469 h 1758461"/>
                  <a:gd name="connsiteX5" fmla="*/ 158261 w 1850815"/>
                  <a:gd name="connsiteY5" fmla="*/ 1296865 h 1758461"/>
                  <a:gd name="connsiteX6" fmla="*/ 228600 w 1850815"/>
                  <a:gd name="connsiteY6" fmla="*/ 1090246 h 1758461"/>
                  <a:gd name="connsiteX7" fmla="*/ 281353 w 1850815"/>
                  <a:gd name="connsiteY7" fmla="*/ 874835 h 1758461"/>
                  <a:gd name="connsiteX8" fmla="*/ 325315 w 1850815"/>
                  <a:gd name="connsiteY8" fmla="*/ 712177 h 1758461"/>
                  <a:gd name="connsiteX9" fmla="*/ 356088 w 1850815"/>
                  <a:gd name="connsiteY9" fmla="*/ 615461 h 1758461"/>
                  <a:gd name="connsiteX10" fmla="*/ 395653 w 1850815"/>
                  <a:gd name="connsiteY10" fmla="*/ 655027 h 1758461"/>
                  <a:gd name="connsiteX11" fmla="*/ 417634 w 1850815"/>
                  <a:gd name="connsiteY11" fmla="*/ 690196 h 1758461"/>
                  <a:gd name="connsiteX12" fmla="*/ 430823 w 1850815"/>
                  <a:gd name="connsiteY12" fmla="*/ 716573 h 1758461"/>
                  <a:gd name="connsiteX13" fmla="*/ 448407 w 1850815"/>
                  <a:gd name="connsiteY13" fmla="*/ 725365 h 1758461"/>
                  <a:gd name="connsiteX14" fmla="*/ 470388 w 1850815"/>
                  <a:gd name="connsiteY14" fmla="*/ 659423 h 1758461"/>
                  <a:gd name="connsiteX15" fmla="*/ 483576 w 1850815"/>
                  <a:gd name="connsiteY15" fmla="*/ 584688 h 1758461"/>
                  <a:gd name="connsiteX16" fmla="*/ 549519 w 1850815"/>
                  <a:gd name="connsiteY16" fmla="*/ 422031 h 1758461"/>
                  <a:gd name="connsiteX17" fmla="*/ 580292 w 1850815"/>
                  <a:gd name="connsiteY17" fmla="*/ 351692 h 1758461"/>
                  <a:gd name="connsiteX18" fmla="*/ 615461 w 1850815"/>
                  <a:gd name="connsiteY18" fmla="*/ 285750 h 1758461"/>
                  <a:gd name="connsiteX19" fmla="*/ 672611 w 1850815"/>
                  <a:gd name="connsiteY19" fmla="*/ 136281 h 1758461"/>
                  <a:gd name="connsiteX20" fmla="*/ 707780 w 1850815"/>
                  <a:gd name="connsiteY20" fmla="*/ 74735 h 1758461"/>
                  <a:gd name="connsiteX21" fmla="*/ 720969 w 1850815"/>
                  <a:gd name="connsiteY21" fmla="*/ 35169 h 1758461"/>
                  <a:gd name="connsiteX22" fmla="*/ 734157 w 1850815"/>
                  <a:gd name="connsiteY22" fmla="*/ 0 h 1758461"/>
                  <a:gd name="connsiteX23" fmla="*/ 786911 w 1850815"/>
                  <a:gd name="connsiteY23" fmla="*/ 61546 h 1758461"/>
                  <a:gd name="connsiteX24" fmla="*/ 822080 w 1850815"/>
                  <a:gd name="connsiteY24" fmla="*/ 118696 h 1758461"/>
                  <a:gd name="connsiteX25" fmla="*/ 839665 w 1850815"/>
                  <a:gd name="connsiteY25" fmla="*/ 149469 h 1758461"/>
                  <a:gd name="connsiteX26" fmla="*/ 844061 w 1850815"/>
                  <a:gd name="connsiteY26" fmla="*/ 167054 h 1758461"/>
                  <a:gd name="connsiteX27" fmla="*/ 892419 w 1850815"/>
                  <a:gd name="connsiteY27" fmla="*/ 215411 h 1758461"/>
                  <a:gd name="connsiteX28" fmla="*/ 918796 w 1850815"/>
                  <a:gd name="connsiteY28" fmla="*/ 206619 h 1758461"/>
                  <a:gd name="connsiteX29" fmla="*/ 936380 w 1850815"/>
                  <a:gd name="connsiteY29" fmla="*/ 189035 h 1758461"/>
                  <a:gd name="connsiteX30" fmla="*/ 958361 w 1850815"/>
                  <a:gd name="connsiteY30" fmla="*/ 171450 h 1758461"/>
                  <a:gd name="connsiteX31" fmla="*/ 989134 w 1850815"/>
                  <a:gd name="connsiteY31" fmla="*/ 206619 h 1758461"/>
                  <a:gd name="connsiteX32" fmla="*/ 1015511 w 1850815"/>
                  <a:gd name="connsiteY32" fmla="*/ 268165 h 1758461"/>
                  <a:gd name="connsiteX33" fmla="*/ 1033096 w 1850815"/>
                  <a:gd name="connsiteY33" fmla="*/ 320919 h 1758461"/>
                  <a:gd name="connsiteX34" fmla="*/ 1041888 w 1850815"/>
                  <a:gd name="connsiteY34" fmla="*/ 347296 h 1758461"/>
                  <a:gd name="connsiteX35" fmla="*/ 1059473 w 1850815"/>
                  <a:gd name="connsiteY35" fmla="*/ 373673 h 1758461"/>
                  <a:gd name="connsiteX36" fmla="*/ 1063869 w 1850815"/>
                  <a:gd name="connsiteY36" fmla="*/ 404446 h 1758461"/>
                  <a:gd name="connsiteX37" fmla="*/ 1077057 w 1850815"/>
                  <a:gd name="connsiteY37" fmla="*/ 426427 h 1758461"/>
                  <a:gd name="connsiteX38" fmla="*/ 1085850 w 1850815"/>
                  <a:gd name="connsiteY38" fmla="*/ 448408 h 1758461"/>
                  <a:gd name="connsiteX39" fmla="*/ 1099038 w 1850815"/>
                  <a:gd name="connsiteY39" fmla="*/ 474785 h 1758461"/>
                  <a:gd name="connsiteX40" fmla="*/ 1103434 w 1850815"/>
                  <a:gd name="connsiteY40" fmla="*/ 505558 h 1758461"/>
                  <a:gd name="connsiteX41" fmla="*/ 1121019 w 1850815"/>
                  <a:gd name="connsiteY41" fmla="*/ 540727 h 1758461"/>
                  <a:gd name="connsiteX42" fmla="*/ 1134207 w 1850815"/>
                  <a:gd name="connsiteY42" fmla="*/ 567104 h 1758461"/>
                  <a:gd name="connsiteX43" fmla="*/ 1151792 w 1850815"/>
                  <a:gd name="connsiteY43" fmla="*/ 589085 h 1758461"/>
                  <a:gd name="connsiteX44" fmla="*/ 1178169 w 1850815"/>
                  <a:gd name="connsiteY44" fmla="*/ 633046 h 1758461"/>
                  <a:gd name="connsiteX45" fmla="*/ 1208942 w 1850815"/>
                  <a:gd name="connsiteY45" fmla="*/ 677008 h 1758461"/>
                  <a:gd name="connsiteX46" fmla="*/ 1235319 w 1850815"/>
                  <a:gd name="connsiteY46" fmla="*/ 694592 h 1758461"/>
                  <a:gd name="connsiteX47" fmla="*/ 1248507 w 1850815"/>
                  <a:gd name="connsiteY47" fmla="*/ 707781 h 1758461"/>
                  <a:gd name="connsiteX48" fmla="*/ 1266092 w 1850815"/>
                  <a:gd name="connsiteY48" fmla="*/ 720969 h 1758461"/>
                  <a:gd name="connsiteX49" fmla="*/ 1288073 w 1850815"/>
                  <a:gd name="connsiteY49" fmla="*/ 742950 h 1758461"/>
                  <a:gd name="connsiteX50" fmla="*/ 1323242 w 1850815"/>
                  <a:gd name="connsiteY50" fmla="*/ 773723 h 1758461"/>
                  <a:gd name="connsiteX51" fmla="*/ 1336430 w 1850815"/>
                  <a:gd name="connsiteY51" fmla="*/ 971550 h 1758461"/>
                  <a:gd name="connsiteX52" fmla="*/ 1371600 w 1850815"/>
                  <a:gd name="connsiteY52" fmla="*/ 1041888 h 1758461"/>
                  <a:gd name="connsiteX53" fmla="*/ 1389184 w 1850815"/>
                  <a:gd name="connsiteY53" fmla="*/ 1085850 h 1758461"/>
                  <a:gd name="connsiteX54" fmla="*/ 1468315 w 1850815"/>
                  <a:gd name="connsiteY54" fmla="*/ 1160585 h 1758461"/>
                  <a:gd name="connsiteX55" fmla="*/ 1490296 w 1850815"/>
                  <a:gd name="connsiteY55" fmla="*/ 1191358 h 1758461"/>
                  <a:gd name="connsiteX56" fmla="*/ 1543050 w 1850815"/>
                  <a:gd name="connsiteY56" fmla="*/ 1261696 h 1758461"/>
                  <a:gd name="connsiteX57" fmla="*/ 1578219 w 1850815"/>
                  <a:gd name="connsiteY57" fmla="*/ 1384788 h 1758461"/>
                  <a:gd name="connsiteX58" fmla="*/ 1591407 w 1850815"/>
                  <a:gd name="connsiteY58" fmla="*/ 1424354 h 1758461"/>
                  <a:gd name="connsiteX59" fmla="*/ 1630973 w 1850815"/>
                  <a:gd name="connsiteY59" fmla="*/ 1534258 h 1758461"/>
                  <a:gd name="connsiteX60" fmla="*/ 1718896 w 1850815"/>
                  <a:gd name="connsiteY60" fmla="*/ 1657350 h 1758461"/>
                  <a:gd name="connsiteX61" fmla="*/ 1745273 w 1850815"/>
                  <a:gd name="connsiteY61" fmla="*/ 1692519 h 1758461"/>
                  <a:gd name="connsiteX62" fmla="*/ 1780442 w 1850815"/>
                  <a:gd name="connsiteY62" fmla="*/ 1714500 h 1758461"/>
                  <a:gd name="connsiteX63" fmla="*/ 1802423 w 1850815"/>
                  <a:gd name="connsiteY63" fmla="*/ 1732085 h 1758461"/>
                  <a:gd name="connsiteX64" fmla="*/ 1837592 w 1850815"/>
                  <a:gd name="connsiteY64" fmla="*/ 1749669 h 1758461"/>
                  <a:gd name="connsiteX65" fmla="*/ 1850780 w 1850815"/>
                  <a:gd name="connsiteY65" fmla="*/ 1758461 h 1758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50815" h="1758461">
                    <a:moveTo>
                      <a:pt x="0" y="1595804"/>
                    </a:moveTo>
                    <a:cubicBezTo>
                      <a:pt x="80504" y="1331291"/>
                      <a:pt x="-13770" y="1648509"/>
                      <a:pt x="52753" y="1402373"/>
                    </a:cubicBezTo>
                    <a:cubicBezTo>
                      <a:pt x="59162" y="1378660"/>
                      <a:pt x="68348" y="1355755"/>
                      <a:pt x="74734" y="1332035"/>
                    </a:cubicBezTo>
                    <a:cubicBezTo>
                      <a:pt x="90269" y="1274332"/>
                      <a:pt x="73218" y="1303533"/>
                      <a:pt x="92319" y="1274885"/>
                    </a:cubicBezTo>
                    <a:cubicBezTo>
                      <a:pt x="105507" y="1280746"/>
                      <a:pt x="120212" y="1283980"/>
                      <a:pt x="131884" y="1292469"/>
                    </a:cubicBezTo>
                    <a:cubicBezTo>
                      <a:pt x="154351" y="1308809"/>
                      <a:pt x="123807" y="1322706"/>
                      <a:pt x="158261" y="1296865"/>
                    </a:cubicBezTo>
                    <a:cubicBezTo>
                      <a:pt x="181707" y="1227992"/>
                      <a:pt x="210341" y="1160672"/>
                      <a:pt x="228600" y="1090246"/>
                    </a:cubicBezTo>
                    <a:cubicBezTo>
                      <a:pt x="255034" y="988287"/>
                      <a:pt x="260536" y="971984"/>
                      <a:pt x="281353" y="874835"/>
                    </a:cubicBezTo>
                    <a:cubicBezTo>
                      <a:pt x="312781" y="728170"/>
                      <a:pt x="281335" y="844118"/>
                      <a:pt x="325315" y="712177"/>
                    </a:cubicBezTo>
                    <a:cubicBezTo>
                      <a:pt x="336013" y="680082"/>
                      <a:pt x="356088" y="615461"/>
                      <a:pt x="356088" y="615461"/>
                    </a:cubicBezTo>
                    <a:cubicBezTo>
                      <a:pt x="369276" y="628650"/>
                      <a:pt x="383796" y="640629"/>
                      <a:pt x="395653" y="655027"/>
                    </a:cubicBezTo>
                    <a:cubicBezTo>
                      <a:pt x="404441" y="665698"/>
                      <a:pt x="410775" y="678193"/>
                      <a:pt x="417634" y="690196"/>
                    </a:cubicBezTo>
                    <a:cubicBezTo>
                      <a:pt x="422511" y="698731"/>
                      <a:pt x="424350" y="709175"/>
                      <a:pt x="430823" y="716573"/>
                    </a:cubicBezTo>
                    <a:cubicBezTo>
                      <a:pt x="435138" y="721505"/>
                      <a:pt x="442546" y="722434"/>
                      <a:pt x="448407" y="725365"/>
                    </a:cubicBezTo>
                    <a:cubicBezTo>
                      <a:pt x="455734" y="703384"/>
                      <a:pt x="464769" y="681901"/>
                      <a:pt x="470388" y="659423"/>
                    </a:cubicBezTo>
                    <a:cubicBezTo>
                      <a:pt x="476523" y="634882"/>
                      <a:pt x="475576" y="608686"/>
                      <a:pt x="483576" y="584688"/>
                    </a:cubicBezTo>
                    <a:cubicBezTo>
                      <a:pt x="502077" y="529185"/>
                      <a:pt x="527089" y="476066"/>
                      <a:pt x="549519" y="422031"/>
                    </a:cubicBezTo>
                    <a:cubicBezTo>
                      <a:pt x="559330" y="398394"/>
                      <a:pt x="568249" y="374273"/>
                      <a:pt x="580292" y="351692"/>
                    </a:cubicBezTo>
                    <a:cubicBezTo>
                      <a:pt x="592015" y="329711"/>
                      <a:pt x="605648" y="308647"/>
                      <a:pt x="615461" y="285750"/>
                    </a:cubicBezTo>
                    <a:cubicBezTo>
                      <a:pt x="636473" y="236722"/>
                      <a:pt x="644341" y="181514"/>
                      <a:pt x="672611" y="136281"/>
                    </a:cubicBezTo>
                    <a:cubicBezTo>
                      <a:pt x="684667" y="116992"/>
                      <a:pt x="699171" y="96258"/>
                      <a:pt x="707780" y="74735"/>
                    </a:cubicBezTo>
                    <a:cubicBezTo>
                      <a:pt x="712943" y="61827"/>
                      <a:pt x="716293" y="48261"/>
                      <a:pt x="720969" y="35169"/>
                    </a:cubicBezTo>
                    <a:cubicBezTo>
                      <a:pt x="747246" y="-38408"/>
                      <a:pt x="718009" y="48445"/>
                      <a:pt x="734157" y="0"/>
                    </a:cubicBezTo>
                    <a:cubicBezTo>
                      <a:pt x="768147" y="11329"/>
                      <a:pt x="750607" y="2552"/>
                      <a:pt x="786911" y="61546"/>
                    </a:cubicBezTo>
                    <a:cubicBezTo>
                      <a:pt x="798634" y="80596"/>
                      <a:pt x="812076" y="98690"/>
                      <a:pt x="822080" y="118696"/>
                    </a:cubicBezTo>
                    <a:cubicBezTo>
                      <a:pt x="833236" y="141007"/>
                      <a:pt x="827238" y="130828"/>
                      <a:pt x="839665" y="149469"/>
                    </a:cubicBezTo>
                    <a:cubicBezTo>
                      <a:pt x="841130" y="155331"/>
                      <a:pt x="840622" y="162086"/>
                      <a:pt x="844061" y="167054"/>
                    </a:cubicBezTo>
                    <a:cubicBezTo>
                      <a:pt x="866855" y="199978"/>
                      <a:pt x="869304" y="200002"/>
                      <a:pt x="892419" y="215411"/>
                    </a:cubicBezTo>
                    <a:cubicBezTo>
                      <a:pt x="901211" y="212480"/>
                      <a:pt x="910849" y="211387"/>
                      <a:pt x="918796" y="206619"/>
                    </a:cubicBezTo>
                    <a:cubicBezTo>
                      <a:pt x="925904" y="202354"/>
                      <a:pt x="930185" y="194542"/>
                      <a:pt x="936380" y="189035"/>
                    </a:cubicBezTo>
                    <a:cubicBezTo>
                      <a:pt x="943393" y="182801"/>
                      <a:pt x="951034" y="177312"/>
                      <a:pt x="958361" y="171450"/>
                    </a:cubicBezTo>
                    <a:cubicBezTo>
                      <a:pt x="968619" y="183173"/>
                      <a:pt x="981209" y="193208"/>
                      <a:pt x="989134" y="206619"/>
                    </a:cubicBezTo>
                    <a:cubicBezTo>
                      <a:pt x="1000489" y="225835"/>
                      <a:pt x="1015511" y="268165"/>
                      <a:pt x="1015511" y="268165"/>
                    </a:cubicBezTo>
                    <a:cubicBezTo>
                      <a:pt x="1023296" y="307091"/>
                      <a:pt x="1015171" y="274314"/>
                      <a:pt x="1033096" y="320919"/>
                    </a:cubicBezTo>
                    <a:cubicBezTo>
                      <a:pt x="1036423" y="329569"/>
                      <a:pt x="1037743" y="339007"/>
                      <a:pt x="1041888" y="347296"/>
                    </a:cubicBezTo>
                    <a:cubicBezTo>
                      <a:pt x="1046614" y="356748"/>
                      <a:pt x="1053611" y="364881"/>
                      <a:pt x="1059473" y="373673"/>
                    </a:cubicBezTo>
                    <a:cubicBezTo>
                      <a:pt x="1060938" y="383931"/>
                      <a:pt x="1060592" y="394616"/>
                      <a:pt x="1063869" y="404446"/>
                    </a:cubicBezTo>
                    <a:cubicBezTo>
                      <a:pt x="1066571" y="412552"/>
                      <a:pt x="1073236" y="418785"/>
                      <a:pt x="1077057" y="426427"/>
                    </a:cubicBezTo>
                    <a:cubicBezTo>
                      <a:pt x="1080586" y="433485"/>
                      <a:pt x="1082584" y="441224"/>
                      <a:pt x="1085850" y="448408"/>
                    </a:cubicBezTo>
                    <a:cubicBezTo>
                      <a:pt x="1089918" y="457357"/>
                      <a:pt x="1094642" y="465993"/>
                      <a:pt x="1099038" y="474785"/>
                    </a:cubicBezTo>
                    <a:cubicBezTo>
                      <a:pt x="1100503" y="485043"/>
                      <a:pt x="1100157" y="495728"/>
                      <a:pt x="1103434" y="505558"/>
                    </a:cubicBezTo>
                    <a:cubicBezTo>
                      <a:pt x="1107579" y="517992"/>
                      <a:pt x="1115157" y="529004"/>
                      <a:pt x="1121019" y="540727"/>
                    </a:cubicBezTo>
                    <a:cubicBezTo>
                      <a:pt x="1125415" y="549519"/>
                      <a:pt x="1128066" y="559428"/>
                      <a:pt x="1134207" y="567104"/>
                    </a:cubicBezTo>
                    <a:cubicBezTo>
                      <a:pt x="1140069" y="574431"/>
                      <a:pt x="1146587" y="581278"/>
                      <a:pt x="1151792" y="589085"/>
                    </a:cubicBezTo>
                    <a:cubicBezTo>
                      <a:pt x="1161271" y="603304"/>
                      <a:pt x="1169505" y="618316"/>
                      <a:pt x="1178169" y="633046"/>
                    </a:cubicBezTo>
                    <a:cubicBezTo>
                      <a:pt x="1190095" y="653320"/>
                      <a:pt x="1192000" y="663831"/>
                      <a:pt x="1208942" y="677008"/>
                    </a:cubicBezTo>
                    <a:cubicBezTo>
                      <a:pt x="1217283" y="683495"/>
                      <a:pt x="1226978" y="688104"/>
                      <a:pt x="1235319" y="694592"/>
                    </a:cubicBezTo>
                    <a:cubicBezTo>
                      <a:pt x="1240226" y="698409"/>
                      <a:pt x="1243787" y="703735"/>
                      <a:pt x="1248507" y="707781"/>
                    </a:cubicBezTo>
                    <a:cubicBezTo>
                      <a:pt x="1254070" y="712549"/>
                      <a:pt x="1260616" y="716101"/>
                      <a:pt x="1266092" y="720969"/>
                    </a:cubicBezTo>
                    <a:cubicBezTo>
                      <a:pt x="1273837" y="727853"/>
                      <a:pt x="1280328" y="736066"/>
                      <a:pt x="1288073" y="742950"/>
                    </a:cubicBezTo>
                    <a:cubicBezTo>
                      <a:pt x="1342560" y="791383"/>
                      <a:pt x="1266227" y="716708"/>
                      <a:pt x="1323242" y="773723"/>
                    </a:cubicBezTo>
                    <a:cubicBezTo>
                      <a:pt x="1341786" y="866446"/>
                      <a:pt x="1306541" y="684615"/>
                      <a:pt x="1336430" y="971550"/>
                    </a:cubicBezTo>
                    <a:cubicBezTo>
                      <a:pt x="1339377" y="999838"/>
                      <a:pt x="1359652" y="1017992"/>
                      <a:pt x="1371600" y="1041888"/>
                    </a:cubicBezTo>
                    <a:cubicBezTo>
                      <a:pt x="1378658" y="1056005"/>
                      <a:pt x="1379901" y="1073086"/>
                      <a:pt x="1389184" y="1085850"/>
                    </a:cubicBezTo>
                    <a:cubicBezTo>
                      <a:pt x="1459306" y="1182269"/>
                      <a:pt x="1418565" y="1106313"/>
                      <a:pt x="1468315" y="1160585"/>
                    </a:cubicBezTo>
                    <a:cubicBezTo>
                      <a:pt x="1476833" y="1169877"/>
                      <a:pt x="1482508" y="1181446"/>
                      <a:pt x="1490296" y="1191358"/>
                    </a:cubicBezTo>
                    <a:cubicBezTo>
                      <a:pt x="1544111" y="1259850"/>
                      <a:pt x="1489090" y="1180757"/>
                      <a:pt x="1543050" y="1261696"/>
                    </a:cubicBezTo>
                    <a:cubicBezTo>
                      <a:pt x="1580976" y="1375478"/>
                      <a:pt x="1539580" y="1246790"/>
                      <a:pt x="1578219" y="1384788"/>
                    </a:cubicBezTo>
                    <a:cubicBezTo>
                      <a:pt x="1581967" y="1398175"/>
                      <a:pt x="1587359" y="1411054"/>
                      <a:pt x="1591407" y="1424354"/>
                    </a:cubicBezTo>
                    <a:cubicBezTo>
                      <a:pt x="1611821" y="1491428"/>
                      <a:pt x="1601852" y="1476017"/>
                      <a:pt x="1630973" y="1534258"/>
                    </a:cubicBezTo>
                    <a:cubicBezTo>
                      <a:pt x="1669783" y="1611877"/>
                      <a:pt x="1650987" y="1566806"/>
                      <a:pt x="1718896" y="1657350"/>
                    </a:cubicBezTo>
                    <a:cubicBezTo>
                      <a:pt x="1727688" y="1669073"/>
                      <a:pt x="1734535" y="1682548"/>
                      <a:pt x="1745273" y="1692519"/>
                    </a:cubicBezTo>
                    <a:cubicBezTo>
                      <a:pt x="1755403" y="1701926"/>
                      <a:pt x="1769076" y="1706631"/>
                      <a:pt x="1780442" y="1714500"/>
                    </a:cubicBezTo>
                    <a:cubicBezTo>
                      <a:pt x="1788157" y="1719841"/>
                      <a:pt x="1794432" y="1727167"/>
                      <a:pt x="1802423" y="1732085"/>
                    </a:cubicBezTo>
                    <a:cubicBezTo>
                      <a:pt x="1813585" y="1738954"/>
                      <a:pt x="1825660" y="1744246"/>
                      <a:pt x="1837592" y="1749669"/>
                    </a:cubicBezTo>
                    <a:cubicBezTo>
                      <a:pt x="1852170" y="1756295"/>
                      <a:pt x="1850780" y="1748872"/>
                      <a:pt x="1850780" y="1758461"/>
                    </a:cubicBezTo>
                  </a:path>
                </a:pathLst>
              </a:cu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形状 55">
                <a:extLst>
                  <a:ext uri="{FF2B5EF4-FFF2-40B4-BE49-F238E27FC236}">
                    <a16:creationId xmlns:a16="http://schemas.microsoft.com/office/drawing/2014/main" xmlns="" id="{2514A709-F795-48FE-995D-D7A25A0055E4}"/>
                  </a:ext>
                </a:extLst>
              </p:cNvPr>
              <p:cNvSpPr/>
              <p:nvPr/>
            </p:nvSpPr>
            <p:spPr>
              <a:xfrm>
                <a:off x="6246934" y="4264269"/>
                <a:ext cx="118696" cy="232996"/>
              </a:xfrm>
              <a:custGeom>
                <a:avLst/>
                <a:gdLst>
                  <a:gd name="connsiteX0" fmla="*/ 118696 w 118696"/>
                  <a:gd name="connsiteY0" fmla="*/ 0 h 232996"/>
                  <a:gd name="connsiteX1" fmla="*/ 92319 w 118696"/>
                  <a:gd name="connsiteY1" fmla="*/ 43961 h 232996"/>
                  <a:gd name="connsiteX2" fmla="*/ 79131 w 118696"/>
                  <a:gd name="connsiteY2" fmla="*/ 87923 h 232996"/>
                  <a:gd name="connsiteX3" fmla="*/ 74735 w 118696"/>
                  <a:gd name="connsiteY3" fmla="*/ 101111 h 232996"/>
                  <a:gd name="connsiteX4" fmla="*/ 52754 w 118696"/>
                  <a:gd name="connsiteY4" fmla="*/ 136280 h 232996"/>
                  <a:gd name="connsiteX5" fmla="*/ 26377 w 118696"/>
                  <a:gd name="connsiteY5" fmla="*/ 175846 h 232996"/>
                  <a:gd name="connsiteX6" fmla="*/ 13188 w 118696"/>
                  <a:gd name="connsiteY6" fmla="*/ 215411 h 232996"/>
                  <a:gd name="connsiteX7" fmla="*/ 0 w 118696"/>
                  <a:gd name="connsiteY7" fmla="*/ 232996 h 232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696" h="232996">
                    <a:moveTo>
                      <a:pt x="118696" y="0"/>
                    </a:moveTo>
                    <a:cubicBezTo>
                      <a:pt x="109904" y="14654"/>
                      <a:pt x="97229" y="27593"/>
                      <a:pt x="92319" y="43961"/>
                    </a:cubicBezTo>
                    <a:cubicBezTo>
                      <a:pt x="87923" y="58615"/>
                      <a:pt x="83630" y="73300"/>
                      <a:pt x="79131" y="87923"/>
                    </a:cubicBezTo>
                    <a:cubicBezTo>
                      <a:pt x="77768" y="92352"/>
                      <a:pt x="76954" y="97043"/>
                      <a:pt x="74735" y="101111"/>
                    </a:cubicBezTo>
                    <a:cubicBezTo>
                      <a:pt x="68115" y="113247"/>
                      <a:pt x="61049" y="125221"/>
                      <a:pt x="52754" y="136280"/>
                    </a:cubicBezTo>
                    <a:cubicBezTo>
                      <a:pt x="41708" y="151008"/>
                      <a:pt x="34857" y="158885"/>
                      <a:pt x="26377" y="175846"/>
                    </a:cubicBezTo>
                    <a:cubicBezTo>
                      <a:pt x="-9308" y="247217"/>
                      <a:pt x="38372" y="156648"/>
                      <a:pt x="13188" y="215411"/>
                    </a:cubicBezTo>
                    <a:cubicBezTo>
                      <a:pt x="9459" y="224112"/>
                      <a:pt x="5695" y="227301"/>
                      <a:pt x="0" y="232996"/>
                    </a:cubicBezTo>
                  </a:path>
                </a:pathLst>
              </a:cu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任意多边形: 形状 39">
              <a:extLst>
                <a:ext uri="{FF2B5EF4-FFF2-40B4-BE49-F238E27FC236}">
                  <a16:creationId xmlns:a16="http://schemas.microsoft.com/office/drawing/2014/main" xmlns="" id="{B519ECC8-53F1-4EAD-BB04-BDD12C609139}"/>
                </a:ext>
              </a:extLst>
            </p:cNvPr>
            <p:cNvSpPr/>
            <p:nvPr/>
          </p:nvSpPr>
          <p:spPr>
            <a:xfrm>
              <a:off x="7003073" y="2958612"/>
              <a:ext cx="536331" cy="545123"/>
            </a:xfrm>
            <a:custGeom>
              <a:avLst/>
              <a:gdLst>
                <a:gd name="connsiteX0" fmla="*/ 35169 w 536331"/>
                <a:gd name="connsiteY0" fmla="*/ 145073 h 545123"/>
                <a:gd name="connsiteX1" fmla="*/ 114300 w 536331"/>
                <a:gd name="connsiteY1" fmla="*/ 0 h 545123"/>
                <a:gd name="connsiteX2" fmla="*/ 215412 w 536331"/>
                <a:gd name="connsiteY2" fmla="*/ 149469 h 545123"/>
                <a:gd name="connsiteX3" fmla="*/ 347296 w 536331"/>
                <a:gd name="connsiteY3" fmla="*/ 219807 h 545123"/>
                <a:gd name="connsiteX4" fmla="*/ 444012 w 536331"/>
                <a:gd name="connsiteY4" fmla="*/ 342900 h 545123"/>
                <a:gd name="connsiteX5" fmla="*/ 536331 w 536331"/>
                <a:gd name="connsiteY5" fmla="*/ 461596 h 545123"/>
                <a:gd name="connsiteX6" fmla="*/ 514350 w 536331"/>
                <a:gd name="connsiteY6" fmla="*/ 545123 h 545123"/>
                <a:gd name="connsiteX7" fmla="*/ 439615 w 536331"/>
                <a:gd name="connsiteY7" fmla="*/ 439615 h 545123"/>
                <a:gd name="connsiteX8" fmla="*/ 334108 w 536331"/>
                <a:gd name="connsiteY8" fmla="*/ 334107 h 545123"/>
                <a:gd name="connsiteX9" fmla="*/ 171450 w 536331"/>
                <a:gd name="connsiteY9" fmla="*/ 272561 h 545123"/>
                <a:gd name="connsiteX10" fmla="*/ 0 w 536331"/>
                <a:gd name="connsiteY10" fmla="*/ 272561 h 545123"/>
                <a:gd name="connsiteX11" fmla="*/ 35169 w 536331"/>
                <a:gd name="connsiteY11" fmla="*/ 145073 h 54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6331" h="545123">
                  <a:moveTo>
                    <a:pt x="35169" y="145073"/>
                  </a:moveTo>
                  <a:lnTo>
                    <a:pt x="114300" y="0"/>
                  </a:lnTo>
                  <a:lnTo>
                    <a:pt x="215412" y="149469"/>
                  </a:lnTo>
                  <a:lnTo>
                    <a:pt x="347296" y="219807"/>
                  </a:lnTo>
                  <a:lnTo>
                    <a:pt x="444012" y="342900"/>
                  </a:lnTo>
                  <a:lnTo>
                    <a:pt x="536331" y="461596"/>
                  </a:lnTo>
                  <a:lnTo>
                    <a:pt x="514350" y="545123"/>
                  </a:lnTo>
                  <a:lnTo>
                    <a:pt x="439615" y="439615"/>
                  </a:lnTo>
                  <a:lnTo>
                    <a:pt x="334108" y="334107"/>
                  </a:lnTo>
                  <a:lnTo>
                    <a:pt x="171450" y="272561"/>
                  </a:lnTo>
                  <a:lnTo>
                    <a:pt x="0" y="272561"/>
                  </a:lnTo>
                  <a:lnTo>
                    <a:pt x="35169" y="145073"/>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xmlns="" id="{80CB4B62-56B7-4D67-BA6B-954CBFCBC27F}"/>
                </a:ext>
              </a:extLst>
            </p:cNvPr>
            <p:cNvSpPr/>
            <p:nvPr/>
          </p:nvSpPr>
          <p:spPr>
            <a:xfrm>
              <a:off x="6363511" y="3503735"/>
              <a:ext cx="505558" cy="452804"/>
            </a:xfrm>
            <a:custGeom>
              <a:avLst/>
              <a:gdLst>
                <a:gd name="connsiteX0" fmla="*/ 0 w 633046"/>
                <a:gd name="connsiteY0" fmla="*/ 492369 h 492369"/>
                <a:gd name="connsiteX1" fmla="*/ 118696 w 633046"/>
                <a:gd name="connsiteY1" fmla="*/ 281353 h 492369"/>
                <a:gd name="connsiteX2" fmla="*/ 153865 w 633046"/>
                <a:gd name="connsiteY2" fmla="*/ 224203 h 492369"/>
                <a:gd name="connsiteX3" fmla="*/ 180242 w 633046"/>
                <a:gd name="connsiteY3" fmla="*/ 312127 h 492369"/>
                <a:gd name="connsiteX4" fmla="*/ 228600 w 633046"/>
                <a:gd name="connsiteY4" fmla="*/ 202223 h 492369"/>
                <a:gd name="connsiteX5" fmla="*/ 303334 w 633046"/>
                <a:gd name="connsiteY5" fmla="*/ 162657 h 492369"/>
                <a:gd name="connsiteX6" fmla="*/ 391257 w 633046"/>
                <a:gd name="connsiteY6" fmla="*/ 26377 h 492369"/>
                <a:gd name="connsiteX7" fmla="*/ 483576 w 633046"/>
                <a:gd name="connsiteY7" fmla="*/ 0 h 492369"/>
                <a:gd name="connsiteX8" fmla="*/ 435219 w 633046"/>
                <a:gd name="connsiteY8" fmla="*/ 70338 h 492369"/>
                <a:gd name="connsiteX9" fmla="*/ 435219 w 633046"/>
                <a:gd name="connsiteY9" fmla="*/ 184638 h 492369"/>
                <a:gd name="connsiteX10" fmla="*/ 461596 w 633046"/>
                <a:gd name="connsiteY10" fmla="*/ 263769 h 492369"/>
                <a:gd name="connsiteX11" fmla="*/ 567103 w 633046"/>
                <a:gd name="connsiteY11" fmla="*/ 334107 h 492369"/>
                <a:gd name="connsiteX12" fmla="*/ 633046 w 633046"/>
                <a:gd name="connsiteY12" fmla="*/ 417634 h 492369"/>
                <a:gd name="connsiteX13" fmla="*/ 483576 w 633046"/>
                <a:gd name="connsiteY13" fmla="*/ 369277 h 492369"/>
                <a:gd name="connsiteX14" fmla="*/ 400050 w 633046"/>
                <a:gd name="connsiteY14" fmla="*/ 276957 h 492369"/>
                <a:gd name="connsiteX15" fmla="*/ 338503 w 633046"/>
                <a:gd name="connsiteY15" fmla="*/ 294542 h 492369"/>
                <a:gd name="connsiteX16" fmla="*/ 272561 w 633046"/>
                <a:gd name="connsiteY16" fmla="*/ 404446 h 492369"/>
                <a:gd name="connsiteX17" fmla="*/ 109903 w 633046"/>
                <a:gd name="connsiteY17" fmla="*/ 444011 h 492369"/>
                <a:gd name="connsiteX18" fmla="*/ 0 w 633046"/>
                <a:gd name="connsiteY18" fmla="*/ 492369 h 49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3046" h="492369">
                  <a:moveTo>
                    <a:pt x="0" y="492369"/>
                  </a:moveTo>
                  <a:lnTo>
                    <a:pt x="118696" y="281353"/>
                  </a:lnTo>
                  <a:lnTo>
                    <a:pt x="153865" y="224203"/>
                  </a:lnTo>
                  <a:lnTo>
                    <a:pt x="180242" y="312127"/>
                  </a:lnTo>
                  <a:lnTo>
                    <a:pt x="228600" y="202223"/>
                  </a:lnTo>
                  <a:lnTo>
                    <a:pt x="303334" y="162657"/>
                  </a:lnTo>
                  <a:lnTo>
                    <a:pt x="391257" y="26377"/>
                  </a:lnTo>
                  <a:lnTo>
                    <a:pt x="483576" y="0"/>
                  </a:lnTo>
                  <a:lnTo>
                    <a:pt x="435219" y="70338"/>
                  </a:lnTo>
                  <a:lnTo>
                    <a:pt x="435219" y="184638"/>
                  </a:lnTo>
                  <a:lnTo>
                    <a:pt x="461596" y="263769"/>
                  </a:lnTo>
                  <a:lnTo>
                    <a:pt x="567103" y="334107"/>
                  </a:lnTo>
                  <a:lnTo>
                    <a:pt x="633046" y="417634"/>
                  </a:lnTo>
                  <a:lnTo>
                    <a:pt x="483576" y="369277"/>
                  </a:lnTo>
                  <a:lnTo>
                    <a:pt x="400050" y="276957"/>
                  </a:lnTo>
                  <a:lnTo>
                    <a:pt x="338503" y="294542"/>
                  </a:lnTo>
                  <a:lnTo>
                    <a:pt x="272561" y="404446"/>
                  </a:lnTo>
                  <a:lnTo>
                    <a:pt x="109903" y="444011"/>
                  </a:lnTo>
                  <a:lnTo>
                    <a:pt x="0" y="492369"/>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xmlns="" id="{49858115-7E5D-4EDD-98EC-ED65DB3A45FF}"/>
                </a:ext>
              </a:extLst>
            </p:cNvPr>
            <p:cNvSpPr/>
            <p:nvPr/>
          </p:nvSpPr>
          <p:spPr>
            <a:xfrm>
              <a:off x="8685461" y="3612113"/>
              <a:ext cx="561818" cy="429711"/>
            </a:xfrm>
            <a:custGeom>
              <a:avLst/>
              <a:gdLst>
                <a:gd name="connsiteX0" fmla="*/ 49527 w 726535"/>
                <a:gd name="connsiteY0" fmla="*/ 9144 h 805284"/>
                <a:gd name="connsiteX1" fmla="*/ 53923 w 726535"/>
                <a:gd name="connsiteY1" fmla="*/ 110255 h 805284"/>
                <a:gd name="connsiteX2" fmla="*/ 58319 w 726535"/>
                <a:gd name="connsiteY2" fmla="*/ 123444 h 805284"/>
                <a:gd name="connsiteX3" fmla="*/ 62715 w 726535"/>
                <a:gd name="connsiteY3" fmla="*/ 163009 h 805284"/>
                <a:gd name="connsiteX4" fmla="*/ 58319 w 726535"/>
                <a:gd name="connsiteY4" fmla="*/ 255328 h 805284"/>
                <a:gd name="connsiteX5" fmla="*/ 53923 w 726535"/>
                <a:gd name="connsiteY5" fmla="*/ 272913 h 805284"/>
                <a:gd name="connsiteX6" fmla="*/ 40735 w 726535"/>
                <a:gd name="connsiteY6" fmla="*/ 286101 h 805284"/>
                <a:gd name="connsiteX7" fmla="*/ 18754 w 726535"/>
                <a:gd name="connsiteY7" fmla="*/ 316874 h 805284"/>
                <a:gd name="connsiteX8" fmla="*/ 5565 w 726535"/>
                <a:gd name="connsiteY8" fmla="*/ 321270 h 805284"/>
                <a:gd name="connsiteX9" fmla="*/ 1169 w 726535"/>
                <a:gd name="connsiteY9" fmla="*/ 334459 h 805284"/>
                <a:gd name="connsiteX10" fmla="*/ 84696 w 726535"/>
                <a:gd name="connsiteY10" fmla="*/ 330063 h 805284"/>
                <a:gd name="connsiteX11" fmla="*/ 119865 w 726535"/>
                <a:gd name="connsiteY11" fmla="*/ 308082 h 805284"/>
                <a:gd name="connsiteX12" fmla="*/ 155035 w 726535"/>
                <a:gd name="connsiteY12" fmla="*/ 312478 h 805284"/>
                <a:gd name="connsiteX13" fmla="*/ 198996 w 726535"/>
                <a:gd name="connsiteY13" fmla="*/ 343251 h 805284"/>
                <a:gd name="connsiteX14" fmla="*/ 212185 w 726535"/>
                <a:gd name="connsiteY14" fmla="*/ 369628 h 805284"/>
                <a:gd name="connsiteX15" fmla="*/ 216581 w 726535"/>
                <a:gd name="connsiteY15" fmla="*/ 387213 h 805284"/>
                <a:gd name="connsiteX16" fmla="*/ 220977 w 726535"/>
                <a:gd name="connsiteY16" fmla="*/ 422382 h 805284"/>
                <a:gd name="connsiteX17" fmla="*/ 229769 w 726535"/>
                <a:gd name="connsiteY17" fmla="*/ 435570 h 805284"/>
                <a:gd name="connsiteX18" fmla="*/ 234165 w 726535"/>
                <a:gd name="connsiteY18" fmla="*/ 453155 h 805284"/>
                <a:gd name="connsiteX19" fmla="*/ 238562 w 726535"/>
                <a:gd name="connsiteY19" fmla="*/ 479532 h 805284"/>
                <a:gd name="connsiteX20" fmla="*/ 295712 w 726535"/>
                <a:gd name="connsiteY20" fmla="*/ 501513 h 805284"/>
                <a:gd name="connsiteX21" fmla="*/ 330881 w 726535"/>
                <a:gd name="connsiteY21" fmla="*/ 505909 h 805284"/>
                <a:gd name="connsiteX22" fmla="*/ 374842 w 726535"/>
                <a:gd name="connsiteY22" fmla="*/ 536682 h 805284"/>
                <a:gd name="connsiteX23" fmla="*/ 410012 w 726535"/>
                <a:gd name="connsiteY23" fmla="*/ 580644 h 805284"/>
                <a:gd name="connsiteX24" fmla="*/ 431992 w 726535"/>
                <a:gd name="connsiteY24" fmla="*/ 615813 h 805284"/>
                <a:gd name="connsiteX25" fmla="*/ 440785 w 726535"/>
                <a:gd name="connsiteY25" fmla="*/ 642190 h 805284"/>
                <a:gd name="connsiteX26" fmla="*/ 497935 w 726535"/>
                <a:gd name="connsiteY26" fmla="*/ 668567 h 805284"/>
                <a:gd name="connsiteX27" fmla="*/ 528708 w 726535"/>
                <a:gd name="connsiteY27" fmla="*/ 686151 h 805284"/>
                <a:gd name="connsiteX28" fmla="*/ 550688 w 726535"/>
                <a:gd name="connsiteY28" fmla="*/ 703736 h 805284"/>
                <a:gd name="connsiteX29" fmla="*/ 572669 w 726535"/>
                <a:gd name="connsiteY29" fmla="*/ 725717 h 805284"/>
                <a:gd name="connsiteX30" fmla="*/ 594650 w 726535"/>
                <a:gd name="connsiteY30" fmla="*/ 738905 h 805284"/>
                <a:gd name="connsiteX31" fmla="*/ 643008 w 726535"/>
                <a:gd name="connsiteY31" fmla="*/ 774074 h 805284"/>
                <a:gd name="connsiteX32" fmla="*/ 660592 w 726535"/>
                <a:gd name="connsiteY32" fmla="*/ 782867 h 805284"/>
                <a:gd name="connsiteX33" fmla="*/ 682573 w 726535"/>
                <a:gd name="connsiteY33" fmla="*/ 787263 h 805284"/>
                <a:gd name="connsiteX34" fmla="*/ 722138 w 726535"/>
                <a:gd name="connsiteY34" fmla="*/ 804847 h 805284"/>
                <a:gd name="connsiteX35" fmla="*/ 726535 w 726535"/>
                <a:gd name="connsiteY35" fmla="*/ 787263 h 805284"/>
                <a:gd name="connsiteX36" fmla="*/ 713346 w 726535"/>
                <a:gd name="connsiteY36" fmla="*/ 743301 h 805284"/>
                <a:gd name="connsiteX37" fmla="*/ 691365 w 726535"/>
                <a:gd name="connsiteY37" fmla="*/ 721320 h 805284"/>
                <a:gd name="connsiteX38" fmla="*/ 643008 w 726535"/>
                <a:gd name="connsiteY38" fmla="*/ 699340 h 805284"/>
                <a:gd name="connsiteX39" fmla="*/ 621027 w 726535"/>
                <a:gd name="connsiteY39" fmla="*/ 681755 h 805284"/>
                <a:gd name="connsiteX40" fmla="*/ 607838 w 726535"/>
                <a:gd name="connsiteY40" fmla="*/ 672963 h 805284"/>
                <a:gd name="connsiteX41" fmla="*/ 599046 w 726535"/>
                <a:gd name="connsiteY41" fmla="*/ 664170 h 805284"/>
                <a:gd name="connsiteX42" fmla="*/ 581462 w 726535"/>
                <a:gd name="connsiteY42" fmla="*/ 650982 h 805284"/>
                <a:gd name="connsiteX43" fmla="*/ 568273 w 726535"/>
                <a:gd name="connsiteY43" fmla="*/ 642190 h 805284"/>
                <a:gd name="connsiteX44" fmla="*/ 550688 w 726535"/>
                <a:gd name="connsiteY44" fmla="*/ 624605 h 805284"/>
                <a:gd name="connsiteX45" fmla="*/ 528708 w 726535"/>
                <a:gd name="connsiteY45" fmla="*/ 607020 h 805284"/>
                <a:gd name="connsiteX46" fmla="*/ 506727 w 726535"/>
                <a:gd name="connsiteY46" fmla="*/ 580644 h 805284"/>
                <a:gd name="connsiteX47" fmla="*/ 493538 w 726535"/>
                <a:gd name="connsiteY47" fmla="*/ 567455 h 805284"/>
                <a:gd name="connsiteX48" fmla="*/ 471558 w 726535"/>
                <a:gd name="connsiteY48" fmla="*/ 519097 h 805284"/>
                <a:gd name="connsiteX49" fmla="*/ 458369 w 726535"/>
                <a:gd name="connsiteY49" fmla="*/ 470740 h 805284"/>
                <a:gd name="connsiteX50" fmla="*/ 436388 w 726535"/>
                <a:gd name="connsiteY50" fmla="*/ 444363 h 805284"/>
                <a:gd name="connsiteX51" fmla="*/ 427596 w 726535"/>
                <a:gd name="connsiteY51" fmla="*/ 426778 h 805284"/>
                <a:gd name="connsiteX52" fmla="*/ 366050 w 726535"/>
                <a:gd name="connsiteY52" fmla="*/ 404797 h 805284"/>
                <a:gd name="connsiteX53" fmla="*/ 330881 w 726535"/>
                <a:gd name="connsiteY53" fmla="*/ 387213 h 805284"/>
                <a:gd name="connsiteX54" fmla="*/ 317692 w 726535"/>
                <a:gd name="connsiteY54" fmla="*/ 369628 h 805284"/>
                <a:gd name="connsiteX55" fmla="*/ 304504 w 726535"/>
                <a:gd name="connsiteY55" fmla="*/ 334459 h 805284"/>
                <a:gd name="connsiteX56" fmla="*/ 295712 w 726535"/>
                <a:gd name="connsiteY56" fmla="*/ 211367 h 805284"/>
                <a:gd name="connsiteX57" fmla="*/ 291315 w 726535"/>
                <a:gd name="connsiteY57" fmla="*/ 198178 h 805284"/>
                <a:gd name="connsiteX58" fmla="*/ 286919 w 726535"/>
                <a:gd name="connsiteY58" fmla="*/ 180594 h 805284"/>
                <a:gd name="connsiteX59" fmla="*/ 256146 w 726535"/>
                <a:gd name="connsiteY59" fmla="*/ 132236 h 805284"/>
                <a:gd name="connsiteX60" fmla="*/ 234165 w 726535"/>
                <a:gd name="connsiteY60" fmla="*/ 101463 h 805284"/>
                <a:gd name="connsiteX61" fmla="*/ 203392 w 726535"/>
                <a:gd name="connsiteY61" fmla="*/ 61897 h 805284"/>
                <a:gd name="connsiteX62" fmla="*/ 172619 w 726535"/>
                <a:gd name="connsiteY62" fmla="*/ 26728 h 805284"/>
                <a:gd name="connsiteX63" fmla="*/ 159431 w 726535"/>
                <a:gd name="connsiteY63" fmla="*/ 22332 h 805284"/>
                <a:gd name="connsiteX64" fmla="*/ 150638 w 726535"/>
                <a:gd name="connsiteY64" fmla="*/ 9144 h 805284"/>
                <a:gd name="connsiteX65" fmla="*/ 137450 w 726535"/>
                <a:gd name="connsiteY65" fmla="*/ 4747 h 805284"/>
                <a:gd name="connsiteX66" fmla="*/ 49527 w 726535"/>
                <a:gd name="connsiteY66" fmla="*/ 9144 h 80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726535" h="805284">
                  <a:moveTo>
                    <a:pt x="49527" y="9144"/>
                  </a:moveTo>
                  <a:cubicBezTo>
                    <a:pt x="35606" y="26729"/>
                    <a:pt x="51336" y="76619"/>
                    <a:pt x="53923" y="110255"/>
                  </a:cubicBezTo>
                  <a:cubicBezTo>
                    <a:pt x="54278" y="114875"/>
                    <a:pt x="57557" y="118873"/>
                    <a:pt x="58319" y="123444"/>
                  </a:cubicBezTo>
                  <a:cubicBezTo>
                    <a:pt x="60500" y="136533"/>
                    <a:pt x="61250" y="149821"/>
                    <a:pt x="62715" y="163009"/>
                  </a:cubicBezTo>
                  <a:cubicBezTo>
                    <a:pt x="61250" y="193782"/>
                    <a:pt x="60776" y="224618"/>
                    <a:pt x="58319" y="255328"/>
                  </a:cubicBezTo>
                  <a:cubicBezTo>
                    <a:pt x="57837" y="261351"/>
                    <a:pt x="56921" y="267667"/>
                    <a:pt x="53923" y="272913"/>
                  </a:cubicBezTo>
                  <a:cubicBezTo>
                    <a:pt x="50839" y="278311"/>
                    <a:pt x="45131" y="281705"/>
                    <a:pt x="40735" y="286101"/>
                  </a:cubicBezTo>
                  <a:cubicBezTo>
                    <a:pt x="35175" y="302780"/>
                    <a:pt x="37007" y="303837"/>
                    <a:pt x="18754" y="316874"/>
                  </a:cubicBezTo>
                  <a:cubicBezTo>
                    <a:pt x="14983" y="319567"/>
                    <a:pt x="9961" y="319805"/>
                    <a:pt x="5565" y="321270"/>
                  </a:cubicBezTo>
                  <a:cubicBezTo>
                    <a:pt x="4100" y="325666"/>
                    <a:pt x="-2687" y="331888"/>
                    <a:pt x="1169" y="334459"/>
                  </a:cubicBezTo>
                  <a:cubicBezTo>
                    <a:pt x="19153" y="346449"/>
                    <a:pt x="74087" y="331831"/>
                    <a:pt x="84696" y="330063"/>
                  </a:cubicBezTo>
                  <a:cubicBezTo>
                    <a:pt x="90656" y="325593"/>
                    <a:pt x="110813" y="308836"/>
                    <a:pt x="119865" y="308082"/>
                  </a:cubicBezTo>
                  <a:cubicBezTo>
                    <a:pt x="131639" y="307101"/>
                    <a:pt x="143312" y="311013"/>
                    <a:pt x="155035" y="312478"/>
                  </a:cubicBezTo>
                  <a:cubicBezTo>
                    <a:pt x="172955" y="321438"/>
                    <a:pt x="187844" y="325408"/>
                    <a:pt x="198996" y="343251"/>
                  </a:cubicBezTo>
                  <a:cubicBezTo>
                    <a:pt x="225998" y="386455"/>
                    <a:pt x="184301" y="341748"/>
                    <a:pt x="212185" y="369628"/>
                  </a:cubicBezTo>
                  <a:cubicBezTo>
                    <a:pt x="213650" y="375490"/>
                    <a:pt x="215588" y="381253"/>
                    <a:pt x="216581" y="387213"/>
                  </a:cubicBezTo>
                  <a:cubicBezTo>
                    <a:pt x="218523" y="398866"/>
                    <a:pt x="217869" y="410984"/>
                    <a:pt x="220977" y="422382"/>
                  </a:cubicBezTo>
                  <a:cubicBezTo>
                    <a:pt x="222367" y="427479"/>
                    <a:pt x="226838" y="431174"/>
                    <a:pt x="229769" y="435570"/>
                  </a:cubicBezTo>
                  <a:cubicBezTo>
                    <a:pt x="231234" y="441432"/>
                    <a:pt x="232980" y="447230"/>
                    <a:pt x="234165" y="453155"/>
                  </a:cubicBezTo>
                  <a:cubicBezTo>
                    <a:pt x="235913" y="461896"/>
                    <a:pt x="234576" y="471559"/>
                    <a:pt x="238562" y="479532"/>
                  </a:cubicBezTo>
                  <a:cubicBezTo>
                    <a:pt x="251307" y="505023"/>
                    <a:pt x="270673" y="498567"/>
                    <a:pt x="295712" y="501513"/>
                  </a:cubicBezTo>
                  <a:lnTo>
                    <a:pt x="330881" y="505909"/>
                  </a:lnTo>
                  <a:cubicBezTo>
                    <a:pt x="344579" y="515041"/>
                    <a:pt x="361822" y="525832"/>
                    <a:pt x="374842" y="536682"/>
                  </a:cubicBezTo>
                  <a:cubicBezTo>
                    <a:pt x="386996" y="546810"/>
                    <a:pt x="405902" y="574067"/>
                    <a:pt x="410012" y="580644"/>
                  </a:cubicBezTo>
                  <a:cubicBezTo>
                    <a:pt x="417339" y="592367"/>
                    <a:pt x="427620" y="602698"/>
                    <a:pt x="431992" y="615813"/>
                  </a:cubicBezTo>
                  <a:cubicBezTo>
                    <a:pt x="434923" y="624605"/>
                    <a:pt x="433953" y="635927"/>
                    <a:pt x="440785" y="642190"/>
                  </a:cubicBezTo>
                  <a:cubicBezTo>
                    <a:pt x="467636" y="666803"/>
                    <a:pt x="475216" y="658830"/>
                    <a:pt x="497935" y="668567"/>
                  </a:cubicBezTo>
                  <a:cubicBezTo>
                    <a:pt x="509289" y="673433"/>
                    <a:pt x="518899" y="678794"/>
                    <a:pt x="528708" y="686151"/>
                  </a:cubicBezTo>
                  <a:cubicBezTo>
                    <a:pt x="536214" y="691781"/>
                    <a:pt x="543714" y="697459"/>
                    <a:pt x="550688" y="703736"/>
                  </a:cubicBezTo>
                  <a:cubicBezTo>
                    <a:pt x="558390" y="710668"/>
                    <a:pt x="564578" y="719244"/>
                    <a:pt x="572669" y="725717"/>
                  </a:cubicBezTo>
                  <a:cubicBezTo>
                    <a:pt x="579341" y="731055"/>
                    <a:pt x="587650" y="734005"/>
                    <a:pt x="594650" y="738905"/>
                  </a:cubicBezTo>
                  <a:cubicBezTo>
                    <a:pt x="634896" y="767077"/>
                    <a:pt x="597547" y="746797"/>
                    <a:pt x="643008" y="774074"/>
                  </a:cubicBezTo>
                  <a:cubicBezTo>
                    <a:pt x="648627" y="777446"/>
                    <a:pt x="654375" y="780795"/>
                    <a:pt x="660592" y="782867"/>
                  </a:cubicBezTo>
                  <a:cubicBezTo>
                    <a:pt x="667681" y="785230"/>
                    <a:pt x="675246" y="785798"/>
                    <a:pt x="682573" y="787263"/>
                  </a:cubicBezTo>
                  <a:cubicBezTo>
                    <a:pt x="691841" y="793441"/>
                    <a:pt x="711153" y="807985"/>
                    <a:pt x="722138" y="804847"/>
                  </a:cubicBezTo>
                  <a:cubicBezTo>
                    <a:pt x="727947" y="803187"/>
                    <a:pt x="725069" y="793124"/>
                    <a:pt x="726535" y="787263"/>
                  </a:cubicBezTo>
                  <a:cubicBezTo>
                    <a:pt x="722139" y="772609"/>
                    <a:pt x="720546" y="756800"/>
                    <a:pt x="713346" y="743301"/>
                  </a:cubicBezTo>
                  <a:cubicBezTo>
                    <a:pt x="708470" y="734158"/>
                    <a:pt x="699456" y="727793"/>
                    <a:pt x="691365" y="721320"/>
                  </a:cubicBezTo>
                  <a:cubicBezTo>
                    <a:pt x="674264" y="707639"/>
                    <a:pt x="663579" y="706197"/>
                    <a:pt x="643008" y="699340"/>
                  </a:cubicBezTo>
                  <a:cubicBezTo>
                    <a:pt x="635681" y="693478"/>
                    <a:pt x="628534" y="687385"/>
                    <a:pt x="621027" y="681755"/>
                  </a:cubicBezTo>
                  <a:cubicBezTo>
                    <a:pt x="616800" y="678585"/>
                    <a:pt x="611964" y="676264"/>
                    <a:pt x="607838" y="672963"/>
                  </a:cubicBezTo>
                  <a:cubicBezTo>
                    <a:pt x="604601" y="670374"/>
                    <a:pt x="602230" y="666824"/>
                    <a:pt x="599046" y="664170"/>
                  </a:cubicBezTo>
                  <a:cubicBezTo>
                    <a:pt x="593418" y="659479"/>
                    <a:pt x="587424" y="655240"/>
                    <a:pt x="581462" y="650982"/>
                  </a:cubicBezTo>
                  <a:cubicBezTo>
                    <a:pt x="577163" y="647911"/>
                    <a:pt x="572285" y="645628"/>
                    <a:pt x="568273" y="642190"/>
                  </a:cubicBezTo>
                  <a:cubicBezTo>
                    <a:pt x="561979" y="636795"/>
                    <a:pt x="556884" y="630112"/>
                    <a:pt x="550688" y="624605"/>
                  </a:cubicBezTo>
                  <a:cubicBezTo>
                    <a:pt x="543675" y="618371"/>
                    <a:pt x="535769" y="613199"/>
                    <a:pt x="528708" y="607020"/>
                  </a:cubicBezTo>
                  <a:cubicBezTo>
                    <a:pt x="504992" y="586268"/>
                    <a:pt x="524739" y="602258"/>
                    <a:pt x="506727" y="580644"/>
                  </a:cubicBezTo>
                  <a:cubicBezTo>
                    <a:pt x="502747" y="575868"/>
                    <a:pt x="497934" y="571851"/>
                    <a:pt x="493538" y="567455"/>
                  </a:cubicBezTo>
                  <a:cubicBezTo>
                    <a:pt x="482044" y="532972"/>
                    <a:pt x="489514" y="549025"/>
                    <a:pt x="471558" y="519097"/>
                  </a:cubicBezTo>
                  <a:cubicBezTo>
                    <a:pt x="469432" y="508466"/>
                    <a:pt x="464455" y="478855"/>
                    <a:pt x="458369" y="470740"/>
                  </a:cubicBezTo>
                  <a:cubicBezTo>
                    <a:pt x="442694" y="449839"/>
                    <a:pt x="450362" y="458336"/>
                    <a:pt x="436388" y="444363"/>
                  </a:cubicBezTo>
                  <a:cubicBezTo>
                    <a:pt x="433457" y="438501"/>
                    <a:pt x="432528" y="431093"/>
                    <a:pt x="427596" y="426778"/>
                  </a:cubicBezTo>
                  <a:cubicBezTo>
                    <a:pt x="410562" y="411873"/>
                    <a:pt x="385984" y="411442"/>
                    <a:pt x="366050" y="404797"/>
                  </a:cubicBezTo>
                  <a:cubicBezTo>
                    <a:pt x="344756" y="397699"/>
                    <a:pt x="356835" y="402785"/>
                    <a:pt x="330881" y="387213"/>
                  </a:cubicBezTo>
                  <a:cubicBezTo>
                    <a:pt x="326485" y="381351"/>
                    <a:pt x="321250" y="376033"/>
                    <a:pt x="317692" y="369628"/>
                  </a:cubicBezTo>
                  <a:cubicBezTo>
                    <a:pt x="313313" y="361745"/>
                    <a:pt x="307794" y="344329"/>
                    <a:pt x="304504" y="334459"/>
                  </a:cubicBezTo>
                  <a:cubicBezTo>
                    <a:pt x="301573" y="293428"/>
                    <a:pt x="299674" y="252311"/>
                    <a:pt x="295712" y="211367"/>
                  </a:cubicBezTo>
                  <a:cubicBezTo>
                    <a:pt x="295266" y="206754"/>
                    <a:pt x="292588" y="202634"/>
                    <a:pt x="291315" y="198178"/>
                  </a:cubicBezTo>
                  <a:cubicBezTo>
                    <a:pt x="289655" y="192369"/>
                    <a:pt x="289419" y="186094"/>
                    <a:pt x="286919" y="180594"/>
                  </a:cubicBezTo>
                  <a:cubicBezTo>
                    <a:pt x="271550" y="146781"/>
                    <a:pt x="272796" y="157211"/>
                    <a:pt x="256146" y="132236"/>
                  </a:cubicBezTo>
                  <a:cubicBezTo>
                    <a:pt x="235717" y="101593"/>
                    <a:pt x="251478" y="118774"/>
                    <a:pt x="234165" y="101463"/>
                  </a:cubicBezTo>
                  <a:cubicBezTo>
                    <a:pt x="218635" y="70402"/>
                    <a:pt x="233333" y="95165"/>
                    <a:pt x="203392" y="61897"/>
                  </a:cubicBezTo>
                  <a:cubicBezTo>
                    <a:pt x="197652" y="55519"/>
                    <a:pt x="182021" y="32996"/>
                    <a:pt x="172619" y="26728"/>
                  </a:cubicBezTo>
                  <a:cubicBezTo>
                    <a:pt x="168763" y="24158"/>
                    <a:pt x="163827" y="23797"/>
                    <a:pt x="159431" y="22332"/>
                  </a:cubicBezTo>
                  <a:cubicBezTo>
                    <a:pt x="156500" y="17936"/>
                    <a:pt x="154764" y="12445"/>
                    <a:pt x="150638" y="9144"/>
                  </a:cubicBezTo>
                  <a:cubicBezTo>
                    <a:pt x="147020" y="6249"/>
                    <a:pt x="142084" y="4747"/>
                    <a:pt x="137450" y="4747"/>
                  </a:cubicBezTo>
                  <a:cubicBezTo>
                    <a:pt x="115421" y="4747"/>
                    <a:pt x="63448" y="-8441"/>
                    <a:pt x="49527" y="9144"/>
                  </a:cubicBez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a:extLst>
                <a:ext uri="{FF2B5EF4-FFF2-40B4-BE49-F238E27FC236}">
                  <a16:creationId xmlns:a16="http://schemas.microsoft.com/office/drawing/2014/main" xmlns="" id="{EE6F4154-89C5-498B-BD8E-277DB9A7B5E7}"/>
                </a:ext>
              </a:extLst>
            </p:cNvPr>
            <p:cNvGrpSpPr/>
            <p:nvPr/>
          </p:nvGrpSpPr>
          <p:grpSpPr>
            <a:xfrm>
              <a:off x="8065126" y="3375904"/>
              <a:ext cx="2164265" cy="872978"/>
              <a:chOff x="8065126" y="3375904"/>
              <a:chExt cx="2164265" cy="872978"/>
            </a:xfrm>
          </p:grpSpPr>
          <p:sp>
            <p:nvSpPr>
              <p:cNvPr id="51" name="任意多边形: 形状 50">
                <a:extLst>
                  <a:ext uri="{FF2B5EF4-FFF2-40B4-BE49-F238E27FC236}">
                    <a16:creationId xmlns:a16="http://schemas.microsoft.com/office/drawing/2014/main" xmlns="" id="{8C9E3812-FF2A-4562-B893-33E18A061315}"/>
                  </a:ext>
                </a:extLst>
              </p:cNvPr>
              <p:cNvSpPr/>
              <p:nvPr/>
            </p:nvSpPr>
            <p:spPr>
              <a:xfrm>
                <a:off x="8065126" y="3375904"/>
                <a:ext cx="2019079" cy="850974"/>
              </a:xfrm>
              <a:custGeom>
                <a:avLst/>
                <a:gdLst>
                  <a:gd name="connsiteX0" fmla="*/ 0 w 2019079"/>
                  <a:gd name="connsiteY0" fmla="*/ 655409 h 850974"/>
                  <a:gd name="connsiteX1" fmla="*/ 132138 w 2019079"/>
                  <a:gd name="connsiteY1" fmla="*/ 597268 h 850974"/>
                  <a:gd name="connsiteX2" fmla="*/ 153281 w 2019079"/>
                  <a:gd name="connsiteY2" fmla="*/ 576125 h 850974"/>
                  <a:gd name="connsiteX3" fmla="*/ 200850 w 2019079"/>
                  <a:gd name="connsiteY3" fmla="*/ 554983 h 850974"/>
                  <a:gd name="connsiteX4" fmla="*/ 280134 w 2019079"/>
                  <a:gd name="connsiteY4" fmla="*/ 512699 h 850974"/>
                  <a:gd name="connsiteX5" fmla="*/ 332989 w 2019079"/>
                  <a:gd name="connsiteY5" fmla="*/ 465129 h 850974"/>
                  <a:gd name="connsiteX6" fmla="*/ 401701 w 2019079"/>
                  <a:gd name="connsiteY6" fmla="*/ 375274 h 850974"/>
                  <a:gd name="connsiteX7" fmla="*/ 475699 w 2019079"/>
                  <a:gd name="connsiteY7" fmla="*/ 211422 h 850974"/>
                  <a:gd name="connsiteX8" fmla="*/ 512698 w 2019079"/>
                  <a:gd name="connsiteY8" fmla="*/ 137425 h 850974"/>
                  <a:gd name="connsiteX9" fmla="*/ 523269 w 2019079"/>
                  <a:gd name="connsiteY9" fmla="*/ 105711 h 850974"/>
                  <a:gd name="connsiteX10" fmla="*/ 576124 w 2019079"/>
                  <a:gd name="connsiteY10" fmla="*/ 52856 h 850974"/>
                  <a:gd name="connsiteX11" fmla="*/ 597267 w 2019079"/>
                  <a:gd name="connsiteY11" fmla="*/ 26428 h 850974"/>
                  <a:gd name="connsiteX12" fmla="*/ 623694 w 2019079"/>
                  <a:gd name="connsiteY12" fmla="*/ 0 h 850974"/>
                  <a:gd name="connsiteX13" fmla="*/ 660693 w 2019079"/>
                  <a:gd name="connsiteY13" fmla="*/ 10572 h 850974"/>
                  <a:gd name="connsiteX14" fmla="*/ 692407 w 2019079"/>
                  <a:gd name="connsiteY14" fmla="*/ 36999 h 850974"/>
                  <a:gd name="connsiteX15" fmla="*/ 729405 w 2019079"/>
                  <a:gd name="connsiteY15" fmla="*/ 79284 h 850974"/>
                  <a:gd name="connsiteX16" fmla="*/ 750548 w 2019079"/>
                  <a:gd name="connsiteY16" fmla="*/ 100426 h 850974"/>
                  <a:gd name="connsiteX17" fmla="*/ 761119 w 2019079"/>
                  <a:gd name="connsiteY17" fmla="*/ 121568 h 850974"/>
                  <a:gd name="connsiteX18" fmla="*/ 782261 w 2019079"/>
                  <a:gd name="connsiteY18" fmla="*/ 147996 h 850974"/>
                  <a:gd name="connsiteX19" fmla="*/ 798118 w 2019079"/>
                  <a:gd name="connsiteY19" fmla="*/ 174424 h 850974"/>
                  <a:gd name="connsiteX20" fmla="*/ 845687 w 2019079"/>
                  <a:gd name="connsiteY20" fmla="*/ 147996 h 850974"/>
                  <a:gd name="connsiteX21" fmla="*/ 877401 w 2019079"/>
                  <a:gd name="connsiteY21" fmla="*/ 126854 h 850974"/>
                  <a:gd name="connsiteX22" fmla="*/ 956684 w 2019079"/>
                  <a:gd name="connsiteY22" fmla="*/ 142710 h 850974"/>
                  <a:gd name="connsiteX23" fmla="*/ 998968 w 2019079"/>
                  <a:gd name="connsiteY23" fmla="*/ 216708 h 850974"/>
                  <a:gd name="connsiteX24" fmla="*/ 1009539 w 2019079"/>
                  <a:gd name="connsiteY24" fmla="*/ 232565 h 850974"/>
                  <a:gd name="connsiteX25" fmla="*/ 1035967 w 2019079"/>
                  <a:gd name="connsiteY25" fmla="*/ 269563 h 850974"/>
                  <a:gd name="connsiteX26" fmla="*/ 1046538 w 2019079"/>
                  <a:gd name="connsiteY26" fmla="*/ 290706 h 850974"/>
                  <a:gd name="connsiteX27" fmla="*/ 1067681 w 2019079"/>
                  <a:gd name="connsiteY27" fmla="*/ 306562 h 850974"/>
                  <a:gd name="connsiteX28" fmla="*/ 1094108 w 2019079"/>
                  <a:gd name="connsiteY28" fmla="*/ 369989 h 850974"/>
                  <a:gd name="connsiteX29" fmla="*/ 1115250 w 2019079"/>
                  <a:gd name="connsiteY29" fmla="*/ 412273 h 850974"/>
                  <a:gd name="connsiteX30" fmla="*/ 1125822 w 2019079"/>
                  <a:gd name="connsiteY30" fmla="*/ 422844 h 850974"/>
                  <a:gd name="connsiteX31" fmla="*/ 1168106 w 2019079"/>
                  <a:gd name="connsiteY31" fmla="*/ 454558 h 850974"/>
                  <a:gd name="connsiteX32" fmla="*/ 1263246 w 2019079"/>
                  <a:gd name="connsiteY32" fmla="*/ 443987 h 850974"/>
                  <a:gd name="connsiteX33" fmla="*/ 1300245 w 2019079"/>
                  <a:gd name="connsiteY33" fmla="*/ 406988 h 850974"/>
                  <a:gd name="connsiteX34" fmla="*/ 1316101 w 2019079"/>
                  <a:gd name="connsiteY34" fmla="*/ 396417 h 850974"/>
                  <a:gd name="connsiteX35" fmla="*/ 1353100 w 2019079"/>
                  <a:gd name="connsiteY35" fmla="*/ 401702 h 850974"/>
                  <a:gd name="connsiteX36" fmla="*/ 1411241 w 2019079"/>
                  <a:gd name="connsiteY36" fmla="*/ 465129 h 850974"/>
                  <a:gd name="connsiteX37" fmla="*/ 1421812 w 2019079"/>
                  <a:gd name="connsiteY37" fmla="*/ 491557 h 850974"/>
                  <a:gd name="connsiteX38" fmla="*/ 1432383 w 2019079"/>
                  <a:gd name="connsiteY38" fmla="*/ 528555 h 850974"/>
                  <a:gd name="connsiteX39" fmla="*/ 1437669 w 2019079"/>
                  <a:gd name="connsiteY39" fmla="*/ 549698 h 850974"/>
                  <a:gd name="connsiteX40" fmla="*/ 1448240 w 2019079"/>
                  <a:gd name="connsiteY40" fmla="*/ 565554 h 850974"/>
                  <a:gd name="connsiteX41" fmla="*/ 1485239 w 2019079"/>
                  <a:gd name="connsiteY41" fmla="*/ 613124 h 850974"/>
                  <a:gd name="connsiteX42" fmla="*/ 1506381 w 2019079"/>
                  <a:gd name="connsiteY42" fmla="*/ 623695 h 850974"/>
                  <a:gd name="connsiteX43" fmla="*/ 1527523 w 2019079"/>
                  <a:gd name="connsiteY43" fmla="*/ 644837 h 850974"/>
                  <a:gd name="connsiteX44" fmla="*/ 1575093 w 2019079"/>
                  <a:gd name="connsiteY44" fmla="*/ 655409 h 850974"/>
                  <a:gd name="connsiteX45" fmla="*/ 1596235 w 2019079"/>
                  <a:gd name="connsiteY45" fmla="*/ 639552 h 850974"/>
                  <a:gd name="connsiteX46" fmla="*/ 1617378 w 2019079"/>
                  <a:gd name="connsiteY46" fmla="*/ 634266 h 850974"/>
                  <a:gd name="connsiteX47" fmla="*/ 1633234 w 2019079"/>
                  <a:gd name="connsiteY47" fmla="*/ 628981 h 850974"/>
                  <a:gd name="connsiteX48" fmla="*/ 1680804 w 2019079"/>
                  <a:gd name="connsiteY48" fmla="*/ 650123 h 850974"/>
                  <a:gd name="connsiteX49" fmla="*/ 1749516 w 2019079"/>
                  <a:gd name="connsiteY49" fmla="*/ 692407 h 850974"/>
                  <a:gd name="connsiteX50" fmla="*/ 1860513 w 2019079"/>
                  <a:gd name="connsiteY50" fmla="*/ 766405 h 850974"/>
                  <a:gd name="connsiteX51" fmla="*/ 1886941 w 2019079"/>
                  <a:gd name="connsiteY51" fmla="*/ 798118 h 850974"/>
                  <a:gd name="connsiteX52" fmla="*/ 1913368 w 2019079"/>
                  <a:gd name="connsiteY52" fmla="*/ 803404 h 850974"/>
                  <a:gd name="connsiteX53" fmla="*/ 1955653 w 2019079"/>
                  <a:gd name="connsiteY53" fmla="*/ 824546 h 850974"/>
                  <a:gd name="connsiteX54" fmla="*/ 1976795 w 2019079"/>
                  <a:gd name="connsiteY54" fmla="*/ 829832 h 850974"/>
                  <a:gd name="connsiteX55" fmla="*/ 2019079 w 2019079"/>
                  <a:gd name="connsiteY55" fmla="*/ 850974 h 85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019079" h="850974">
                    <a:moveTo>
                      <a:pt x="0" y="655409"/>
                    </a:moveTo>
                    <a:cubicBezTo>
                      <a:pt x="57124" y="648268"/>
                      <a:pt x="78088" y="651318"/>
                      <a:pt x="132138" y="597268"/>
                    </a:cubicBezTo>
                    <a:cubicBezTo>
                      <a:pt x="139186" y="590220"/>
                      <a:pt x="144793" y="581349"/>
                      <a:pt x="153281" y="576125"/>
                    </a:cubicBezTo>
                    <a:cubicBezTo>
                      <a:pt x="168059" y="567031"/>
                      <a:pt x="185515" y="563102"/>
                      <a:pt x="200850" y="554983"/>
                    </a:cubicBezTo>
                    <a:cubicBezTo>
                      <a:pt x="305368" y="499650"/>
                      <a:pt x="186805" y="552695"/>
                      <a:pt x="280134" y="512699"/>
                    </a:cubicBezTo>
                    <a:cubicBezTo>
                      <a:pt x="297752" y="496842"/>
                      <a:pt x="316228" y="481890"/>
                      <a:pt x="332989" y="465129"/>
                    </a:cubicBezTo>
                    <a:cubicBezTo>
                      <a:pt x="359875" y="438243"/>
                      <a:pt x="382659" y="408165"/>
                      <a:pt x="401701" y="375274"/>
                    </a:cubicBezTo>
                    <a:cubicBezTo>
                      <a:pt x="434801" y="318102"/>
                      <a:pt x="443524" y="275770"/>
                      <a:pt x="475699" y="211422"/>
                    </a:cubicBezTo>
                    <a:cubicBezTo>
                      <a:pt x="488032" y="186756"/>
                      <a:pt x="503978" y="163587"/>
                      <a:pt x="512698" y="137425"/>
                    </a:cubicBezTo>
                    <a:cubicBezTo>
                      <a:pt x="516222" y="126854"/>
                      <a:pt x="516926" y="114873"/>
                      <a:pt x="523269" y="105711"/>
                    </a:cubicBezTo>
                    <a:cubicBezTo>
                      <a:pt x="553432" y="62142"/>
                      <a:pt x="553130" y="81597"/>
                      <a:pt x="576124" y="52856"/>
                    </a:cubicBezTo>
                    <a:cubicBezTo>
                      <a:pt x="583172" y="44047"/>
                      <a:pt x="589720" y="34814"/>
                      <a:pt x="597267" y="26428"/>
                    </a:cubicBezTo>
                    <a:cubicBezTo>
                      <a:pt x="605601" y="17168"/>
                      <a:pt x="623694" y="0"/>
                      <a:pt x="623694" y="0"/>
                    </a:cubicBezTo>
                    <a:cubicBezTo>
                      <a:pt x="636027" y="3524"/>
                      <a:pt x="649400" y="4491"/>
                      <a:pt x="660693" y="10572"/>
                    </a:cubicBezTo>
                    <a:cubicBezTo>
                      <a:pt x="672809" y="17096"/>
                      <a:pt x="682179" y="27794"/>
                      <a:pt x="692407" y="36999"/>
                    </a:cubicBezTo>
                    <a:cubicBezTo>
                      <a:pt x="727884" y="68928"/>
                      <a:pt x="700404" y="46141"/>
                      <a:pt x="729405" y="79284"/>
                    </a:cubicBezTo>
                    <a:cubicBezTo>
                      <a:pt x="735968" y="86785"/>
                      <a:pt x="743500" y="93379"/>
                      <a:pt x="750548" y="100426"/>
                    </a:cubicBezTo>
                    <a:cubicBezTo>
                      <a:pt x="754072" y="107473"/>
                      <a:pt x="756748" y="115012"/>
                      <a:pt x="761119" y="121568"/>
                    </a:cubicBezTo>
                    <a:cubicBezTo>
                      <a:pt x="767377" y="130955"/>
                      <a:pt x="775792" y="138754"/>
                      <a:pt x="782261" y="147996"/>
                    </a:cubicBezTo>
                    <a:cubicBezTo>
                      <a:pt x="788152" y="156412"/>
                      <a:pt x="792832" y="165615"/>
                      <a:pt x="798118" y="174424"/>
                    </a:cubicBezTo>
                    <a:cubicBezTo>
                      <a:pt x="813974" y="165615"/>
                      <a:pt x="831017" y="158665"/>
                      <a:pt x="845687" y="147996"/>
                    </a:cubicBezTo>
                    <a:cubicBezTo>
                      <a:pt x="883924" y="120187"/>
                      <a:pt x="823069" y="140436"/>
                      <a:pt x="877401" y="126854"/>
                    </a:cubicBezTo>
                    <a:cubicBezTo>
                      <a:pt x="903829" y="132139"/>
                      <a:pt x="935011" y="126691"/>
                      <a:pt x="956684" y="142710"/>
                    </a:cubicBezTo>
                    <a:cubicBezTo>
                      <a:pt x="979530" y="159596"/>
                      <a:pt x="983210" y="193070"/>
                      <a:pt x="998968" y="216708"/>
                    </a:cubicBezTo>
                    <a:cubicBezTo>
                      <a:pt x="1002492" y="221994"/>
                      <a:pt x="1005847" y="227396"/>
                      <a:pt x="1009539" y="232565"/>
                    </a:cubicBezTo>
                    <a:cubicBezTo>
                      <a:pt x="1017641" y="243907"/>
                      <a:pt x="1028850" y="257108"/>
                      <a:pt x="1035967" y="269563"/>
                    </a:cubicBezTo>
                    <a:cubicBezTo>
                      <a:pt x="1039876" y="276404"/>
                      <a:pt x="1041410" y="284724"/>
                      <a:pt x="1046538" y="290706"/>
                    </a:cubicBezTo>
                    <a:cubicBezTo>
                      <a:pt x="1052271" y="297394"/>
                      <a:pt x="1060633" y="301277"/>
                      <a:pt x="1067681" y="306562"/>
                    </a:cubicBezTo>
                    <a:cubicBezTo>
                      <a:pt x="1077100" y="353664"/>
                      <a:pt x="1066376" y="314525"/>
                      <a:pt x="1094108" y="369989"/>
                    </a:cubicBezTo>
                    <a:cubicBezTo>
                      <a:pt x="1112350" y="406473"/>
                      <a:pt x="1078630" y="361006"/>
                      <a:pt x="1115250" y="412273"/>
                    </a:cubicBezTo>
                    <a:cubicBezTo>
                      <a:pt x="1118147" y="416328"/>
                      <a:pt x="1121931" y="419731"/>
                      <a:pt x="1125822" y="422844"/>
                    </a:cubicBezTo>
                    <a:cubicBezTo>
                      <a:pt x="1139580" y="433850"/>
                      <a:pt x="1168106" y="454558"/>
                      <a:pt x="1168106" y="454558"/>
                    </a:cubicBezTo>
                    <a:cubicBezTo>
                      <a:pt x="1199819" y="451034"/>
                      <a:pt x="1233224" y="454795"/>
                      <a:pt x="1263246" y="443987"/>
                    </a:cubicBezTo>
                    <a:cubicBezTo>
                      <a:pt x="1279656" y="438079"/>
                      <a:pt x="1285733" y="416663"/>
                      <a:pt x="1300245" y="406988"/>
                    </a:cubicBezTo>
                    <a:lnTo>
                      <a:pt x="1316101" y="396417"/>
                    </a:lnTo>
                    <a:cubicBezTo>
                      <a:pt x="1328434" y="398179"/>
                      <a:pt x="1342417" y="395292"/>
                      <a:pt x="1353100" y="401702"/>
                    </a:cubicBezTo>
                    <a:cubicBezTo>
                      <a:pt x="1360966" y="406422"/>
                      <a:pt x="1401388" y="447394"/>
                      <a:pt x="1411241" y="465129"/>
                    </a:cubicBezTo>
                    <a:cubicBezTo>
                      <a:pt x="1415849" y="473423"/>
                      <a:pt x="1418812" y="482556"/>
                      <a:pt x="1421812" y="491557"/>
                    </a:cubicBezTo>
                    <a:cubicBezTo>
                      <a:pt x="1425868" y="503725"/>
                      <a:pt x="1429008" y="516181"/>
                      <a:pt x="1432383" y="528555"/>
                    </a:cubicBezTo>
                    <a:cubicBezTo>
                      <a:pt x="1434294" y="535564"/>
                      <a:pt x="1434807" y="543021"/>
                      <a:pt x="1437669" y="549698"/>
                    </a:cubicBezTo>
                    <a:cubicBezTo>
                      <a:pt x="1440171" y="555537"/>
                      <a:pt x="1444429" y="560472"/>
                      <a:pt x="1448240" y="565554"/>
                    </a:cubicBezTo>
                    <a:cubicBezTo>
                      <a:pt x="1460293" y="581625"/>
                      <a:pt x="1467272" y="604140"/>
                      <a:pt x="1485239" y="613124"/>
                    </a:cubicBezTo>
                    <a:cubicBezTo>
                      <a:pt x="1492286" y="616648"/>
                      <a:pt x="1500078" y="618968"/>
                      <a:pt x="1506381" y="623695"/>
                    </a:cubicBezTo>
                    <a:cubicBezTo>
                      <a:pt x="1514354" y="629675"/>
                      <a:pt x="1519413" y="639044"/>
                      <a:pt x="1527523" y="644837"/>
                    </a:cubicBezTo>
                    <a:cubicBezTo>
                      <a:pt x="1535444" y="650495"/>
                      <a:pt x="1572705" y="655011"/>
                      <a:pt x="1575093" y="655409"/>
                    </a:cubicBezTo>
                    <a:cubicBezTo>
                      <a:pt x="1582140" y="650123"/>
                      <a:pt x="1588356" y="643492"/>
                      <a:pt x="1596235" y="639552"/>
                    </a:cubicBezTo>
                    <a:cubicBezTo>
                      <a:pt x="1602733" y="636303"/>
                      <a:pt x="1610393" y="636262"/>
                      <a:pt x="1617378" y="634266"/>
                    </a:cubicBezTo>
                    <a:cubicBezTo>
                      <a:pt x="1622735" y="632735"/>
                      <a:pt x="1627949" y="630743"/>
                      <a:pt x="1633234" y="628981"/>
                    </a:cubicBezTo>
                    <a:cubicBezTo>
                      <a:pt x="1649091" y="636028"/>
                      <a:pt x="1666089" y="640926"/>
                      <a:pt x="1680804" y="650123"/>
                    </a:cubicBezTo>
                    <a:cubicBezTo>
                      <a:pt x="1762445" y="701148"/>
                      <a:pt x="1677573" y="668426"/>
                      <a:pt x="1749516" y="692407"/>
                    </a:cubicBezTo>
                    <a:cubicBezTo>
                      <a:pt x="1841675" y="761527"/>
                      <a:pt x="1801368" y="742747"/>
                      <a:pt x="1860513" y="766405"/>
                    </a:cubicBezTo>
                    <a:cubicBezTo>
                      <a:pt x="1869322" y="776976"/>
                      <a:pt x="1875668" y="790227"/>
                      <a:pt x="1886941" y="798118"/>
                    </a:cubicBezTo>
                    <a:cubicBezTo>
                      <a:pt x="1894301" y="803270"/>
                      <a:pt x="1904653" y="801225"/>
                      <a:pt x="1913368" y="803404"/>
                    </a:cubicBezTo>
                    <a:cubicBezTo>
                      <a:pt x="1941542" y="810447"/>
                      <a:pt x="1919708" y="808570"/>
                      <a:pt x="1955653" y="824546"/>
                    </a:cubicBezTo>
                    <a:cubicBezTo>
                      <a:pt x="1962291" y="827496"/>
                      <a:pt x="1969968" y="827350"/>
                      <a:pt x="1976795" y="829832"/>
                    </a:cubicBezTo>
                    <a:cubicBezTo>
                      <a:pt x="2012077" y="842662"/>
                      <a:pt x="2005051" y="836943"/>
                      <a:pt x="2019079" y="850974"/>
                    </a:cubicBezTo>
                  </a:path>
                </a:pathLst>
              </a:cu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任意多边形: 形状 51">
                <a:extLst>
                  <a:ext uri="{FF2B5EF4-FFF2-40B4-BE49-F238E27FC236}">
                    <a16:creationId xmlns:a16="http://schemas.microsoft.com/office/drawing/2014/main" xmlns="" id="{5584FE7A-F0B6-4771-9764-B538A00A27AB}"/>
                  </a:ext>
                </a:extLst>
              </p:cNvPr>
              <p:cNvSpPr/>
              <p:nvPr/>
            </p:nvSpPr>
            <p:spPr>
              <a:xfrm>
                <a:off x="9156617" y="3684889"/>
                <a:ext cx="927588" cy="518749"/>
              </a:xfrm>
              <a:custGeom>
                <a:avLst/>
                <a:gdLst>
                  <a:gd name="connsiteX0" fmla="*/ 0 w 914400"/>
                  <a:gd name="connsiteY0" fmla="*/ 0 h 523145"/>
                  <a:gd name="connsiteX1" fmla="*/ 13189 w 914400"/>
                  <a:gd name="connsiteY1" fmla="*/ 52754 h 523145"/>
                  <a:gd name="connsiteX2" fmla="*/ 17585 w 914400"/>
                  <a:gd name="connsiteY2" fmla="*/ 65942 h 523145"/>
                  <a:gd name="connsiteX3" fmla="*/ 30773 w 914400"/>
                  <a:gd name="connsiteY3" fmla="*/ 74735 h 523145"/>
                  <a:gd name="connsiteX4" fmla="*/ 52754 w 914400"/>
                  <a:gd name="connsiteY4" fmla="*/ 105508 h 523145"/>
                  <a:gd name="connsiteX5" fmla="*/ 65942 w 914400"/>
                  <a:gd name="connsiteY5" fmla="*/ 118696 h 523145"/>
                  <a:gd name="connsiteX6" fmla="*/ 79131 w 914400"/>
                  <a:gd name="connsiteY6" fmla="*/ 136281 h 523145"/>
                  <a:gd name="connsiteX7" fmla="*/ 109904 w 914400"/>
                  <a:gd name="connsiteY7" fmla="*/ 149469 h 523145"/>
                  <a:gd name="connsiteX8" fmla="*/ 206619 w 914400"/>
                  <a:gd name="connsiteY8" fmla="*/ 145073 h 523145"/>
                  <a:gd name="connsiteX9" fmla="*/ 228600 w 914400"/>
                  <a:gd name="connsiteY9" fmla="*/ 123092 h 523145"/>
                  <a:gd name="connsiteX10" fmla="*/ 246185 w 914400"/>
                  <a:gd name="connsiteY10" fmla="*/ 118696 h 523145"/>
                  <a:gd name="connsiteX11" fmla="*/ 281354 w 914400"/>
                  <a:gd name="connsiteY11" fmla="*/ 101112 h 523145"/>
                  <a:gd name="connsiteX12" fmla="*/ 303335 w 914400"/>
                  <a:gd name="connsiteY12" fmla="*/ 127489 h 523145"/>
                  <a:gd name="connsiteX13" fmla="*/ 334108 w 914400"/>
                  <a:gd name="connsiteY13" fmla="*/ 171450 h 523145"/>
                  <a:gd name="connsiteX14" fmla="*/ 364881 w 914400"/>
                  <a:gd name="connsiteY14" fmla="*/ 241789 h 523145"/>
                  <a:gd name="connsiteX15" fmla="*/ 373673 w 914400"/>
                  <a:gd name="connsiteY15" fmla="*/ 259373 h 523145"/>
                  <a:gd name="connsiteX16" fmla="*/ 386862 w 914400"/>
                  <a:gd name="connsiteY16" fmla="*/ 290146 h 523145"/>
                  <a:gd name="connsiteX17" fmla="*/ 400050 w 914400"/>
                  <a:gd name="connsiteY17" fmla="*/ 303335 h 523145"/>
                  <a:gd name="connsiteX18" fmla="*/ 426427 w 914400"/>
                  <a:gd name="connsiteY18" fmla="*/ 334108 h 523145"/>
                  <a:gd name="connsiteX19" fmla="*/ 457200 w 914400"/>
                  <a:gd name="connsiteY19" fmla="*/ 342900 h 523145"/>
                  <a:gd name="connsiteX20" fmla="*/ 558312 w 914400"/>
                  <a:gd name="connsiteY20" fmla="*/ 334108 h 523145"/>
                  <a:gd name="connsiteX21" fmla="*/ 580292 w 914400"/>
                  <a:gd name="connsiteY21" fmla="*/ 329712 h 523145"/>
                  <a:gd name="connsiteX22" fmla="*/ 628650 w 914400"/>
                  <a:gd name="connsiteY22" fmla="*/ 382466 h 523145"/>
                  <a:gd name="connsiteX23" fmla="*/ 655027 w 914400"/>
                  <a:gd name="connsiteY23" fmla="*/ 395654 h 523145"/>
                  <a:gd name="connsiteX24" fmla="*/ 707781 w 914400"/>
                  <a:gd name="connsiteY24" fmla="*/ 430823 h 523145"/>
                  <a:gd name="connsiteX25" fmla="*/ 742950 w 914400"/>
                  <a:gd name="connsiteY25" fmla="*/ 448408 h 523145"/>
                  <a:gd name="connsiteX26" fmla="*/ 769327 w 914400"/>
                  <a:gd name="connsiteY26" fmla="*/ 461596 h 523145"/>
                  <a:gd name="connsiteX27" fmla="*/ 795704 w 914400"/>
                  <a:gd name="connsiteY27" fmla="*/ 474785 h 523145"/>
                  <a:gd name="connsiteX28" fmla="*/ 813289 w 914400"/>
                  <a:gd name="connsiteY28" fmla="*/ 492369 h 523145"/>
                  <a:gd name="connsiteX29" fmla="*/ 848458 w 914400"/>
                  <a:gd name="connsiteY29" fmla="*/ 501162 h 523145"/>
                  <a:gd name="connsiteX30" fmla="*/ 883627 w 914400"/>
                  <a:gd name="connsiteY30" fmla="*/ 514350 h 523145"/>
                  <a:gd name="connsiteX31" fmla="*/ 914400 w 914400"/>
                  <a:gd name="connsiteY31" fmla="*/ 523142 h 52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14400" h="523145">
                    <a:moveTo>
                      <a:pt x="0" y="0"/>
                    </a:moveTo>
                    <a:cubicBezTo>
                      <a:pt x="4396" y="17585"/>
                      <a:pt x="8519" y="35240"/>
                      <a:pt x="13189" y="52754"/>
                    </a:cubicBezTo>
                    <a:cubicBezTo>
                      <a:pt x="14383" y="57231"/>
                      <a:pt x="14690" y="62324"/>
                      <a:pt x="17585" y="65942"/>
                    </a:cubicBezTo>
                    <a:cubicBezTo>
                      <a:pt x="20885" y="70068"/>
                      <a:pt x="27037" y="70999"/>
                      <a:pt x="30773" y="74735"/>
                    </a:cubicBezTo>
                    <a:cubicBezTo>
                      <a:pt x="46623" y="90585"/>
                      <a:pt x="40266" y="90521"/>
                      <a:pt x="52754" y="105508"/>
                    </a:cubicBezTo>
                    <a:cubicBezTo>
                      <a:pt x="56734" y="110284"/>
                      <a:pt x="61896" y="113976"/>
                      <a:pt x="65942" y="118696"/>
                    </a:cubicBezTo>
                    <a:cubicBezTo>
                      <a:pt x="70710" y="124259"/>
                      <a:pt x="73568" y="131513"/>
                      <a:pt x="79131" y="136281"/>
                    </a:cubicBezTo>
                    <a:cubicBezTo>
                      <a:pt x="86044" y="142206"/>
                      <a:pt x="100975" y="146493"/>
                      <a:pt x="109904" y="149469"/>
                    </a:cubicBezTo>
                    <a:lnTo>
                      <a:pt x="206619" y="145073"/>
                    </a:lnTo>
                    <a:cubicBezTo>
                      <a:pt x="216734" y="142825"/>
                      <a:pt x="218547" y="125605"/>
                      <a:pt x="228600" y="123092"/>
                    </a:cubicBezTo>
                    <a:lnTo>
                      <a:pt x="246185" y="118696"/>
                    </a:lnTo>
                    <a:cubicBezTo>
                      <a:pt x="250128" y="115739"/>
                      <a:pt x="271897" y="95858"/>
                      <a:pt x="281354" y="101112"/>
                    </a:cubicBezTo>
                    <a:cubicBezTo>
                      <a:pt x="291359" y="106670"/>
                      <a:pt x="296468" y="118333"/>
                      <a:pt x="303335" y="127489"/>
                    </a:cubicBezTo>
                    <a:cubicBezTo>
                      <a:pt x="314067" y="141799"/>
                      <a:pt x="326109" y="155451"/>
                      <a:pt x="334108" y="171450"/>
                    </a:cubicBezTo>
                    <a:cubicBezTo>
                      <a:pt x="369708" y="242652"/>
                      <a:pt x="335228" y="170623"/>
                      <a:pt x="364881" y="241789"/>
                    </a:cubicBezTo>
                    <a:cubicBezTo>
                      <a:pt x="367401" y="247838"/>
                      <a:pt x="371092" y="253350"/>
                      <a:pt x="373673" y="259373"/>
                    </a:cubicBezTo>
                    <a:cubicBezTo>
                      <a:pt x="379825" y="273728"/>
                      <a:pt x="376444" y="275561"/>
                      <a:pt x="386862" y="290146"/>
                    </a:cubicBezTo>
                    <a:cubicBezTo>
                      <a:pt x="390476" y="295205"/>
                      <a:pt x="396004" y="298615"/>
                      <a:pt x="400050" y="303335"/>
                    </a:cubicBezTo>
                    <a:cubicBezTo>
                      <a:pt x="408171" y="312810"/>
                      <a:pt x="415524" y="326839"/>
                      <a:pt x="426427" y="334108"/>
                    </a:cubicBezTo>
                    <a:cubicBezTo>
                      <a:pt x="430210" y="336630"/>
                      <a:pt x="454856" y="342314"/>
                      <a:pt x="457200" y="342900"/>
                    </a:cubicBezTo>
                    <a:cubicBezTo>
                      <a:pt x="490904" y="339969"/>
                      <a:pt x="524673" y="337712"/>
                      <a:pt x="558312" y="334108"/>
                    </a:cubicBezTo>
                    <a:cubicBezTo>
                      <a:pt x="565741" y="333312"/>
                      <a:pt x="572998" y="328091"/>
                      <a:pt x="580292" y="329712"/>
                    </a:cubicBezTo>
                    <a:cubicBezTo>
                      <a:pt x="596036" y="333211"/>
                      <a:pt x="628058" y="382071"/>
                      <a:pt x="628650" y="382466"/>
                    </a:cubicBezTo>
                    <a:cubicBezTo>
                      <a:pt x="645695" y="393828"/>
                      <a:pt x="636827" y="389587"/>
                      <a:pt x="655027" y="395654"/>
                    </a:cubicBezTo>
                    <a:cubicBezTo>
                      <a:pt x="672612" y="407377"/>
                      <a:pt x="688878" y="421371"/>
                      <a:pt x="707781" y="430823"/>
                    </a:cubicBezTo>
                    <a:lnTo>
                      <a:pt x="742950" y="448408"/>
                    </a:lnTo>
                    <a:cubicBezTo>
                      <a:pt x="751742" y="452804"/>
                      <a:pt x="761148" y="456143"/>
                      <a:pt x="769327" y="461596"/>
                    </a:cubicBezTo>
                    <a:cubicBezTo>
                      <a:pt x="786372" y="472959"/>
                      <a:pt x="777503" y="468718"/>
                      <a:pt x="795704" y="474785"/>
                    </a:cubicBezTo>
                    <a:cubicBezTo>
                      <a:pt x="801566" y="480646"/>
                      <a:pt x="805875" y="488662"/>
                      <a:pt x="813289" y="492369"/>
                    </a:cubicBezTo>
                    <a:cubicBezTo>
                      <a:pt x="824097" y="497773"/>
                      <a:pt x="848458" y="501162"/>
                      <a:pt x="848458" y="501162"/>
                    </a:cubicBezTo>
                    <a:cubicBezTo>
                      <a:pt x="877938" y="515902"/>
                      <a:pt x="853699" y="505372"/>
                      <a:pt x="883627" y="514350"/>
                    </a:cubicBezTo>
                    <a:cubicBezTo>
                      <a:pt x="914480" y="523605"/>
                      <a:pt x="900248" y="523142"/>
                      <a:pt x="914400" y="523142"/>
                    </a:cubicBezTo>
                  </a:path>
                </a:pathLst>
              </a:cu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形状 52">
                <a:extLst>
                  <a:ext uri="{FF2B5EF4-FFF2-40B4-BE49-F238E27FC236}">
                    <a16:creationId xmlns:a16="http://schemas.microsoft.com/office/drawing/2014/main" xmlns="" id="{8D1E724F-0FB4-4B13-AE70-8FED149A2C63}"/>
                  </a:ext>
                </a:extLst>
              </p:cNvPr>
              <p:cNvSpPr/>
              <p:nvPr/>
            </p:nvSpPr>
            <p:spPr>
              <a:xfrm>
                <a:off x="9122453" y="3656022"/>
                <a:ext cx="62494" cy="28991"/>
              </a:xfrm>
              <a:custGeom>
                <a:avLst/>
                <a:gdLst>
                  <a:gd name="connsiteX0" fmla="*/ 666 w 62494"/>
                  <a:gd name="connsiteY0" fmla="*/ 4855 h 28991"/>
                  <a:gd name="connsiteX1" fmla="*/ 16016 w 62494"/>
                  <a:gd name="connsiteY1" fmla="*/ 7047 h 28991"/>
                  <a:gd name="connsiteX2" fmla="*/ 33558 w 62494"/>
                  <a:gd name="connsiteY2" fmla="*/ 11433 h 28991"/>
                  <a:gd name="connsiteX3" fmla="*/ 46715 w 62494"/>
                  <a:gd name="connsiteY3" fmla="*/ 20204 h 28991"/>
                  <a:gd name="connsiteX4" fmla="*/ 53293 w 62494"/>
                  <a:gd name="connsiteY4" fmla="*/ 22397 h 28991"/>
                  <a:gd name="connsiteX5" fmla="*/ 51101 w 62494"/>
                  <a:gd name="connsiteY5" fmla="*/ 26783 h 28991"/>
                  <a:gd name="connsiteX6" fmla="*/ 42329 w 62494"/>
                  <a:gd name="connsiteY6" fmla="*/ 24590 h 28991"/>
                  <a:gd name="connsiteX7" fmla="*/ 16016 w 62494"/>
                  <a:gd name="connsiteY7" fmla="*/ 15819 h 28991"/>
                  <a:gd name="connsiteX8" fmla="*/ 20401 w 62494"/>
                  <a:gd name="connsiteY8" fmla="*/ 22397 h 28991"/>
                  <a:gd name="connsiteX9" fmla="*/ 35751 w 62494"/>
                  <a:gd name="connsiteY9" fmla="*/ 28975 h 28991"/>
                  <a:gd name="connsiteX10" fmla="*/ 33558 w 62494"/>
                  <a:gd name="connsiteY10" fmla="*/ 22397 h 28991"/>
                  <a:gd name="connsiteX11" fmla="*/ 13823 w 62494"/>
                  <a:gd name="connsiteY11" fmla="*/ 7047 h 28991"/>
                  <a:gd name="connsiteX12" fmla="*/ 5052 w 62494"/>
                  <a:gd name="connsiteY12" fmla="*/ 469 h 28991"/>
                  <a:gd name="connsiteX13" fmla="*/ 666 w 62494"/>
                  <a:gd name="connsiteY13" fmla="*/ 4855 h 2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494" h="28991">
                    <a:moveTo>
                      <a:pt x="666" y="4855"/>
                    </a:moveTo>
                    <a:cubicBezTo>
                      <a:pt x="2493" y="5951"/>
                      <a:pt x="10948" y="6033"/>
                      <a:pt x="16016" y="7047"/>
                    </a:cubicBezTo>
                    <a:cubicBezTo>
                      <a:pt x="21926" y="8229"/>
                      <a:pt x="33558" y="11433"/>
                      <a:pt x="33558" y="11433"/>
                    </a:cubicBezTo>
                    <a:cubicBezTo>
                      <a:pt x="37944" y="14357"/>
                      <a:pt x="42107" y="17644"/>
                      <a:pt x="46715" y="20204"/>
                    </a:cubicBezTo>
                    <a:cubicBezTo>
                      <a:pt x="48735" y="21326"/>
                      <a:pt x="51286" y="21250"/>
                      <a:pt x="53293" y="22397"/>
                    </a:cubicBezTo>
                    <a:cubicBezTo>
                      <a:pt x="70145" y="32026"/>
                      <a:pt x="60450" y="28860"/>
                      <a:pt x="51101" y="26783"/>
                    </a:cubicBezTo>
                    <a:cubicBezTo>
                      <a:pt x="48159" y="26129"/>
                      <a:pt x="45253" y="25321"/>
                      <a:pt x="42329" y="24590"/>
                    </a:cubicBezTo>
                    <a:cubicBezTo>
                      <a:pt x="35693" y="20608"/>
                      <a:pt x="24963" y="12240"/>
                      <a:pt x="16016" y="15819"/>
                    </a:cubicBezTo>
                    <a:cubicBezTo>
                      <a:pt x="13569" y="16798"/>
                      <a:pt x="18538" y="20534"/>
                      <a:pt x="20401" y="22397"/>
                    </a:cubicBezTo>
                    <a:cubicBezTo>
                      <a:pt x="25449" y="27445"/>
                      <a:pt x="29040" y="27298"/>
                      <a:pt x="35751" y="28975"/>
                    </a:cubicBezTo>
                    <a:cubicBezTo>
                      <a:pt x="35020" y="26782"/>
                      <a:pt x="34840" y="24320"/>
                      <a:pt x="33558" y="22397"/>
                    </a:cubicBezTo>
                    <a:cubicBezTo>
                      <a:pt x="29308" y="16022"/>
                      <a:pt x="19267" y="10858"/>
                      <a:pt x="13823" y="7047"/>
                    </a:cubicBezTo>
                    <a:cubicBezTo>
                      <a:pt x="10829" y="4951"/>
                      <a:pt x="8321" y="2103"/>
                      <a:pt x="5052" y="469"/>
                    </a:cubicBezTo>
                    <a:cubicBezTo>
                      <a:pt x="917" y="-1598"/>
                      <a:pt x="-1161" y="3759"/>
                      <a:pt x="666" y="4855"/>
                    </a:cubicBezTo>
                    <a:close/>
                  </a:path>
                </a:pathLst>
              </a:custGeom>
              <a:solidFill>
                <a:srgbClr val="4E75A3"/>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xmlns="" id="{B34BDACD-A7E3-4D42-BBD6-F9E94D560683}"/>
                  </a:ext>
                </a:extLst>
              </p:cNvPr>
              <p:cNvSpPr/>
              <p:nvPr/>
            </p:nvSpPr>
            <p:spPr>
              <a:xfrm>
                <a:off x="9880734" y="4085733"/>
                <a:ext cx="348657" cy="163149"/>
              </a:xfrm>
              <a:custGeom>
                <a:avLst/>
                <a:gdLst>
                  <a:gd name="connsiteX0" fmla="*/ 0 w 180907"/>
                  <a:gd name="connsiteY0" fmla="*/ 0 h 67761"/>
                  <a:gd name="connsiteX1" fmla="*/ 24669 w 180907"/>
                  <a:gd name="connsiteY1" fmla="*/ 32892 h 67761"/>
                  <a:gd name="connsiteX2" fmla="*/ 49338 w 180907"/>
                  <a:gd name="connsiteY2" fmla="*/ 42760 h 67761"/>
                  <a:gd name="connsiteX3" fmla="*/ 77297 w 180907"/>
                  <a:gd name="connsiteY3" fmla="*/ 57561 h 67761"/>
                  <a:gd name="connsiteX4" fmla="*/ 92098 w 180907"/>
                  <a:gd name="connsiteY4" fmla="*/ 60851 h 67761"/>
                  <a:gd name="connsiteX5" fmla="*/ 98676 w 180907"/>
                  <a:gd name="connsiteY5" fmla="*/ 62495 h 67761"/>
                  <a:gd name="connsiteX6" fmla="*/ 113478 w 180907"/>
                  <a:gd name="connsiteY6" fmla="*/ 64140 h 67761"/>
                  <a:gd name="connsiteX7" fmla="*/ 134858 w 180907"/>
                  <a:gd name="connsiteY7" fmla="*/ 67429 h 67761"/>
                  <a:gd name="connsiteX8" fmla="*/ 180907 w 180907"/>
                  <a:gd name="connsiteY8" fmla="*/ 67429 h 6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907" h="67761">
                    <a:moveTo>
                      <a:pt x="0" y="0"/>
                    </a:moveTo>
                    <a:cubicBezTo>
                      <a:pt x="7570" y="12301"/>
                      <a:pt x="12708" y="24348"/>
                      <a:pt x="24669" y="32892"/>
                    </a:cubicBezTo>
                    <a:cubicBezTo>
                      <a:pt x="28271" y="35465"/>
                      <a:pt x="45976" y="41079"/>
                      <a:pt x="49338" y="42760"/>
                    </a:cubicBezTo>
                    <a:cubicBezTo>
                      <a:pt x="59253" y="47717"/>
                      <a:pt x="66798" y="54561"/>
                      <a:pt x="77297" y="57561"/>
                    </a:cubicBezTo>
                    <a:cubicBezTo>
                      <a:pt x="82157" y="58950"/>
                      <a:pt x="87173" y="59714"/>
                      <a:pt x="92098" y="60851"/>
                    </a:cubicBezTo>
                    <a:cubicBezTo>
                      <a:pt x="94300" y="61359"/>
                      <a:pt x="96442" y="62151"/>
                      <a:pt x="98676" y="62495"/>
                    </a:cubicBezTo>
                    <a:cubicBezTo>
                      <a:pt x="103583" y="63250"/>
                      <a:pt x="108559" y="63469"/>
                      <a:pt x="113478" y="64140"/>
                    </a:cubicBezTo>
                    <a:cubicBezTo>
                      <a:pt x="120622" y="65114"/>
                      <a:pt x="127656" y="67078"/>
                      <a:pt x="134858" y="67429"/>
                    </a:cubicBezTo>
                    <a:cubicBezTo>
                      <a:pt x="150189" y="68177"/>
                      <a:pt x="165557" y="67429"/>
                      <a:pt x="180907" y="67429"/>
                    </a:cubicBezTo>
                  </a:path>
                </a:pathLst>
              </a:custGeom>
              <a:solidFill>
                <a:schemeClr val="accent6">
                  <a:lumMod val="75000"/>
                </a:schemeClr>
              </a:solid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xmlns="" id="{40CFF0D2-F312-4460-81DA-2F478CA1903C}"/>
                </a:ext>
              </a:extLst>
            </p:cNvPr>
            <p:cNvGrpSpPr/>
            <p:nvPr/>
          </p:nvGrpSpPr>
          <p:grpSpPr>
            <a:xfrm flipH="1">
              <a:off x="3765414" y="2895772"/>
              <a:ext cx="2491223" cy="1331106"/>
              <a:chOff x="8065126" y="3375904"/>
              <a:chExt cx="2164265" cy="872978"/>
            </a:xfrm>
          </p:grpSpPr>
          <p:sp>
            <p:nvSpPr>
              <p:cNvPr id="47" name="任意多边形: 形状 46">
                <a:extLst>
                  <a:ext uri="{FF2B5EF4-FFF2-40B4-BE49-F238E27FC236}">
                    <a16:creationId xmlns:a16="http://schemas.microsoft.com/office/drawing/2014/main" xmlns="" id="{2B9B8D6E-7985-468A-81BE-66D0F0C9EBD3}"/>
                  </a:ext>
                </a:extLst>
              </p:cNvPr>
              <p:cNvSpPr/>
              <p:nvPr/>
            </p:nvSpPr>
            <p:spPr>
              <a:xfrm>
                <a:off x="8065126" y="3375904"/>
                <a:ext cx="2019079" cy="850974"/>
              </a:xfrm>
              <a:custGeom>
                <a:avLst/>
                <a:gdLst>
                  <a:gd name="connsiteX0" fmla="*/ 0 w 2019079"/>
                  <a:gd name="connsiteY0" fmla="*/ 655409 h 850974"/>
                  <a:gd name="connsiteX1" fmla="*/ 132138 w 2019079"/>
                  <a:gd name="connsiteY1" fmla="*/ 597268 h 850974"/>
                  <a:gd name="connsiteX2" fmla="*/ 153281 w 2019079"/>
                  <a:gd name="connsiteY2" fmla="*/ 576125 h 850974"/>
                  <a:gd name="connsiteX3" fmla="*/ 200850 w 2019079"/>
                  <a:gd name="connsiteY3" fmla="*/ 554983 h 850974"/>
                  <a:gd name="connsiteX4" fmla="*/ 280134 w 2019079"/>
                  <a:gd name="connsiteY4" fmla="*/ 512699 h 850974"/>
                  <a:gd name="connsiteX5" fmla="*/ 332989 w 2019079"/>
                  <a:gd name="connsiteY5" fmla="*/ 465129 h 850974"/>
                  <a:gd name="connsiteX6" fmla="*/ 401701 w 2019079"/>
                  <a:gd name="connsiteY6" fmla="*/ 375274 h 850974"/>
                  <a:gd name="connsiteX7" fmla="*/ 475699 w 2019079"/>
                  <a:gd name="connsiteY7" fmla="*/ 211422 h 850974"/>
                  <a:gd name="connsiteX8" fmla="*/ 512698 w 2019079"/>
                  <a:gd name="connsiteY8" fmla="*/ 137425 h 850974"/>
                  <a:gd name="connsiteX9" fmla="*/ 523269 w 2019079"/>
                  <a:gd name="connsiteY9" fmla="*/ 105711 h 850974"/>
                  <a:gd name="connsiteX10" fmla="*/ 576124 w 2019079"/>
                  <a:gd name="connsiteY10" fmla="*/ 52856 h 850974"/>
                  <a:gd name="connsiteX11" fmla="*/ 597267 w 2019079"/>
                  <a:gd name="connsiteY11" fmla="*/ 26428 h 850974"/>
                  <a:gd name="connsiteX12" fmla="*/ 623694 w 2019079"/>
                  <a:gd name="connsiteY12" fmla="*/ 0 h 850974"/>
                  <a:gd name="connsiteX13" fmla="*/ 660693 w 2019079"/>
                  <a:gd name="connsiteY13" fmla="*/ 10572 h 850974"/>
                  <a:gd name="connsiteX14" fmla="*/ 692407 w 2019079"/>
                  <a:gd name="connsiteY14" fmla="*/ 36999 h 850974"/>
                  <a:gd name="connsiteX15" fmla="*/ 729405 w 2019079"/>
                  <a:gd name="connsiteY15" fmla="*/ 79284 h 850974"/>
                  <a:gd name="connsiteX16" fmla="*/ 750548 w 2019079"/>
                  <a:gd name="connsiteY16" fmla="*/ 100426 h 850974"/>
                  <a:gd name="connsiteX17" fmla="*/ 761119 w 2019079"/>
                  <a:gd name="connsiteY17" fmla="*/ 121568 h 850974"/>
                  <a:gd name="connsiteX18" fmla="*/ 782261 w 2019079"/>
                  <a:gd name="connsiteY18" fmla="*/ 147996 h 850974"/>
                  <a:gd name="connsiteX19" fmla="*/ 798118 w 2019079"/>
                  <a:gd name="connsiteY19" fmla="*/ 174424 h 850974"/>
                  <a:gd name="connsiteX20" fmla="*/ 845687 w 2019079"/>
                  <a:gd name="connsiteY20" fmla="*/ 147996 h 850974"/>
                  <a:gd name="connsiteX21" fmla="*/ 877401 w 2019079"/>
                  <a:gd name="connsiteY21" fmla="*/ 126854 h 850974"/>
                  <a:gd name="connsiteX22" fmla="*/ 956684 w 2019079"/>
                  <a:gd name="connsiteY22" fmla="*/ 142710 h 850974"/>
                  <a:gd name="connsiteX23" fmla="*/ 998968 w 2019079"/>
                  <a:gd name="connsiteY23" fmla="*/ 216708 h 850974"/>
                  <a:gd name="connsiteX24" fmla="*/ 1009539 w 2019079"/>
                  <a:gd name="connsiteY24" fmla="*/ 232565 h 850974"/>
                  <a:gd name="connsiteX25" fmla="*/ 1035967 w 2019079"/>
                  <a:gd name="connsiteY25" fmla="*/ 269563 h 850974"/>
                  <a:gd name="connsiteX26" fmla="*/ 1046538 w 2019079"/>
                  <a:gd name="connsiteY26" fmla="*/ 290706 h 850974"/>
                  <a:gd name="connsiteX27" fmla="*/ 1067681 w 2019079"/>
                  <a:gd name="connsiteY27" fmla="*/ 306562 h 850974"/>
                  <a:gd name="connsiteX28" fmla="*/ 1094108 w 2019079"/>
                  <a:gd name="connsiteY28" fmla="*/ 369989 h 850974"/>
                  <a:gd name="connsiteX29" fmla="*/ 1115250 w 2019079"/>
                  <a:gd name="connsiteY29" fmla="*/ 412273 h 850974"/>
                  <a:gd name="connsiteX30" fmla="*/ 1125822 w 2019079"/>
                  <a:gd name="connsiteY30" fmla="*/ 422844 h 850974"/>
                  <a:gd name="connsiteX31" fmla="*/ 1168106 w 2019079"/>
                  <a:gd name="connsiteY31" fmla="*/ 454558 h 850974"/>
                  <a:gd name="connsiteX32" fmla="*/ 1263246 w 2019079"/>
                  <a:gd name="connsiteY32" fmla="*/ 443987 h 850974"/>
                  <a:gd name="connsiteX33" fmla="*/ 1300245 w 2019079"/>
                  <a:gd name="connsiteY33" fmla="*/ 406988 h 850974"/>
                  <a:gd name="connsiteX34" fmla="*/ 1316101 w 2019079"/>
                  <a:gd name="connsiteY34" fmla="*/ 396417 h 850974"/>
                  <a:gd name="connsiteX35" fmla="*/ 1353100 w 2019079"/>
                  <a:gd name="connsiteY35" fmla="*/ 401702 h 850974"/>
                  <a:gd name="connsiteX36" fmla="*/ 1411241 w 2019079"/>
                  <a:gd name="connsiteY36" fmla="*/ 465129 h 850974"/>
                  <a:gd name="connsiteX37" fmla="*/ 1421812 w 2019079"/>
                  <a:gd name="connsiteY37" fmla="*/ 491557 h 850974"/>
                  <a:gd name="connsiteX38" fmla="*/ 1432383 w 2019079"/>
                  <a:gd name="connsiteY38" fmla="*/ 528555 h 850974"/>
                  <a:gd name="connsiteX39" fmla="*/ 1437669 w 2019079"/>
                  <a:gd name="connsiteY39" fmla="*/ 549698 h 850974"/>
                  <a:gd name="connsiteX40" fmla="*/ 1448240 w 2019079"/>
                  <a:gd name="connsiteY40" fmla="*/ 565554 h 850974"/>
                  <a:gd name="connsiteX41" fmla="*/ 1485239 w 2019079"/>
                  <a:gd name="connsiteY41" fmla="*/ 613124 h 850974"/>
                  <a:gd name="connsiteX42" fmla="*/ 1506381 w 2019079"/>
                  <a:gd name="connsiteY42" fmla="*/ 623695 h 850974"/>
                  <a:gd name="connsiteX43" fmla="*/ 1527523 w 2019079"/>
                  <a:gd name="connsiteY43" fmla="*/ 644837 h 850974"/>
                  <a:gd name="connsiteX44" fmla="*/ 1575093 w 2019079"/>
                  <a:gd name="connsiteY44" fmla="*/ 655409 h 850974"/>
                  <a:gd name="connsiteX45" fmla="*/ 1596235 w 2019079"/>
                  <a:gd name="connsiteY45" fmla="*/ 639552 h 850974"/>
                  <a:gd name="connsiteX46" fmla="*/ 1617378 w 2019079"/>
                  <a:gd name="connsiteY46" fmla="*/ 634266 h 850974"/>
                  <a:gd name="connsiteX47" fmla="*/ 1633234 w 2019079"/>
                  <a:gd name="connsiteY47" fmla="*/ 628981 h 850974"/>
                  <a:gd name="connsiteX48" fmla="*/ 1680804 w 2019079"/>
                  <a:gd name="connsiteY48" fmla="*/ 650123 h 850974"/>
                  <a:gd name="connsiteX49" fmla="*/ 1749516 w 2019079"/>
                  <a:gd name="connsiteY49" fmla="*/ 692407 h 850974"/>
                  <a:gd name="connsiteX50" fmla="*/ 1860513 w 2019079"/>
                  <a:gd name="connsiteY50" fmla="*/ 766405 h 850974"/>
                  <a:gd name="connsiteX51" fmla="*/ 1886941 w 2019079"/>
                  <a:gd name="connsiteY51" fmla="*/ 798118 h 850974"/>
                  <a:gd name="connsiteX52" fmla="*/ 1913368 w 2019079"/>
                  <a:gd name="connsiteY52" fmla="*/ 803404 h 850974"/>
                  <a:gd name="connsiteX53" fmla="*/ 1955653 w 2019079"/>
                  <a:gd name="connsiteY53" fmla="*/ 824546 h 850974"/>
                  <a:gd name="connsiteX54" fmla="*/ 1976795 w 2019079"/>
                  <a:gd name="connsiteY54" fmla="*/ 829832 h 850974"/>
                  <a:gd name="connsiteX55" fmla="*/ 2019079 w 2019079"/>
                  <a:gd name="connsiteY55" fmla="*/ 850974 h 85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019079" h="850974">
                    <a:moveTo>
                      <a:pt x="0" y="655409"/>
                    </a:moveTo>
                    <a:cubicBezTo>
                      <a:pt x="57124" y="648268"/>
                      <a:pt x="78088" y="651318"/>
                      <a:pt x="132138" y="597268"/>
                    </a:cubicBezTo>
                    <a:cubicBezTo>
                      <a:pt x="139186" y="590220"/>
                      <a:pt x="144793" y="581349"/>
                      <a:pt x="153281" y="576125"/>
                    </a:cubicBezTo>
                    <a:cubicBezTo>
                      <a:pt x="168059" y="567031"/>
                      <a:pt x="185515" y="563102"/>
                      <a:pt x="200850" y="554983"/>
                    </a:cubicBezTo>
                    <a:cubicBezTo>
                      <a:pt x="305368" y="499650"/>
                      <a:pt x="186805" y="552695"/>
                      <a:pt x="280134" y="512699"/>
                    </a:cubicBezTo>
                    <a:cubicBezTo>
                      <a:pt x="297752" y="496842"/>
                      <a:pt x="316228" y="481890"/>
                      <a:pt x="332989" y="465129"/>
                    </a:cubicBezTo>
                    <a:cubicBezTo>
                      <a:pt x="359875" y="438243"/>
                      <a:pt x="382659" y="408165"/>
                      <a:pt x="401701" y="375274"/>
                    </a:cubicBezTo>
                    <a:cubicBezTo>
                      <a:pt x="434801" y="318102"/>
                      <a:pt x="443524" y="275770"/>
                      <a:pt x="475699" y="211422"/>
                    </a:cubicBezTo>
                    <a:cubicBezTo>
                      <a:pt x="488032" y="186756"/>
                      <a:pt x="503978" y="163587"/>
                      <a:pt x="512698" y="137425"/>
                    </a:cubicBezTo>
                    <a:cubicBezTo>
                      <a:pt x="516222" y="126854"/>
                      <a:pt x="516926" y="114873"/>
                      <a:pt x="523269" y="105711"/>
                    </a:cubicBezTo>
                    <a:cubicBezTo>
                      <a:pt x="553432" y="62142"/>
                      <a:pt x="553130" y="81597"/>
                      <a:pt x="576124" y="52856"/>
                    </a:cubicBezTo>
                    <a:cubicBezTo>
                      <a:pt x="583172" y="44047"/>
                      <a:pt x="589720" y="34814"/>
                      <a:pt x="597267" y="26428"/>
                    </a:cubicBezTo>
                    <a:cubicBezTo>
                      <a:pt x="605601" y="17168"/>
                      <a:pt x="623694" y="0"/>
                      <a:pt x="623694" y="0"/>
                    </a:cubicBezTo>
                    <a:cubicBezTo>
                      <a:pt x="636027" y="3524"/>
                      <a:pt x="649400" y="4491"/>
                      <a:pt x="660693" y="10572"/>
                    </a:cubicBezTo>
                    <a:cubicBezTo>
                      <a:pt x="672809" y="17096"/>
                      <a:pt x="682179" y="27794"/>
                      <a:pt x="692407" y="36999"/>
                    </a:cubicBezTo>
                    <a:cubicBezTo>
                      <a:pt x="727884" y="68928"/>
                      <a:pt x="700404" y="46141"/>
                      <a:pt x="729405" y="79284"/>
                    </a:cubicBezTo>
                    <a:cubicBezTo>
                      <a:pt x="735968" y="86785"/>
                      <a:pt x="743500" y="93379"/>
                      <a:pt x="750548" y="100426"/>
                    </a:cubicBezTo>
                    <a:cubicBezTo>
                      <a:pt x="754072" y="107473"/>
                      <a:pt x="756748" y="115012"/>
                      <a:pt x="761119" y="121568"/>
                    </a:cubicBezTo>
                    <a:cubicBezTo>
                      <a:pt x="767377" y="130955"/>
                      <a:pt x="775792" y="138754"/>
                      <a:pt x="782261" y="147996"/>
                    </a:cubicBezTo>
                    <a:cubicBezTo>
                      <a:pt x="788152" y="156412"/>
                      <a:pt x="792832" y="165615"/>
                      <a:pt x="798118" y="174424"/>
                    </a:cubicBezTo>
                    <a:cubicBezTo>
                      <a:pt x="813974" y="165615"/>
                      <a:pt x="831017" y="158665"/>
                      <a:pt x="845687" y="147996"/>
                    </a:cubicBezTo>
                    <a:cubicBezTo>
                      <a:pt x="883924" y="120187"/>
                      <a:pt x="823069" y="140436"/>
                      <a:pt x="877401" y="126854"/>
                    </a:cubicBezTo>
                    <a:cubicBezTo>
                      <a:pt x="903829" y="132139"/>
                      <a:pt x="935011" y="126691"/>
                      <a:pt x="956684" y="142710"/>
                    </a:cubicBezTo>
                    <a:cubicBezTo>
                      <a:pt x="979530" y="159596"/>
                      <a:pt x="983210" y="193070"/>
                      <a:pt x="998968" y="216708"/>
                    </a:cubicBezTo>
                    <a:cubicBezTo>
                      <a:pt x="1002492" y="221994"/>
                      <a:pt x="1005847" y="227396"/>
                      <a:pt x="1009539" y="232565"/>
                    </a:cubicBezTo>
                    <a:cubicBezTo>
                      <a:pt x="1017641" y="243907"/>
                      <a:pt x="1028850" y="257108"/>
                      <a:pt x="1035967" y="269563"/>
                    </a:cubicBezTo>
                    <a:cubicBezTo>
                      <a:pt x="1039876" y="276404"/>
                      <a:pt x="1041410" y="284724"/>
                      <a:pt x="1046538" y="290706"/>
                    </a:cubicBezTo>
                    <a:cubicBezTo>
                      <a:pt x="1052271" y="297394"/>
                      <a:pt x="1060633" y="301277"/>
                      <a:pt x="1067681" y="306562"/>
                    </a:cubicBezTo>
                    <a:cubicBezTo>
                      <a:pt x="1077100" y="353664"/>
                      <a:pt x="1066376" y="314525"/>
                      <a:pt x="1094108" y="369989"/>
                    </a:cubicBezTo>
                    <a:cubicBezTo>
                      <a:pt x="1112350" y="406473"/>
                      <a:pt x="1078630" y="361006"/>
                      <a:pt x="1115250" y="412273"/>
                    </a:cubicBezTo>
                    <a:cubicBezTo>
                      <a:pt x="1118147" y="416328"/>
                      <a:pt x="1121931" y="419731"/>
                      <a:pt x="1125822" y="422844"/>
                    </a:cubicBezTo>
                    <a:cubicBezTo>
                      <a:pt x="1139580" y="433850"/>
                      <a:pt x="1168106" y="454558"/>
                      <a:pt x="1168106" y="454558"/>
                    </a:cubicBezTo>
                    <a:cubicBezTo>
                      <a:pt x="1199819" y="451034"/>
                      <a:pt x="1233224" y="454795"/>
                      <a:pt x="1263246" y="443987"/>
                    </a:cubicBezTo>
                    <a:cubicBezTo>
                      <a:pt x="1279656" y="438079"/>
                      <a:pt x="1285733" y="416663"/>
                      <a:pt x="1300245" y="406988"/>
                    </a:cubicBezTo>
                    <a:lnTo>
                      <a:pt x="1316101" y="396417"/>
                    </a:lnTo>
                    <a:cubicBezTo>
                      <a:pt x="1328434" y="398179"/>
                      <a:pt x="1342417" y="395292"/>
                      <a:pt x="1353100" y="401702"/>
                    </a:cubicBezTo>
                    <a:cubicBezTo>
                      <a:pt x="1360966" y="406422"/>
                      <a:pt x="1401388" y="447394"/>
                      <a:pt x="1411241" y="465129"/>
                    </a:cubicBezTo>
                    <a:cubicBezTo>
                      <a:pt x="1415849" y="473423"/>
                      <a:pt x="1418812" y="482556"/>
                      <a:pt x="1421812" y="491557"/>
                    </a:cubicBezTo>
                    <a:cubicBezTo>
                      <a:pt x="1425868" y="503725"/>
                      <a:pt x="1429008" y="516181"/>
                      <a:pt x="1432383" y="528555"/>
                    </a:cubicBezTo>
                    <a:cubicBezTo>
                      <a:pt x="1434294" y="535564"/>
                      <a:pt x="1434807" y="543021"/>
                      <a:pt x="1437669" y="549698"/>
                    </a:cubicBezTo>
                    <a:cubicBezTo>
                      <a:pt x="1440171" y="555537"/>
                      <a:pt x="1444429" y="560472"/>
                      <a:pt x="1448240" y="565554"/>
                    </a:cubicBezTo>
                    <a:cubicBezTo>
                      <a:pt x="1460293" y="581625"/>
                      <a:pt x="1467272" y="604140"/>
                      <a:pt x="1485239" y="613124"/>
                    </a:cubicBezTo>
                    <a:cubicBezTo>
                      <a:pt x="1492286" y="616648"/>
                      <a:pt x="1500078" y="618968"/>
                      <a:pt x="1506381" y="623695"/>
                    </a:cubicBezTo>
                    <a:cubicBezTo>
                      <a:pt x="1514354" y="629675"/>
                      <a:pt x="1519413" y="639044"/>
                      <a:pt x="1527523" y="644837"/>
                    </a:cubicBezTo>
                    <a:cubicBezTo>
                      <a:pt x="1535444" y="650495"/>
                      <a:pt x="1572705" y="655011"/>
                      <a:pt x="1575093" y="655409"/>
                    </a:cubicBezTo>
                    <a:cubicBezTo>
                      <a:pt x="1582140" y="650123"/>
                      <a:pt x="1588356" y="643492"/>
                      <a:pt x="1596235" y="639552"/>
                    </a:cubicBezTo>
                    <a:cubicBezTo>
                      <a:pt x="1602733" y="636303"/>
                      <a:pt x="1610393" y="636262"/>
                      <a:pt x="1617378" y="634266"/>
                    </a:cubicBezTo>
                    <a:cubicBezTo>
                      <a:pt x="1622735" y="632735"/>
                      <a:pt x="1627949" y="630743"/>
                      <a:pt x="1633234" y="628981"/>
                    </a:cubicBezTo>
                    <a:cubicBezTo>
                      <a:pt x="1649091" y="636028"/>
                      <a:pt x="1666089" y="640926"/>
                      <a:pt x="1680804" y="650123"/>
                    </a:cubicBezTo>
                    <a:cubicBezTo>
                      <a:pt x="1762445" y="701148"/>
                      <a:pt x="1677573" y="668426"/>
                      <a:pt x="1749516" y="692407"/>
                    </a:cubicBezTo>
                    <a:cubicBezTo>
                      <a:pt x="1841675" y="761527"/>
                      <a:pt x="1801368" y="742747"/>
                      <a:pt x="1860513" y="766405"/>
                    </a:cubicBezTo>
                    <a:cubicBezTo>
                      <a:pt x="1869322" y="776976"/>
                      <a:pt x="1875668" y="790227"/>
                      <a:pt x="1886941" y="798118"/>
                    </a:cubicBezTo>
                    <a:cubicBezTo>
                      <a:pt x="1894301" y="803270"/>
                      <a:pt x="1904653" y="801225"/>
                      <a:pt x="1913368" y="803404"/>
                    </a:cubicBezTo>
                    <a:cubicBezTo>
                      <a:pt x="1941542" y="810447"/>
                      <a:pt x="1919708" y="808570"/>
                      <a:pt x="1955653" y="824546"/>
                    </a:cubicBezTo>
                    <a:cubicBezTo>
                      <a:pt x="1962291" y="827496"/>
                      <a:pt x="1969968" y="827350"/>
                      <a:pt x="1976795" y="829832"/>
                    </a:cubicBezTo>
                    <a:cubicBezTo>
                      <a:pt x="2012077" y="842662"/>
                      <a:pt x="2005051" y="836943"/>
                      <a:pt x="2019079" y="850974"/>
                    </a:cubicBezTo>
                  </a:path>
                </a:pathLst>
              </a:cu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任意多边形: 形状 47">
                <a:extLst>
                  <a:ext uri="{FF2B5EF4-FFF2-40B4-BE49-F238E27FC236}">
                    <a16:creationId xmlns:a16="http://schemas.microsoft.com/office/drawing/2014/main" xmlns="" id="{AC1074DB-DEA1-4C25-A8FE-D4AEF0674DE9}"/>
                  </a:ext>
                </a:extLst>
              </p:cNvPr>
              <p:cNvSpPr/>
              <p:nvPr/>
            </p:nvSpPr>
            <p:spPr>
              <a:xfrm>
                <a:off x="9156617" y="3684889"/>
                <a:ext cx="927588" cy="518749"/>
              </a:xfrm>
              <a:custGeom>
                <a:avLst/>
                <a:gdLst>
                  <a:gd name="connsiteX0" fmla="*/ 0 w 914400"/>
                  <a:gd name="connsiteY0" fmla="*/ 0 h 523145"/>
                  <a:gd name="connsiteX1" fmla="*/ 13189 w 914400"/>
                  <a:gd name="connsiteY1" fmla="*/ 52754 h 523145"/>
                  <a:gd name="connsiteX2" fmla="*/ 17585 w 914400"/>
                  <a:gd name="connsiteY2" fmla="*/ 65942 h 523145"/>
                  <a:gd name="connsiteX3" fmla="*/ 30773 w 914400"/>
                  <a:gd name="connsiteY3" fmla="*/ 74735 h 523145"/>
                  <a:gd name="connsiteX4" fmla="*/ 52754 w 914400"/>
                  <a:gd name="connsiteY4" fmla="*/ 105508 h 523145"/>
                  <a:gd name="connsiteX5" fmla="*/ 65942 w 914400"/>
                  <a:gd name="connsiteY5" fmla="*/ 118696 h 523145"/>
                  <a:gd name="connsiteX6" fmla="*/ 79131 w 914400"/>
                  <a:gd name="connsiteY6" fmla="*/ 136281 h 523145"/>
                  <a:gd name="connsiteX7" fmla="*/ 109904 w 914400"/>
                  <a:gd name="connsiteY7" fmla="*/ 149469 h 523145"/>
                  <a:gd name="connsiteX8" fmla="*/ 206619 w 914400"/>
                  <a:gd name="connsiteY8" fmla="*/ 145073 h 523145"/>
                  <a:gd name="connsiteX9" fmla="*/ 228600 w 914400"/>
                  <a:gd name="connsiteY9" fmla="*/ 123092 h 523145"/>
                  <a:gd name="connsiteX10" fmla="*/ 246185 w 914400"/>
                  <a:gd name="connsiteY10" fmla="*/ 118696 h 523145"/>
                  <a:gd name="connsiteX11" fmla="*/ 281354 w 914400"/>
                  <a:gd name="connsiteY11" fmla="*/ 101112 h 523145"/>
                  <a:gd name="connsiteX12" fmla="*/ 303335 w 914400"/>
                  <a:gd name="connsiteY12" fmla="*/ 127489 h 523145"/>
                  <a:gd name="connsiteX13" fmla="*/ 334108 w 914400"/>
                  <a:gd name="connsiteY13" fmla="*/ 171450 h 523145"/>
                  <a:gd name="connsiteX14" fmla="*/ 364881 w 914400"/>
                  <a:gd name="connsiteY14" fmla="*/ 241789 h 523145"/>
                  <a:gd name="connsiteX15" fmla="*/ 373673 w 914400"/>
                  <a:gd name="connsiteY15" fmla="*/ 259373 h 523145"/>
                  <a:gd name="connsiteX16" fmla="*/ 386862 w 914400"/>
                  <a:gd name="connsiteY16" fmla="*/ 290146 h 523145"/>
                  <a:gd name="connsiteX17" fmla="*/ 400050 w 914400"/>
                  <a:gd name="connsiteY17" fmla="*/ 303335 h 523145"/>
                  <a:gd name="connsiteX18" fmla="*/ 426427 w 914400"/>
                  <a:gd name="connsiteY18" fmla="*/ 334108 h 523145"/>
                  <a:gd name="connsiteX19" fmla="*/ 457200 w 914400"/>
                  <a:gd name="connsiteY19" fmla="*/ 342900 h 523145"/>
                  <a:gd name="connsiteX20" fmla="*/ 558312 w 914400"/>
                  <a:gd name="connsiteY20" fmla="*/ 334108 h 523145"/>
                  <a:gd name="connsiteX21" fmla="*/ 580292 w 914400"/>
                  <a:gd name="connsiteY21" fmla="*/ 329712 h 523145"/>
                  <a:gd name="connsiteX22" fmla="*/ 628650 w 914400"/>
                  <a:gd name="connsiteY22" fmla="*/ 382466 h 523145"/>
                  <a:gd name="connsiteX23" fmla="*/ 655027 w 914400"/>
                  <a:gd name="connsiteY23" fmla="*/ 395654 h 523145"/>
                  <a:gd name="connsiteX24" fmla="*/ 707781 w 914400"/>
                  <a:gd name="connsiteY24" fmla="*/ 430823 h 523145"/>
                  <a:gd name="connsiteX25" fmla="*/ 742950 w 914400"/>
                  <a:gd name="connsiteY25" fmla="*/ 448408 h 523145"/>
                  <a:gd name="connsiteX26" fmla="*/ 769327 w 914400"/>
                  <a:gd name="connsiteY26" fmla="*/ 461596 h 523145"/>
                  <a:gd name="connsiteX27" fmla="*/ 795704 w 914400"/>
                  <a:gd name="connsiteY27" fmla="*/ 474785 h 523145"/>
                  <a:gd name="connsiteX28" fmla="*/ 813289 w 914400"/>
                  <a:gd name="connsiteY28" fmla="*/ 492369 h 523145"/>
                  <a:gd name="connsiteX29" fmla="*/ 848458 w 914400"/>
                  <a:gd name="connsiteY29" fmla="*/ 501162 h 523145"/>
                  <a:gd name="connsiteX30" fmla="*/ 883627 w 914400"/>
                  <a:gd name="connsiteY30" fmla="*/ 514350 h 523145"/>
                  <a:gd name="connsiteX31" fmla="*/ 914400 w 914400"/>
                  <a:gd name="connsiteY31" fmla="*/ 523142 h 523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14400" h="523145">
                    <a:moveTo>
                      <a:pt x="0" y="0"/>
                    </a:moveTo>
                    <a:cubicBezTo>
                      <a:pt x="4396" y="17585"/>
                      <a:pt x="8519" y="35240"/>
                      <a:pt x="13189" y="52754"/>
                    </a:cubicBezTo>
                    <a:cubicBezTo>
                      <a:pt x="14383" y="57231"/>
                      <a:pt x="14690" y="62324"/>
                      <a:pt x="17585" y="65942"/>
                    </a:cubicBezTo>
                    <a:cubicBezTo>
                      <a:pt x="20885" y="70068"/>
                      <a:pt x="27037" y="70999"/>
                      <a:pt x="30773" y="74735"/>
                    </a:cubicBezTo>
                    <a:cubicBezTo>
                      <a:pt x="46623" y="90585"/>
                      <a:pt x="40266" y="90521"/>
                      <a:pt x="52754" y="105508"/>
                    </a:cubicBezTo>
                    <a:cubicBezTo>
                      <a:pt x="56734" y="110284"/>
                      <a:pt x="61896" y="113976"/>
                      <a:pt x="65942" y="118696"/>
                    </a:cubicBezTo>
                    <a:cubicBezTo>
                      <a:pt x="70710" y="124259"/>
                      <a:pt x="73568" y="131513"/>
                      <a:pt x="79131" y="136281"/>
                    </a:cubicBezTo>
                    <a:cubicBezTo>
                      <a:pt x="86044" y="142206"/>
                      <a:pt x="100975" y="146493"/>
                      <a:pt x="109904" y="149469"/>
                    </a:cubicBezTo>
                    <a:lnTo>
                      <a:pt x="206619" y="145073"/>
                    </a:lnTo>
                    <a:cubicBezTo>
                      <a:pt x="216734" y="142825"/>
                      <a:pt x="218547" y="125605"/>
                      <a:pt x="228600" y="123092"/>
                    </a:cubicBezTo>
                    <a:lnTo>
                      <a:pt x="246185" y="118696"/>
                    </a:lnTo>
                    <a:cubicBezTo>
                      <a:pt x="250128" y="115739"/>
                      <a:pt x="271897" y="95858"/>
                      <a:pt x="281354" y="101112"/>
                    </a:cubicBezTo>
                    <a:cubicBezTo>
                      <a:pt x="291359" y="106670"/>
                      <a:pt x="296468" y="118333"/>
                      <a:pt x="303335" y="127489"/>
                    </a:cubicBezTo>
                    <a:cubicBezTo>
                      <a:pt x="314067" y="141799"/>
                      <a:pt x="326109" y="155451"/>
                      <a:pt x="334108" y="171450"/>
                    </a:cubicBezTo>
                    <a:cubicBezTo>
                      <a:pt x="369708" y="242652"/>
                      <a:pt x="335228" y="170623"/>
                      <a:pt x="364881" y="241789"/>
                    </a:cubicBezTo>
                    <a:cubicBezTo>
                      <a:pt x="367401" y="247838"/>
                      <a:pt x="371092" y="253350"/>
                      <a:pt x="373673" y="259373"/>
                    </a:cubicBezTo>
                    <a:cubicBezTo>
                      <a:pt x="379825" y="273728"/>
                      <a:pt x="376444" y="275561"/>
                      <a:pt x="386862" y="290146"/>
                    </a:cubicBezTo>
                    <a:cubicBezTo>
                      <a:pt x="390476" y="295205"/>
                      <a:pt x="396004" y="298615"/>
                      <a:pt x="400050" y="303335"/>
                    </a:cubicBezTo>
                    <a:cubicBezTo>
                      <a:pt x="408171" y="312810"/>
                      <a:pt x="415524" y="326839"/>
                      <a:pt x="426427" y="334108"/>
                    </a:cubicBezTo>
                    <a:cubicBezTo>
                      <a:pt x="430210" y="336630"/>
                      <a:pt x="454856" y="342314"/>
                      <a:pt x="457200" y="342900"/>
                    </a:cubicBezTo>
                    <a:cubicBezTo>
                      <a:pt x="490904" y="339969"/>
                      <a:pt x="524673" y="337712"/>
                      <a:pt x="558312" y="334108"/>
                    </a:cubicBezTo>
                    <a:cubicBezTo>
                      <a:pt x="565741" y="333312"/>
                      <a:pt x="572998" y="328091"/>
                      <a:pt x="580292" y="329712"/>
                    </a:cubicBezTo>
                    <a:cubicBezTo>
                      <a:pt x="596036" y="333211"/>
                      <a:pt x="628058" y="382071"/>
                      <a:pt x="628650" y="382466"/>
                    </a:cubicBezTo>
                    <a:cubicBezTo>
                      <a:pt x="645695" y="393828"/>
                      <a:pt x="636827" y="389587"/>
                      <a:pt x="655027" y="395654"/>
                    </a:cubicBezTo>
                    <a:cubicBezTo>
                      <a:pt x="672612" y="407377"/>
                      <a:pt x="688878" y="421371"/>
                      <a:pt x="707781" y="430823"/>
                    </a:cubicBezTo>
                    <a:lnTo>
                      <a:pt x="742950" y="448408"/>
                    </a:lnTo>
                    <a:cubicBezTo>
                      <a:pt x="751742" y="452804"/>
                      <a:pt x="761148" y="456143"/>
                      <a:pt x="769327" y="461596"/>
                    </a:cubicBezTo>
                    <a:cubicBezTo>
                      <a:pt x="786372" y="472959"/>
                      <a:pt x="777503" y="468718"/>
                      <a:pt x="795704" y="474785"/>
                    </a:cubicBezTo>
                    <a:cubicBezTo>
                      <a:pt x="801566" y="480646"/>
                      <a:pt x="805875" y="488662"/>
                      <a:pt x="813289" y="492369"/>
                    </a:cubicBezTo>
                    <a:cubicBezTo>
                      <a:pt x="824097" y="497773"/>
                      <a:pt x="848458" y="501162"/>
                      <a:pt x="848458" y="501162"/>
                    </a:cubicBezTo>
                    <a:cubicBezTo>
                      <a:pt x="877938" y="515902"/>
                      <a:pt x="853699" y="505372"/>
                      <a:pt x="883627" y="514350"/>
                    </a:cubicBezTo>
                    <a:cubicBezTo>
                      <a:pt x="914480" y="523605"/>
                      <a:pt x="900248" y="523142"/>
                      <a:pt x="914400" y="523142"/>
                    </a:cubicBezTo>
                  </a:path>
                </a:pathLst>
              </a:cu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任意多边形: 形状 48">
                <a:extLst>
                  <a:ext uri="{FF2B5EF4-FFF2-40B4-BE49-F238E27FC236}">
                    <a16:creationId xmlns:a16="http://schemas.microsoft.com/office/drawing/2014/main" xmlns="" id="{86DA522D-59BA-4D95-AA0B-067B4E602CE3}"/>
                  </a:ext>
                </a:extLst>
              </p:cNvPr>
              <p:cNvSpPr/>
              <p:nvPr/>
            </p:nvSpPr>
            <p:spPr>
              <a:xfrm>
                <a:off x="9122453" y="3656022"/>
                <a:ext cx="62494" cy="28991"/>
              </a:xfrm>
              <a:custGeom>
                <a:avLst/>
                <a:gdLst>
                  <a:gd name="connsiteX0" fmla="*/ 666 w 62494"/>
                  <a:gd name="connsiteY0" fmla="*/ 4855 h 28991"/>
                  <a:gd name="connsiteX1" fmla="*/ 16016 w 62494"/>
                  <a:gd name="connsiteY1" fmla="*/ 7047 h 28991"/>
                  <a:gd name="connsiteX2" fmla="*/ 33558 w 62494"/>
                  <a:gd name="connsiteY2" fmla="*/ 11433 h 28991"/>
                  <a:gd name="connsiteX3" fmla="*/ 46715 w 62494"/>
                  <a:gd name="connsiteY3" fmla="*/ 20204 h 28991"/>
                  <a:gd name="connsiteX4" fmla="*/ 53293 w 62494"/>
                  <a:gd name="connsiteY4" fmla="*/ 22397 h 28991"/>
                  <a:gd name="connsiteX5" fmla="*/ 51101 w 62494"/>
                  <a:gd name="connsiteY5" fmla="*/ 26783 h 28991"/>
                  <a:gd name="connsiteX6" fmla="*/ 42329 w 62494"/>
                  <a:gd name="connsiteY6" fmla="*/ 24590 h 28991"/>
                  <a:gd name="connsiteX7" fmla="*/ 16016 w 62494"/>
                  <a:gd name="connsiteY7" fmla="*/ 15819 h 28991"/>
                  <a:gd name="connsiteX8" fmla="*/ 20401 w 62494"/>
                  <a:gd name="connsiteY8" fmla="*/ 22397 h 28991"/>
                  <a:gd name="connsiteX9" fmla="*/ 35751 w 62494"/>
                  <a:gd name="connsiteY9" fmla="*/ 28975 h 28991"/>
                  <a:gd name="connsiteX10" fmla="*/ 33558 w 62494"/>
                  <a:gd name="connsiteY10" fmla="*/ 22397 h 28991"/>
                  <a:gd name="connsiteX11" fmla="*/ 13823 w 62494"/>
                  <a:gd name="connsiteY11" fmla="*/ 7047 h 28991"/>
                  <a:gd name="connsiteX12" fmla="*/ 5052 w 62494"/>
                  <a:gd name="connsiteY12" fmla="*/ 469 h 28991"/>
                  <a:gd name="connsiteX13" fmla="*/ 666 w 62494"/>
                  <a:gd name="connsiteY13" fmla="*/ 4855 h 2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494" h="28991">
                    <a:moveTo>
                      <a:pt x="666" y="4855"/>
                    </a:moveTo>
                    <a:cubicBezTo>
                      <a:pt x="2493" y="5951"/>
                      <a:pt x="10948" y="6033"/>
                      <a:pt x="16016" y="7047"/>
                    </a:cubicBezTo>
                    <a:cubicBezTo>
                      <a:pt x="21926" y="8229"/>
                      <a:pt x="33558" y="11433"/>
                      <a:pt x="33558" y="11433"/>
                    </a:cubicBezTo>
                    <a:cubicBezTo>
                      <a:pt x="37944" y="14357"/>
                      <a:pt x="42107" y="17644"/>
                      <a:pt x="46715" y="20204"/>
                    </a:cubicBezTo>
                    <a:cubicBezTo>
                      <a:pt x="48735" y="21326"/>
                      <a:pt x="51286" y="21250"/>
                      <a:pt x="53293" y="22397"/>
                    </a:cubicBezTo>
                    <a:cubicBezTo>
                      <a:pt x="70145" y="32026"/>
                      <a:pt x="60450" y="28860"/>
                      <a:pt x="51101" y="26783"/>
                    </a:cubicBezTo>
                    <a:cubicBezTo>
                      <a:pt x="48159" y="26129"/>
                      <a:pt x="45253" y="25321"/>
                      <a:pt x="42329" y="24590"/>
                    </a:cubicBezTo>
                    <a:cubicBezTo>
                      <a:pt x="35693" y="20608"/>
                      <a:pt x="24963" y="12240"/>
                      <a:pt x="16016" y="15819"/>
                    </a:cubicBezTo>
                    <a:cubicBezTo>
                      <a:pt x="13569" y="16798"/>
                      <a:pt x="18538" y="20534"/>
                      <a:pt x="20401" y="22397"/>
                    </a:cubicBezTo>
                    <a:cubicBezTo>
                      <a:pt x="25449" y="27445"/>
                      <a:pt x="29040" y="27298"/>
                      <a:pt x="35751" y="28975"/>
                    </a:cubicBezTo>
                    <a:cubicBezTo>
                      <a:pt x="35020" y="26782"/>
                      <a:pt x="34840" y="24320"/>
                      <a:pt x="33558" y="22397"/>
                    </a:cubicBezTo>
                    <a:cubicBezTo>
                      <a:pt x="29308" y="16022"/>
                      <a:pt x="19267" y="10858"/>
                      <a:pt x="13823" y="7047"/>
                    </a:cubicBezTo>
                    <a:cubicBezTo>
                      <a:pt x="10829" y="4951"/>
                      <a:pt x="8321" y="2103"/>
                      <a:pt x="5052" y="469"/>
                    </a:cubicBezTo>
                    <a:cubicBezTo>
                      <a:pt x="917" y="-1598"/>
                      <a:pt x="-1161" y="3759"/>
                      <a:pt x="666" y="4855"/>
                    </a:cubicBezTo>
                    <a:close/>
                  </a:path>
                </a:pathLst>
              </a:custGeom>
              <a:solidFill>
                <a:srgbClr val="4E75A3"/>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xmlns="" id="{EA70406E-C5C4-4E84-904B-5A060DEBC586}"/>
                  </a:ext>
                </a:extLst>
              </p:cNvPr>
              <p:cNvSpPr/>
              <p:nvPr/>
            </p:nvSpPr>
            <p:spPr>
              <a:xfrm>
                <a:off x="9880734" y="4085733"/>
                <a:ext cx="348657" cy="163149"/>
              </a:xfrm>
              <a:custGeom>
                <a:avLst/>
                <a:gdLst>
                  <a:gd name="connsiteX0" fmla="*/ 0 w 180907"/>
                  <a:gd name="connsiteY0" fmla="*/ 0 h 67761"/>
                  <a:gd name="connsiteX1" fmla="*/ 24669 w 180907"/>
                  <a:gd name="connsiteY1" fmla="*/ 32892 h 67761"/>
                  <a:gd name="connsiteX2" fmla="*/ 49338 w 180907"/>
                  <a:gd name="connsiteY2" fmla="*/ 42760 h 67761"/>
                  <a:gd name="connsiteX3" fmla="*/ 77297 w 180907"/>
                  <a:gd name="connsiteY3" fmla="*/ 57561 h 67761"/>
                  <a:gd name="connsiteX4" fmla="*/ 92098 w 180907"/>
                  <a:gd name="connsiteY4" fmla="*/ 60851 h 67761"/>
                  <a:gd name="connsiteX5" fmla="*/ 98676 w 180907"/>
                  <a:gd name="connsiteY5" fmla="*/ 62495 h 67761"/>
                  <a:gd name="connsiteX6" fmla="*/ 113478 w 180907"/>
                  <a:gd name="connsiteY6" fmla="*/ 64140 h 67761"/>
                  <a:gd name="connsiteX7" fmla="*/ 134858 w 180907"/>
                  <a:gd name="connsiteY7" fmla="*/ 67429 h 67761"/>
                  <a:gd name="connsiteX8" fmla="*/ 180907 w 180907"/>
                  <a:gd name="connsiteY8" fmla="*/ 67429 h 6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907" h="67761">
                    <a:moveTo>
                      <a:pt x="0" y="0"/>
                    </a:moveTo>
                    <a:cubicBezTo>
                      <a:pt x="7570" y="12301"/>
                      <a:pt x="12708" y="24348"/>
                      <a:pt x="24669" y="32892"/>
                    </a:cubicBezTo>
                    <a:cubicBezTo>
                      <a:pt x="28271" y="35465"/>
                      <a:pt x="45976" y="41079"/>
                      <a:pt x="49338" y="42760"/>
                    </a:cubicBezTo>
                    <a:cubicBezTo>
                      <a:pt x="59253" y="47717"/>
                      <a:pt x="66798" y="54561"/>
                      <a:pt x="77297" y="57561"/>
                    </a:cubicBezTo>
                    <a:cubicBezTo>
                      <a:pt x="82157" y="58950"/>
                      <a:pt x="87173" y="59714"/>
                      <a:pt x="92098" y="60851"/>
                    </a:cubicBezTo>
                    <a:cubicBezTo>
                      <a:pt x="94300" y="61359"/>
                      <a:pt x="96442" y="62151"/>
                      <a:pt x="98676" y="62495"/>
                    </a:cubicBezTo>
                    <a:cubicBezTo>
                      <a:pt x="103583" y="63250"/>
                      <a:pt x="108559" y="63469"/>
                      <a:pt x="113478" y="64140"/>
                    </a:cubicBezTo>
                    <a:cubicBezTo>
                      <a:pt x="120622" y="65114"/>
                      <a:pt x="127656" y="67078"/>
                      <a:pt x="134858" y="67429"/>
                    </a:cubicBezTo>
                    <a:cubicBezTo>
                      <a:pt x="150189" y="68177"/>
                      <a:pt x="165557" y="67429"/>
                      <a:pt x="180907" y="67429"/>
                    </a:cubicBezTo>
                  </a:path>
                </a:pathLst>
              </a:custGeom>
              <a:solidFill>
                <a:schemeClr val="accent6">
                  <a:lumMod val="75000"/>
                </a:schemeClr>
              </a:solid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任意多边形: 形状 44">
              <a:extLst>
                <a:ext uri="{FF2B5EF4-FFF2-40B4-BE49-F238E27FC236}">
                  <a16:creationId xmlns:a16="http://schemas.microsoft.com/office/drawing/2014/main" xmlns="" id="{A8FBD543-DF4F-445C-89CB-3E90726F9541}"/>
                </a:ext>
              </a:extLst>
            </p:cNvPr>
            <p:cNvSpPr/>
            <p:nvPr/>
          </p:nvSpPr>
          <p:spPr>
            <a:xfrm rot="1340923">
              <a:off x="5386112" y="3422445"/>
              <a:ext cx="721152" cy="330873"/>
            </a:xfrm>
            <a:custGeom>
              <a:avLst/>
              <a:gdLst>
                <a:gd name="connsiteX0" fmla="*/ 123275 w 721152"/>
                <a:gd name="connsiteY0" fmla="*/ 35169 h 330873"/>
                <a:gd name="connsiteX1" fmla="*/ 101294 w 721152"/>
                <a:gd name="connsiteY1" fmla="*/ 21981 h 330873"/>
                <a:gd name="connsiteX2" fmla="*/ 13371 w 721152"/>
                <a:gd name="connsiteY2" fmla="*/ 0 h 330873"/>
                <a:gd name="connsiteX3" fmla="*/ 183 w 721152"/>
                <a:gd name="connsiteY3" fmla="*/ 35169 h 330873"/>
                <a:gd name="connsiteX4" fmla="*/ 26560 w 721152"/>
                <a:gd name="connsiteY4" fmla="*/ 96715 h 330873"/>
                <a:gd name="connsiteX5" fmla="*/ 52936 w 721152"/>
                <a:gd name="connsiteY5" fmla="*/ 101112 h 330873"/>
                <a:gd name="connsiteX6" fmla="*/ 118879 w 721152"/>
                <a:gd name="connsiteY6" fmla="*/ 105508 h 330873"/>
                <a:gd name="connsiteX7" fmla="*/ 149652 w 721152"/>
                <a:gd name="connsiteY7" fmla="*/ 114300 h 330873"/>
                <a:gd name="connsiteX8" fmla="*/ 167236 w 721152"/>
                <a:gd name="connsiteY8" fmla="*/ 127488 h 330873"/>
                <a:gd name="connsiteX9" fmla="*/ 237575 w 721152"/>
                <a:gd name="connsiteY9" fmla="*/ 193431 h 330873"/>
                <a:gd name="connsiteX10" fmla="*/ 259556 w 721152"/>
                <a:gd name="connsiteY10" fmla="*/ 219808 h 330873"/>
                <a:gd name="connsiteX11" fmla="*/ 285933 w 721152"/>
                <a:gd name="connsiteY11" fmla="*/ 237392 h 330873"/>
                <a:gd name="connsiteX12" fmla="*/ 312310 w 721152"/>
                <a:gd name="connsiteY12" fmla="*/ 272562 h 330873"/>
                <a:gd name="connsiteX13" fmla="*/ 325498 w 721152"/>
                <a:gd name="connsiteY13" fmla="*/ 285750 h 330873"/>
                <a:gd name="connsiteX14" fmla="*/ 343083 w 721152"/>
                <a:gd name="connsiteY14" fmla="*/ 290146 h 330873"/>
                <a:gd name="connsiteX15" fmla="*/ 395836 w 721152"/>
                <a:gd name="connsiteY15" fmla="*/ 303335 h 330873"/>
                <a:gd name="connsiteX16" fmla="*/ 664002 w 721152"/>
                <a:gd name="connsiteY16" fmla="*/ 312127 h 330873"/>
                <a:gd name="connsiteX17" fmla="*/ 681586 w 721152"/>
                <a:gd name="connsiteY17" fmla="*/ 303335 h 330873"/>
                <a:gd name="connsiteX18" fmla="*/ 721152 w 721152"/>
                <a:gd name="connsiteY18" fmla="*/ 290146 h 330873"/>
                <a:gd name="connsiteX19" fmla="*/ 699171 w 721152"/>
                <a:gd name="connsiteY19" fmla="*/ 276958 h 330873"/>
                <a:gd name="connsiteX20" fmla="*/ 668398 w 721152"/>
                <a:gd name="connsiteY20" fmla="*/ 272562 h 330873"/>
                <a:gd name="connsiteX21" fmla="*/ 646417 w 721152"/>
                <a:gd name="connsiteY21" fmla="*/ 268165 h 330873"/>
                <a:gd name="connsiteX22" fmla="*/ 633229 w 721152"/>
                <a:gd name="connsiteY22" fmla="*/ 263769 h 330873"/>
                <a:gd name="connsiteX23" fmla="*/ 439798 w 721152"/>
                <a:gd name="connsiteY23" fmla="*/ 254977 h 330873"/>
                <a:gd name="connsiteX24" fmla="*/ 378252 w 721152"/>
                <a:gd name="connsiteY24" fmla="*/ 232996 h 330873"/>
                <a:gd name="connsiteX25" fmla="*/ 360667 w 721152"/>
                <a:gd name="connsiteY25" fmla="*/ 211015 h 330873"/>
                <a:gd name="connsiteX26" fmla="*/ 356271 w 721152"/>
                <a:gd name="connsiteY26" fmla="*/ 197827 h 330873"/>
                <a:gd name="connsiteX27" fmla="*/ 343083 w 721152"/>
                <a:gd name="connsiteY27" fmla="*/ 180242 h 330873"/>
                <a:gd name="connsiteX28" fmla="*/ 312310 w 721152"/>
                <a:gd name="connsiteY28" fmla="*/ 105508 h 330873"/>
                <a:gd name="connsiteX29" fmla="*/ 307913 w 721152"/>
                <a:gd name="connsiteY29" fmla="*/ 87923 h 330873"/>
                <a:gd name="connsiteX30" fmla="*/ 272744 w 721152"/>
                <a:gd name="connsiteY30" fmla="*/ 39565 h 330873"/>
                <a:gd name="connsiteX31" fmla="*/ 268348 w 721152"/>
                <a:gd name="connsiteY31" fmla="*/ 26377 h 330873"/>
                <a:gd name="connsiteX32" fmla="*/ 246367 w 721152"/>
                <a:gd name="connsiteY32" fmla="*/ 13188 h 330873"/>
                <a:gd name="connsiteX33" fmla="*/ 233179 w 721152"/>
                <a:gd name="connsiteY33" fmla="*/ 8792 h 330873"/>
                <a:gd name="connsiteX34" fmla="*/ 123275 w 721152"/>
                <a:gd name="connsiteY34" fmla="*/ 35169 h 33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1152" h="330873">
                  <a:moveTo>
                    <a:pt x="123275" y="35169"/>
                  </a:moveTo>
                  <a:cubicBezTo>
                    <a:pt x="101294" y="37367"/>
                    <a:pt x="109359" y="24804"/>
                    <a:pt x="101294" y="21981"/>
                  </a:cubicBezTo>
                  <a:cubicBezTo>
                    <a:pt x="68772" y="10598"/>
                    <a:pt x="44311" y="6188"/>
                    <a:pt x="13371" y="0"/>
                  </a:cubicBezTo>
                  <a:cubicBezTo>
                    <a:pt x="8975" y="11723"/>
                    <a:pt x="-1509" y="22764"/>
                    <a:pt x="183" y="35169"/>
                  </a:cubicBezTo>
                  <a:cubicBezTo>
                    <a:pt x="3199" y="57284"/>
                    <a:pt x="12617" y="79286"/>
                    <a:pt x="26560" y="96715"/>
                  </a:cubicBezTo>
                  <a:cubicBezTo>
                    <a:pt x="32128" y="103675"/>
                    <a:pt x="44063" y="100267"/>
                    <a:pt x="52936" y="101112"/>
                  </a:cubicBezTo>
                  <a:cubicBezTo>
                    <a:pt x="74867" y="103201"/>
                    <a:pt x="96898" y="104043"/>
                    <a:pt x="118879" y="105508"/>
                  </a:cubicBezTo>
                  <a:cubicBezTo>
                    <a:pt x="129137" y="108439"/>
                    <a:pt x="139940" y="109886"/>
                    <a:pt x="149652" y="114300"/>
                  </a:cubicBezTo>
                  <a:cubicBezTo>
                    <a:pt x="156322" y="117332"/>
                    <a:pt x="161515" y="122911"/>
                    <a:pt x="167236" y="127488"/>
                  </a:cubicBezTo>
                  <a:cubicBezTo>
                    <a:pt x="197059" y="151346"/>
                    <a:pt x="208108" y="162000"/>
                    <a:pt x="237575" y="193431"/>
                  </a:cubicBezTo>
                  <a:cubicBezTo>
                    <a:pt x="245403" y="201781"/>
                    <a:pt x="251087" y="212109"/>
                    <a:pt x="259556" y="219808"/>
                  </a:cubicBezTo>
                  <a:cubicBezTo>
                    <a:pt x="267375" y="226916"/>
                    <a:pt x="278079" y="230323"/>
                    <a:pt x="285933" y="237392"/>
                  </a:cubicBezTo>
                  <a:cubicBezTo>
                    <a:pt x="307302" y="256624"/>
                    <a:pt x="298039" y="255437"/>
                    <a:pt x="312310" y="272562"/>
                  </a:cubicBezTo>
                  <a:cubicBezTo>
                    <a:pt x="316290" y="277338"/>
                    <a:pt x="320100" y="282666"/>
                    <a:pt x="325498" y="285750"/>
                  </a:cubicBezTo>
                  <a:cubicBezTo>
                    <a:pt x="330744" y="288748"/>
                    <a:pt x="337351" y="288235"/>
                    <a:pt x="343083" y="290146"/>
                  </a:cubicBezTo>
                  <a:cubicBezTo>
                    <a:pt x="385747" y="304367"/>
                    <a:pt x="342723" y="295746"/>
                    <a:pt x="395836" y="303335"/>
                  </a:cubicBezTo>
                  <a:cubicBezTo>
                    <a:pt x="492493" y="351662"/>
                    <a:pt x="427306" y="324162"/>
                    <a:pt x="664002" y="312127"/>
                  </a:cubicBezTo>
                  <a:cubicBezTo>
                    <a:pt x="670547" y="311794"/>
                    <a:pt x="675598" y="305997"/>
                    <a:pt x="681586" y="303335"/>
                  </a:cubicBezTo>
                  <a:cubicBezTo>
                    <a:pt x="702873" y="293874"/>
                    <a:pt x="700737" y="295249"/>
                    <a:pt x="721152" y="290146"/>
                  </a:cubicBezTo>
                  <a:cubicBezTo>
                    <a:pt x="713825" y="285750"/>
                    <a:pt x="707277" y="279660"/>
                    <a:pt x="699171" y="276958"/>
                  </a:cubicBezTo>
                  <a:cubicBezTo>
                    <a:pt x="689341" y="273681"/>
                    <a:pt x="678619" y="274266"/>
                    <a:pt x="668398" y="272562"/>
                  </a:cubicBezTo>
                  <a:cubicBezTo>
                    <a:pt x="661028" y="271333"/>
                    <a:pt x="653666" y="269977"/>
                    <a:pt x="646417" y="268165"/>
                  </a:cubicBezTo>
                  <a:cubicBezTo>
                    <a:pt x="641922" y="267041"/>
                    <a:pt x="637853" y="264064"/>
                    <a:pt x="633229" y="263769"/>
                  </a:cubicBezTo>
                  <a:cubicBezTo>
                    <a:pt x="568817" y="259658"/>
                    <a:pt x="504275" y="257908"/>
                    <a:pt x="439798" y="254977"/>
                  </a:cubicBezTo>
                  <a:cubicBezTo>
                    <a:pt x="414888" y="249441"/>
                    <a:pt x="397273" y="249904"/>
                    <a:pt x="378252" y="232996"/>
                  </a:cubicBezTo>
                  <a:cubicBezTo>
                    <a:pt x="371239" y="226762"/>
                    <a:pt x="366529" y="218342"/>
                    <a:pt x="360667" y="211015"/>
                  </a:cubicBezTo>
                  <a:cubicBezTo>
                    <a:pt x="359202" y="206619"/>
                    <a:pt x="358570" y="201850"/>
                    <a:pt x="356271" y="197827"/>
                  </a:cubicBezTo>
                  <a:cubicBezTo>
                    <a:pt x="352636" y="191465"/>
                    <a:pt x="346020" y="186955"/>
                    <a:pt x="343083" y="180242"/>
                  </a:cubicBezTo>
                  <a:cubicBezTo>
                    <a:pt x="299391" y="80375"/>
                    <a:pt x="345823" y="161363"/>
                    <a:pt x="312310" y="105508"/>
                  </a:cubicBezTo>
                  <a:cubicBezTo>
                    <a:pt x="310844" y="99646"/>
                    <a:pt x="310367" y="93444"/>
                    <a:pt x="307913" y="87923"/>
                  </a:cubicBezTo>
                  <a:cubicBezTo>
                    <a:pt x="299433" y="68843"/>
                    <a:pt x="286002" y="55474"/>
                    <a:pt x="272744" y="39565"/>
                  </a:cubicBezTo>
                  <a:cubicBezTo>
                    <a:pt x="271279" y="35169"/>
                    <a:pt x="271625" y="29654"/>
                    <a:pt x="268348" y="26377"/>
                  </a:cubicBezTo>
                  <a:cubicBezTo>
                    <a:pt x="262306" y="20335"/>
                    <a:pt x="254010" y="17009"/>
                    <a:pt x="246367" y="13188"/>
                  </a:cubicBezTo>
                  <a:cubicBezTo>
                    <a:pt x="242222" y="11116"/>
                    <a:pt x="237810" y="8946"/>
                    <a:pt x="233179" y="8792"/>
                  </a:cubicBezTo>
                  <a:cubicBezTo>
                    <a:pt x="193636" y="7474"/>
                    <a:pt x="145256" y="32971"/>
                    <a:pt x="123275" y="35169"/>
                  </a:cubicBez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xmlns="" id="{3DA13459-10C9-4DD6-83A6-369636D0C480}"/>
                </a:ext>
              </a:extLst>
            </p:cNvPr>
            <p:cNvSpPr/>
            <p:nvPr/>
          </p:nvSpPr>
          <p:spPr>
            <a:xfrm rot="664427">
              <a:off x="4408829" y="3689395"/>
              <a:ext cx="585378" cy="444229"/>
            </a:xfrm>
            <a:custGeom>
              <a:avLst/>
              <a:gdLst>
                <a:gd name="connsiteX0" fmla="*/ 413238 w 585378"/>
                <a:gd name="connsiteY0" fmla="*/ 96933 h 444229"/>
                <a:gd name="connsiteX1" fmla="*/ 435219 w 585378"/>
                <a:gd name="connsiteY1" fmla="*/ 92537 h 444229"/>
                <a:gd name="connsiteX2" fmla="*/ 509954 w 585378"/>
                <a:gd name="connsiteY2" fmla="*/ 105726 h 444229"/>
                <a:gd name="connsiteX3" fmla="*/ 580292 w 585378"/>
                <a:gd name="connsiteY3" fmla="*/ 96933 h 444229"/>
                <a:gd name="connsiteX4" fmla="*/ 575896 w 585378"/>
                <a:gd name="connsiteY4" fmla="*/ 48576 h 444229"/>
                <a:gd name="connsiteX5" fmla="*/ 567104 w 585378"/>
                <a:gd name="connsiteY5" fmla="*/ 35387 h 444229"/>
                <a:gd name="connsiteX6" fmla="*/ 439615 w 585378"/>
                <a:gd name="connsiteY6" fmla="*/ 22199 h 444229"/>
                <a:gd name="connsiteX7" fmla="*/ 408842 w 585378"/>
                <a:gd name="connsiteY7" fmla="*/ 9010 h 444229"/>
                <a:gd name="connsiteX8" fmla="*/ 395654 w 585378"/>
                <a:gd name="connsiteY8" fmla="*/ 218 h 444229"/>
                <a:gd name="connsiteX9" fmla="*/ 334108 w 585378"/>
                <a:gd name="connsiteY9" fmla="*/ 4614 h 444229"/>
                <a:gd name="connsiteX10" fmla="*/ 320919 w 585378"/>
                <a:gd name="connsiteY10" fmla="*/ 17802 h 444229"/>
                <a:gd name="connsiteX11" fmla="*/ 307731 w 585378"/>
                <a:gd name="connsiteY11" fmla="*/ 136499 h 444229"/>
                <a:gd name="connsiteX12" fmla="*/ 276958 w 585378"/>
                <a:gd name="connsiteY12" fmla="*/ 206837 h 444229"/>
                <a:gd name="connsiteX13" fmla="*/ 263769 w 585378"/>
                <a:gd name="connsiteY13" fmla="*/ 255195 h 444229"/>
                <a:gd name="connsiteX14" fmla="*/ 250581 w 585378"/>
                <a:gd name="connsiteY14" fmla="*/ 281572 h 444229"/>
                <a:gd name="connsiteX15" fmla="*/ 224204 w 585378"/>
                <a:gd name="connsiteY15" fmla="*/ 321137 h 444229"/>
                <a:gd name="connsiteX16" fmla="*/ 193431 w 585378"/>
                <a:gd name="connsiteY16" fmla="*/ 351910 h 444229"/>
                <a:gd name="connsiteX17" fmla="*/ 175846 w 585378"/>
                <a:gd name="connsiteY17" fmla="*/ 360702 h 444229"/>
                <a:gd name="connsiteX18" fmla="*/ 140677 w 585378"/>
                <a:gd name="connsiteY18" fmla="*/ 387079 h 444229"/>
                <a:gd name="connsiteX19" fmla="*/ 123092 w 585378"/>
                <a:gd name="connsiteY19" fmla="*/ 400268 h 444229"/>
                <a:gd name="connsiteX20" fmla="*/ 105508 w 585378"/>
                <a:gd name="connsiteY20" fmla="*/ 404664 h 444229"/>
                <a:gd name="connsiteX21" fmla="*/ 83527 w 585378"/>
                <a:gd name="connsiteY21" fmla="*/ 417852 h 444229"/>
                <a:gd name="connsiteX22" fmla="*/ 0 w 585378"/>
                <a:gd name="connsiteY22" fmla="*/ 431041 h 444229"/>
                <a:gd name="connsiteX23" fmla="*/ 39565 w 585378"/>
                <a:gd name="connsiteY23" fmla="*/ 435437 h 444229"/>
                <a:gd name="connsiteX24" fmla="*/ 65942 w 585378"/>
                <a:gd name="connsiteY24" fmla="*/ 439833 h 444229"/>
                <a:gd name="connsiteX25" fmla="*/ 96715 w 585378"/>
                <a:gd name="connsiteY25" fmla="*/ 444229 h 444229"/>
                <a:gd name="connsiteX26" fmla="*/ 193431 w 585378"/>
                <a:gd name="connsiteY26" fmla="*/ 439833 h 444229"/>
                <a:gd name="connsiteX27" fmla="*/ 228600 w 585378"/>
                <a:gd name="connsiteY27" fmla="*/ 409060 h 444229"/>
                <a:gd name="connsiteX28" fmla="*/ 254977 w 585378"/>
                <a:gd name="connsiteY28" fmla="*/ 395872 h 444229"/>
                <a:gd name="connsiteX29" fmla="*/ 298938 w 585378"/>
                <a:gd name="connsiteY29" fmla="*/ 356306 h 444229"/>
                <a:gd name="connsiteX30" fmla="*/ 320919 w 585378"/>
                <a:gd name="connsiteY30" fmla="*/ 338722 h 444229"/>
                <a:gd name="connsiteX31" fmla="*/ 373673 w 585378"/>
                <a:gd name="connsiteY31" fmla="*/ 277176 h 444229"/>
                <a:gd name="connsiteX32" fmla="*/ 408842 w 585378"/>
                <a:gd name="connsiteY32" fmla="*/ 202441 h 444229"/>
                <a:gd name="connsiteX33" fmla="*/ 417634 w 585378"/>
                <a:gd name="connsiteY33" fmla="*/ 176064 h 444229"/>
                <a:gd name="connsiteX34" fmla="*/ 430823 w 585378"/>
                <a:gd name="connsiteY34" fmla="*/ 145291 h 444229"/>
                <a:gd name="connsiteX35" fmla="*/ 444011 w 585378"/>
                <a:gd name="connsiteY35" fmla="*/ 118914 h 444229"/>
                <a:gd name="connsiteX36" fmla="*/ 413238 w 585378"/>
                <a:gd name="connsiteY36" fmla="*/ 96933 h 44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85378" h="444229">
                  <a:moveTo>
                    <a:pt x="413238" y="96933"/>
                  </a:moveTo>
                  <a:cubicBezTo>
                    <a:pt x="411773" y="92537"/>
                    <a:pt x="427778" y="91860"/>
                    <a:pt x="435219" y="92537"/>
                  </a:cubicBezTo>
                  <a:cubicBezTo>
                    <a:pt x="460412" y="94827"/>
                    <a:pt x="509954" y="105726"/>
                    <a:pt x="509954" y="105726"/>
                  </a:cubicBezTo>
                  <a:lnTo>
                    <a:pt x="580292" y="96933"/>
                  </a:lnTo>
                  <a:cubicBezTo>
                    <a:pt x="592523" y="86333"/>
                    <a:pt x="579287" y="64402"/>
                    <a:pt x="575896" y="48576"/>
                  </a:cubicBezTo>
                  <a:cubicBezTo>
                    <a:pt x="574789" y="43410"/>
                    <a:pt x="572291" y="36391"/>
                    <a:pt x="567104" y="35387"/>
                  </a:cubicBezTo>
                  <a:cubicBezTo>
                    <a:pt x="525159" y="27269"/>
                    <a:pt x="482111" y="26595"/>
                    <a:pt x="439615" y="22199"/>
                  </a:cubicBezTo>
                  <a:cubicBezTo>
                    <a:pt x="429357" y="17803"/>
                    <a:pt x="418824" y="14001"/>
                    <a:pt x="408842" y="9010"/>
                  </a:cubicBezTo>
                  <a:cubicBezTo>
                    <a:pt x="404116" y="6647"/>
                    <a:pt x="400928" y="528"/>
                    <a:pt x="395654" y="218"/>
                  </a:cubicBezTo>
                  <a:cubicBezTo>
                    <a:pt x="375122" y="-990"/>
                    <a:pt x="354623" y="3149"/>
                    <a:pt x="334108" y="4614"/>
                  </a:cubicBezTo>
                  <a:cubicBezTo>
                    <a:pt x="329712" y="9010"/>
                    <a:pt x="323938" y="12367"/>
                    <a:pt x="320919" y="17802"/>
                  </a:cubicBezTo>
                  <a:cubicBezTo>
                    <a:pt x="303308" y="49502"/>
                    <a:pt x="309500" y="114385"/>
                    <a:pt x="307731" y="136499"/>
                  </a:cubicBezTo>
                  <a:cubicBezTo>
                    <a:pt x="305629" y="162767"/>
                    <a:pt x="283047" y="182484"/>
                    <a:pt x="276958" y="206837"/>
                  </a:cubicBezTo>
                  <a:cubicBezTo>
                    <a:pt x="273781" y="219543"/>
                    <a:pt x="267498" y="245499"/>
                    <a:pt x="263769" y="255195"/>
                  </a:cubicBezTo>
                  <a:cubicBezTo>
                    <a:pt x="260240" y="264370"/>
                    <a:pt x="255288" y="272942"/>
                    <a:pt x="250581" y="281572"/>
                  </a:cubicBezTo>
                  <a:cubicBezTo>
                    <a:pt x="244277" y="293130"/>
                    <a:pt x="233382" y="311041"/>
                    <a:pt x="224204" y="321137"/>
                  </a:cubicBezTo>
                  <a:cubicBezTo>
                    <a:pt x="214446" y="331871"/>
                    <a:pt x="206406" y="345423"/>
                    <a:pt x="193431" y="351910"/>
                  </a:cubicBezTo>
                  <a:cubicBezTo>
                    <a:pt x="187569" y="354841"/>
                    <a:pt x="181299" y="357067"/>
                    <a:pt x="175846" y="360702"/>
                  </a:cubicBezTo>
                  <a:cubicBezTo>
                    <a:pt x="163653" y="368830"/>
                    <a:pt x="152400" y="378287"/>
                    <a:pt x="140677" y="387079"/>
                  </a:cubicBezTo>
                  <a:cubicBezTo>
                    <a:pt x="134815" y="391475"/>
                    <a:pt x="130200" y="398491"/>
                    <a:pt x="123092" y="400268"/>
                  </a:cubicBezTo>
                  <a:lnTo>
                    <a:pt x="105508" y="404664"/>
                  </a:lnTo>
                  <a:cubicBezTo>
                    <a:pt x="98181" y="409060"/>
                    <a:pt x="91683" y="415303"/>
                    <a:pt x="83527" y="417852"/>
                  </a:cubicBezTo>
                  <a:cubicBezTo>
                    <a:pt x="65346" y="423534"/>
                    <a:pt x="21284" y="428381"/>
                    <a:pt x="0" y="431041"/>
                  </a:cubicBezTo>
                  <a:cubicBezTo>
                    <a:pt x="13188" y="432506"/>
                    <a:pt x="26412" y="433683"/>
                    <a:pt x="39565" y="435437"/>
                  </a:cubicBezTo>
                  <a:cubicBezTo>
                    <a:pt x="48400" y="436615"/>
                    <a:pt x="57132" y="438478"/>
                    <a:pt x="65942" y="439833"/>
                  </a:cubicBezTo>
                  <a:cubicBezTo>
                    <a:pt x="76183" y="441409"/>
                    <a:pt x="86457" y="442764"/>
                    <a:pt x="96715" y="444229"/>
                  </a:cubicBezTo>
                  <a:cubicBezTo>
                    <a:pt x="128954" y="442764"/>
                    <a:pt x="161534" y="444740"/>
                    <a:pt x="193431" y="439833"/>
                  </a:cubicBezTo>
                  <a:cubicBezTo>
                    <a:pt x="202267" y="438474"/>
                    <a:pt x="223236" y="412815"/>
                    <a:pt x="228600" y="409060"/>
                  </a:cubicBezTo>
                  <a:cubicBezTo>
                    <a:pt x="236653" y="403423"/>
                    <a:pt x="246548" y="400930"/>
                    <a:pt x="254977" y="395872"/>
                  </a:cubicBezTo>
                  <a:cubicBezTo>
                    <a:pt x="280452" y="380587"/>
                    <a:pt x="270870" y="378759"/>
                    <a:pt x="298938" y="356306"/>
                  </a:cubicBezTo>
                  <a:cubicBezTo>
                    <a:pt x="306265" y="350445"/>
                    <a:pt x="314002" y="345062"/>
                    <a:pt x="320919" y="338722"/>
                  </a:cubicBezTo>
                  <a:cubicBezTo>
                    <a:pt x="342979" y="318501"/>
                    <a:pt x="358577" y="302838"/>
                    <a:pt x="373673" y="277176"/>
                  </a:cubicBezTo>
                  <a:cubicBezTo>
                    <a:pt x="383112" y="261130"/>
                    <a:pt x="401143" y="222458"/>
                    <a:pt x="408842" y="202441"/>
                  </a:cubicBezTo>
                  <a:cubicBezTo>
                    <a:pt x="412169" y="193791"/>
                    <a:pt x="414307" y="184714"/>
                    <a:pt x="417634" y="176064"/>
                  </a:cubicBezTo>
                  <a:cubicBezTo>
                    <a:pt x="421640" y="165648"/>
                    <a:pt x="426146" y="155424"/>
                    <a:pt x="430823" y="145291"/>
                  </a:cubicBezTo>
                  <a:cubicBezTo>
                    <a:pt x="434942" y="136366"/>
                    <a:pt x="440360" y="128041"/>
                    <a:pt x="444011" y="118914"/>
                  </a:cubicBezTo>
                  <a:cubicBezTo>
                    <a:pt x="464772" y="67011"/>
                    <a:pt x="414703" y="101329"/>
                    <a:pt x="413238" y="96933"/>
                  </a:cubicBez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7" name="文本框 56">
            <a:extLst>
              <a:ext uri="{FF2B5EF4-FFF2-40B4-BE49-F238E27FC236}">
                <a16:creationId xmlns:a16="http://schemas.microsoft.com/office/drawing/2014/main" xmlns="" id="{F066B455-B3CC-49E8-B10D-7B2C4D32BA69}"/>
              </a:ext>
            </a:extLst>
          </p:cNvPr>
          <p:cNvSpPr txBox="1"/>
          <p:nvPr/>
        </p:nvSpPr>
        <p:spPr>
          <a:xfrm>
            <a:off x="1367930" y="3223614"/>
            <a:ext cx="3315844" cy="1149610"/>
          </a:xfrm>
          <a:prstGeom prst="rect">
            <a:avLst/>
          </a:prstGeom>
          <a:noFill/>
        </p:spPr>
        <p:txBody>
          <a:bodyPr wrap="square" rtlCol="0">
            <a:spAutoFit/>
          </a:bodyPr>
          <a:lstStyle/>
          <a:p>
            <a:pPr indent="457200">
              <a:lnSpc>
                <a:spcPct val="130000"/>
              </a:lnSpc>
            </a:pPr>
            <a:r>
              <a:rPr lang="zh-CN" altLang="en-US" b="1" dirty="0">
                <a:solidFill>
                  <a:schemeClr val="tx1">
                    <a:lumMod val="95000"/>
                    <a:lumOff val="5000"/>
                  </a:schemeClr>
                </a:solidFill>
              </a:rPr>
              <a:t>请点击添加文字请点击添加文字请点击添加文字请点击添加文字。</a:t>
            </a:r>
          </a:p>
        </p:txBody>
      </p:sp>
      <p:sp>
        <p:nvSpPr>
          <p:cNvPr id="59" name="文本框 58">
            <a:extLst>
              <a:ext uri="{FF2B5EF4-FFF2-40B4-BE49-F238E27FC236}">
                <a16:creationId xmlns:a16="http://schemas.microsoft.com/office/drawing/2014/main" xmlns="" id="{FDF01E5E-3159-49AE-BEBB-8640201A8775}"/>
              </a:ext>
            </a:extLst>
          </p:cNvPr>
          <p:cNvSpPr txBox="1"/>
          <p:nvPr/>
        </p:nvSpPr>
        <p:spPr>
          <a:xfrm>
            <a:off x="4326297" y="2219286"/>
            <a:ext cx="3671987" cy="789512"/>
          </a:xfrm>
          <a:prstGeom prst="rect">
            <a:avLst/>
          </a:prstGeom>
          <a:noFill/>
        </p:spPr>
        <p:txBody>
          <a:bodyPr wrap="square" rtlCol="0">
            <a:spAutoFit/>
          </a:bodyPr>
          <a:lstStyle/>
          <a:p>
            <a:pPr indent="457200">
              <a:lnSpc>
                <a:spcPct val="130000"/>
              </a:lnSpc>
            </a:pPr>
            <a:r>
              <a:rPr lang="zh-CN" altLang="en-US" b="1" dirty="0">
                <a:solidFill>
                  <a:schemeClr val="tx1">
                    <a:lumMod val="95000"/>
                    <a:lumOff val="5000"/>
                  </a:schemeClr>
                </a:solidFill>
              </a:rPr>
              <a:t>请点击添加文字请点击添加文字请点击添加文字请点击添加文字。</a:t>
            </a:r>
          </a:p>
        </p:txBody>
      </p:sp>
      <p:sp>
        <p:nvSpPr>
          <p:cNvPr id="60" name="文本框 59">
            <a:extLst>
              <a:ext uri="{FF2B5EF4-FFF2-40B4-BE49-F238E27FC236}">
                <a16:creationId xmlns:a16="http://schemas.microsoft.com/office/drawing/2014/main" xmlns="" id="{EAB4501B-F677-4CAC-9B82-EF25AEED46F8}"/>
              </a:ext>
            </a:extLst>
          </p:cNvPr>
          <p:cNvSpPr txBox="1"/>
          <p:nvPr/>
        </p:nvSpPr>
        <p:spPr>
          <a:xfrm>
            <a:off x="7611750" y="3192310"/>
            <a:ext cx="3252828" cy="1149610"/>
          </a:xfrm>
          <a:prstGeom prst="rect">
            <a:avLst/>
          </a:prstGeom>
          <a:noFill/>
        </p:spPr>
        <p:txBody>
          <a:bodyPr wrap="square" rtlCol="0">
            <a:spAutoFit/>
          </a:bodyPr>
          <a:lstStyle/>
          <a:p>
            <a:pPr indent="457200">
              <a:lnSpc>
                <a:spcPct val="130000"/>
              </a:lnSpc>
            </a:pPr>
            <a:r>
              <a:rPr lang="zh-CN" altLang="en-US" b="1" dirty="0">
                <a:solidFill>
                  <a:schemeClr val="tx1">
                    <a:lumMod val="95000"/>
                    <a:lumOff val="5000"/>
                  </a:schemeClr>
                </a:solidFill>
              </a:rPr>
              <a:t>请点击添加文字请点击添加文字请点击添加文字请点击添加文字。</a:t>
            </a:r>
          </a:p>
        </p:txBody>
      </p:sp>
      <p:sp>
        <p:nvSpPr>
          <p:cNvPr id="66" name="等腰三角形 65">
            <a:extLst>
              <a:ext uri="{FF2B5EF4-FFF2-40B4-BE49-F238E27FC236}">
                <a16:creationId xmlns:a16="http://schemas.microsoft.com/office/drawing/2014/main" xmlns="" id="{ABF79EE2-A5E3-4D45-A5A2-0FE6908275F8}"/>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xmlns="" id="{437FF076-5633-4774-A6E1-1FBAC7E8E1B2}"/>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02</a:t>
            </a:r>
            <a:endParaRPr lang="zh-CN" altLang="en-US" sz="3200" dirty="0">
              <a:solidFill>
                <a:schemeClr val="tx1">
                  <a:lumMod val="95000"/>
                  <a:lumOff val="5000"/>
                </a:schemeClr>
              </a:solidFill>
              <a:latin typeface="+mj-lt"/>
            </a:endParaRPr>
          </a:p>
        </p:txBody>
      </p:sp>
      <p:sp>
        <p:nvSpPr>
          <p:cNvPr id="68" name="矩形 67">
            <a:extLst>
              <a:ext uri="{FF2B5EF4-FFF2-40B4-BE49-F238E27FC236}">
                <a16:creationId xmlns:a16="http://schemas.microsoft.com/office/drawing/2014/main" xmlns="" id="{916B5808-F635-4ADC-9520-83098118F3A9}"/>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a:extLst>
              <a:ext uri="{FF2B5EF4-FFF2-40B4-BE49-F238E27FC236}">
                <a16:creationId xmlns:a16="http://schemas.microsoft.com/office/drawing/2014/main" xmlns="" id="{2F7F47E0-4325-4EB7-BE97-B57FEF565C89}"/>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年度完成情况</a:t>
            </a:r>
            <a:endParaRPr lang="en-US" altLang="zh-CN" sz="3200" dirty="0">
              <a:latin typeface="+mj-ea"/>
              <a:ea typeface="+mj-ea"/>
            </a:endParaRPr>
          </a:p>
        </p:txBody>
      </p:sp>
    </p:spTree>
    <p:extLst>
      <p:ext uri="{BB962C8B-B14F-4D97-AF65-F5344CB8AC3E}">
        <p14:creationId xmlns:p14="http://schemas.microsoft.com/office/powerpoint/2010/main" val="19254873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000">
        <p15:prstTrans prst="pageCurlSing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 calcmode="lin" valueType="num">
                                      <p:cBhvr>
                                        <p:cTn id="9" dur="500" fill="hold"/>
                                        <p:tgtEl>
                                          <p:spTgt spid="66"/>
                                        </p:tgtEl>
                                        <p:attrNameLst>
                                          <p:attrName>style.rotation</p:attrName>
                                        </p:attrNameLst>
                                      </p:cBhvr>
                                      <p:tavLst>
                                        <p:tav tm="0">
                                          <p:val>
                                            <p:fltVal val="90"/>
                                          </p:val>
                                        </p:tav>
                                        <p:tav tm="100000">
                                          <p:val>
                                            <p:fltVal val="0"/>
                                          </p:val>
                                        </p:tav>
                                      </p:tavLst>
                                    </p:anim>
                                    <p:animEffect transition="in" filter="fade">
                                      <p:cBhvr>
                                        <p:cTn id="10" dur="500"/>
                                        <p:tgtEl>
                                          <p:spTgt spid="66"/>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68"/>
                                        </p:tgtEl>
                                        <p:attrNameLst>
                                          <p:attrName>style.visibility</p:attrName>
                                        </p:attrNameLst>
                                      </p:cBhvr>
                                      <p:to>
                                        <p:strVal val="visible"/>
                                      </p:to>
                                    </p:set>
                                    <p:anim calcmode="lin" valueType="num">
                                      <p:cBhvr>
                                        <p:cTn id="14" dur="500" fill="hold"/>
                                        <p:tgtEl>
                                          <p:spTgt spid="68"/>
                                        </p:tgtEl>
                                        <p:attrNameLst>
                                          <p:attrName>ppt_w</p:attrName>
                                        </p:attrNameLst>
                                      </p:cBhvr>
                                      <p:tavLst>
                                        <p:tav tm="0">
                                          <p:val>
                                            <p:fltVal val="0"/>
                                          </p:val>
                                        </p:tav>
                                        <p:tav tm="100000">
                                          <p:val>
                                            <p:strVal val="#ppt_w"/>
                                          </p:val>
                                        </p:tav>
                                      </p:tavLst>
                                    </p:anim>
                                    <p:anim calcmode="lin" valueType="num">
                                      <p:cBhvr>
                                        <p:cTn id="15" dur="500" fill="hold"/>
                                        <p:tgtEl>
                                          <p:spTgt spid="68"/>
                                        </p:tgtEl>
                                        <p:attrNameLst>
                                          <p:attrName>ppt_h</p:attrName>
                                        </p:attrNameLst>
                                      </p:cBhvr>
                                      <p:tavLst>
                                        <p:tav tm="0">
                                          <p:val>
                                            <p:fltVal val="0"/>
                                          </p:val>
                                        </p:tav>
                                        <p:tav tm="100000">
                                          <p:val>
                                            <p:strVal val="#ppt_h"/>
                                          </p:val>
                                        </p:tav>
                                      </p:tavLst>
                                    </p:anim>
                                    <p:animEffect transition="in" filter="fade">
                                      <p:cBhvr>
                                        <p:cTn id="16" dur="500"/>
                                        <p:tgtEl>
                                          <p:spTgt spid="68"/>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left)">
                                      <p:cBhvr>
                                        <p:cTn id="20" dur="1750"/>
                                        <p:tgtEl>
                                          <p:spTgt spid="38"/>
                                        </p:tgtEl>
                                      </p:cBhvr>
                                    </p:animEffect>
                                  </p:childTnLst>
                                </p:cTn>
                              </p:par>
                            </p:childTnLst>
                          </p:cTn>
                        </p:par>
                        <p:par>
                          <p:cTn id="21" fill="hold">
                            <p:stCondLst>
                              <p:cond delay="2750"/>
                            </p:stCondLst>
                            <p:childTnLst>
                              <p:par>
                                <p:cTn id="22" presetID="47"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childTnLst>
                          </p:cTn>
                        </p:par>
                        <p:par>
                          <p:cTn id="27" fill="hold">
                            <p:stCondLst>
                              <p:cond delay="3750"/>
                            </p:stCondLst>
                            <p:childTnLst>
                              <p:par>
                                <p:cTn id="28" presetID="26" presetClass="emph" presetSubtype="0" fill="hold" nodeType="afterEffect">
                                  <p:stCondLst>
                                    <p:cond delay="0"/>
                                  </p:stCondLst>
                                  <p:childTnLst>
                                    <p:animEffect transition="out" filter="fade">
                                      <p:cBhvr>
                                        <p:cTn id="29" dur="750" tmFilter="0, 0; .2, .5; .8, .5; 1, 0"/>
                                        <p:tgtEl>
                                          <p:spTgt spid="28"/>
                                        </p:tgtEl>
                                      </p:cBhvr>
                                    </p:animEffect>
                                    <p:animScale>
                                      <p:cBhvr>
                                        <p:cTn id="30" dur="375" autoRev="1" fill="hold"/>
                                        <p:tgtEl>
                                          <p:spTgt spid="28"/>
                                        </p:tgtEl>
                                      </p:cBhvr>
                                      <p:by x="105000" y="105000"/>
                                    </p:animScale>
                                  </p:childTnLst>
                                </p:cTn>
                              </p:par>
                            </p:childTnLst>
                          </p:cTn>
                        </p:par>
                        <p:par>
                          <p:cTn id="31" fill="hold">
                            <p:stCondLst>
                              <p:cond delay="4500"/>
                            </p:stCondLst>
                            <p:childTnLst>
                              <p:par>
                                <p:cTn id="32" presetID="10" presetClass="entr" presetSubtype="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childTnLst>
                          </p:cTn>
                        </p:par>
                        <p:par>
                          <p:cTn id="35" fill="hold">
                            <p:stCondLst>
                              <p:cond delay="5000"/>
                            </p:stCondLst>
                            <p:childTnLst>
                              <p:par>
                                <p:cTn id="36" presetID="47" presetClass="entr" presetSubtype="0"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childTnLst>
                          </p:cTn>
                        </p:par>
                        <p:par>
                          <p:cTn id="41" fill="hold">
                            <p:stCondLst>
                              <p:cond delay="6000"/>
                            </p:stCondLst>
                            <p:childTnLst>
                              <p:par>
                                <p:cTn id="42" presetID="26" presetClass="emph" presetSubtype="0" fill="hold" nodeType="afterEffect">
                                  <p:stCondLst>
                                    <p:cond delay="0"/>
                                  </p:stCondLst>
                                  <p:childTnLst>
                                    <p:animEffect transition="out" filter="fade">
                                      <p:cBhvr>
                                        <p:cTn id="43" dur="750" tmFilter="0, 0; .2, .5; .8, .5; 1, 0"/>
                                        <p:tgtEl>
                                          <p:spTgt spid="27"/>
                                        </p:tgtEl>
                                      </p:cBhvr>
                                    </p:animEffect>
                                    <p:animScale>
                                      <p:cBhvr>
                                        <p:cTn id="44" dur="375" autoRev="1" fill="hold"/>
                                        <p:tgtEl>
                                          <p:spTgt spid="27"/>
                                        </p:tgtEl>
                                      </p:cBhvr>
                                      <p:by x="105000" y="105000"/>
                                    </p:animScale>
                                  </p:childTnLst>
                                </p:cTn>
                              </p:par>
                            </p:childTnLst>
                          </p:cTn>
                        </p:par>
                        <p:par>
                          <p:cTn id="45" fill="hold">
                            <p:stCondLst>
                              <p:cond delay="6750"/>
                            </p:stCondLst>
                            <p:childTnLst>
                              <p:par>
                                <p:cTn id="46" presetID="10" presetClass="entr" presetSubtype="0"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fade">
                                      <p:cBhvr>
                                        <p:cTn id="48" dur="500"/>
                                        <p:tgtEl>
                                          <p:spTgt spid="59"/>
                                        </p:tgtEl>
                                      </p:cBhvr>
                                    </p:animEffect>
                                  </p:childTnLst>
                                </p:cTn>
                              </p:par>
                            </p:childTnLst>
                          </p:cTn>
                        </p:par>
                        <p:par>
                          <p:cTn id="49" fill="hold">
                            <p:stCondLst>
                              <p:cond delay="7250"/>
                            </p:stCondLst>
                            <p:childTnLst>
                              <p:par>
                                <p:cTn id="50" presetID="47" presetClass="entr" presetSubtype="0"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1000"/>
                                        <p:tgtEl>
                                          <p:spTgt spid="30"/>
                                        </p:tgtEl>
                                      </p:cBhvr>
                                    </p:animEffect>
                                    <p:anim calcmode="lin" valueType="num">
                                      <p:cBhvr>
                                        <p:cTn id="53" dur="1000" fill="hold"/>
                                        <p:tgtEl>
                                          <p:spTgt spid="30"/>
                                        </p:tgtEl>
                                        <p:attrNameLst>
                                          <p:attrName>ppt_x</p:attrName>
                                        </p:attrNameLst>
                                      </p:cBhvr>
                                      <p:tavLst>
                                        <p:tav tm="0">
                                          <p:val>
                                            <p:strVal val="#ppt_x"/>
                                          </p:val>
                                        </p:tav>
                                        <p:tav tm="100000">
                                          <p:val>
                                            <p:strVal val="#ppt_x"/>
                                          </p:val>
                                        </p:tav>
                                      </p:tavLst>
                                    </p:anim>
                                    <p:anim calcmode="lin" valueType="num">
                                      <p:cBhvr>
                                        <p:cTn id="54" dur="1000" fill="hold"/>
                                        <p:tgtEl>
                                          <p:spTgt spid="30"/>
                                        </p:tgtEl>
                                        <p:attrNameLst>
                                          <p:attrName>ppt_y</p:attrName>
                                        </p:attrNameLst>
                                      </p:cBhvr>
                                      <p:tavLst>
                                        <p:tav tm="0">
                                          <p:val>
                                            <p:strVal val="#ppt_y-.1"/>
                                          </p:val>
                                        </p:tav>
                                        <p:tav tm="100000">
                                          <p:val>
                                            <p:strVal val="#ppt_y"/>
                                          </p:val>
                                        </p:tav>
                                      </p:tavLst>
                                    </p:anim>
                                  </p:childTnLst>
                                </p:cTn>
                              </p:par>
                            </p:childTnLst>
                          </p:cTn>
                        </p:par>
                        <p:par>
                          <p:cTn id="55" fill="hold">
                            <p:stCondLst>
                              <p:cond delay="8250"/>
                            </p:stCondLst>
                            <p:childTnLst>
                              <p:par>
                                <p:cTn id="56" presetID="26" presetClass="emph" presetSubtype="0" fill="hold" nodeType="afterEffect">
                                  <p:stCondLst>
                                    <p:cond delay="0"/>
                                  </p:stCondLst>
                                  <p:childTnLst>
                                    <p:animEffect transition="out" filter="fade">
                                      <p:cBhvr>
                                        <p:cTn id="57" dur="750" tmFilter="0, 0; .2, .5; .8, .5; 1, 0"/>
                                        <p:tgtEl>
                                          <p:spTgt spid="30"/>
                                        </p:tgtEl>
                                      </p:cBhvr>
                                    </p:animEffect>
                                    <p:animScale>
                                      <p:cBhvr>
                                        <p:cTn id="58" dur="375" autoRev="1" fill="hold"/>
                                        <p:tgtEl>
                                          <p:spTgt spid="30"/>
                                        </p:tgtEl>
                                      </p:cBhvr>
                                      <p:by x="105000" y="105000"/>
                                    </p:animScale>
                                  </p:childTnLst>
                                </p:cTn>
                              </p:par>
                            </p:childTnLst>
                          </p:cTn>
                        </p:par>
                        <p:par>
                          <p:cTn id="59" fill="hold">
                            <p:stCondLst>
                              <p:cond delay="9000"/>
                            </p:stCondLst>
                            <p:childTnLst>
                              <p:par>
                                <p:cTn id="60" presetID="10" presetClass="entr" presetSubtype="0"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fade">
                                      <p:cBhvr>
                                        <p:cTn id="6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9" grpId="0"/>
      <p:bldP spid="60" grpId="0"/>
      <p:bldP spid="66" grpId="0" animBg="1"/>
      <p:bldP spid="6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a:extLst>
              <a:ext uri="{FF2B5EF4-FFF2-40B4-BE49-F238E27FC236}">
                <a16:creationId xmlns:a16="http://schemas.microsoft.com/office/drawing/2014/main" xmlns="" id="{7778BA14-3420-47D3-BF6D-A659E67A50DF}"/>
              </a:ext>
            </a:extLst>
          </p:cNvPr>
          <p:cNvGrpSpPr/>
          <p:nvPr/>
        </p:nvGrpSpPr>
        <p:grpSpPr>
          <a:xfrm>
            <a:off x="0" y="0"/>
            <a:ext cx="12192000" cy="6858000"/>
            <a:chOff x="0" y="0"/>
            <a:chExt cx="12192000" cy="6858000"/>
          </a:xfrm>
        </p:grpSpPr>
        <p:sp>
          <p:nvSpPr>
            <p:cNvPr id="36" name="矩形 35">
              <a:extLst>
                <a:ext uri="{FF2B5EF4-FFF2-40B4-BE49-F238E27FC236}">
                  <a16:creationId xmlns:a16="http://schemas.microsoft.com/office/drawing/2014/main" xmlns="" id="{D8509DD9-1C8E-4A02-9B1E-BBEA0199F1AA}"/>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矩形 36">
              <a:extLst>
                <a:ext uri="{FF2B5EF4-FFF2-40B4-BE49-F238E27FC236}">
                  <a16:creationId xmlns:a16="http://schemas.microsoft.com/office/drawing/2014/main" xmlns="" id="{4D4B7306-22EB-4414-8F51-F227CD137F09}"/>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8" name="组合 37">
              <a:extLst>
                <a:ext uri="{FF2B5EF4-FFF2-40B4-BE49-F238E27FC236}">
                  <a16:creationId xmlns:a16="http://schemas.microsoft.com/office/drawing/2014/main" xmlns="" id="{BD026814-3EA0-4EC2-9EB3-52A11F3D696D}"/>
                </a:ext>
              </a:extLst>
            </p:cNvPr>
            <p:cNvGrpSpPr/>
            <p:nvPr/>
          </p:nvGrpSpPr>
          <p:grpSpPr>
            <a:xfrm>
              <a:off x="1008185" y="0"/>
              <a:ext cx="10175630" cy="6059658"/>
              <a:chOff x="1008185" y="0"/>
              <a:chExt cx="10175630" cy="6059658"/>
            </a:xfrm>
          </p:grpSpPr>
          <p:sp>
            <p:nvSpPr>
              <p:cNvPr id="43" name="矩形 42">
                <a:extLst>
                  <a:ext uri="{FF2B5EF4-FFF2-40B4-BE49-F238E27FC236}">
                    <a16:creationId xmlns:a16="http://schemas.microsoft.com/office/drawing/2014/main" xmlns="" id="{53C1CCA1-B1E1-43F5-B180-B2EEF8E057F9}"/>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a:extLst>
                  <a:ext uri="{FF2B5EF4-FFF2-40B4-BE49-F238E27FC236}">
                    <a16:creationId xmlns:a16="http://schemas.microsoft.com/office/drawing/2014/main" xmlns="" id="{1D96C541-85D8-49AF-A2AC-208D6B10C821}"/>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5" name="椭圆 44">
                <a:extLst>
                  <a:ext uri="{FF2B5EF4-FFF2-40B4-BE49-F238E27FC236}">
                    <a16:creationId xmlns:a16="http://schemas.microsoft.com/office/drawing/2014/main" xmlns="" id="{BCE953AD-AD82-4E42-B44D-D1CBA4CF11E4}"/>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a:extLst>
                  <a:ext uri="{FF2B5EF4-FFF2-40B4-BE49-F238E27FC236}">
                    <a16:creationId xmlns:a16="http://schemas.microsoft.com/office/drawing/2014/main" xmlns="" id="{F6ABD586-5C04-4E52-A1CF-BF26D0C2DCCA}"/>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7" name="椭圆 46">
                <a:extLst>
                  <a:ext uri="{FF2B5EF4-FFF2-40B4-BE49-F238E27FC236}">
                    <a16:creationId xmlns:a16="http://schemas.microsoft.com/office/drawing/2014/main" xmlns="" id="{55E5CA3D-5013-4159-9D29-342564DD0228}"/>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a:extLst>
              <a:ext uri="{FF2B5EF4-FFF2-40B4-BE49-F238E27FC236}">
                <a16:creationId xmlns:a16="http://schemas.microsoft.com/office/drawing/2014/main" xmlns="" id="{51F6EB08-666D-4209-907A-F5F5C9C194BE}"/>
              </a:ext>
            </a:extLst>
          </p:cNvPr>
          <p:cNvGrpSpPr/>
          <p:nvPr/>
        </p:nvGrpSpPr>
        <p:grpSpPr>
          <a:xfrm>
            <a:off x="2346813" y="3336940"/>
            <a:ext cx="1947600" cy="384721"/>
            <a:chOff x="2671566" y="3346988"/>
            <a:chExt cx="1270242" cy="384721"/>
          </a:xfrm>
          <a:solidFill>
            <a:schemeClr val="accent6">
              <a:lumMod val="75000"/>
            </a:schemeClr>
          </a:solidFill>
        </p:grpSpPr>
        <p:sp>
          <p:nvSpPr>
            <p:cNvPr id="20" name="矩形 19">
              <a:extLst>
                <a:ext uri="{FF2B5EF4-FFF2-40B4-BE49-F238E27FC236}">
                  <a16:creationId xmlns:a16="http://schemas.microsoft.com/office/drawing/2014/main" xmlns="" id="{05F7A0EE-009B-4BB4-806B-F0CCBCCC52BF}"/>
                </a:ext>
              </a:extLst>
            </p:cNvPr>
            <p:cNvSpPr/>
            <p:nvPr/>
          </p:nvSpPr>
          <p:spPr>
            <a:xfrm>
              <a:off x="2671566" y="3362062"/>
              <a:ext cx="1270242" cy="354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文本框 57">
              <a:extLst>
                <a:ext uri="{FF2B5EF4-FFF2-40B4-BE49-F238E27FC236}">
                  <a16:creationId xmlns:a16="http://schemas.microsoft.com/office/drawing/2014/main" xmlns="" id="{3F58E9AD-E727-4951-93E9-E4094189BD24}"/>
                </a:ext>
              </a:extLst>
            </p:cNvPr>
            <p:cNvSpPr txBox="1"/>
            <p:nvPr/>
          </p:nvSpPr>
          <p:spPr>
            <a:xfrm>
              <a:off x="2811055" y="3346988"/>
              <a:ext cx="973529" cy="384721"/>
            </a:xfrm>
            <a:prstGeom prst="rect">
              <a:avLst/>
            </a:prstGeom>
            <a:noFill/>
            <a:ln>
              <a:noFill/>
            </a:ln>
          </p:spPr>
          <p:txBody>
            <a:bodyPr wrap="square" rtlCol="0">
              <a:spAutoFit/>
            </a:bodyPr>
            <a:lstStyle/>
            <a:p>
              <a:pPr algn="ctr"/>
              <a:r>
                <a:rPr lang="zh-CN" altLang="en-US" sz="1900" dirty="0">
                  <a:solidFill>
                    <a:schemeClr val="bg1"/>
                  </a:solidFill>
                  <a:latin typeface="+mj-ea"/>
                  <a:ea typeface="+mj-ea"/>
                </a:rPr>
                <a:t>小标题</a:t>
              </a:r>
              <a:endParaRPr lang="en-US" altLang="zh-CN" sz="1900" dirty="0">
                <a:solidFill>
                  <a:schemeClr val="bg1"/>
                </a:solidFill>
                <a:latin typeface="+mj-ea"/>
                <a:ea typeface="+mj-ea"/>
              </a:endParaRPr>
            </a:p>
          </p:txBody>
        </p:sp>
      </p:grpSp>
      <p:sp>
        <p:nvSpPr>
          <p:cNvPr id="67" name="文本框 66">
            <a:extLst>
              <a:ext uri="{FF2B5EF4-FFF2-40B4-BE49-F238E27FC236}">
                <a16:creationId xmlns:a16="http://schemas.microsoft.com/office/drawing/2014/main" xmlns="" id="{4DB87E15-92D2-4283-A80D-6C91648E42ED}"/>
              </a:ext>
            </a:extLst>
          </p:cNvPr>
          <p:cNvSpPr txBox="1"/>
          <p:nvPr/>
        </p:nvSpPr>
        <p:spPr>
          <a:xfrm>
            <a:off x="1900748" y="4032898"/>
            <a:ext cx="2793311" cy="1090876"/>
          </a:xfrm>
          <a:prstGeom prst="rect">
            <a:avLst/>
          </a:prstGeom>
          <a:noFill/>
        </p:spPr>
        <p:txBody>
          <a:bodyPr wrap="square" rtlCol="0">
            <a:spAutoFit/>
          </a:bodyPr>
          <a:lstStyle/>
          <a:p>
            <a:pPr>
              <a:lnSpc>
                <a:spcPct val="130000"/>
              </a:lnSpc>
            </a:pPr>
            <a:r>
              <a:rPr lang="zh-CN" altLang="en-US" sz="1700" b="1" dirty="0">
                <a:solidFill>
                  <a:schemeClr val="tx1">
                    <a:lumMod val="95000"/>
                    <a:lumOff val="5000"/>
                  </a:schemeClr>
                </a:solidFill>
              </a:rPr>
              <a:t>请点击添加文字请点击添加文字请点击添加文字请点击添加文字请点击添加文字。</a:t>
            </a:r>
          </a:p>
        </p:txBody>
      </p:sp>
      <p:sp>
        <p:nvSpPr>
          <p:cNvPr id="68" name="文本框 67">
            <a:extLst>
              <a:ext uri="{FF2B5EF4-FFF2-40B4-BE49-F238E27FC236}">
                <a16:creationId xmlns:a16="http://schemas.microsoft.com/office/drawing/2014/main" xmlns="" id="{8A2430D7-F880-4125-86B9-E9B9F1210D84}"/>
              </a:ext>
            </a:extLst>
          </p:cNvPr>
          <p:cNvSpPr txBox="1"/>
          <p:nvPr/>
        </p:nvSpPr>
        <p:spPr>
          <a:xfrm>
            <a:off x="4699345" y="4032898"/>
            <a:ext cx="2793311" cy="1090876"/>
          </a:xfrm>
          <a:prstGeom prst="rect">
            <a:avLst/>
          </a:prstGeom>
          <a:noFill/>
        </p:spPr>
        <p:txBody>
          <a:bodyPr wrap="square" rtlCol="0">
            <a:spAutoFit/>
          </a:bodyPr>
          <a:lstStyle/>
          <a:p>
            <a:pPr>
              <a:lnSpc>
                <a:spcPct val="130000"/>
              </a:lnSpc>
            </a:pPr>
            <a:r>
              <a:rPr lang="zh-CN" altLang="en-US" sz="1700" b="1" dirty="0">
                <a:solidFill>
                  <a:schemeClr val="tx1">
                    <a:lumMod val="95000"/>
                    <a:lumOff val="5000"/>
                  </a:schemeClr>
                </a:solidFill>
              </a:rPr>
              <a:t>请点击添加文字请点击添加文字请点击添加文字请点击添加文字请点击添加文字。</a:t>
            </a:r>
          </a:p>
        </p:txBody>
      </p:sp>
      <p:sp>
        <p:nvSpPr>
          <p:cNvPr id="69" name="文本框 68">
            <a:extLst>
              <a:ext uri="{FF2B5EF4-FFF2-40B4-BE49-F238E27FC236}">
                <a16:creationId xmlns:a16="http://schemas.microsoft.com/office/drawing/2014/main" xmlns="" id="{EEECA4C9-C1A9-4680-9131-A2E03088A991}"/>
              </a:ext>
            </a:extLst>
          </p:cNvPr>
          <p:cNvSpPr txBox="1"/>
          <p:nvPr/>
        </p:nvSpPr>
        <p:spPr>
          <a:xfrm>
            <a:off x="7497941" y="4032898"/>
            <a:ext cx="2793311" cy="1090876"/>
          </a:xfrm>
          <a:prstGeom prst="rect">
            <a:avLst/>
          </a:prstGeom>
          <a:noFill/>
        </p:spPr>
        <p:txBody>
          <a:bodyPr wrap="square" rtlCol="0">
            <a:spAutoFit/>
          </a:bodyPr>
          <a:lstStyle/>
          <a:p>
            <a:pPr>
              <a:lnSpc>
                <a:spcPct val="130000"/>
              </a:lnSpc>
            </a:pPr>
            <a:r>
              <a:rPr lang="zh-CN" altLang="en-US" sz="1700" b="1" dirty="0">
                <a:solidFill>
                  <a:schemeClr val="tx1">
                    <a:lumMod val="95000"/>
                    <a:lumOff val="5000"/>
                  </a:schemeClr>
                </a:solidFill>
              </a:rPr>
              <a:t>请点击添加文字请点击添加文字请点击添加文字请点击添加文字请点击添加文字。</a:t>
            </a:r>
          </a:p>
        </p:txBody>
      </p:sp>
      <p:sp>
        <p:nvSpPr>
          <p:cNvPr id="39" name="等腰三角形 38">
            <a:extLst>
              <a:ext uri="{FF2B5EF4-FFF2-40B4-BE49-F238E27FC236}">
                <a16:creationId xmlns:a16="http://schemas.microsoft.com/office/drawing/2014/main" xmlns="" id="{78E2BC82-6659-46DB-8E8D-00094D6F2025}"/>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F94D8BEF-EF9C-4424-AC30-D51ACC30599A}"/>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02</a:t>
            </a:r>
            <a:endParaRPr lang="zh-CN" altLang="en-US" sz="3200" dirty="0">
              <a:solidFill>
                <a:schemeClr val="tx1">
                  <a:lumMod val="95000"/>
                  <a:lumOff val="5000"/>
                </a:schemeClr>
              </a:solidFill>
              <a:latin typeface="+mj-lt"/>
            </a:endParaRPr>
          </a:p>
        </p:txBody>
      </p:sp>
      <p:sp>
        <p:nvSpPr>
          <p:cNvPr id="41" name="矩形 40">
            <a:extLst>
              <a:ext uri="{FF2B5EF4-FFF2-40B4-BE49-F238E27FC236}">
                <a16:creationId xmlns:a16="http://schemas.microsoft.com/office/drawing/2014/main" xmlns="" id="{DDC37A4B-06A8-4C3E-AF26-68793AE6279A}"/>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xmlns="" id="{05540B22-650F-48F9-8D59-CCCE1953FC6C}"/>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年度完成情况</a:t>
            </a:r>
            <a:endParaRPr lang="en-US" altLang="zh-CN" sz="3200" dirty="0">
              <a:latin typeface="+mj-ea"/>
              <a:ea typeface="+mj-ea"/>
            </a:endParaRPr>
          </a:p>
        </p:txBody>
      </p:sp>
      <p:grpSp>
        <p:nvGrpSpPr>
          <p:cNvPr id="48" name="组合 47">
            <a:extLst>
              <a:ext uri="{FF2B5EF4-FFF2-40B4-BE49-F238E27FC236}">
                <a16:creationId xmlns:a16="http://schemas.microsoft.com/office/drawing/2014/main" xmlns="" id="{4B9A0CF3-B386-49D7-BFA0-06FC10EE185C}"/>
              </a:ext>
            </a:extLst>
          </p:cNvPr>
          <p:cNvGrpSpPr/>
          <p:nvPr/>
        </p:nvGrpSpPr>
        <p:grpSpPr>
          <a:xfrm>
            <a:off x="5129712" y="3336940"/>
            <a:ext cx="1947600" cy="384721"/>
            <a:chOff x="2671566" y="3346988"/>
            <a:chExt cx="1270242" cy="384721"/>
          </a:xfrm>
          <a:solidFill>
            <a:schemeClr val="accent6">
              <a:lumMod val="75000"/>
            </a:schemeClr>
          </a:solidFill>
        </p:grpSpPr>
        <p:sp>
          <p:nvSpPr>
            <p:cNvPr id="49" name="矩形 48">
              <a:extLst>
                <a:ext uri="{FF2B5EF4-FFF2-40B4-BE49-F238E27FC236}">
                  <a16:creationId xmlns:a16="http://schemas.microsoft.com/office/drawing/2014/main" xmlns="" id="{BB619D9E-F9F5-4E89-9CD2-17EBB82350E8}"/>
                </a:ext>
              </a:extLst>
            </p:cNvPr>
            <p:cNvSpPr/>
            <p:nvPr/>
          </p:nvSpPr>
          <p:spPr>
            <a:xfrm>
              <a:off x="2671566" y="3362062"/>
              <a:ext cx="1270242" cy="354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文本框 49">
              <a:extLst>
                <a:ext uri="{FF2B5EF4-FFF2-40B4-BE49-F238E27FC236}">
                  <a16:creationId xmlns:a16="http://schemas.microsoft.com/office/drawing/2014/main" xmlns="" id="{DFEA4B1D-06F7-4F3C-A8E2-86FB0C573C08}"/>
                </a:ext>
              </a:extLst>
            </p:cNvPr>
            <p:cNvSpPr txBox="1"/>
            <p:nvPr/>
          </p:nvSpPr>
          <p:spPr>
            <a:xfrm>
              <a:off x="2811055" y="3346988"/>
              <a:ext cx="973529" cy="384721"/>
            </a:xfrm>
            <a:prstGeom prst="rect">
              <a:avLst/>
            </a:prstGeom>
            <a:noFill/>
            <a:ln>
              <a:noFill/>
            </a:ln>
          </p:spPr>
          <p:txBody>
            <a:bodyPr wrap="square" rtlCol="0">
              <a:spAutoFit/>
            </a:bodyPr>
            <a:lstStyle/>
            <a:p>
              <a:pPr algn="ctr"/>
              <a:r>
                <a:rPr lang="zh-CN" altLang="en-US" sz="1900" dirty="0">
                  <a:solidFill>
                    <a:schemeClr val="bg1"/>
                  </a:solidFill>
                  <a:latin typeface="+mj-ea"/>
                  <a:ea typeface="+mj-ea"/>
                </a:rPr>
                <a:t>小标题</a:t>
              </a:r>
              <a:endParaRPr lang="en-US" altLang="zh-CN" sz="1900" dirty="0">
                <a:solidFill>
                  <a:schemeClr val="bg1"/>
                </a:solidFill>
                <a:latin typeface="+mj-ea"/>
                <a:ea typeface="+mj-ea"/>
              </a:endParaRPr>
            </a:p>
          </p:txBody>
        </p:sp>
      </p:grpSp>
      <p:grpSp>
        <p:nvGrpSpPr>
          <p:cNvPr id="51" name="组合 50">
            <a:extLst>
              <a:ext uri="{FF2B5EF4-FFF2-40B4-BE49-F238E27FC236}">
                <a16:creationId xmlns:a16="http://schemas.microsoft.com/office/drawing/2014/main" xmlns="" id="{7E103C69-4CC3-4670-8777-CA84B17A867E}"/>
              </a:ext>
            </a:extLst>
          </p:cNvPr>
          <p:cNvGrpSpPr/>
          <p:nvPr/>
        </p:nvGrpSpPr>
        <p:grpSpPr>
          <a:xfrm>
            <a:off x="7919190" y="3336940"/>
            <a:ext cx="1947600" cy="384721"/>
            <a:chOff x="2671566" y="3346988"/>
            <a:chExt cx="1270242" cy="384721"/>
          </a:xfrm>
          <a:solidFill>
            <a:schemeClr val="accent6">
              <a:lumMod val="75000"/>
            </a:schemeClr>
          </a:solidFill>
        </p:grpSpPr>
        <p:sp>
          <p:nvSpPr>
            <p:cNvPr id="52" name="矩形 51">
              <a:extLst>
                <a:ext uri="{FF2B5EF4-FFF2-40B4-BE49-F238E27FC236}">
                  <a16:creationId xmlns:a16="http://schemas.microsoft.com/office/drawing/2014/main" xmlns="" id="{62E2AC7E-5D6F-42B5-85F7-67019A3E256F}"/>
                </a:ext>
              </a:extLst>
            </p:cNvPr>
            <p:cNvSpPr/>
            <p:nvPr/>
          </p:nvSpPr>
          <p:spPr>
            <a:xfrm>
              <a:off x="2671566" y="3362062"/>
              <a:ext cx="1270242" cy="354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文本框 52">
              <a:extLst>
                <a:ext uri="{FF2B5EF4-FFF2-40B4-BE49-F238E27FC236}">
                  <a16:creationId xmlns:a16="http://schemas.microsoft.com/office/drawing/2014/main" xmlns="" id="{433E55EA-6AF9-4203-8123-ADC1E7B668CD}"/>
                </a:ext>
              </a:extLst>
            </p:cNvPr>
            <p:cNvSpPr txBox="1"/>
            <p:nvPr/>
          </p:nvSpPr>
          <p:spPr>
            <a:xfrm>
              <a:off x="2811055" y="3346988"/>
              <a:ext cx="973529" cy="384721"/>
            </a:xfrm>
            <a:prstGeom prst="rect">
              <a:avLst/>
            </a:prstGeom>
            <a:noFill/>
            <a:ln>
              <a:noFill/>
            </a:ln>
          </p:spPr>
          <p:txBody>
            <a:bodyPr wrap="square" rtlCol="0">
              <a:spAutoFit/>
            </a:bodyPr>
            <a:lstStyle/>
            <a:p>
              <a:pPr algn="ctr"/>
              <a:r>
                <a:rPr lang="zh-CN" altLang="en-US" sz="1900" dirty="0">
                  <a:solidFill>
                    <a:schemeClr val="bg1"/>
                  </a:solidFill>
                  <a:latin typeface="+mj-ea"/>
                  <a:ea typeface="+mj-ea"/>
                </a:rPr>
                <a:t>小标题</a:t>
              </a:r>
              <a:endParaRPr lang="en-US" altLang="zh-CN" sz="1900" dirty="0">
                <a:solidFill>
                  <a:schemeClr val="bg1"/>
                </a:solidFill>
                <a:latin typeface="+mj-ea"/>
                <a:ea typeface="+mj-ea"/>
              </a:endParaRPr>
            </a:p>
          </p:txBody>
        </p:sp>
      </p:grpSp>
      <p:pic>
        <p:nvPicPr>
          <p:cNvPr id="13" name="图片 12">
            <a:extLst>
              <a:ext uri="{FF2B5EF4-FFF2-40B4-BE49-F238E27FC236}">
                <a16:creationId xmlns:a16="http://schemas.microsoft.com/office/drawing/2014/main" xmlns="" id="{F780FB1D-D0A8-458D-AAA8-6A038E3F88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47176" y="2058558"/>
            <a:ext cx="1945833" cy="1297222"/>
          </a:xfrm>
          <a:prstGeom prst="rect">
            <a:avLst/>
          </a:prstGeom>
          <a:ln>
            <a:noFill/>
          </a:ln>
          <a:effectLst>
            <a:outerShdw blurRad="190500" algn="tl" rotWithShape="0">
              <a:srgbClr val="000000">
                <a:alpha val="70000"/>
              </a:srgbClr>
            </a:outerShdw>
          </a:effectLst>
        </p:spPr>
      </p:pic>
      <p:pic>
        <p:nvPicPr>
          <p:cNvPr id="15" name="图片 14">
            <a:extLst>
              <a:ext uri="{FF2B5EF4-FFF2-40B4-BE49-F238E27FC236}">
                <a16:creationId xmlns:a16="http://schemas.microsoft.com/office/drawing/2014/main" xmlns="" id="{3CC81AA4-7973-4D19-BD35-FA700826C6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18403" y="2058558"/>
            <a:ext cx="1945833" cy="1297222"/>
          </a:xfrm>
          <a:prstGeom prst="rect">
            <a:avLst/>
          </a:prstGeom>
          <a:ln>
            <a:noFill/>
          </a:ln>
          <a:effectLst>
            <a:outerShdw blurRad="190500" algn="tl" rotWithShape="0">
              <a:srgbClr val="000000">
                <a:alpha val="70000"/>
              </a:srgbClr>
            </a:outerShdw>
          </a:effectLst>
        </p:spPr>
      </p:pic>
      <p:pic>
        <p:nvPicPr>
          <p:cNvPr id="18" name="图片 17">
            <a:extLst>
              <a:ext uri="{FF2B5EF4-FFF2-40B4-BE49-F238E27FC236}">
                <a16:creationId xmlns:a16="http://schemas.microsoft.com/office/drawing/2014/main" xmlns="" id="{98915752-00FC-4D6E-927A-A658EE09F9F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32789" y="2058558"/>
            <a:ext cx="1945833" cy="129722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8718378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000">
        <p15:prstTrans prst="pageCurlSing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 calcmode="lin" valueType="num">
                                      <p:cBhvr>
                                        <p:cTn id="9" dur="500" fill="hold"/>
                                        <p:tgtEl>
                                          <p:spTgt spid="39"/>
                                        </p:tgtEl>
                                        <p:attrNameLst>
                                          <p:attrName>style.rotation</p:attrName>
                                        </p:attrNameLst>
                                      </p:cBhvr>
                                      <p:tavLst>
                                        <p:tav tm="0">
                                          <p:val>
                                            <p:fltVal val="90"/>
                                          </p:val>
                                        </p:tav>
                                        <p:tav tm="100000">
                                          <p:val>
                                            <p:fltVal val="0"/>
                                          </p:val>
                                        </p:tav>
                                      </p:tavLst>
                                    </p:anim>
                                    <p:animEffect transition="in" filter="fade">
                                      <p:cBhvr>
                                        <p:cTn id="10" dur="500"/>
                                        <p:tgtEl>
                                          <p:spTgt spid="39"/>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p:cTn id="14" dur="500" fill="hold"/>
                                        <p:tgtEl>
                                          <p:spTgt spid="41"/>
                                        </p:tgtEl>
                                        <p:attrNameLst>
                                          <p:attrName>ppt_w</p:attrName>
                                        </p:attrNameLst>
                                      </p:cBhvr>
                                      <p:tavLst>
                                        <p:tav tm="0">
                                          <p:val>
                                            <p:fltVal val="0"/>
                                          </p:val>
                                        </p:tav>
                                        <p:tav tm="100000">
                                          <p:val>
                                            <p:strVal val="#ppt_w"/>
                                          </p:val>
                                        </p:tav>
                                      </p:tavLst>
                                    </p:anim>
                                    <p:anim calcmode="lin" valueType="num">
                                      <p:cBhvr>
                                        <p:cTn id="15" dur="500" fill="hold"/>
                                        <p:tgtEl>
                                          <p:spTgt spid="41"/>
                                        </p:tgtEl>
                                        <p:attrNameLst>
                                          <p:attrName>ppt_h</p:attrName>
                                        </p:attrNameLst>
                                      </p:cBhvr>
                                      <p:tavLst>
                                        <p:tav tm="0">
                                          <p:val>
                                            <p:fltVal val="0"/>
                                          </p:val>
                                        </p:tav>
                                        <p:tav tm="100000">
                                          <p:val>
                                            <p:strVal val="#ppt_h"/>
                                          </p:val>
                                        </p:tav>
                                      </p:tavLst>
                                    </p:anim>
                                    <p:animEffect transition="in" filter="fade">
                                      <p:cBhvr>
                                        <p:cTn id="16" dur="500"/>
                                        <p:tgtEl>
                                          <p:spTgt spid="41"/>
                                        </p:tgtEl>
                                      </p:cBhvr>
                                    </p:animEffect>
                                  </p:childTnLst>
                                </p:cTn>
                              </p:par>
                            </p:childTnLst>
                          </p:cTn>
                        </p:par>
                        <p:par>
                          <p:cTn id="17" fill="hold">
                            <p:stCondLst>
                              <p:cond delay="1000"/>
                            </p:stCondLst>
                            <p:childTnLst>
                              <p:par>
                                <p:cTn id="18" presetID="52"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Scale>
                                      <p:cBhvr>
                                        <p:cTn id="20"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3"/>
                                        </p:tgtEl>
                                        <p:attrNameLst>
                                          <p:attrName>ppt_x</p:attrName>
                                          <p:attrName>ppt_y</p:attrName>
                                        </p:attrNameLst>
                                      </p:cBhvr>
                                    </p:animMotion>
                                    <p:animEffect transition="in" filter="fade">
                                      <p:cBhvr>
                                        <p:cTn id="22" dur="1000"/>
                                        <p:tgtEl>
                                          <p:spTgt spid="13"/>
                                        </p:tgtEl>
                                      </p:cBhvr>
                                    </p:animEffect>
                                  </p:childTnLst>
                                </p:cTn>
                              </p:par>
                              <p:par>
                                <p:cTn id="23" presetID="52" presetClass="entr" presetSubtype="0" fill="hold" nodeType="withEffect">
                                  <p:stCondLst>
                                    <p:cond delay="250"/>
                                  </p:stCondLst>
                                  <p:childTnLst>
                                    <p:set>
                                      <p:cBhvr>
                                        <p:cTn id="24" dur="1" fill="hold">
                                          <p:stCondLst>
                                            <p:cond delay="0"/>
                                          </p:stCondLst>
                                        </p:cTn>
                                        <p:tgtEl>
                                          <p:spTgt spid="18"/>
                                        </p:tgtEl>
                                        <p:attrNameLst>
                                          <p:attrName>style.visibility</p:attrName>
                                        </p:attrNameLst>
                                      </p:cBhvr>
                                      <p:to>
                                        <p:strVal val="visible"/>
                                      </p:to>
                                    </p:set>
                                    <p:animScale>
                                      <p:cBhvr>
                                        <p:cTn id="25"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8"/>
                                        </p:tgtEl>
                                        <p:attrNameLst>
                                          <p:attrName>ppt_x</p:attrName>
                                          <p:attrName>ppt_y</p:attrName>
                                        </p:attrNameLst>
                                      </p:cBhvr>
                                    </p:animMotion>
                                    <p:animEffect transition="in" filter="fade">
                                      <p:cBhvr>
                                        <p:cTn id="27" dur="1000"/>
                                        <p:tgtEl>
                                          <p:spTgt spid="18"/>
                                        </p:tgtEl>
                                      </p:cBhvr>
                                    </p:animEffect>
                                  </p:childTnLst>
                                </p:cTn>
                              </p:par>
                              <p:par>
                                <p:cTn id="28" presetID="52" presetClass="entr" presetSubtype="0" fill="hold" nodeType="withEffect">
                                  <p:stCondLst>
                                    <p:cond delay="500"/>
                                  </p:stCondLst>
                                  <p:childTnLst>
                                    <p:set>
                                      <p:cBhvr>
                                        <p:cTn id="29" dur="1" fill="hold">
                                          <p:stCondLst>
                                            <p:cond delay="0"/>
                                          </p:stCondLst>
                                        </p:cTn>
                                        <p:tgtEl>
                                          <p:spTgt spid="15"/>
                                        </p:tgtEl>
                                        <p:attrNameLst>
                                          <p:attrName>style.visibility</p:attrName>
                                        </p:attrNameLst>
                                      </p:cBhvr>
                                      <p:to>
                                        <p:strVal val="visible"/>
                                      </p:to>
                                    </p:set>
                                    <p:animScale>
                                      <p:cBhvr>
                                        <p:cTn id="3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5"/>
                                        </p:tgtEl>
                                        <p:attrNameLst>
                                          <p:attrName>ppt_x</p:attrName>
                                          <p:attrName>ppt_y</p:attrName>
                                        </p:attrNameLst>
                                      </p:cBhvr>
                                    </p:animMotion>
                                    <p:animEffect transition="in" filter="fade">
                                      <p:cBhvr>
                                        <p:cTn id="32" dur="1000"/>
                                        <p:tgtEl>
                                          <p:spTgt spid="15"/>
                                        </p:tgtEl>
                                      </p:cBhvr>
                                    </p:animEffect>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up)">
                                      <p:cBhvr>
                                        <p:cTn id="36" dur="750"/>
                                        <p:tgtEl>
                                          <p:spTgt spid="21"/>
                                        </p:tgtEl>
                                      </p:cBhvr>
                                    </p:animEffect>
                                  </p:childTnLst>
                                </p:cTn>
                              </p:par>
                              <p:par>
                                <p:cTn id="37" presetID="22" presetClass="entr" presetSubtype="1"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up)">
                                      <p:cBhvr>
                                        <p:cTn id="39" dur="750"/>
                                        <p:tgtEl>
                                          <p:spTgt spid="48"/>
                                        </p:tgtEl>
                                      </p:cBhvr>
                                    </p:animEffect>
                                  </p:childTnLst>
                                </p:cTn>
                              </p:par>
                              <p:par>
                                <p:cTn id="40" presetID="22" presetClass="entr" presetSubtype="1" fill="hold"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up)">
                                      <p:cBhvr>
                                        <p:cTn id="42" dur="750"/>
                                        <p:tgtEl>
                                          <p:spTgt spid="51"/>
                                        </p:tgtEl>
                                      </p:cBhvr>
                                    </p:animEffect>
                                  </p:childTnLst>
                                </p:cTn>
                              </p:par>
                              <p:par>
                                <p:cTn id="43" presetID="47" presetClass="entr" presetSubtype="0" fill="hold" grpId="0" nodeType="with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fade">
                                      <p:cBhvr>
                                        <p:cTn id="45" dur="1000"/>
                                        <p:tgtEl>
                                          <p:spTgt spid="67"/>
                                        </p:tgtEl>
                                      </p:cBhvr>
                                    </p:animEffect>
                                    <p:anim calcmode="lin" valueType="num">
                                      <p:cBhvr>
                                        <p:cTn id="46" dur="1000" fill="hold"/>
                                        <p:tgtEl>
                                          <p:spTgt spid="67"/>
                                        </p:tgtEl>
                                        <p:attrNameLst>
                                          <p:attrName>ppt_x</p:attrName>
                                        </p:attrNameLst>
                                      </p:cBhvr>
                                      <p:tavLst>
                                        <p:tav tm="0">
                                          <p:val>
                                            <p:strVal val="#ppt_x"/>
                                          </p:val>
                                        </p:tav>
                                        <p:tav tm="100000">
                                          <p:val>
                                            <p:strVal val="#ppt_x"/>
                                          </p:val>
                                        </p:tav>
                                      </p:tavLst>
                                    </p:anim>
                                    <p:anim calcmode="lin" valueType="num">
                                      <p:cBhvr>
                                        <p:cTn id="47" dur="1000" fill="hold"/>
                                        <p:tgtEl>
                                          <p:spTgt spid="6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68"/>
                                        </p:tgtEl>
                                        <p:attrNameLst>
                                          <p:attrName>style.visibility</p:attrName>
                                        </p:attrNameLst>
                                      </p:cBhvr>
                                      <p:to>
                                        <p:strVal val="visible"/>
                                      </p:to>
                                    </p:set>
                                    <p:animEffect transition="in" filter="fade">
                                      <p:cBhvr>
                                        <p:cTn id="50" dur="1000"/>
                                        <p:tgtEl>
                                          <p:spTgt spid="68"/>
                                        </p:tgtEl>
                                      </p:cBhvr>
                                    </p:animEffect>
                                    <p:anim calcmode="lin" valueType="num">
                                      <p:cBhvr>
                                        <p:cTn id="51" dur="1000" fill="hold"/>
                                        <p:tgtEl>
                                          <p:spTgt spid="68"/>
                                        </p:tgtEl>
                                        <p:attrNameLst>
                                          <p:attrName>ppt_x</p:attrName>
                                        </p:attrNameLst>
                                      </p:cBhvr>
                                      <p:tavLst>
                                        <p:tav tm="0">
                                          <p:val>
                                            <p:strVal val="#ppt_x"/>
                                          </p:val>
                                        </p:tav>
                                        <p:tav tm="100000">
                                          <p:val>
                                            <p:strVal val="#ppt_x"/>
                                          </p:val>
                                        </p:tav>
                                      </p:tavLst>
                                    </p:anim>
                                    <p:anim calcmode="lin" valueType="num">
                                      <p:cBhvr>
                                        <p:cTn id="52" dur="1000" fill="hold"/>
                                        <p:tgtEl>
                                          <p:spTgt spid="68"/>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1000"/>
                                        <p:tgtEl>
                                          <p:spTgt spid="69"/>
                                        </p:tgtEl>
                                      </p:cBhvr>
                                    </p:animEffect>
                                    <p:anim calcmode="lin" valueType="num">
                                      <p:cBhvr>
                                        <p:cTn id="56" dur="1000" fill="hold"/>
                                        <p:tgtEl>
                                          <p:spTgt spid="69"/>
                                        </p:tgtEl>
                                        <p:attrNameLst>
                                          <p:attrName>ppt_x</p:attrName>
                                        </p:attrNameLst>
                                      </p:cBhvr>
                                      <p:tavLst>
                                        <p:tav tm="0">
                                          <p:val>
                                            <p:strVal val="#ppt_x"/>
                                          </p:val>
                                        </p:tav>
                                        <p:tav tm="100000">
                                          <p:val>
                                            <p:strVal val="#ppt_x"/>
                                          </p:val>
                                        </p:tav>
                                      </p:tavLst>
                                    </p:anim>
                                    <p:anim calcmode="lin" valueType="num">
                                      <p:cBhvr>
                                        <p:cTn id="57"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39" grpId="0" animBg="1"/>
      <p:bldP spid="4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xmlns="" id="{0C5F9E9A-25D4-40DB-8B8A-6C00E3BF5F6C}"/>
              </a:ext>
            </a:extLst>
          </p:cNvPr>
          <p:cNvGrpSpPr/>
          <p:nvPr/>
        </p:nvGrpSpPr>
        <p:grpSpPr>
          <a:xfrm>
            <a:off x="0" y="0"/>
            <a:ext cx="12192000" cy="6858000"/>
            <a:chOff x="0" y="0"/>
            <a:chExt cx="12192000" cy="6858000"/>
          </a:xfrm>
        </p:grpSpPr>
        <p:sp>
          <p:nvSpPr>
            <p:cNvPr id="44" name="矩形 43">
              <a:extLst>
                <a:ext uri="{FF2B5EF4-FFF2-40B4-BE49-F238E27FC236}">
                  <a16:creationId xmlns:a16="http://schemas.microsoft.com/office/drawing/2014/main" xmlns="" id="{0B6A6D3E-DBEA-453C-9AD2-7CA7D62297B8}"/>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矩形 50">
              <a:extLst>
                <a:ext uri="{FF2B5EF4-FFF2-40B4-BE49-F238E27FC236}">
                  <a16:creationId xmlns:a16="http://schemas.microsoft.com/office/drawing/2014/main" xmlns="" id="{F42097EF-415A-4543-BCF6-ABC01F655BCB}"/>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2" name="组合 51">
              <a:extLst>
                <a:ext uri="{FF2B5EF4-FFF2-40B4-BE49-F238E27FC236}">
                  <a16:creationId xmlns:a16="http://schemas.microsoft.com/office/drawing/2014/main" xmlns="" id="{A47C5DBE-9B21-4B04-A65C-DA62349E9EEA}"/>
                </a:ext>
              </a:extLst>
            </p:cNvPr>
            <p:cNvGrpSpPr/>
            <p:nvPr/>
          </p:nvGrpSpPr>
          <p:grpSpPr>
            <a:xfrm>
              <a:off x="1008185" y="0"/>
              <a:ext cx="10175630" cy="6059658"/>
              <a:chOff x="1008185" y="0"/>
              <a:chExt cx="10175630" cy="6059658"/>
            </a:xfrm>
          </p:grpSpPr>
          <p:sp>
            <p:nvSpPr>
              <p:cNvPr id="57" name="矩形 56">
                <a:extLst>
                  <a:ext uri="{FF2B5EF4-FFF2-40B4-BE49-F238E27FC236}">
                    <a16:creationId xmlns:a16="http://schemas.microsoft.com/office/drawing/2014/main" xmlns="" id="{87CABCE9-E050-43F2-8E76-658CD9EC1D3B}"/>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8" name="直接连接符 57">
                <a:extLst>
                  <a:ext uri="{FF2B5EF4-FFF2-40B4-BE49-F238E27FC236}">
                    <a16:creationId xmlns:a16="http://schemas.microsoft.com/office/drawing/2014/main" xmlns="" id="{7FF32992-5455-43D7-BA15-5158B9AC1924}"/>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9" name="椭圆 58">
                <a:extLst>
                  <a:ext uri="{FF2B5EF4-FFF2-40B4-BE49-F238E27FC236}">
                    <a16:creationId xmlns:a16="http://schemas.microsoft.com/office/drawing/2014/main" xmlns="" id="{56FAC0B8-8775-47F3-AA41-BD38E32CEC27}"/>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a:extLst>
                  <a:ext uri="{FF2B5EF4-FFF2-40B4-BE49-F238E27FC236}">
                    <a16:creationId xmlns:a16="http://schemas.microsoft.com/office/drawing/2014/main" xmlns="" id="{943666D8-66AE-4174-90E9-9300CBCC6455}"/>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1" name="椭圆 60">
                <a:extLst>
                  <a:ext uri="{FF2B5EF4-FFF2-40B4-BE49-F238E27FC236}">
                    <a16:creationId xmlns:a16="http://schemas.microsoft.com/office/drawing/2014/main" xmlns="" id="{5AA1BD45-C64B-4655-A4C6-7043EB513445}"/>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a:extLst>
              <a:ext uri="{FF2B5EF4-FFF2-40B4-BE49-F238E27FC236}">
                <a16:creationId xmlns:a16="http://schemas.microsoft.com/office/drawing/2014/main" xmlns="" id="{1155CC8F-9E69-4F11-B71E-381245C299A4}"/>
              </a:ext>
            </a:extLst>
          </p:cNvPr>
          <p:cNvGrpSpPr/>
          <p:nvPr/>
        </p:nvGrpSpPr>
        <p:grpSpPr>
          <a:xfrm>
            <a:off x="5272856" y="2254290"/>
            <a:ext cx="1646288" cy="2902666"/>
            <a:chOff x="4727848" y="995770"/>
            <a:chExt cx="2736304" cy="4824536"/>
          </a:xfrm>
        </p:grpSpPr>
        <p:sp>
          <p:nvSpPr>
            <p:cNvPr id="30" name="矩形: 圆角 29">
              <a:extLst>
                <a:ext uri="{FF2B5EF4-FFF2-40B4-BE49-F238E27FC236}">
                  <a16:creationId xmlns:a16="http://schemas.microsoft.com/office/drawing/2014/main" xmlns="" id="{E19302CA-7E23-4D9B-AF84-15D5F9015EC6}"/>
                </a:ext>
              </a:extLst>
            </p:cNvPr>
            <p:cNvSpPr/>
            <p:nvPr/>
          </p:nvSpPr>
          <p:spPr>
            <a:xfrm>
              <a:off x="4727848" y="995770"/>
              <a:ext cx="2736304" cy="4824536"/>
            </a:xfrm>
            <a:prstGeom prst="roundRect">
              <a:avLst/>
            </a:prstGeom>
            <a:solidFill>
              <a:schemeClr val="accent6">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91A272D9-248F-4C7A-A1FB-15137940CE49}"/>
                </a:ext>
              </a:extLst>
            </p:cNvPr>
            <p:cNvSpPr/>
            <p:nvPr/>
          </p:nvSpPr>
          <p:spPr>
            <a:xfrm>
              <a:off x="4979876" y="1379560"/>
              <a:ext cx="2232247" cy="3816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a:extLst>
                <a:ext uri="{FF2B5EF4-FFF2-40B4-BE49-F238E27FC236}">
                  <a16:creationId xmlns:a16="http://schemas.microsoft.com/office/drawing/2014/main" xmlns="" id="{6357EF8D-9F2A-4A3B-AAB3-3237769DEA73}"/>
                </a:ext>
              </a:extLst>
            </p:cNvPr>
            <p:cNvSpPr/>
            <p:nvPr/>
          </p:nvSpPr>
          <p:spPr>
            <a:xfrm>
              <a:off x="6449631" y="1137577"/>
              <a:ext cx="107576" cy="7496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流程图: 终止 32">
              <a:extLst>
                <a:ext uri="{FF2B5EF4-FFF2-40B4-BE49-F238E27FC236}">
                  <a16:creationId xmlns:a16="http://schemas.microsoft.com/office/drawing/2014/main" xmlns="" id="{9651563D-CE92-4004-8929-863BD0963A6E}"/>
                </a:ext>
              </a:extLst>
            </p:cNvPr>
            <p:cNvSpPr/>
            <p:nvPr/>
          </p:nvSpPr>
          <p:spPr>
            <a:xfrm>
              <a:off x="5576609" y="1138485"/>
              <a:ext cx="656430" cy="74968"/>
            </a:xfrm>
            <a:prstGeom prst="flowChartTermina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81A22D1D-8A76-4C70-9AD4-53675D6377B7}"/>
                </a:ext>
              </a:extLst>
            </p:cNvPr>
            <p:cNvSpPr/>
            <p:nvPr/>
          </p:nvSpPr>
          <p:spPr>
            <a:xfrm>
              <a:off x="5900314" y="5313214"/>
              <a:ext cx="380378" cy="380378"/>
            </a:xfrm>
            <a:prstGeom prst="ellipse">
              <a:avLst/>
            </a:prstGeom>
            <a:solidFill>
              <a:schemeClr val="bg1"/>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19" name="图片 18">
            <a:extLst>
              <a:ext uri="{FF2B5EF4-FFF2-40B4-BE49-F238E27FC236}">
                <a16:creationId xmlns:a16="http://schemas.microsoft.com/office/drawing/2014/main" xmlns="" id="{24B324DA-69F8-425D-AEA0-B692A6F09C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54908" y="2992173"/>
            <a:ext cx="1282183" cy="1282183"/>
          </a:xfrm>
          <a:prstGeom prst="rect">
            <a:avLst/>
          </a:prstGeom>
        </p:spPr>
      </p:pic>
      <p:sp>
        <p:nvSpPr>
          <p:cNvPr id="40" name="文本框 39">
            <a:extLst>
              <a:ext uri="{FF2B5EF4-FFF2-40B4-BE49-F238E27FC236}">
                <a16:creationId xmlns:a16="http://schemas.microsoft.com/office/drawing/2014/main" xmlns="" id="{F7057E32-7261-4121-B4F6-CED82E175E6B}"/>
              </a:ext>
            </a:extLst>
          </p:cNvPr>
          <p:cNvSpPr txBox="1"/>
          <p:nvPr/>
        </p:nvSpPr>
        <p:spPr>
          <a:xfrm>
            <a:off x="1844679" y="2168414"/>
            <a:ext cx="2891653" cy="507831"/>
          </a:xfrm>
          <a:prstGeom prst="rect">
            <a:avLst/>
          </a:prstGeom>
          <a:noFill/>
        </p:spPr>
        <p:txBody>
          <a:bodyPr wrap="square" rtlCol="0">
            <a:spAutoFit/>
          </a:bodyPr>
          <a:lstStyle/>
          <a:p>
            <a:pPr algn="ctr"/>
            <a:r>
              <a:rPr lang="zh-CN" altLang="en-US" sz="2700" dirty="0">
                <a:latin typeface="+mj-ea"/>
                <a:ea typeface="+mj-ea"/>
              </a:rPr>
              <a:t>点击添加小标题</a:t>
            </a:r>
            <a:endParaRPr lang="en-US" altLang="zh-CN" sz="2700" dirty="0">
              <a:latin typeface="+mj-ea"/>
              <a:ea typeface="+mj-ea"/>
            </a:endParaRPr>
          </a:p>
        </p:txBody>
      </p:sp>
      <p:sp>
        <p:nvSpPr>
          <p:cNvPr id="42" name="文本框 41">
            <a:extLst>
              <a:ext uri="{FF2B5EF4-FFF2-40B4-BE49-F238E27FC236}">
                <a16:creationId xmlns:a16="http://schemas.microsoft.com/office/drawing/2014/main" xmlns="" id="{A74C9973-1FBE-481B-AD9E-C9FD96E125D9}"/>
              </a:ext>
            </a:extLst>
          </p:cNvPr>
          <p:cNvSpPr txBox="1"/>
          <p:nvPr/>
        </p:nvSpPr>
        <p:spPr>
          <a:xfrm>
            <a:off x="1661248" y="2715395"/>
            <a:ext cx="3258514" cy="750783"/>
          </a:xfrm>
          <a:prstGeom prst="rect">
            <a:avLst/>
          </a:prstGeom>
          <a:noFill/>
        </p:spPr>
        <p:txBody>
          <a:bodyPr wrap="square" rtlCol="0">
            <a:spAutoFit/>
          </a:bodyPr>
          <a:lstStyle/>
          <a:p>
            <a:pPr>
              <a:lnSpc>
                <a:spcPct val="130000"/>
              </a:lnSpc>
            </a:pPr>
            <a:r>
              <a:rPr lang="zh-CN" altLang="en-US" sz="1700" b="1" dirty="0">
                <a:solidFill>
                  <a:schemeClr val="tx1">
                    <a:lumMod val="95000"/>
                    <a:lumOff val="5000"/>
                  </a:schemeClr>
                </a:solidFill>
              </a:rPr>
              <a:t>请点击添加文字请点击添加文字请点击添加文字请点击添加文字。</a:t>
            </a:r>
          </a:p>
        </p:txBody>
      </p:sp>
      <p:sp>
        <p:nvSpPr>
          <p:cNvPr id="45" name="文本框 44">
            <a:extLst>
              <a:ext uri="{FF2B5EF4-FFF2-40B4-BE49-F238E27FC236}">
                <a16:creationId xmlns:a16="http://schemas.microsoft.com/office/drawing/2014/main" xmlns="" id="{6C4ED9F0-1E07-473E-AE3C-995CA79253A1}"/>
              </a:ext>
            </a:extLst>
          </p:cNvPr>
          <p:cNvSpPr txBox="1"/>
          <p:nvPr/>
        </p:nvSpPr>
        <p:spPr>
          <a:xfrm>
            <a:off x="1844679" y="3927318"/>
            <a:ext cx="2891653" cy="507831"/>
          </a:xfrm>
          <a:prstGeom prst="rect">
            <a:avLst/>
          </a:prstGeom>
          <a:noFill/>
        </p:spPr>
        <p:txBody>
          <a:bodyPr wrap="square" rtlCol="0">
            <a:spAutoFit/>
          </a:bodyPr>
          <a:lstStyle/>
          <a:p>
            <a:pPr algn="ctr"/>
            <a:r>
              <a:rPr lang="zh-CN" altLang="en-US" sz="2700" dirty="0">
                <a:latin typeface="+mj-ea"/>
                <a:ea typeface="+mj-ea"/>
              </a:rPr>
              <a:t>点击添加小标题</a:t>
            </a:r>
            <a:endParaRPr lang="en-US" altLang="zh-CN" sz="2700" dirty="0">
              <a:latin typeface="+mj-ea"/>
              <a:ea typeface="+mj-ea"/>
            </a:endParaRPr>
          </a:p>
        </p:txBody>
      </p:sp>
      <p:sp>
        <p:nvSpPr>
          <p:cNvPr id="46" name="文本框 45">
            <a:extLst>
              <a:ext uri="{FF2B5EF4-FFF2-40B4-BE49-F238E27FC236}">
                <a16:creationId xmlns:a16="http://schemas.microsoft.com/office/drawing/2014/main" xmlns="" id="{3C8E3F46-2348-488E-9DC8-2F4136BDE6E6}"/>
              </a:ext>
            </a:extLst>
          </p:cNvPr>
          <p:cNvSpPr txBox="1"/>
          <p:nvPr/>
        </p:nvSpPr>
        <p:spPr>
          <a:xfrm>
            <a:off x="1661248" y="4413067"/>
            <a:ext cx="3258514" cy="750783"/>
          </a:xfrm>
          <a:prstGeom prst="rect">
            <a:avLst/>
          </a:prstGeom>
          <a:noFill/>
        </p:spPr>
        <p:txBody>
          <a:bodyPr wrap="square" rtlCol="0">
            <a:spAutoFit/>
          </a:bodyPr>
          <a:lstStyle/>
          <a:p>
            <a:pPr>
              <a:lnSpc>
                <a:spcPct val="130000"/>
              </a:lnSpc>
            </a:pPr>
            <a:r>
              <a:rPr lang="zh-CN" altLang="en-US" sz="1700" b="1" dirty="0">
                <a:solidFill>
                  <a:schemeClr val="tx1">
                    <a:lumMod val="95000"/>
                    <a:lumOff val="5000"/>
                  </a:schemeClr>
                </a:solidFill>
              </a:rPr>
              <a:t>请点击添加文字请点击添加文字请点击添加文字请点击添加文字。</a:t>
            </a:r>
          </a:p>
        </p:txBody>
      </p:sp>
      <p:sp>
        <p:nvSpPr>
          <p:cNvPr id="47" name="文本框 46">
            <a:extLst>
              <a:ext uri="{FF2B5EF4-FFF2-40B4-BE49-F238E27FC236}">
                <a16:creationId xmlns:a16="http://schemas.microsoft.com/office/drawing/2014/main" xmlns="" id="{57B581D2-FAB7-499B-B54A-2C236AE179DF}"/>
              </a:ext>
            </a:extLst>
          </p:cNvPr>
          <p:cNvSpPr txBox="1"/>
          <p:nvPr/>
        </p:nvSpPr>
        <p:spPr>
          <a:xfrm>
            <a:off x="7504523" y="2229646"/>
            <a:ext cx="2891653" cy="507831"/>
          </a:xfrm>
          <a:prstGeom prst="rect">
            <a:avLst/>
          </a:prstGeom>
          <a:noFill/>
        </p:spPr>
        <p:txBody>
          <a:bodyPr wrap="square" rtlCol="0">
            <a:spAutoFit/>
          </a:bodyPr>
          <a:lstStyle/>
          <a:p>
            <a:pPr algn="ctr"/>
            <a:r>
              <a:rPr lang="zh-CN" altLang="en-US" sz="2700" dirty="0">
                <a:latin typeface="+mj-ea"/>
                <a:ea typeface="+mj-ea"/>
              </a:rPr>
              <a:t>点击添加小标题</a:t>
            </a:r>
            <a:endParaRPr lang="en-US" altLang="zh-CN" sz="2700" dirty="0">
              <a:latin typeface="+mj-ea"/>
              <a:ea typeface="+mj-ea"/>
            </a:endParaRPr>
          </a:p>
        </p:txBody>
      </p:sp>
      <p:sp>
        <p:nvSpPr>
          <p:cNvPr id="48" name="文本框 47">
            <a:extLst>
              <a:ext uri="{FF2B5EF4-FFF2-40B4-BE49-F238E27FC236}">
                <a16:creationId xmlns:a16="http://schemas.microsoft.com/office/drawing/2014/main" xmlns="" id="{6F483349-E844-4C94-B3BF-65732F2BFB6B}"/>
              </a:ext>
            </a:extLst>
          </p:cNvPr>
          <p:cNvSpPr txBox="1"/>
          <p:nvPr/>
        </p:nvSpPr>
        <p:spPr>
          <a:xfrm>
            <a:off x="7321092" y="2715395"/>
            <a:ext cx="3258514" cy="750783"/>
          </a:xfrm>
          <a:prstGeom prst="rect">
            <a:avLst/>
          </a:prstGeom>
          <a:noFill/>
        </p:spPr>
        <p:txBody>
          <a:bodyPr wrap="square" rtlCol="0">
            <a:spAutoFit/>
          </a:bodyPr>
          <a:lstStyle/>
          <a:p>
            <a:pPr>
              <a:lnSpc>
                <a:spcPct val="130000"/>
              </a:lnSpc>
            </a:pPr>
            <a:r>
              <a:rPr lang="zh-CN" altLang="en-US" sz="1700" b="1" dirty="0">
                <a:solidFill>
                  <a:schemeClr val="tx1">
                    <a:lumMod val="95000"/>
                    <a:lumOff val="5000"/>
                  </a:schemeClr>
                </a:solidFill>
              </a:rPr>
              <a:t>请点击添加文字请点击添加文字请点击添加文字请点击添加文字。</a:t>
            </a:r>
          </a:p>
        </p:txBody>
      </p:sp>
      <p:sp>
        <p:nvSpPr>
          <p:cNvPr id="49" name="文本框 48">
            <a:extLst>
              <a:ext uri="{FF2B5EF4-FFF2-40B4-BE49-F238E27FC236}">
                <a16:creationId xmlns:a16="http://schemas.microsoft.com/office/drawing/2014/main" xmlns="" id="{8B7EB34D-8AAD-4AF1-8148-649F6CC630DB}"/>
              </a:ext>
            </a:extLst>
          </p:cNvPr>
          <p:cNvSpPr txBox="1"/>
          <p:nvPr/>
        </p:nvSpPr>
        <p:spPr>
          <a:xfrm>
            <a:off x="7504523" y="3927318"/>
            <a:ext cx="2891653" cy="507831"/>
          </a:xfrm>
          <a:prstGeom prst="rect">
            <a:avLst/>
          </a:prstGeom>
          <a:noFill/>
        </p:spPr>
        <p:txBody>
          <a:bodyPr wrap="square" rtlCol="0">
            <a:spAutoFit/>
          </a:bodyPr>
          <a:lstStyle/>
          <a:p>
            <a:pPr algn="ctr"/>
            <a:r>
              <a:rPr lang="zh-CN" altLang="en-US" sz="2700" dirty="0">
                <a:latin typeface="+mj-ea"/>
                <a:ea typeface="+mj-ea"/>
              </a:rPr>
              <a:t>点击添加小标题</a:t>
            </a:r>
            <a:endParaRPr lang="en-US" altLang="zh-CN" sz="2700" dirty="0">
              <a:latin typeface="+mj-ea"/>
              <a:ea typeface="+mj-ea"/>
            </a:endParaRPr>
          </a:p>
        </p:txBody>
      </p:sp>
      <p:sp>
        <p:nvSpPr>
          <p:cNvPr id="50" name="文本框 49">
            <a:extLst>
              <a:ext uri="{FF2B5EF4-FFF2-40B4-BE49-F238E27FC236}">
                <a16:creationId xmlns:a16="http://schemas.microsoft.com/office/drawing/2014/main" xmlns="" id="{F87B4BC9-5E39-476D-9ED8-7B812A124F7F}"/>
              </a:ext>
            </a:extLst>
          </p:cNvPr>
          <p:cNvSpPr txBox="1"/>
          <p:nvPr/>
        </p:nvSpPr>
        <p:spPr>
          <a:xfrm>
            <a:off x="7321092" y="4413067"/>
            <a:ext cx="3258514" cy="750783"/>
          </a:xfrm>
          <a:prstGeom prst="rect">
            <a:avLst/>
          </a:prstGeom>
          <a:noFill/>
        </p:spPr>
        <p:txBody>
          <a:bodyPr wrap="square" rtlCol="0">
            <a:spAutoFit/>
          </a:bodyPr>
          <a:lstStyle/>
          <a:p>
            <a:pPr>
              <a:lnSpc>
                <a:spcPct val="130000"/>
              </a:lnSpc>
            </a:pPr>
            <a:r>
              <a:rPr lang="zh-CN" altLang="en-US" sz="1700" b="1" dirty="0">
                <a:solidFill>
                  <a:schemeClr val="tx1">
                    <a:lumMod val="95000"/>
                    <a:lumOff val="5000"/>
                  </a:schemeClr>
                </a:solidFill>
              </a:rPr>
              <a:t>请点击添加文字请点击添加文字请点击添加文字请点击添加文字。</a:t>
            </a:r>
          </a:p>
        </p:txBody>
      </p:sp>
      <p:sp>
        <p:nvSpPr>
          <p:cNvPr id="53" name="等腰三角形 52">
            <a:extLst>
              <a:ext uri="{FF2B5EF4-FFF2-40B4-BE49-F238E27FC236}">
                <a16:creationId xmlns:a16="http://schemas.microsoft.com/office/drawing/2014/main" xmlns="" id="{2FBED283-2515-4639-8B8C-61C21311D362}"/>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xmlns="" id="{10AA9F39-61CC-4F6E-8BA9-173FBD469AE3}"/>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02</a:t>
            </a:r>
            <a:endParaRPr lang="zh-CN" altLang="en-US" sz="3200" dirty="0">
              <a:solidFill>
                <a:schemeClr val="tx1">
                  <a:lumMod val="95000"/>
                  <a:lumOff val="5000"/>
                </a:schemeClr>
              </a:solidFill>
              <a:latin typeface="+mj-lt"/>
            </a:endParaRPr>
          </a:p>
        </p:txBody>
      </p:sp>
      <p:sp>
        <p:nvSpPr>
          <p:cNvPr id="55" name="矩形 54">
            <a:extLst>
              <a:ext uri="{FF2B5EF4-FFF2-40B4-BE49-F238E27FC236}">
                <a16:creationId xmlns:a16="http://schemas.microsoft.com/office/drawing/2014/main" xmlns="" id="{8CAEF776-0DA4-48B8-AD7B-BF6D109DE611}"/>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a16="http://schemas.microsoft.com/office/drawing/2014/main" xmlns="" id="{D815756D-EF6A-4A75-A03E-707F7318EFCC}"/>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年度完成情况</a:t>
            </a:r>
            <a:endParaRPr lang="en-US" altLang="zh-CN" sz="3200" dirty="0">
              <a:latin typeface="+mj-ea"/>
              <a:ea typeface="+mj-ea"/>
            </a:endParaRPr>
          </a:p>
        </p:txBody>
      </p:sp>
    </p:spTree>
    <p:extLst>
      <p:ext uri="{BB962C8B-B14F-4D97-AF65-F5344CB8AC3E}">
        <p14:creationId xmlns:p14="http://schemas.microsoft.com/office/powerpoint/2010/main" val="18078613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000">
        <p15:prstTrans prst="pageCurlSing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 calcmode="lin" valueType="num">
                                      <p:cBhvr>
                                        <p:cTn id="9" dur="500" fill="hold"/>
                                        <p:tgtEl>
                                          <p:spTgt spid="53"/>
                                        </p:tgtEl>
                                        <p:attrNameLst>
                                          <p:attrName>style.rotation</p:attrName>
                                        </p:attrNameLst>
                                      </p:cBhvr>
                                      <p:tavLst>
                                        <p:tav tm="0">
                                          <p:val>
                                            <p:fltVal val="90"/>
                                          </p:val>
                                        </p:tav>
                                        <p:tav tm="100000">
                                          <p:val>
                                            <p:fltVal val="0"/>
                                          </p:val>
                                        </p:tav>
                                      </p:tavLst>
                                    </p:anim>
                                    <p:animEffect transition="in" filter="fade">
                                      <p:cBhvr>
                                        <p:cTn id="10" dur="500"/>
                                        <p:tgtEl>
                                          <p:spTgt spid="5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55"/>
                                        </p:tgtEl>
                                        <p:attrNameLst>
                                          <p:attrName>style.visibility</p:attrName>
                                        </p:attrNameLst>
                                      </p:cBhvr>
                                      <p:to>
                                        <p:strVal val="visible"/>
                                      </p:to>
                                    </p:set>
                                    <p:anim calcmode="lin" valueType="num">
                                      <p:cBhvr>
                                        <p:cTn id="14" dur="500" fill="hold"/>
                                        <p:tgtEl>
                                          <p:spTgt spid="55"/>
                                        </p:tgtEl>
                                        <p:attrNameLst>
                                          <p:attrName>ppt_w</p:attrName>
                                        </p:attrNameLst>
                                      </p:cBhvr>
                                      <p:tavLst>
                                        <p:tav tm="0">
                                          <p:val>
                                            <p:fltVal val="0"/>
                                          </p:val>
                                        </p:tav>
                                        <p:tav tm="100000">
                                          <p:val>
                                            <p:strVal val="#ppt_w"/>
                                          </p:val>
                                        </p:tav>
                                      </p:tavLst>
                                    </p:anim>
                                    <p:anim calcmode="lin" valueType="num">
                                      <p:cBhvr>
                                        <p:cTn id="15" dur="500" fill="hold"/>
                                        <p:tgtEl>
                                          <p:spTgt spid="55"/>
                                        </p:tgtEl>
                                        <p:attrNameLst>
                                          <p:attrName>ppt_h</p:attrName>
                                        </p:attrNameLst>
                                      </p:cBhvr>
                                      <p:tavLst>
                                        <p:tav tm="0">
                                          <p:val>
                                            <p:fltVal val="0"/>
                                          </p:val>
                                        </p:tav>
                                        <p:tav tm="100000">
                                          <p:val>
                                            <p:strVal val="#ppt_h"/>
                                          </p:val>
                                        </p:tav>
                                      </p:tavLst>
                                    </p:anim>
                                    <p:animEffect transition="in" filter="fade">
                                      <p:cBhvr>
                                        <p:cTn id="16" dur="500"/>
                                        <p:tgtEl>
                                          <p:spTgt spid="55"/>
                                        </p:tgtEl>
                                      </p:cBhvr>
                                    </p:animEffect>
                                  </p:childTnLst>
                                </p:cTn>
                              </p:par>
                            </p:childTnLst>
                          </p:cTn>
                        </p:par>
                        <p:par>
                          <p:cTn id="17" fill="hold">
                            <p:stCondLst>
                              <p:cond delay="1000"/>
                            </p:stCondLst>
                            <p:childTnLst>
                              <p:par>
                                <p:cTn id="18" presetID="12" presetClass="entr" presetSubtype="2" fill="hold" grpId="1"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750"/>
                                        <p:tgtEl>
                                          <p:spTgt spid="40"/>
                                        </p:tgtEl>
                                        <p:attrNameLst>
                                          <p:attrName>ppt_x</p:attrName>
                                        </p:attrNameLst>
                                      </p:cBhvr>
                                      <p:tavLst>
                                        <p:tav tm="0">
                                          <p:val>
                                            <p:strVal val="#ppt_x+#ppt_w*1.125000"/>
                                          </p:val>
                                        </p:tav>
                                        <p:tav tm="100000">
                                          <p:val>
                                            <p:strVal val="#ppt_x"/>
                                          </p:val>
                                        </p:tav>
                                      </p:tavLst>
                                    </p:anim>
                                    <p:animEffect transition="in" filter="wipe(left)">
                                      <p:cBhvr>
                                        <p:cTn id="21" dur="750"/>
                                        <p:tgtEl>
                                          <p:spTgt spid="40"/>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1000"/>
                                        <p:tgtEl>
                                          <p:spTgt spid="42"/>
                                        </p:tgtEl>
                                      </p:cBhvr>
                                    </p:animEffect>
                                  </p:childTnLst>
                                </p:cTn>
                              </p:par>
                            </p:childTnLst>
                          </p:cTn>
                        </p:par>
                        <p:par>
                          <p:cTn id="26" fill="hold">
                            <p:stCondLst>
                              <p:cond delay="2750"/>
                            </p:stCondLst>
                            <p:childTnLst>
                              <p:par>
                                <p:cTn id="27" presetID="12" presetClass="entr" presetSubtype="8"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750"/>
                                        <p:tgtEl>
                                          <p:spTgt spid="47"/>
                                        </p:tgtEl>
                                        <p:attrNameLst>
                                          <p:attrName>ppt_x</p:attrName>
                                        </p:attrNameLst>
                                      </p:cBhvr>
                                      <p:tavLst>
                                        <p:tav tm="0">
                                          <p:val>
                                            <p:strVal val="#ppt_x-#ppt_w*1.125000"/>
                                          </p:val>
                                        </p:tav>
                                        <p:tav tm="100000">
                                          <p:val>
                                            <p:strVal val="#ppt_x"/>
                                          </p:val>
                                        </p:tav>
                                      </p:tavLst>
                                    </p:anim>
                                    <p:animEffect transition="in" filter="wipe(right)">
                                      <p:cBhvr>
                                        <p:cTn id="30" dur="750"/>
                                        <p:tgtEl>
                                          <p:spTgt spid="47"/>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1000"/>
                                        <p:tgtEl>
                                          <p:spTgt spid="48"/>
                                        </p:tgtEl>
                                      </p:cBhvr>
                                    </p:animEffect>
                                  </p:childTnLst>
                                </p:cTn>
                              </p:par>
                            </p:childTnLst>
                          </p:cTn>
                        </p:par>
                        <p:par>
                          <p:cTn id="35" fill="hold">
                            <p:stCondLst>
                              <p:cond delay="4500"/>
                            </p:stCondLst>
                            <p:childTnLst>
                              <p:par>
                                <p:cTn id="36" presetID="12" presetClass="entr" presetSubtype="2"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additive="base">
                                        <p:cTn id="38" dur="750"/>
                                        <p:tgtEl>
                                          <p:spTgt spid="45"/>
                                        </p:tgtEl>
                                        <p:attrNameLst>
                                          <p:attrName>ppt_x</p:attrName>
                                        </p:attrNameLst>
                                      </p:cBhvr>
                                      <p:tavLst>
                                        <p:tav tm="0">
                                          <p:val>
                                            <p:strVal val="#ppt_x+#ppt_w*1.125000"/>
                                          </p:val>
                                        </p:tav>
                                        <p:tav tm="100000">
                                          <p:val>
                                            <p:strVal val="#ppt_x"/>
                                          </p:val>
                                        </p:tav>
                                      </p:tavLst>
                                    </p:anim>
                                    <p:animEffect transition="in" filter="wipe(left)">
                                      <p:cBhvr>
                                        <p:cTn id="39" dur="750"/>
                                        <p:tgtEl>
                                          <p:spTgt spid="45"/>
                                        </p:tgtEl>
                                      </p:cBhvr>
                                    </p:animEffect>
                                  </p:childTnLst>
                                </p:cTn>
                              </p:par>
                            </p:childTnLst>
                          </p:cTn>
                        </p:par>
                        <p:par>
                          <p:cTn id="40" fill="hold">
                            <p:stCondLst>
                              <p:cond delay="5250"/>
                            </p:stCondLst>
                            <p:childTnLst>
                              <p:par>
                                <p:cTn id="41" presetID="10"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1000"/>
                                        <p:tgtEl>
                                          <p:spTgt spid="46"/>
                                        </p:tgtEl>
                                      </p:cBhvr>
                                    </p:animEffect>
                                  </p:childTnLst>
                                </p:cTn>
                              </p:par>
                            </p:childTnLst>
                          </p:cTn>
                        </p:par>
                        <p:par>
                          <p:cTn id="44" fill="hold">
                            <p:stCondLst>
                              <p:cond delay="6250"/>
                            </p:stCondLst>
                            <p:childTnLst>
                              <p:par>
                                <p:cTn id="45" presetID="12" presetClass="entr" presetSubtype="8"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750"/>
                                        <p:tgtEl>
                                          <p:spTgt spid="49"/>
                                        </p:tgtEl>
                                        <p:attrNameLst>
                                          <p:attrName>ppt_x</p:attrName>
                                        </p:attrNameLst>
                                      </p:cBhvr>
                                      <p:tavLst>
                                        <p:tav tm="0">
                                          <p:val>
                                            <p:strVal val="#ppt_x-#ppt_w*1.125000"/>
                                          </p:val>
                                        </p:tav>
                                        <p:tav tm="100000">
                                          <p:val>
                                            <p:strVal val="#ppt_x"/>
                                          </p:val>
                                        </p:tav>
                                      </p:tavLst>
                                    </p:anim>
                                    <p:animEffect transition="in" filter="wipe(right)">
                                      <p:cBhvr>
                                        <p:cTn id="48" dur="750"/>
                                        <p:tgtEl>
                                          <p:spTgt spid="49"/>
                                        </p:tgtEl>
                                      </p:cBhvr>
                                    </p:animEffect>
                                  </p:childTnLst>
                                </p:cTn>
                              </p:par>
                            </p:childTnLst>
                          </p:cTn>
                        </p:par>
                        <p:par>
                          <p:cTn id="49" fill="hold">
                            <p:stCondLst>
                              <p:cond delay="7000"/>
                            </p:stCondLst>
                            <p:childTnLst>
                              <p:par>
                                <p:cTn id="50" presetID="10" presetClass="entr" presetSubtype="0" fill="hold" grpId="0" nodeType="after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1"/>
      <p:bldP spid="42" grpId="0"/>
      <p:bldP spid="45" grpId="0"/>
      <p:bldP spid="46" grpId="0"/>
      <p:bldP spid="47" grpId="0"/>
      <p:bldP spid="48" grpId="0"/>
      <p:bldP spid="49" grpId="0"/>
      <p:bldP spid="50" grpId="0"/>
      <p:bldP spid="53" grpId="0" animBg="1"/>
      <p:bldP spid="5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a:extLst>
              <a:ext uri="{FF2B5EF4-FFF2-40B4-BE49-F238E27FC236}">
                <a16:creationId xmlns:a16="http://schemas.microsoft.com/office/drawing/2014/main" xmlns="" id="{9766BB18-B831-49EA-A2AC-48066A875111}"/>
              </a:ext>
            </a:extLst>
          </p:cNvPr>
          <p:cNvGrpSpPr/>
          <p:nvPr/>
        </p:nvGrpSpPr>
        <p:grpSpPr>
          <a:xfrm>
            <a:off x="0" y="0"/>
            <a:ext cx="12192000" cy="6858000"/>
            <a:chOff x="0" y="0"/>
            <a:chExt cx="12192000" cy="6858000"/>
          </a:xfrm>
        </p:grpSpPr>
        <p:sp>
          <p:nvSpPr>
            <p:cNvPr id="50" name="矩形 49">
              <a:extLst>
                <a:ext uri="{FF2B5EF4-FFF2-40B4-BE49-F238E27FC236}">
                  <a16:creationId xmlns:a16="http://schemas.microsoft.com/office/drawing/2014/main" xmlns="" id="{C9DA24E3-B7F2-4568-A855-F87D8744DCC2}"/>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矩形 50">
              <a:extLst>
                <a:ext uri="{FF2B5EF4-FFF2-40B4-BE49-F238E27FC236}">
                  <a16:creationId xmlns:a16="http://schemas.microsoft.com/office/drawing/2014/main" xmlns="" id="{14226EA7-DD27-42A1-AA06-CCABE0899BE6}"/>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2" name="组合 51">
              <a:extLst>
                <a:ext uri="{FF2B5EF4-FFF2-40B4-BE49-F238E27FC236}">
                  <a16:creationId xmlns:a16="http://schemas.microsoft.com/office/drawing/2014/main" xmlns="" id="{17BB4FB1-7640-4061-B110-1CDEB39806EA}"/>
                </a:ext>
              </a:extLst>
            </p:cNvPr>
            <p:cNvGrpSpPr/>
            <p:nvPr/>
          </p:nvGrpSpPr>
          <p:grpSpPr>
            <a:xfrm>
              <a:off x="1008185" y="0"/>
              <a:ext cx="10175630" cy="6059658"/>
              <a:chOff x="1008185" y="0"/>
              <a:chExt cx="10175630" cy="6059658"/>
            </a:xfrm>
          </p:grpSpPr>
          <p:sp>
            <p:nvSpPr>
              <p:cNvPr id="63" name="矩形 62">
                <a:extLst>
                  <a:ext uri="{FF2B5EF4-FFF2-40B4-BE49-F238E27FC236}">
                    <a16:creationId xmlns:a16="http://schemas.microsoft.com/office/drawing/2014/main" xmlns="" id="{AA2A00C5-BA76-4077-9B69-A2428C44C1E2}"/>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连接符 63">
                <a:extLst>
                  <a:ext uri="{FF2B5EF4-FFF2-40B4-BE49-F238E27FC236}">
                    <a16:creationId xmlns:a16="http://schemas.microsoft.com/office/drawing/2014/main" xmlns="" id="{F7F82DC4-F556-4616-9825-B8506C83D4E6}"/>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5" name="椭圆 64">
                <a:extLst>
                  <a:ext uri="{FF2B5EF4-FFF2-40B4-BE49-F238E27FC236}">
                    <a16:creationId xmlns:a16="http://schemas.microsoft.com/office/drawing/2014/main" xmlns="" id="{CF8001F6-EEFF-4603-82FA-39691C94EE66}"/>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a:extLst>
                  <a:ext uri="{FF2B5EF4-FFF2-40B4-BE49-F238E27FC236}">
                    <a16:creationId xmlns:a16="http://schemas.microsoft.com/office/drawing/2014/main" xmlns="" id="{76C95BDA-7A8B-41BF-B115-79EE6EB0DDA8}"/>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7" name="椭圆 66">
                <a:extLst>
                  <a:ext uri="{FF2B5EF4-FFF2-40B4-BE49-F238E27FC236}">
                    <a16:creationId xmlns:a16="http://schemas.microsoft.com/office/drawing/2014/main" xmlns="" id="{163DB4B3-25E9-4538-807B-16F39983A519}"/>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8" name="文本框 57">
            <a:extLst>
              <a:ext uri="{FF2B5EF4-FFF2-40B4-BE49-F238E27FC236}">
                <a16:creationId xmlns:a16="http://schemas.microsoft.com/office/drawing/2014/main" xmlns="" id="{8B5A1D27-D64D-4D4C-BC56-17748D17676D}"/>
              </a:ext>
            </a:extLst>
          </p:cNvPr>
          <p:cNvSpPr txBox="1"/>
          <p:nvPr/>
        </p:nvSpPr>
        <p:spPr>
          <a:xfrm>
            <a:off x="2310096" y="2910546"/>
            <a:ext cx="4365915" cy="750783"/>
          </a:xfrm>
          <a:prstGeom prst="rect">
            <a:avLst/>
          </a:prstGeom>
          <a:noFill/>
        </p:spPr>
        <p:txBody>
          <a:bodyPr wrap="square" rtlCol="0">
            <a:spAutoFit/>
          </a:bodyPr>
          <a:lstStyle/>
          <a:p>
            <a:pPr indent="457200">
              <a:lnSpc>
                <a:spcPct val="130000"/>
              </a:lnSpc>
            </a:pPr>
            <a:r>
              <a:rPr lang="zh-CN" altLang="en-US" sz="1700" b="1" dirty="0">
                <a:solidFill>
                  <a:schemeClr val="tx1">
                    <a:lumMod val="95000"/>
                    <a:lumOff val="5000"/>
                  </a:schemeClr>
                </a:solidFill>
              </a:rPr>
              <a:t>请点击添加文字请点击添加文字请点击添加文字请点击添加文字。</a:t>
            </a:r>
          </a:p>
        </p:txBody>
      </p:sp>
      <p:sp>
        <p:nvSpPr>
          <p:cNvPr id="102" name="文本框 101">
            <a:extLst>
              <a:ext uri="{FF2B5EF4-FFF2-40B4-BE49-F238E27FC236}">
                <a16:creationId xmlns:a16="http://schemas.microsoft.com/office/drawing/2014/main" xmlns="" id="{C762524A-6D1A-41CC-8098-91902D4721B4}"/>
              </a:ext>
            </a:extLst>
          </p:cNvPr>
          <p:cNvSpPr txBox="1"/>
          <p:nvPr/>
        </p:nvSpPr>
        <p:spPr>
          <a:xfrm>
            <a:off x="2310096" y="4926831"/>
            <a:ext cx="4365915" cy="750783"/>
          </a:xfrm>
          <a:prstGeom prst="rect">
            <a:avLst/>
          </a:prstGeom>
          <a:noFill/>
        </p:spPr>
        <p:txBody>
          <a:bodyPr wrap="square" rtlCol="0">
            <a:spAutoFit/>
          </a:bodyPr>
          <a:lstStyle/>
          <a:p>
            <a:pPr indent="457200">
              <a:lnSpc>
                <a:spcPct val="130000"/>
              </a:lnSpc>
            </a:pPr>
            <a:r>
              <a:rPr lang="zh-CN" altLang="en-US" sz="1700" b="1" dirty="0">
                <a:solidFill>
                  <a:schemeClr val="tx1">
                    <a:lumMod val="95000"/>
                    <a:lumOff val="5000"/>
                  </a:schemeClr>
                </a:solidFill>
              </a:rPr>
              <a:t>请点击添加文字请点击添加文字请点击添加文字请点击添加文字。</a:t>
            </a:r>
          </a:p>
        </p:txBody>
      </p:sp>
      <p:grpSp>
        <p:nvGrpSpPr>
          <p:cNvPr id="21" name="组合 20">
            <a:extLst>
              <a:ext uri="{FF2B5EF4-FFF2-40B4-BE49-F238E27FC236}">
                <a16:creationId xmlns:a16="http://schemas.microsoft.com/office/drawing/2014/main" xmlns="" id="{105B0023-54AB-4C70-9742-B5145A9AAD30}"/>
              </a:ext>
            </a:extLst>
          </p:cNvPr>
          <p:cNvGrpSpPr/>
          <p:nvPr/>
        </p:nvGrpSpPr>
        <p:grpSpPr>
          <a:xfrm>
            <a:off x="1910147" y="4009704"/>
            <a:ext cx="3153617" cy="1611359"/>
            <a:chOff x="1608703" y="4009704"/>
            <a:chExt cx="3153617" cy="1611359"/>
          </a:xfrm>
        </p:grpSpPr>
        <p:grpSp>
          <p:nvGrpSpPr>
            <p:cNvPr id="94" name="组合 93">
              <a:extLst>
                <a:ext uri="{FF2B5EF4-FFF2-40B4-BE49-F238E27FC236}">
                  <a16:creationId xmlns:a16="http://schemas.microsoft.com/office/drawing/2014/main" xmlns="" id="{9D5AE04D-399F-4132-AB99-193AE561460B}"/>
                </a:ext>
              </a:extLst>
            </p:cNvPr>
            <p:cNvGrpSpPr/>
            <p:nvPr/>
          </p:nvGrpSpPr>
          <p:grpSpPr>
            <a:xfrm>
              <a:off x="1608703" y="4009704"/>
              <a:ext cx="1188313" cy="1611359"/>
              <a:chOff x="3342770" y="3875087"/>
              <a:chExt cx="1628482" cy="2208232"/>
            </a:xfrm>
          </p:grpSpPr>
          <p:sp>
            <p:nvSpPr>
              <p:cNvPr id="99" name="矩形 98">
                <a:extLst>
                  <a:ext uri="{FF2B5EF4-FFF2-40B4-BE49-F238E27FC236}">
                    <a16:creationId xmlns:a16="http://schemas.microsoft.com/office/drawing/2014/main" xmlns="" id="{1BDDB36D-093E-47FB-83A7-F4A1F368A7CB}"/>
                  </a:ext>
                </a:extLst>
              </p:cNvPr>
              <p:cNvSpPr/>
              <p:nvPr/>
            </p:nvSpPr>
            <p:spPr>
              <a:xfrm rot="18403132">
                <a:off x="3884326" y="4880538"/>
                <a:ext cx="253198" cy="200045"/>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xmlns="" id="{2B1E3285-47A9-460D-9987-AD956BC9C002}"/>
                  </a:ext>
                </a:extLst>
              </p:cNvPr>
              <p:cNvSpPr/>
              <p:nvPr/>
            </p:nvSpPr>
            <p:spPr>
              <a:xfrm>
                <a:off x="3841504" y="3875087"/>
                <a:ext cx="1129748" cy="1129748"/>
              </a:xfrm>
              <a:prstGeom prst="ellipse">
                <a:avLst/>
              </a:prstGeom>
              <a:noFill/>
              <a:ln w="139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形状 100">
                <a:extLst>
                  <a:ext uri="{FF2B5EF4-FFF2-40B4-BE49-F238E27FC236}">
                    <a16:creationId xmlns:a16="http://schemas.microsoft.com/office/drawing/2014/main" xmlns="" id="{0452AAED-AFAB-47F9-8BD9-86ADAF428B8C}"/>
                  </a:ext>
                </a:extLst>
              </p:cNvPr>
              <p:cNvSpPr/>
              <p:nvPr/>
            </p:nvSpPr>
            <p:spPr>
              <a:xfrm rot="18513102">
                <a:off x="3063388" y="5501310"/>
                <a:ext cx="861391" cy="302628"/>
              </a:xfrm>
              <a:custGeom>
                <a:avLst/>
                <a:gdLst>
                  <a:gd name="connsiteX0" fmla="*/ 311273 w 861391"/>
                  <a:gd name="connsiteY0" fmla="*/ 0 h 437322"/>
                  <a:gd name="connsiteX1" fmla="*/ 861391 w 861391"/>
                  <a:gd name="connsiteY1" fmla="*/ 0 h 437322"/>
                  <a:gd name="connsiteX2" fmla="*/ 861391 w 861391"/>
                  <a:gd name="connsiteY2" fmla="*/ 437322 h 437322"/>
                  <a:gd name="connsiteX3" fmla="*/ 311273 w 861391"/>
                  <a:gd name="connsiteY3" fmla="*/ 437322 h 437322"/>
                  <a:gd name="connsiteX4" fmla="*/ 0 w 861391"/>
                  <a:gd name="connsiteY4" fmla="*/ 218661 h 437322"/>
                  <a:gd name="connsiteX5" fmla="*/ 311273 w 861391"/>
                  <a:gd name="connsiteY5" fmla="*/ 0 h 43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1391" h="437322">
                    <a:moveTo>
                      <a:pt x="311273" y="0"/>
                    </a:moveTo>
                    <a:lnTo>
                      <a:pt x="861391" y="0"/>
                    </a:lnTo>
                    <a:lnTo>
                      <a:pt x="861391" y="437322"/>
                    </a:lnTo>
                    <a:lnTo>
                      <a:pt x="311273" y="437322"/>
                    </a:lnTo>
                    <a:cubicBezTo>
                      <a:pt x="139379" y="437322"/>
                      <a:pt x="0" y="339431"/>
                      <a:pt x="0" y="218661"/>
                    </a:cubicBezTo>
                    <a:cubicBezTo>
                      <a:pt x="0" y="97892"/>
                      <a:pt x="139379" y="0"/>
                      <a:pt x="311273" y="0"/>
                    </a:cubicBez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96" name="组合 95">
              <a:extLst>
                <a:ext uri="{FF2B5EF4-FFF2-40B4-BE49-F238E27FC236}">
                  <a16:creationId xmlns:a16="http://schemas.microsoft.com/office/drawing/2014/main" xmlns="" id="{BD4601D1-3CCC-4D68-8488-DF098FD89CCA}"/>
                </a:ext>
              </a:extLst>
            </p:cNvPr>
            <p:cNvGrpSpPr/>
            <p:nvPr/>
          </p:nvGrpSpPr>
          <p:grpSpPr>
            <a:xfrm>
              <a:off x="2767083" y="4178228"/>
              <a:ext cx="1288546" cy="185023"/>
              <a:chOff x="2642716" y="1169596"/>
              <a:chExt cx="1765843" cy="253558"/>
            </a:xfrm>
          </p:grpSpPr>
          <p:sp>
            <p:nvSpPr>
              <p:cNvPr id="97" name="任意多边形: 形状 96">
                <a:extLst>
                  <a:ext uri="{FF2B5EF4-FFF2-40B4-BE49-F238E27FC236}">
                    <a16:creationId xmlns:a16="http://schemas.microsoft.com/office/drawing/2014/main" xmlns="" id="{507270C9-2C0B-4411-B30C-72DC43D988D1}"/>
                  </a:ext>
                </a:extLst>
              </p:cNvPr>
              <p:cNvSpPr/>
              <p:nvPr/>
            </p:nvSpPr>
            <p:spPr>
              <a:xfrm>
                <a:off x="3278810" y="1169596"/>
                <a:ext cx="1129749" cy="253558"/>
              </a:xfrm>
              <a:custGeom>
                <a:avLst/>
                <a:gdLst>
                  <a:gd name="connsiteX0" fmla="*/ 0 w 2711986"/>
                  <a:gd name="connsiteY0" fmla="*/ 0 h 361122"/>
                  <a:gd name="connsiteX1" fmla="*/ 2303121 w 2711986"/>
                  <a:gd name="connsiteY1" fmla="*/ 0 h 361122"/>
                  <a:gd name="connsiteX2" fmla="*/ 2711883 w 2711986"/>
                  <a:gd name="connsiteY2" fmla="*/ 173974 h 361122"/>
                  <a:gd name="connsiteX3" fmla="*/ 2303121 w 2711986"/>
                  <a:gd name="connsiteY3" fmla="*/ 361122 h 361122"/>
                  <a:gd name="connsiteX4" fmla="*/ 0 w 2711986"/>
                  <a:gd name="connsiteY4" fmla="*/ 361122 h 361122"/>
                  <a:gd name="connsiteX5" fmla="*/ 0 w 2711986"/>
                  <a:gd name="connsiteY5" fmla="*/ 0 h 36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986" h="361122">
                    <a:moveTo>
                      <a:pt x="0" y="0"/>
                    </a:moveTo>
                    <a:lnTo>
                      <a:pt x="2303121" y="0"/>
                    </a:lnTo>
                    <a:cubicBezTo>
                      <a:pt x="2639635" y="0"/>
                      <a:pt x="2708551" y="67677"/>
                      <a:pt x="2711883" y="173974"/>
                    </a:cubicBezTo>
                    <a:cubicBezTo>
                      <a:pt x="2715215" y="280271"/>
                      <a:pt x="2639635" y="361122"/>
                      <a:pt x="2303121" y="361122"/>
                    </a:cubicBezTo>
                    <a:lnTo>
                      <a:pt x="0" y="361122"/>
                    </a:lnTo>
                    <a:lnTo>
                      <a:pt x="0" y="0"/>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8" name="任意多边形: 形状 97">
                <a:extLst>
                  <a:ext uri="{FF2B5EF4-FFF2-40B4-BE49-F238E27FC236}">
                    <a16:creationId xmlns:a16="http://schemas.microsoft.com/office/drawing/2014/main" xmlns="" id="{F1559419-08A4-4E2C-B8C4-B5697E182424}"/>
                  </a:ext>
                </a:extLst>
              </p:cNvPr>
              <p:cNvSpPr/>
              <p:nvPr/>
            </p:nvSpPr>
            <p:spPr>
              <a:xfrm>
                <a:off x="2642716" y="1169596"/>
                <a:ext cx="1663103" cy="253558"/>
              </a:xfrm>
              <a:custGeom>
                <a:avLst/>
                <a:gdLst>
                  <a:gd name="connsiteX0" fmla="*/ 0 w 2711986"/>
                  <a:gd name="connsiteY0" fmla="*/ 0 h 361122"/>
                  <a:gd name="connsiteX1" fmla="*/ 2303121 w 2711986"/>
                  <a:gd name="connsiteY1" fmla="*/ 0 h 361122"/>
                  <a:gd name="connsiteX2" fmla="*/ 2711883 w 2711986"/>
                  <a:gd name="connsiteY2" fmla="*/ 173974 h 361122"/>
                  <a:gd name="connsiteX3" fmla="*/ 2303121 w 2711986"/>
                  <a:gd name="connsiteY3" fmla="*/ 361122 h 361122"/>
                  <a:gd name="connsiteX4" fmla="*/ 0 w 2711986"/>
                  <a:gd name="connsiteY4" fmla="*/ 361122 h 361122"/>
                  <a:gd name="connsiteX5" fmla="*/ 0 w 2711986"/>
                  <a:gd name="connsiteY5" fmla="*/ 0 h 36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986" h="361122">
                    <a:moveTo>
                      <a:pt x="0" y="0"/>
                    </a:moveTo>
                    <a:lnTo>
                      <a:pt x="2303121" y="0"/>
                    </a:lnTo>
                    <a:cubicBezTo>
                      <a:pt x="2639635" y="0"/>
                      <a:pt x="2708551" y="67677"/>
                      <a:pt x="2711883" y="173974"/>
                    </a:cubicBezTo>
                    <a:cubicBezTo>
                      <a:pt x="2715215" y="280271"/>
                      <a:pt x="2639635" y="361122"/>
                      <a:pt x="2303121" y="361122"/>
                    </a:cubicBezTo>
                    <a:lnTo>
                      <a:pt x="0" y="361122"/>
                    </a:lnTo>
                    <a:lnTo>
                      <a:pt x="0" y="0"/>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
          <p:nvSpPr>
            <p:cNvPr id="93" name="文本框 92">
              <a:extLst>
                <a:ext uri="{FF2B5EF4-FFF2-40B4-BE49-F238E27FC236}">
                  <a16:creationId xmlns:a16="http://schemas.microsoft.com/office/drawing/2014/main" xmlns="" id="{3D6D85F5-8F73-4F0C-A2FF-BA5F63DEC066}"/>
                </a:ext>
              </a:extLst>
            </p:cNvPr>
            <p:cNvSpPr txBox="1"/>
            <p:nvPr/>
          </p:nvSpPr>
          <p:spPr>
            <a:xfrm>
              <a:off x="2176772" y="4182516"/>
              <a:ext cx="396898" cy="523220"/>
            </a:xfrm>
            <a:prstGeom prst="rect">
              <a:avLst/>
            </a:prstGeom>
            <a:noFill/>
          </p:spPr>
          <p:txBody>
            <a:bodyPr wrap="square" rtlCol="0">
              <a:spAutoFit/>
            </a:bodyPr>
            <a:lstStyle/>
            <a:p>
              <a:pPr algn="ctr"/>
              <a:r>
                <a:rPr lang="zh-CN" altLang="en-US" sz="2800" b="1" dirty="0">
                  <a:solidFill>
                    <a:schemeClr val="accent6">
                      <a:lumMod val="75000"/>
                    </a:schemeClr>
                  </a:solidFill>
                  <a:latin typeface="+mn-ea"/>
                  <a:sym typeface="Wingdings" panose="05000000000000000000" pitchFamily="2" charset="2"/>
                </a:rPr>
                <a:t></a:t>
              </a:r>
              <a:endParaRPr lang="zh-CN" altLang="en-US" sz="2800" b="1" dirty="0">
                <a:solidFill>
                  <a:schemeClr val="accent6">
                    <a:lumMod val="75000"/>
                  </a:schemeClr>
                </a:solidFill>
                <a:latin typeface="+mn-ea"/>
              </a:endParaRPr>
            </a:p>
          </p:txBody>
        </p:sp>
        <p:sp>
          <p:nvSpPr>
            <p:cNvPr id="90" name="文本框 89">
              <a:extLst>
                <a:ext uri="{FF2B5EF4-FFF2-40B4-BE49-F238E27FC236}">
                  <a16:creationId xmlns:a16="http://schemas.microsoft.com/office/drawing/2014/main" xmlns="" id="{A8E78852-77AB-4DD1-8DBC-AC0DB43215FA}"/>
                </a:ext>
              </a:extLst>
            </p:cNvPr>
            <p:cNvSpPr txBox="1"/>
            <p:nvPr/>
          </p:nvSpPr>
          <p:spPr>
            <a:xfrm>
              <a:off x="4120676" y="4090338"/>
              <a:ext cx="641644" cy="369332"/>
            </a:xfrm>
            <a:prstGeom prst="rect">
              <a:avLst/>
            </a:prstGeom>
            <a:noFill/>
          </p:spPr>
          <p:txBody>
            <a:bodyPr wrap="square" rtlCol="0">
              <a:spAutoFit/>
            </a:bodyPr>
            <a:lstStyle/>
            <a:p>
              <a:r>
                <a:rPr lang="en-US" altLang="zh-CN" b="1" dirty="0">
                  <a:solidFill>
                    <a:schemeClr val="accent6">
                      <a:lumMod val="50000"/>
                    </a:schemeClr>
                  </a:solidFill>
                  <a:latin typeface="+mn-ea"/>
                </a:rPr>
                <a:t>50%</a:t>
              </a:r>
              <a:endParaRPr lang="zh-CN" altLang="en-US" b="1" dirty="0">
                <a:solidFill>
                  <a:schemeClr val="accent6">
                    <a:lumMod val="50000"/>
                  </a:schemeClr>
                </a:solidFill>
                <a:latin typeface="+mn-ea"/>
              </a:endParaRPr>
            </a:p>
          </p:txBody>
        </p:sp>
        <p:sp>
          <p:nvSpPr>
            <p:cNvPr id="91" name="文本框 90">
              <a:extLst>
                <a:ext uri="{FF2B5EF4-FFF2-40B4-BE49-F238E27FC236}">
                  <a16:creationId xmlns:a16="http://schemas.microsoft.com/office/drawing/2014/main" xmlns="" id="{4D511EAA-1136-4A27-BA4B-67FB109BFEE8}"/>
                </a:ext>
              </a:extLst>
            </p:cNvPr>
            <p:cNvSpPr txBox="1"/>
            <p:nvPr/>
          </p:nvSpPr>
          <p:spPr>
            <a:xfrm>
              <a:off x="4109453" y="4389301"/>
              <a:ext cx="630563" cy="369332"/>
            </a:xfrm>
            <a:prstGeom prst="rect">
              <a:avLst/>
            </a:prstGeom>
            <a:noFill/>
          </p:spPr>
          <p:txBody>
            <a:bodyPr wrap="square" rtlCol="0">
              <a:spAutoFit/>
            </a:bodyPr>
            <a:lstStyle/>
            <a:p>
              <a:r>
                <a:rPr lang="en-US" altLang="zh-CN" b="1" dirty="0">
                  <a:solidFill>
                    <a:schemeClr val="accent6">
                      <a:lumMod val="50000"/>
                    </a:schemeClr>
                  </a:solidFill>
                  <a:latin typeface="+mn-ea"/>
                </a:rPr>
                <a:t>50%</a:t>
              </a:r>
              <a:endParaRPr lang="zh-CN" altLang="en-US" b="1" dirty="0">
                <a:solidFill>
                  <a:schemeClr val="accent6">
                    <a:lumMod val="50000"/>
                  </a:schemeClr>
                </a:solidFill>
                <a:latin typeface="+mn-ea"/>
              </a:endParaRPr>
            </a:p>
          </p:txBody>
        </p:sp>
        <p:grpSp>
          <p:nvGrpSpPr>
            <p:cNvPr id="103" name="组合 102">
              <a:extLst>
                <a:ext uri="{FF2B5EF4-FFF2-40B4-BE49-F238E27FC236}">
                  <a16:creationId xmlns:a16="http://schemas.microsoft.com/office/drawing/2014/main" xmlns="" id="{2C0F1719-CCA0-4F44-ABCE-6651FDFBFA26}"/>
                </a:ext>
              </a:extLst>
            </p:cNvPr>
            <p:cNvGrpSpPr/>
            <p:nvPr/>
          </p:nvGrpSpPr>
          <p:grpSpPr>
            <a:xfrm>
              <a:off x="2777927" y="4441369"/>
              <a:ext cx="1288546" cy="185023"/>
              <a:chOff x="2642716" y="1169596"/>
              <a:chExt cx="1765843" cy="253558"/>
            </a:xfrm>
          </p:grpSpPr>
          <p:sp>
            <p:nvSpPr>
              <p:cNvPr id="104" name="任意多边形: 形状 103">
                <a:extLst>
                  <a:ext uri="{FF2B5EF4-FFF2-40B4-BE49-F238E27FC236}">
                    <a16:creationId xmlns:a16="http://schemas.microsoft.com/office/drawing/2014/main" xmlns="" id="{DE96D807-AAF4-4388-BC85-A28859120899}"/>
                  </a:ext>
                </a:extLst>
              </p:cNvPr>
              <p:cNvSpPr/>
              <p:nvPr/>
            </p:nvSpPr>
            <p:spPr>
              <a:xfrm>
                <a:off x="3278810" y="1169596"/>
                <a:ext cx="1129749" cy="253558"/>
              </a:xfrm>
              <a:custGeom>
                <a:avLst/>
                <a:gdLst>
                  <a:gd name="connsiteX0" fmla="*/ 0 w 2711986"/>
                  <a:gd name="connsiteY0" fmla="*/ 0 h 361122"/>
                  <a:gd name="connsiteX1" fmla="*/ 2303121 w 2711986"/>
                  <a:gd name="connsiteY1" fmla="*/ 0 h 361122"/>
                  <a:gd name="connsiteX2" fmla="*/ 2711883 w 2711986"/>
                  <a:gd name="connsiteY2" fmla="*/ 173974 h 361122"/>
                  <a:gd name="connsiteX3" fmla="*/ 2303121 w 2711986"/>
                  <a:gd name="connsiteY3" fmla="*/ 361122 h 361122"/>
                  <a:gd name="connsiteX4" fmla="*/ 0 w 2711986"/>
                  <a:gd name="connsiteY4" fmla="*/ 361122 h 361122"/>
                  <a:gd name="connsiteX5" fmla="*/ 0 w 2711986"/>
                  <a:gd name="connsiteY5" fmla="*/ 0 h 36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986" h="361122">
                    <a:moveTo>
                      <a:pt x="0" y="0"/>
                    </a:moveTo>
                    <a:lnTo>
                      <a:pt x="2303121" y="0"/>
                    </a:lnTo>
                    <a:cubicBezTo>
                      <a:pt x="2639635" y="0"/>
                      <a:pt x="2708551" y="67677"/>
                      <a:pt x="2711883" y="173974"/>
                    </a:cubicBezTo>
                    <a:cubicBezTo>
                      <a:pt x="2715215" y="280271"/>
                      <a:pt x="2639635" y="361122"/>
                      <a:pt x="2303121" y="361122"/>
                    </a:cubicBezTo>
                    <a:lnTo>
                      <a:pt x="0" y="361122"/>
                    </a:lnTo>
                    <a:lnTo>
                      <a:pt x="0" y="0"/>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5" name="任意多边形: 形状 104">
                <a:extLst>
                  <a:ext uri="{FF2B5EF4-FFF2-40B4-BE49-F238E27FC236}">
                    <a16:creationId xmlns:a16="http://schemas.microsoft.com/office/drawing/2014/main" xmlns="" id="{C8824A9A-2787-4857-8633-B5CA614CEDF7}"/>
                  </a:ext>
                </a:extLst>
              </p:cNvPr>
              <p:cNvSpPr/>
              <p:nvPr/>
            </p:nvSpPr>
            <p:spPr>
              <a:xfrm>
                <a:off x="2642716" y="1169596"/>
                <a:ext cx="1663103" cy="253558"/>
              </a:xfrm>
              <a:custGeom>
                <a:avLst/>
                <a:gdLst>
                  <a:gd name="connsiteX0" fmla="*/ 0 w 2711986"/>
                  <a:gd name="connsiteY0" fmla="*/ 0 h 361122"/>
                  <a:gd name="connsiteX1" fmla="*/ 2303121 w 2711986"/>
                  <a:gd name="connsiteY1" fmla="*/ 0 h 361122"/>
                  <a:gd name="connsiteX2" fmla="*/ 2711883 w 2711986"/>
                  <a:gd name="connsiteY2" fmla="*/ 173974 h 361122"/>
                  <a:gd name="connsiteX3" fmla="*/ 2303121 w 2711986"/>
                  <a:gd name="connsiteY3" fmla="*/ 361122 h 361122"/>
                  <a:gd name="connsiteX4" fmla="*/ 0 w 2711986"/>
                  <a:gd name="connsiteY4" fmla="*/ 361122 h 361122"/>
                  <a:gd name="connsiteX5" fmla="*/ 0 w 2711986"/>
                  <a:gd name="connsiteY5" fmla="*/ 0 h 36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986" h="361122">
                    <a:moveTo>
                      <a:pt x="0" y="0"/>
                    </a:moveTo>
                    <a:lnTo>
                      <a:pt x="2303121" y="0"/>
                    </a:lnTo>
                    <a:cubicBezTo>
                      <a:pt x="2639635" y="0"/>
                      <a:pt x="2708551" y="67677"/>
                      <a:pt x="2711883" y="173974"/>
                    </a:cubicBezTo>
                    <a:cubicBezTo>
                      <a:pt x="2715215" y="280271"/>
                      <a:pt x="2639635" y="361122"/>
                      <a:pt x="2303121" y="361122"/>
                    </a:cubicBezTo>
                    <a:lnTo>
                      <a:pt x="0" y="361122"/>
                    </a:lnTo>
                    <a:lnTo>
                      <a:pt x="0" y="0"/>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grpSp>
        <p:nvGrpSpPr>
          <p:cNvPr id="20" name="组合 19">
            <a:extLst>
              <a:ext uri="{FF2B5EF4-FFF2-40B4-BE49-F238E27FC236}">
                <a16:creationId xmlns:a16="http://schemas.microsoft.com/office/drawing/2014/main" xmlns="" id="{1CDFBD8C-FA01-4CED-A03C-DC85966A1C8B}"/>
              </a:ext>
            </a:extLst>
          </p:cNvPr>
          <p:cNvGrpSpPr/>
          <p:nvPr/>
        </p:nvGrpSpPr>
        <p:grpSpPr>
          <a:xfrm>
            <a:off x="1910149" y="2054715"/>
            <a:ext cx="3660638" cy="1611362"/>
            <a:chOff x="1608705" y="2054715"/>
            <a:chExt cx="3660638" cy="1611362"/>
          </a:xfrm>
        </p:grpSpPr>
        <p:sp>
          <p:nvSpPr>
            <p:cNvPr id="55" name="矩形 54">
              <a:extLst>
                <a:ext uri="{FF2B5EF4-FFF2-40B4-BE49-F238E27FC236}">
                  <a16:creationId xmlns:a16="http://schemas.microsoft.com/office/drawing/2014/main" xmlns="" id="{21148D40-EE4B-4A03-B6E1-488FB76095A9}"/>
                </a:ext>
              </a:extLst>
            </p:cNvPr>
            <p:cNvSpPr/>
            <p:nvPr/>
          </p:nvSpPr>
          <p:spPr>
            <a:xfrm rot="18403132">
              <a:off x="2003880" y="2788398"/>
              <a:ext cx="184760" cy="145974"/>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CEE9DC2D-1D7B-4281-80CF-E204EBF41228}"/>
                </a:ext>
              </a:extLst>
            </p:cNvPr>
            <p:cNvSpPr/>
            <p:nvPr/>
          </p:nvSpPr>
          <p:spPr>
            <a:xfrm>
              <a:off x="1972632" y="2054715"/>
              <a:ext cx="824384" cy="824383"/>
            </a:xfrm>
            <a:prstGeom prst="ellipse">
              <a:avLst/>
            </a:prstGeom>
            <a:noFill/>
            <a:ln w="139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a:extLst>
                <a:ext uri="{FF2B5EF4-FFF2-40B4-BE49-F238E27FC236}">
                  <a16:creationId xmlns:a16="http://schemas.microsoft.com/office/drawing/2014/main" xmlns="" id="{47DA2AEC-1E52-4523-9FEF-F7469FA2B2F2}"/>
                </a:ext>
              </a:extLst>
            </p:cNvPr>
            <p:cNvSpPr/>
            <p:nvPr/>
          </p:nvSpPr>
          <p:spPr>
            <a:xfrm rot="18513102">
              <a:off x="1404839" y="3241381"/>
              <a:ext cx="628562" cy="220829"/>
            </a:xfrm>
            <a:custGeom>
              <a:avLst/>
              <a:gdLst>
                <a:gd name="connsiteX0" fmla="*/ 311273 w 861391"/>
                <a:gd name="connsiteY0" fmla="*/ 0 h 437322"/>
                <a:gd name="connsiteX1" fmla="*/ 861391 w 861391"/>
                <a:gd name="connsiteY1" fmla="*/ 0 h 437322"/>
                <a:gd name="connsiteX2" fmla="*/ 861391 w 861391"/>
                <a:gd name="connsiteY2" fmla="*/ 437322 h 437322"/>
                <a:gd name="connsiteX3" fmla="*/ 311273 w 861391"/>
                <a:gd name="connsiteY3" fmla="*/ 437322 h 437322"/>
                <a:gd name="connsiteX4" fmla="*/ 0 w 861391"/>
                <a:gd name="connsiteY4" fmla="*/ 218661 h 437322"/>
                <a:gd name="connsiteX5" fmla="*/ 311273 w 861391"/>
                <a:gd name="connsiteY5" fmla="*/ 0 h 43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1391" h="437322">
                  <a:moveTo>
                    <a:pt x="311273" y="0"/>
                  </a:moveTo>
                  <a:lnTo>
                    <a:pt x="861391" y="0"/>
                  </a:lnTo>
                  <a:lnTo>
                    <a:pt x="861391" y="437322"/>
                  </a:lnTo>
                  <a:lnTo>
                    <a:pt x="311273" y="437322"/>
                  </a:lnTo>
                  <a:cubicBezTo>
                    <a:pt x="139379" y="437322"/>
                    <a:pt x="0" y="339431"/>
                    <a:pt x="0" y="218661"/>
                  </a:cubicBezTo>
                  <a:cubicBezTo>
                    <a:pt x="0" y="97892"/>
                    <a:pt x="139379" y="0"/>
                    <a:pt x="311273" y="0"/>
                  </a:cubicBez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3" name="任意多边形: 形状 52">
              <a:extLst>
                <a:ext uri="{FF2B5EF4-FFF2-40B4-BE49-F238E27FC236}">
                  <a16:creationId xmlns:a16="http://schemas.microsoft.com/office/drawing/2014/main" xmlns="" id="{4E9A2A12-8E08-47D4-AA44-6851E54DEBD6}"/>
                </a:ext>
              </a:extLst>
            </p:cNvPr>
            <p:cNvSpPr/>
            <p:nvPr/>
          </p:nvSpPr>
          <p:spPr>
            <a:xfrm>
              <a:off x="3804208" y="2209891"/>
              <a:ext cx="824384" cy="185023"/>
            </a:xfrm>
            <a:custGeom>
              <a:avLst/>
              <a:gdLst>
                <a:gd name="connsiteX0" fmla="*/ 0 w 2711986"/>
                <a:gd name="connsiteY0" fmla="*/ 0 h 361122"/>
                <a:gd name="connsiteX1" fmla="*/ 2303121 w 2711986"/>
                <a:gd name="connsiteY1" fmla="*/ 0 h 361122"/>
                <a:gd name="connsiteX2" fmla="*/ 2711883 w 2711986"/>
                <a:gd name="connsiteY2" fmla="*/ 173974 h 361122"/>
                <a:gd name="connsiteX3" fmla="*/ 2303121 w 2711986"/>
                <a:gd name="connsiteY3" fmla="*/ 361122 h 361122"/>
                <a:gd name="connsiteX4" fmla="*/ 0 w 2711986"/>
                <a:gd name="connsiteY4" fmla="*/ 361122 h 361122"/>
                <a:gd name="connsiteX5" fmla="*/ 0 w 2711986"/>
                <a:gd name="connsiteY5" fmla="*/ 0 h 36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986" h="361122">
                  <a:moveTo>
                    <a:pt x="0" y="0"/>
                  </a:moveTo>
                  <a:lnTo>
                    <a:pt x="2303121" y="0"/>
                  </a:lnTo>
                  <a:cubicBezTo>
                    <a:pt x="2639635" y="0"/>
                    <a:pt x="2708551" y="67677"/>
                    <a:pt x="2711883" y="173974"/>
                  </a:cubicBezTo>
                  <a:cubicBezTo>
                    <a:pt x="2715215" y="280271"/>
                    <a:pt x="2639635" y="361122"/>
                    <a:pt x="2303121" y="361122"/>
                  </a:cubicBezTo>
                  <a:lnTo>
                    <a:pt x="0" y="361122"/>
                  </a:lnTo>
                  <a:lnTo>
                    <a:pt x="0" y="0"/>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4" name="任意多边形: 形状 53">
              <a:extLst>
                <a:ext uri="{FF2B5EF4-FFF2-40B4-BE49-F238E27FC236}">
                  <a16:creationId xmlns:a16="http://schemas.microsoft.com/office/drawing/2014/main" xmlns="" id="{7C1CB1E3-F5A2-4B64-BD6C-A9943952AAB8}"/>
                </a:ext>
              </a:extLst>
            </p:cNvPr>
            <p:cNvSpPr/>
            <p:nvPr/>
          </p:nvSpPr>
          <p:spPr>
            <a:xfrm>
              <a:off x="2755105" y="2209891"/>
              <a:ext cx="1213576" cy="185023"/>
            </a:xfrm>
            <a:custGeom>
              <a:avLst/>
              <a:gdLst>
                <a:gd name="connsiteX0" fmla="*/ 0 w 2711986"/>
                <a:gd name="connsiteY0" fmla="*/ 0 h 361122"/>
                <a:gd name="connsiteX1" fmla="*/ 2303121 w 2711986"/>
                <a:gd name="connsiteY1" fmla="*/ 0 h 361122"/>
                <a:gd name="connsiteX2" fmla="*/ 2711883 w 2711986"/>
                <a:gd name="connsiteY2" fmla="*/ 173974 h 361122"/>
                <a:gd name="connsiteX3" fmla="*/ 2303121 w 2711986"/>
                <a:gd name="connsiteY3" fmla="*/ 361122 h 361122"/>
                <a:gd name="connsiteX4" fmla="*/ 0 w 2711986"/>
                <a:gd name="connsiteY4" fmla="*/ 361122 h 361122"/>
                <a:gd name="connsiteX5" fmla="*/ 0 w 2711986"/>
                <a:gd name="connsiteY5" fmla="*/ 0 h 36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986" h="361122">
                  <a:moveTo>
                    <a:pt x="0" y="0"/>
                  </a:moveTo>
                  <a:lnTo>
                    <a:pt x="2303121" y="0"/>
                  </a:lnTo>
                  <a:cubicBezTo>
                    <a:pt x="2639635" y="0"/>
                    <a:pt x="2708551" y="67677"/>
                    <a:pt x="2711883" y="173974"/>
                  </a:cubicBezTo>
                  <a:cubicBezTo>
                    <a:pt x="2715215" y="280271"/>
                    <a:pt x="2639635" y="361122"/>
                    <a:pt x="2303121" y="361122"/>
                  </a:cubicBezTo>
                  <a:lnTo>
                    <a:pt x="0" y="361122"/>
                  </a:lnTo>
                  <a:lnTo>
                    <a:pt x="0" y="0"/>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3" name="文本框 42">
              <a:extLst>
                <a:ext uri="{FF2B5EF4-FFF2-40B4-BE49-F238E27FC236}">
                  <a16:creationId xmlns:a16="http://schemas.microsoft.com/office/drawing/2014/main" xmlns="" id="{BD238850-40F7-4403-9987-05929362DB17}"/>
                </a:ext>
              </a:extLst>
            </p:cNvPr>
            <p:cNvSpPr txBox="1"/>
            <p:nvPr/>
          </p:nvSpPr>
          <p:spPr>
            <a:xfrm>
              <a:off x="2176772" y="2176727"/>
              <a:ext cx="396898" cy="523220"/>
            </a:xfrm>
            <a:prstGeom prst="rect">
              <a:avLst/>
            </a:prstGeom>
            <a:noFill/>
          </p:spPr>
          <p:txBody>
            <a:bodyPr wrap="square" rtlCol="0">
              <a:spAutoFit/>
            </a:bodyPr>
            <a:lstStyle/>
            <a:p>
              <a:pPr algn="ctr"/>
              <a:r>
                <a:rPr lang="zh-CN" altLang="en-US" sz="2800" b="1" dirty="0">
                  <a:solidFill>
                    <a:schemeClr val="accent6">
                      <a:lumMod val="75000"/>
                    </a:schemeClr>
                  </a:solidFill>
                  <a:latin typeface="+mn-ea"/>
                  <a:sym typeface="Wingdings" panose="05000000000000000000" pitchFamily="2" charset="2"/>
                </a:rPr>
                <a:t></a:t>
              </a:r>
              <a:endParaRPr lang="zh-CN" altLang="en-US" sz="2800" b="1" dirty="0">
                <a:solidFill>
                  <a:schemeClr val="accent6">
                    <a:lumMod val="75000"/>
                  </a:schemeClr>
                </a:solidFill>
                <a:latin typeface="+mn-ea"/>
              </a:endParaRPr>
            </a:p>
          </p:txBody>
        </p:sp>
        <p:sp>
          <p:nvSpPr>
            <p:cNvPr id="38" name="文本框 37">
              <a:extLst>
                <a:ext uri="{FF2B5EF4-FFF2-40B4-BE49-F238E27FC236}">
                  <a16:creationId xmlns:a16="http://schemas.microsoft.com/office/drawing/2014/main" xmlns="" id="{4B8DA49B-4139-4CD3-9C3B-C21240B9B30B}"/>
                </a:ext>
              </a:extLst>
            </p:cNvPr>
            <p:cNvSpPr txBox="1"/>
            <p:nvPr/>
          </p:nvSpPr>
          <p:spPr>
            <a:xfrm>
              <a:off x="4627699" y="2130506"/>
              <a:ext cx="641644" cy="347790"/>
            </a:xfrm>
            <a:prstGeom prst="rect">
              <a:avLst/>
            </a:prstGeom>
            <a:noFill/>
          </p:spPr>
          <p:txBody>
            <a:bodyPr wrap="square" rtlCol="0">
              <a:spAutoFit/>
            </a:bodyPr>
            <a:lstStyle/>
            <a:p>
              <a:r>
                <a:rPr lang="en-US" altLang="zh-CN" b="1" dirty="0">
                  <a:solidFill>
                    <a:schemeClr val="accent6">
                      <a:lumMod val="50000"/>
                    </a:schemeClr>
                  </a:solidFill>
                  <a:latin typeface="+mn-ea"/>
                </a:rPr>
                <a:t>70%</a:t>
              </a:r>
              <a:endParaRPr lang="zh-CN" altLang="en-US" b="1" dirty="0">
                <a:solidFill>
                  <a:schemeClr val="accent6">
                    <a:lumMod val="50000"/>
                  </a:schemeClr>
                </a:solidFill>
                <a:latin typeface="+mn-ea"/>
              </a:endParaRPr>
            </a:p>
          </p:txBody>
        </p:sp>
        <p:sp>
          <p:nvSpPr>
            <p:cNvPr id="39" name="文本框 38">
              <a:extLst>
                <a:ext uri="{FF2B5EF4-FFF2-40B4-BE49-F238E27FC236}">
                  <a16:creationId xmlns:a16="http://schemas.microsoft.com/office/drawing/2014/main" xmlns="" id="{6D2D5180-D490-4969-9FD5-C7DC4DE63451}"/>
                </a:ext>
              </a:extLst>
            </p:cNvPr>
            <p:cNvSpPr txBox="1"/>
            <p:nvPr/>
          </p:nvSpPr>
          <p:spPr>
            <a:xfrm>
              <a:off x="3634426" y="2402201"/>
              <a:ext cx="630563" cy="369332"/>
            </a:xfrm>
            <a:prstGeom prst="rect">
              <a:avLst/>
            </a:prstGeom>
            <a:noFill/>
          </p:spPr>
          <p:txBody>
            <a:bodyPr wrap="square" rtlCol="0">
              <a:spAutoFit/>
            </a:bodyPr>
            <a:lstStyle/>
            <a:p>
              <a:r>
                <a:rPr lang="en-US" altLang="zh-CN" b="1" dirty="0">
                  <a:solidFill>
                    <a:schemeClr val="accent6">
                      <a:lumMod val="50000"/>
                    </a:schemeClr>
                  </a:solidFill>
                  <a:latin typeface="+mn-ea"/>
                </a:rPr>
                <a:t>30%</a:t>
              </a:r>
              <a:endParaRPr lang="zh-CN" altLang="en-US" b="1" dirty="0">
                <a:solidFill>
                  <a:schemeClr val="accent6">
                    <a:lumMod val="50000"/>
                  </a:schemeClr>
                </a:solidFill>
                <a:latin typeface="+mn-ea"/>
              </a:endParaRPr>
            </a:p>
          </p:txBody>
        </p:sp>
        <p:sp>
          <p:nvSpPr>
            <p:cNvPr id="106" name="任意多边形: 形状 105">
              <a:extLst>
                <a:ext uri="{FF2B5EF4-FFF2-40B4-BE49-F238E27FC236}">
                  <a16:creationId xmlns:a16="http://schemas.microsoft.com/office/drawing/2014/main" xmlns="" id="{E138F1D3-203C-4AC5-9139-944448F464D3}"/>
                </a:ext>
              </a:extLst>
            </p:cNvPr>
            <p:cNvSpPr/>
            <p:nvPr/>
          </p:nvSpPr>
          <p:spPr>
            <a:xfrm>
              <a:off x="2796123" y="2472213"/>
              <a:ext cx="824384" cy="185023"/>
            </a:xfrm>
            <a:custGeom>
              <a:avLst/>
              <a:gdLst>
                <a:gd name="connsiteX0" fmla="*/ 0 w 2711986"/>
                <a:gd name="connsiteY0" fmla="*/ 0 h 361122"/>
                <a:gd name="connsiteX1" fmla="*/ 2303121 w 2711986"/>
                <a:gd name="connsiteY1" fmla="*/ 0 h 361122"/>
                <a:gd name="connsiteX2" fmla="*/ 2711883 w 2711986"/>
                <a:gd name="connsiteY2" fmla="*/ 173974 h 361122"/>
                <a:gd name="connsiteX3" fmla="*/ 2303121 w 2711986"/>
                <a:gd name="connsiteY3" fmla="*/ 361122 h 361122"/>
                <a:gd name="connsiteX4" fmla="*/ 0 w 2711986"/>
                <a:gd name="connsiteY4" fmla="*/ 361122 h 361122"/>
                <a:gd name="connsiteX5" fmla="*/ 0 w 2711986"/>
                <a:gd name="connsiteY5" fmla="*/ 0 h 36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986" h="361122">
                  <a:moveTo>
                    <a:pt x="0" y="0"/>
                  </a:moveTo>
                  <a:lnTo>
                    <a:pt x="2303121" y="0"/>
                  </a:lnTo>
                  <a:cubicBezTo>
                    <a:pt x="2639635" y="0"/>
                    <a:pt x="2708551" y="67677"/>
                    <a:pt x="2711883" y="173974"/>
                  </a:cubicBezTo>
                  <a:cubicBezTo>
                    <a:pt x="2715215" y="280271"/>
                    <a:pt x="2639635" y="361122"/>
                    <a:pt x="2303121" y="361122"/>
                  </a:cubicBezTo>
                  <a:lnTo>
                    <a:pt x="0" y="361122"/>
                  </a:lnTo>
                  <a:lnTo>
                    <a:pt x="0" y="0"/>
                  </a:ln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
        <p:nvSpPr>
          <p:cNvPr id="59" name="等腰三角形 58">
            <a:extLst>
              <a:ext uri="{FF2B5EF4-FFF2-40B4-BE49-F238E27FC236}">
                <a16:creationId xmlns:a16="http://schemas.microsoft.com/office/drawing/2014/main" xmlns="" id="{43FC3631-BB4D-49EC-8631-60FD52DAEE1F}"/>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xmlns="" id="{A44C12C8-D385-40AE-836F-A265679A2BC1}"/>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02</a:t>
            </a:r>
            <a:endParaRPr lang="zh-CN" altLang="en-US" sz="3200" dirty="0">
              <a:solidFill>
                <a:schemeClr val="tx1">
                  <a:lumMod val="95000"/>
                  <a:lumOff val="5000"/>
                </a:schemeClr>
              </a:solidFill>
              <a:latin typeface="+mj-lt"/>
            </a:endParaRPr>
          </a:p>
        </p:txBody>
      </p:sp>
      <p:sp>
        <p:nvSpPr>
          <p:cNvPr id="61" name="矩形 60">
            <a:extLst>
              <a:ext uri="{FF2B5EF4-FFF2-40B4-BE49-F238E27FC236}">
                <a16:creationId xmlns:a16="http://schemas.microsoft.com/office/drawing/2014/main" xmlns="" id="{B5AC411E-6153-44AE-8F6B-5A07DDCA8372}"/>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xmlns="" id="{05569816-5C03-47D7-87D1-B525D01CE530}"/>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年度完成情况</a:t>
            </a:r>
            <a:endParaRPr lang="en-US" altLang="zh-CN" sz="3200" dirty="0">
              <a:latin typeface="+mj-ea"/>
              <a:ea typeface="+mj-ea"/>
            </a:endParaRPr>
          </a:p>
        </p:txBody>
      </p:sp>
      <p:pic>
        <p:nvPicPr>
          <p:cNvPr id="6" name="图片 5">
            <a:extLst>
              <a:ext uri="{FF2B5EF4-FFF2-40B4-BE49-F238E27FC236}">
                <a16:creationId xmlns:a16="http://schemas.microsoft.com/office/drawing/2014/main" xmlns="" id="{913C355F-10B4-42CA-BB48-EEC78B13FD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75495" y="3995168"/>
            <a:ext cx="2944800" cy="16471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图片 14">
            <a:extLst>
              <a:ext uri="{FF2B5EF4-FFF2-40B4-BE49-F238E27FC236}">
                <a16:creationId xmlns:a16="http://schemas.microsoft.com/office/drawing/2014/main" xmlns="" id="{CE98FA43-63BF-469A-9AE9-E42BA4FBE0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76040" y="1964405"/>
            <a:ext cx="2944255" cy="17022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072478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000">
        <p15:prstTrans prst="pageCurlSing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 calcmode="lin" valueType="num">
                                      <p:cBhvr>
                                        <p:cTn id="9" dur="500" fill="hold"/>
                                        <p:tgtEl>
                                          <p:spTgt spid="59"/>
                                        </p:tgtEl>
                                        <p:attrNameLst>
                                          <p:attrName>style.rotation</p:attrName>
                                        </p:attrNameLst>
                                      </p:cBhvr>
                                      <p:tavLst>
                                        <p:tav tm="0">
                                          <p:val>
                                            <p:fltVal val="90"/>
                                          </p:val>
                                        </p:tav>
                                        <p:tav tm="100000">
                                          <p:val>
                                            <p:fltVal val="0"/>
                                          </p:val>
                                        </p:tav>
                                      </p:tavLst>
                                    </p:anim>
                                    <p:animEffect transition="in" filter="fade">
                                      <p:cBhvr>
                                        <p:cTn id="10" dur="500"/>
                                        <p:tgtEl>
                                          <p:spTgt spid="59"/>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ppt_w</p:attrName>
                                        </p:attrNameLst>
                                      </p:cBhvr>
                                      <p:tavLst>
                                        <p:tav tm="0">
                                          <p:val>
                                            <p:fltVal val="0"/>
                                          </p:val>
                                        </p:tav>
                                        <p:tav tm="100000">
                                          <p:val>
                                            <p:strVal val="#ppt_w"/>
                                          </p:val>
                                        </p:tav>
                                      </p:tavLst>
                                    </p:anim>
                                    <p:anim calcmode="lin" valueType="num">
                                      <p:cBhvr>
                                        <p:cTn id="15" dur="500" fill="hold"/>
                                        <p:tgtEl>
                                          <p:spTgt spid="61"/>
                                        </p:tgtEl>
                                        <p:attrNameLst>
                                          <p:attrName>ppt_h</p:attrName>
                                        </p:attrNameLst>
                                      </p:cBhvr>
                                      <p:tavLst>
                                        <p:tav tm="0">
                                          <p:val>
                                            <p:fltVal val="0"/>
                                          </p:val>
                                        </p:tav>
                                        <p:tav tm="100000">
                                          <p:val>
                                            <p:strVal val="#ppt_h"/>
                                          </p:val>
                                        </p:tav>
                                      </p:tavLst>
                                    </p:anim>
                                    <p:animEffect transition="in" filter="fade">
                                      <p:cBhvr>
                                        <p:cTn id="16" dur="500"/>
                                        <p:tgtEl>
                                          <p:spTgt spid="61"/>
                                        </p:tgtEl>
                                      </p:cBhvr>
                                    </p:animEffect>
                                  </p:childTnLst>
                                </p:cTn>
                              </p:par>
                            </p:childTnLst>
                          </p:cTn>
                        </p:par>
                        <p:par>
                          <p:cTn id="17" fill="hold">
                            <p:stCondLst>
                              <p:cond delay="1000"/>
                            </p:stCondLst>
                            <p:childTnLst>
                              <p:par>
                                <p:cTn id="18" presetID="2" presetClass="entr" presetSubtype="6"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750" fill="hold"/>
                                        <p:tgtEl>
                                          <p:spTgt spid="15"/>
                                        </p:tgtEl>
                                        <p:attrNameLst>
                                          <p:attrName>ppt_x</p:attrName>
                                        </p:attrNameLst>
                                      </p:cBhvr>
                                      <p:tavLst>
                                        <p:tav tm="0">
                                          <p:val>
                                            <p:strVal val="1+#ppt_w/2"/>
                                          </p:val>
                                        </p:tav>
                                        <p:tav tm="100000">
                                          <p:val>
                                            <p:strVal val="#ppt_x"/>
                                          </p:val>
                                        </p:tav>
                                      </p:tavLst>
                                    </p:anim>
                                    <p:anim calcmode="lin" valueType="num">
                                      <p:cBhvr additive="base">
                                        <p:cTn id="21" dur="750" fill="hold"/>
                                        <p:tgtEl>
                                          <p:spTgt spid="15"/>
                                        </p:tgtEl>
                                        <p:attrNameLst>
                                          <p:attrName>ppt_y</p:attrName>
                                        </p:attrNameLst>
                                      </p:cBhvr>
                                      <p:tavLst>
                                        <p:tav tm="0">
                                          <p:val>
                                            <p:strVal val="1+#ppt_h/2"/>
                                          </p:val>
                                        </p:tav>
                                        <p:tav tm="100000">
                                          <p:val>
                                            <p:strVal val="#ppt_y"/>
                                          </p:val>
                                        </p:tav>
                                      </p:tavLst>
                                    </p:anim>
                                  </p:childTnLst>
                                </p:cTn>
                              </p:par>
                              <p:par>
                                <p:cTn id="22" presetID="2" presetClass="entr" presetSubtype="6"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750" fill="hold"/>
                                        <p:tgtEl>
                                          <p:spTgt spid="6"/>
                                        </p:tgtEl>
                                        <p:attrNameLst>
                                          <p:attrName>ppt_x</p:attrName>
                                        </p:attrNameLst>
                                      </p:cBhvr>
                                      <p:tavLst>
                                        <p:tav tm="0">
                                          <p:val>
                                            <p:strVal val="1+#ppt_w/2"/>
                                          </p:val>
                                        </p:tav>
                                        <p:tav tm="100000">
                                          <p:val>
                                            <p:strVal val="#ppt_x"/>
                                          </p:val>
                                        </p:tav>
                                      </p:tavLst>
                                    </p:anim>
                                    <p:anim calcmode="lin" valueType="num">
                                      <p:cBhvr additive="base">
                                        <p:cTn id="25" dur="75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1750"/>
                            </p:stCondLst>
                            <p:childTnLst>
                              <p:par>
                                <p:cTn id="27" presetID="23" presetClass="entr" presetSubtype="528"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750" fill="hold"/>
                                        <p:tgtEl>
                                          <p:spTgt spid="20"/>
                                        </p:tgtEl>
                                        <p:attrNameLst>
                                          <p:attrName>ppt_w</p:attrName>
                                        </p:attrNameLst>
                                      </p:cBhvr>
                                      <p:tavLst>
                                        <p:tav tm="0">
                                          <p:val>
                                            <p:fltVal val="0"/>
                                          </p:val>
                                        </p:tav>
                                        <p:tav tm="100000">
                                          <p:val>
                                            <p:strVal val="#ppt_w"/>
                                          </p:val>
                                        </p:tav>
                                      </p:tavLst>
                                    </p:anim>
                                    <p:anim calcmode="lin" valueType="num">
                                      <p:cBhvr>
                                        <p:cTn id="30" dur="750" fill="hold"/>
                                        <p:tgtEl>
                                          <p:spTgt spid="20"/>
                                        </p:tgtEl>
                                        <p:attrNameLst>
                                          <p:attrName>ppt_h</p:attrName>
                                        </p:attrNameLst>
                                      </p:cBhvr>
                                      <p:tavLst>
                                        <p:tav tm="0">
                                          <p:val>
                                            <p:fltVal val="0"/>
                                          </p:val>
                                        </p:tav>
                                        <p:tav tm="100000">
                                          <p:val>
                                            <p:strVal val="#ppt_h"/>
                                          </p:val>
                                        </p:tav>
                                      </p:tavLst>
                                    </p:anim>
                                    <p:anim calcmode="lin" valueType="num">
                                      <p:cBhvr>
                                        <p:cTn id="31" dur="750" fill="hold"/>
                                        <p:tgtEl>
                                          <p:spTgt spid="20"/>
                                        </p:tgtEl>
                                        <p:attrNameLst>
                                          <p:attrName>ppt_x</p:attrName>
                                        </p:attrNameLst>
                                      </p:cBhvr>
                                      <p:tavLst>
                                        <p:tav tm="0">
                                          <p:val>
                                            <p:fltVal val="0.5"/>
                                          </p:val>
                                        </p:tav>
                                        <p:tav tm="100000">
                                          <p:val>
                                            <p:strVal val="#ppt_x"/>
                                          </p:val>
                                        </p:tav>
                                      </p:tavLst>
                                    </p:anim>
                                    <p:anim calcmode="lin" valueType="num">
                                      <p:cBhvr>
                                        <p:cTn id="32" dur="750" fill="hold"/>
                                        <p:tgtEl>
                                          <p:spTgt spid="20"/>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1000"/>
                                        <p:tgtEl>
                                          <p:spTgt spid="58"/>
                                        </p:tgtEl>
                                      </p:cBhvr>
                                    </p:animEffect>
                                    <p:anim calcmode="lin" valueType="num">
                                      <p:cBhvr>
                                        <p:cTn id="37" dur="1000" fill="hold"/>
                                        <p:tgtEl>
                                          <p:spTgt spid="58"/>
                                        </p:tgtEl>
                                        <p:attrNameLst>
                                          <p:attrName>ppt_x</p:attrName>
                                        </p:attrNameLst>
                                      </p:cBhvr>
                                      <p:tavLst>
                                        <p:tav tm="0">
                                          <p:val>
                                            <p:strVal val="#ppt_x"/>
                                          </p:val>
                                        </p:tav>
                                        <p:tav tm="100000">
                                          <p:val>
                                            <p:strVal val="#ppt_x"/>
                                          </p:val>
                                        </p:tav>
                                      </p:tavLst>
                                    </p:anim>
                                    <p:anim calcmode="lin" valueType="num">
                                      <p:cBhvr>
                                        <p:cTn id="38" dur="1000" fill="hold"/>
                                        <p:tgtEl>
                                          <p:spTgt spid="58"/>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3" presetClass="entr" presetSubtype="528"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750" fill="hold"/>
                                        <p:tgtEl>
                                          <p:spTgt spid="21"/>
                                        </p:tgtEl>
                                        <p:attrNameLst>
                                          <p:attrName>ppt_w</p:attrName>
                                        </p:attrNameLst>
                                      </p:cBhvr>
                                      <p:tavLst>
                                        <p:tav tm="0">
                                          <p:val>
                                            <p:fltVal val="0"/>
                                          </p:val>
                                        </p:tav>
                                        <p:tav tm="100000">
                                          <p:val>
                                            <p:strVal val="#ppt_w"/>
                                          </p:val>
                                        </p:tav>
                                      </p:tavLst>
                                    </p:anim>
                                    <p:anim calcmode="lin" valueType="num">
                                      <p:cBhvr>
                                        <p:cTn id="43" dur="750" fill="hold"/>
                                        <p:tgtEl>
                                          <p:spTgt spid="21"/>
                                        </p:tgtEl>
                                        <p:attrNameLst>
                                          <p:attrName>ppt_h</p:attrName>
                                        </p:attrNameLst>
                                      </p:cBhvr>
                                      <p:tavLst>
                                        <p:tav tm="0">
                                          <p:val>
                                            <p:fltVal val="0"/>
                                          </p:val>
                                        </p:tav>
                                        <p:tav tm="100000">
                                          <p:val>
                                            <p:strVal val="#ppt_h"/>
                                          </p:val>
                                        </p:tav>
                                      </p:tavLst>
                                    </p:anim>
                                    <p:anim calcmode="lin" valueType="num">
                                      <p:cBhvr>
                                        <p:cTn id="44" dur="750" fill="hold"/>
                                        <p:tgtEl>
                                          <p:spTgt spid="21"/>
                                        </p:tgtEl>
                                        <p:attrNameLst>
                                          <p:attrName>ppt_x</p:attrName>
                                        </p:attrNameLst>
                                      </p:cBhvr>
                                      <p:tavLst>
                                        <p:tav tm="0">
                                          <p:val>
                                            <p:fltVal val="0.5"/>
                                          </p:val>
                                        </p:tav>
                                        <p:tav tm="100000">
                                          <p:val>
                                            <p:strVal val="#ppt_x"/>
                                          </p:val>
                                        </p:tav>
                                      </p:tavLst>
                                    </p:anim>
                                    <p:anim calcmode="lin" valueType="num">
                                      <p:cBhvr>
                                        <p:cTn id="45" dur="750" fill="hold"/>
                                        <p:tgtEl>
                                          <p:spTgt spid="21"/>
                                        </p:tgtEl>
                                        <p:attrNameLst>
                                          <p:attrName>ppt_y</p:attrName>
                                        </p:attrNameLst>
                                      </p:cBhvr>
                                      <p:tavLst>
                                        <p:tav tm="0">
                                          <p:val>
                                            <p:fltVal val="0.5"/>
                                          </p:val>
                                        </p:tav>
                                        <p:tav tm="100000">
                                          <p:val>
                                            <p:strVal val="#ppt_y"/>
                                          </p:val>
                                        </p:tav>
                                      </p:tavLst>
                                    </p:anim>
                                  </p:childTnLst>
                                </p:cTn>
                              </p:par>
                            </p:childTnLst>
                          </p:cTn>
                        </p:par>
                        <p:par>
                          <p:cTn id="46" fill="hold">
                            <p:stCondLst>
                              <p:cond delay="4250"/>
                            </p:stCondLst>
                            <p:childTnLst>
                              <p:par>
                                <p:cTn id="47" presetID="42" presetClass="entr" presetSubtype="0" fill="hold" grpId="0" nodeType="afterEffect">
                                  <p:stCondLst>
                                    <p:cond delay="0"/>
                                  </p:stCondLst>
                                  <p:childTnLst>
                                    <p:set>
                                      <p:cBhvr>
                                        <p:cTn id="48" dur="1" fill="hold">
                                          <p:stCondLst>
                                            <p:cond delay="0"/>
                                          </p:stCondLst>
                                        </p:cTn>
                                        <p:tgtEl>
                                          <p:spTgt spid="102"/>
                                        </p:tgtEl>
                                        <p:attrNameLst>
                                          <p:attrName>style.visibility</p:attrName>
                                        </p:attrNameLst>
                                      </p:cBhvr>
                                      <p:to>
                                        <p:strVal val="visible"/>
                                      </p:to>
                                    </p:set>
                                    <p:animEffect transition="in" filter="fade">
                                      <p:cBhvr>
                                        <p:cTn id="49" dur="1000"/>
                                        <p:tgtEl>
                                          <p:spTgt spid="102"/>
                                        </p:tgtEl>
                                      </p:cBhvr>
                                    </p:animEffect>
                                    <p:anim calcmode="lin" valueType="num">
                                      <p:cBhvr>
                                        <p:cTn id="50" dur="1000" fill="hold"/>
                                        <p:tgtEl>
                                          <p:spTgt spid="102"/>
                                        </p:tgtEl>
                                        <p:attrNameLst>
                                          <p:attrName>ppt_x</p:attrName>
                                        </p:attrNameLst>
                                      </p:cBhvr>
                                      <p:tavLst>
                                        <p:tav tm="0">
                                          <p:val>
                                            <p:strVal val="#ppt_x"/>
                                          </p:val>
                                        </p:tav>
                                        <p:tav tm="100000">
                                          <p:val>
                                            <p:strVal val="#ppt_x"/>
                                          </p:val>
                                        </p:tav>
                                      </p:tavLst>
                                    </p:anim>
                                    <p:anim calcmode="lin" valueType="num">
                                      <p:cBhvr>
                                        <p:cTn id="51" dur="10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02" grpId="0"/>
      <p:bldP spid="59" grpId="0" animBg="1"/>
      <p:bldP spid="6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a:extLst>
              <a:ext uri="{FF2B5EF4-FFF2-40B4-BE49-F238E27FC236}">
                <a16:creationId xmlns:a16="http://schemas.microsoft.com/office/drawing/2014/main" xmlns="" id="{7193B6A7-1612-4928-8384-13EF53A967C8}"/>
              </a:ext>
            </a:extLst>
          </p:cNvPr>
          <p:cNvGrpSpPr/>
          <p:nvPr/>
        </p:nvGrpSpPr>
        <p:grpSpPr>
          <a:xfrm>
            <a:off x="0" y="0"/>
            <a:ext cx="12192000" cy="6858000"/>
            <a:chOff x="0" y="0"/>
            <a:chExt cx="12192000" cy="6858000"/>
          </a:xfrm>
        </p:grpSpPr>
        <p:sp>
          <p:nvSpPr>
            <p:cNvPr id="49" name="矩形 48">
              <a:extLst>
                <a:ext uri="{FF2B5EF4-FFF2-40B4-BE49-F238E27FC236}">
                  <a16:creationId xmlns:a16="http://schemas.microsoft.com/office/drawing/2014/main" xmlns="" id="{659F4616-03B0-4D97-A658-1B4DB21DA97B}"/>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矩形 49">
              <a:extLst>
                <a:ext uri="{FF2B5EF4-FFF2-40B4-BE49-F238E27FC236}">
                  <a16:creationId xmlns:a16="http://schemas.microsoft.com/office/drawing/2014/main" xmlns="" id="{D69CEA11-A3D4-4172-B80F-C4D10AADDE28}"/>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1" name="组合 50">
              <a:extLst>
                <a:ext uri="{FF2B5EF4-FFF2-40B4-BE49-F238E27FC236}">
                  <a16:creationId xmlns:a16="http://schemas.microsoft.com/office/drawing/2014/main" xmlns="" id="{5C5FEF86-CFEF-4EC0-8E50-ED3693F27C89}"/>
                </a:ext>
              </a:extLst>
            </p:cNvPr>
            <p:cNvGrpSpPr/>
            <p:nvPr/>
          </p:nvGrpSpPr>
          <p:grpSpPr>
            <a:xfrm>
              <a:off x="1001335" y="0"/>
              <a:ext cx="10192640" cy="6059658"/>
              <a:chOff x="1001335" y="0"/>
              <a:chExt cx="10192640" cy="6059658"/>
            </a:xfrm>
          </p:grpSpPr>
          <p:grpSp>
            <p:nvGrpSpPr>
              <p:cNvPr id="52" name="组合 51">
                <a:extLst>
                  <a:ext uri="{FF2B5EF4-FFF2-40B4-BE49-F238E27FC236}">
                    <a16:creationId xmlns:a16="http://schemas.microsoft.com/office/drawing/2014/main" xmlns="" id="{7F39CE23-8F16-4337-9B93-1FDF272683BE}"/>
                  </a:ext>
                </a:extLst>
              </p:cNvPr>
              <p:cNvGrpSpPr/>
              <p:nvPr/>
            </p:nvGrpSpPr>
            <p:grpSpPr>
              <a:xfrm>
                <a:off x="1008185" y="0"/>
                <a:ext cx="10175630" cy="6059658"/>
                <a:chOff x="1008185" y="0"/>
                <a:chExt cx="10175630" cy="6059658"/>
              </a:xfrm>
            </p:grpSpPr>
            <p:sp>
              <p:nvSpPr>
                <p:cNvPr id="55" name="矩形 54">
                  <a:extLst>
                    <a:ext uri="{FF2B5EF4-FFF2-40B4-BE49-F238E27FC236}">
                      <a16:creationId xmlns:a16="http://schemas.microsoft.com/office/drawing/2014/main" xmlns="" id="{689399D4-DEAD-4136-84AE-2582385A4727}"/>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a:extLst>
                    <a:ext uri="{FF2B5EF4-FFF2-40B4-BE49-F238E27FC236}">
                      <a16:creationId xmlns:a16="http://schemas.microsoft.com/office/drawing/2014/main" xmlns="" id="{3AC23246-CA9C-4103-A334-27507CC313B9}"/>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7" name="椭圆 56">
                  <a:extLst>
                    <a:ext uri="{FF2B5EF4-FFF2-40B4-BE49-F238E27FC236}">
                      <a16:creationId xmlns:a16="http://schemas.microsoft.com/office/drawing/2014/main" xmlns="" id="{E6DC2C91-F6ED-4F3F-B2CE-B7C1BECF82E4}"/>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8" name="直接连接符 57">
                  <a:extLst>
                    <a:ext uri="{FF2B5EF4-FFF2-40B4-BE49-F238E27FC236}">
                      <a16:creationId xmlns:a16="http://schemas.microsoft.com/office/drawing/2014/main" xmlns="" id="{030EA165-8612-4406-922E-6A2AE83A8205}"/>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9" name="椭圆 58">
                  <a:extLst>
                    <a:ext uri="{FF2B5EF4-FFF2-40B4-BE49-F238E27FC236}">
                      <a16:creationId xmlns:a16="http://schemas.microsoft.com/office/drawing/2014/main" xmlns="" id="{ABA83534-1124-4CBB-AF67-DABFF318CEF6}"/>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矩形 52">
                <a:extLst>
                  <a:ext uri="{FF2B5EF4-FFF2-40B4-BE49-F238E27FC236}">
                    <a16:creationId xmlns:a16="http://schemas.microsoft.com/office/drawing/2014/main" xmlns="" id="{A7201B0E-F741-4291-B8E7-F87070E26736}"/>
                  </a:ext>
                </a:extLst>
              </p:cNvPr>
              <p:cNvSpPr/>
              <p:nvPr/>
            </p:nvSpPr>
            <p:spPr>
              <a:xfrm>
                <a:off x="1001335" y="1965959"/>
                <a:ext cx="2305170" cy="292608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xmlns="" id="{86743C78-43C6-4585-A3F7-BEDC37E4804F}"/>
                  </a:ext>
                </a:extLst>
              </p:cNvPr>
              <p:cNvSpPr/>
              <p:nvPr/>
            </p:nvSpPr>
            <p:spPr>
              <a:xfrm>
                <a:off x="8888805" y="1956581"/>
                <a:ext cx="2305170" cy="2926080"/>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文本框 13">
            <a:extLst>
              <a:ext uri="{FF2B5EF4-FFF2-40B4-BE49-F238E27FC236}">
                <a16:creationId xmlns:a16="http://schemas.microsoft.com/office/drawing/2014/main" xmlns="" id="{7AC67B01-4AD7-46A0-AE84-B45F0C5BB09F}"/>
              </a:ext>
            </a:extLst>
          </p:cNvPr>
          <p:cNvSpPr txBox="1"/>
          <p:nvPr/>
        </p:nvSpPr>
        <p:spPr>
          <a:xfrm>
            <a:off x="1166555" y="1546844"/>
            <a:ext cx="1974730" cy="3154710"/>
          </a:xfrm>
          <a:prstGeom prst="rect">
            <a:avLst/>
          </a:prstGeom>
          <a:noFill/>
        </p:spPr>
        <p:txBody>
          <a:bodyPr wrap="square" rtlCol="0">
            <a:spAutoFit/>
          </a:bodyPr>
          <a:lstStyle/>
          <a:p>
            <a:pPr algn="ctr"/>
            <a:r>
              <a:rPr lang="en-US" altLang="zh-CN" sz="19900" dirty="0">
                <a:solidFill>
                  <a:schemeClr val="tx1">
                    <a:lumMod val="85000"/>
                    <a:lumOff val="15000"/>
                  </a:schemeClr>
                </a:solidFill>
                <a:latin typeface="潮字社小石简" panose="02010604000000000000" pitchFamily="2" charset="-122"/>
                <a:ea typeface="潮字社小石简" panose="02010604000000000000" pitchFamily="2" charset="-122"/>
              </a:rPr>
              <a:t>0</a:t>
            </a:r>
            <a:endParaRPr lang="zh-CN" altLang="en-US" sz="19900" dirty="0">
              <a:solidFill>
                <a:schemeClr val="tx1">
                  <a:lumMod val="85000"/>
                  <a:lumOff val="15000"/>
                </a:schemeClr>
              </a:solidFill>
              <a:latin typeface="潮字社小石简" panose="02010604000000000000" pitchFamily="2" charset="-122"/>
              <a:ea typeface="潮字社小石简" panose="02010604000000000000" pitchFamily="2" charset="-122"/>
            </a:endParaRPr>
          </a:p>
        </p:txBody>
      </p:sp>
      <p:sp>
        <p:nvSpPr>
          <p:cNvPr id="15" name="文本框 14">
            <a:extLst>
              <a:ext uri="{FF2B5EF4-FFF2-40B4-BE49-F238E27FC236}">
                <a16:creationId xmlns:a16="http://schemas.microsoft.com/office/drawing/2014/main" xmlns="" id="{03AB1783-031D-428B-B1F6-5140D2768D96}"/>
              </a:ext>
            </a:extLst>
          </p:cNvPr>
          <p:cNvSpPr txBox="1"/>
          <p:nvPr/>
        </p:nvSpPr>
        <p:spPr>
          <a:xfrm>
            <a:off x="9054025" y="1546844"/>
            <a:ext cx="1974730" cy="3154710"/>
          </a:xfrm>
          <a:prstGeom prst="rect">
            <a:avLst/>
          </a:prstGeom>
          <a:noFill/>
        </p:spPr>
        <p:txBody>
          <a:bodyPr wrap="square" rtlCol="0">
            <a:spAutoFit/>
          </a:bodyPr>
          <a:lstStyle/>
          <a:p>
            <a:pPr algn="ctr"/>
            <a:r>
              <a:rPr lang="en-US" altLang="zh-CN" sz="19900" dirty="0">
                <a:solidFill>
                  <a:schemeClr val="bg1"/>
                </a:solidFill>
                <a:latin typeface="潮字社小石简" panose="02010604000000000000" pitchFamily="2" charset="-122"/>
                <a:ea typeface="潮字社小石简" panose="02010604000000000000" pitchFamily="2" charset="-122"/>
              </a:rPr>
              <a:t>3</a:t>
            </a:r>
            <a:endParaRPr lang="zh-CN" altLang="en-US" sz="19900" dirty="0">
              <a:solidFill>
                <a:schemeClr val="bg1"/>
              </a:solidFill>
              <a:latin typeface="潮字社小石简" panose="02010604000000000000" pitchFamily="2" charset="-122"/>
              <a:ea typeface="潮字社小石简" panose="02010604000000000000" pitchFamily="2" charset="-122"/>
            </a:endParaRPr>
          </a:p>
        </p:txBody>
      </p:sp>
      <p:sp>
        <p:nvSpPr>
          <p:cNvPr id="16" name="文本框 15">
            <a:extLst>
              <a:ext uri="{FF2B5EF4-FFF2-40B4-BE49-F238E27FC236}">
                <a16:creationId xmlns:a16="http://schemas.microsoft.com/office/drawing/2014/main" xmlns="" id="{D4C21DB7-2B86-46F8-8B4D-769EE8AA3AA1}"/>
              </a:ext>
            </a:extLst>
          </p:cNvPr>
          <p:cNvSpPr txBox="1"/>
          <p:nvPr/>
        </p:nvSpPr>
        <p:spPr>
          <a:xfrm>
            <a:off x="3996139" y="3273848"/>
            <a:ext cx="4213359" cy="830997"/>
          </a:xfrm>
          <a:prstGeom prst="rect">
            <a:avLst/>
          </a:prstGeom>
          <a:noFill/>
        </p:spPr>
        <p:txBody>
          <a:bodyPr wrap="square" rtlCol="0">
            <a:spAutoFit/>
          </a:bodyPr>
          <a:lstStyle/>
          <a:p>
            <a:pPr algn="ctr"/>
            <a:r>
              <a:rPr lang="zh-CN" altLang="en-US" sz="4800" b="1" dirty="0">
                <a:solidFill>
                  <a:schemeClr val="tx1">
                    <a:lumMod val="85000"/>
                    <a:lumOff val="15000"/>
                  </a:schemeClr>
                </a:solidFill>
                <a:latin typeface="+mn-ea"/>
              </a:rPr>
              <a:t>经验与教训</a:t>
            </a:r>
          </a:p>
        </p:txBody>
      </p:sp>
      <p:sp>
        <p:nvSpPr>
          <p:cNvPr id="17" name="文本框 16">
            <a:extLst>
              <a:ext uri="{FF2B5EF4-FFF2-40B4-BE49-F238E27FC236}">
                <a16:creationId xmlns:a16="http://schemas.microsoft.com/office/drawing/2014/main" xmlns="" id="{A36DD933-76EC-481F-9741-5E39F42B604A}"/>
              </a:ext>
            </a:extLst>
          </p:cNvPr>
          <p:cNvSpPr txBox="1"/>
          <p:nvPr/>
        </p:nvSpPr>
        <p:spPr>
          <a:xfrm>
            <a:off x="3996139" y="2643845"/>
            <a:ext cx="4213359" cy="461665"/>
          </a:xfrm>
          <a:prstGeom prst="rect">
            <a:avLst/>
          </a:prstGeom>
          <a:noFill/>
        </p:spPr>
        <p:txBody>
          <a:bodyPr wrap="square" rtlCol="0">
            <a:spAutoFit/>
          </a:bodyPr>
          <a:lstStyle/>
          <a:p>
            <a:pPr algn="ctr"/>
            <a:r>
              <a:rPr lang="en-US" altLang="zh-CN" sz="2400" b="1" dirty="0">
                <a:solidFill>
                  <a:schemeClr val="tx1">
                    <a:lumMod val="85000"/>
                    <a:lumOff val="15000"/>
                  </a:schemeClr>
                </a:solidFill>
                <a:latin typeface="+mn-ea"/>
              </a:rPr>
              <a:t>THE</a:t>
            </a:r>
            <a:r>
              <a:rPr lang="zh-CN" altLang="en-US" sz="2400" b="1" dirty="0">
                <a:solidFill>
                  <a:schemeClr val="tx1">
                    <a:lumMod val="85000"/>
                    <a:lumOff val="15000"/>
                  </a:schemeClr>
                </a:solidFill>
                <a:latin typeface="+mn-ea"/>
              </a:rPr>
              <a:t> </a:t>
            </a:r>
            <a:r>
              <a:rPr lang="en-US" altLang="zh-CN" sz="2400" b="1" dirty="0">
                <a:solidFill>
                  <a:schemeClr val="tx1">
                    <a:lumMod val="85000"/>
                    <a:lumOff val="15000"/>
                  </a:schemeClr>
                </a:solidFill>
                <a:latin typeface="+mn-ea"/>
              </a:rPr>
              <a:t>PART</a:t>
            </a:r>
            <a:r>
              <a:rPr lang="zh-CN" altLang="en-US" sz="2400" b="1" dirty="0">
                <a:solidFill>
                  <a:schemeClr val="tx1">
                    <a:lumMod val="85000"/>
                    <a:lumOff val="15000"/>
                  </a:schemeClr>
                </a:solidFill>
                <a:latin typeface="+mn-ea"/>
              </a:rPr>
              <a:t> </a:t>
            </a:r>
            <a:r>
              <a:rPr lang="en-US" altLang="zh-CN" sz="2400" b="1" dirty="0">
                <a:solidFill>
                  <a:schemeClr val="tx1">
                    <a:lumMod val="85000"/>
                    <a:lumOff val="15000"/>
                  </a:schemeClr>
                </a:solidFill>
                <a:latin typeface="+mn-ea"/>
              </a:rPr>
              <a:t>THREE</a:t>
            </a:r>
            <a:endParaRPr lang="zh-CN" altLang="en-US" sz="2400" b="1" dirty="0">
              <a:solidFill>
                <a:schemeClr val="tx1">
                  <a:lumMod val="85000"/>
                  <a:lumOff val="15000"/>
                </a:schemeClr>
              </a:solidFill>
              <a:latin typeface="+mn-ea"/>
            </a:endParaRPr>
          </a:p>
        </p:txBody>
      </p:sp>
    </p:spTree>
    <p:extLst>
      <p:ext uri="{BB962C8B-B14F-4D97-AF65-F5344CB8AC3E}">
        <p14:creationId xmlns:p14="http://schemas.microsoft.com/office/powerpoint/2010/main" val="27668861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advTm="1500">
        <p15:prstTrans prst="drape"/>
      </p:transition>
    </mc:Choice>
    <mc:Fallback xmlns="">
      <p:transition spd="slow" advClick="0" advTm="1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strVal val="#ppt_w*0.70"/>
                                          </p:val>
                                        </p:tav>
                                        <p:tav tm="100000">
                                          <p:val>
                                            <p:strVal val="#ppt_w"/>
                                          </p:val>
                                        </p:tav>
                                      </p:tavLst>
                                    </p:anim>
                                    <p:anim calcmode="lin" valueType="num">
                                      <p:cBhvr>
                                        <p:cTn id="8" dur="750" fill="hold"/>
                                        <p:tgtEl>
                                          <p:spTgt spid="17"/>
                                        </p:tgtEl>
                                        <p:attrNameLst>
                                          <p:attrName>ppt_h</p:attrName>
                                        </p:attrNameLst>
                                      </p:cBhvr>
                                      <p:tavLst>
                                        <p:tav tm="0">
                                          <p:val>
                                            <p:strVal val="#ppt_h"/>
                                          </p:val>
                                        </p:tav>
                                        <p:tav tm="100000">
                                          <p:val>
                                            <p:strVal val="#ppt_h"/>
                                          </p:val>
                                        </p:tav>
                                      </p:tavLst>
                                    </p:anim>
                                    <p:animEffect transition="in" filter="fade">
                                      <p:cBhvr>
                                        <p:cTn id="9" dur="750"/>
                                        <p:tgtEl>
                                          <p:spTgt spid="17"/>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750" fill="hold"/>
                                        <p:tgtEl>
                                          <p:spTgt spid="16"/>
                                        </p:tgtEl>
                                        <p:attrNameLst>
                                          <p:attrName>ppt_w</p:attrName>
                                        </p:attrNameLst>
                                      </p:cBhvr>
                                      <p:tavLst>
                                        <p:tav tm="0">
                                          <p:val>
                                            <p:strVal val="#ppt_w*0.70"/>
                                          </p:val>
                                        </p:tav>
                                        <p:tav tm="100000">
                                          <p:val>
                                            <p:strVal val="#ppt_w"/>
                                          </p:val>
                                        </p:tav>
                                      </p:tavLst>
                                    </p:anim>
                                    <p:anim calcmode="lin" valueType="num">
                                      <p:cBhvr>
                                        <p:cTn id="13" dur="750" fill="hold"/>
                                        <p:tgtEl>
                                          <p:spTgt spid="16"/>
                                        </p:tgtEl>
                                        <p:attrNameLst>
                                          <p:attrName>ppt_h</p:attrName>
                                        </p:attrNameLst>
                                      </p:cBhvr>
                                      <p:tavLst>
                                        <p:tav tm="0">
                                          <p:val>
                                            <p:strVal val="#ppt_h"/>
                                          </p:val>
                                        </p:tav>
                                        <p:tav tm="100000">
                                          <p:val>
                                            <p:strVal val="#ppt_h"/>
                                          </p:val>
                                        </p:tav>
                                      </p:tavLst>
                                    </p:anim>
                                    <p:animEffect transition="in" filter="fade">
                                      <p:cBhvr>
                                        <p:cTn id="14"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xmlns="" id="{3F4F031F-D682-464A-90D9-CB4A429A2964}"/>
              </a:ext>
            </a:extLst>
          </p:cNvPr>
          <p:cNvGrpSpPr/>
          <p:nvPr/>
        </p:nvGrpSpPr>
        <p:grpSpPr>
          <a:xfrm>
            <a:off x="0" y="0"/>
            <a:ext cx="12192000" cy="6858000"/>
            <a:chOff x="0" y="0"/>
            <a:chExt cx="12192000" cy="6858000"/>
          </a:xfrm>
        </p:grpSpPr>
        <p:sp>
          <p:nvSpPr>
            <p:cNvPr id="30" name="矩形 29">
              <a:extLst>
                <a:ext uri="{FF2B5EF4-FFF2-40B4-BE49-F238E27FC236}">
                  <a16:creationId xmlns:a16="http://schemas.microsoft.com/office/drawing/2014/main" xmlns="" id="{EEC0FF03-79F8-4B2E-AE12-2892B7481201}"/>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a:extLst>
                <a:ext uri="{FF2B5EF4-FFF2-40B4-BE49-F238E27FC236}">
                  <a16:creationId xmlns:a16="http://schemas.microsoft.com/office/drawing/2014/main" xmlns="" id="{68A20A0E-346D-47A8-BCD7-11ED5001ABA3}"/>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2" name="组合 31">
              <a:extLst>
                <a:ext uri="{FF2B5EF4-FFF2-40B4-BE49-F238E27FC236}">
                  <a16:creationId xmlns:a16="http://schemas.microsoft.com/office/drawing/2014/main" xmlns="" id="{7BB82864-B176-4EE0-84DE-D9A30EDF32EB}"/>
                </a:ext>
              </a:extLst>
            </p:cNvPr>
            <p:cNvGrpSpPr/>
            <p:nvPr/>
          </p:nvGrpSpPr>
          <p:grpSpPr>
            <a:xfrm>
              <a:off x="1008185" y="0"/>
              <a:ext cx="10175630" cy="6059658"/>
              <a:chOff x="1008185" y="0"/>
              <a:chExt cx="10175630" cy="6059658"/>
            </a:xfrm>
          </p:grpSpPr>
          <p:sp>
            <p:nvSpPr>
              <p:cNvPr id="37" name="矩形 36">
                <a:extLst>
                  <a:ext uri="{FF2B5EF4-FFF2-40B4-BE49-F238E27FC236}">
                    <a16:creationId xmlns:a16="http://schemas.microsoft.com/office/drawing/2014/main" xmlns="" id="{8E80C168-DCB2-4283-8842-C806FB83190A}"/>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xmlns="" id="{2775E610-1FA5-4005-A9B3-0764CDBFC73C}"/>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a16="http://schemas.microsoft.com/office/drawing/2014/main" xmlns="" id="{87B554E5-189C-43B8-BC67-5E1639F36E08}"/>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a:extLst>
                  <a:ext uri="{FF2B5EF4-FFF2-40B4-BE49-F238E27FC236}">
                    <a16:creationId xmlns:a16="http://schemas.microsoft.com/office/drawing/2014/main" xmlns="" id="{B82B3974-2CC1-4729-B3E2-B7B89E432248}"/>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xmlns="" id="{03229BC3-68C9-43F3-BACC-413417CFDD38}"/>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aphicFrame>
        <p:nvGraphicFramePr>
          <p:cNvPr id="18" name="图表 17">
            <a:extLst>
              <a:ext uri="{FF2B5EF4-FFF2-40B4-BE49-F238E27FC236}">
                <a16:creationId xmlns:a16="http://schemas.microsoft.com/office/drawing/2014/main" xmlns="" id="{05C005CE-24E8-40FF-99BF-742F03A1D073}"/>
              </a:ext>
            </a:extLst>
          </p:cNvPr>
          <p:cNvGraphicFramePr/>
          <p:nvPr>
            <p:extLst>
              <p:ext uri="{D42A27DB-BD31-4B8C-83A1-F6EECF244321}">
                <p14:modId xmlns:p14="http://schemas.microsoft.com/office/powerpoint/2010/main" val="188003538"/>
              </p:ext>
            </p:extLst>
          </p:nvPr>
        </p:nvGraphicFramePr>
        <p:xfrm>
          <a:off x="1108632" y="1858895"/>
          <a:ext cx="5356912" cy="3954346"/>
        </p:xfrm>
        <a:graphic>
          <a:graphicData uri="http://schemas.openxmlformats.org/drawingml/2006/chart">
            <c:chart xmlns:c="http://schemas.openxmlformats.org/drawingml/2006/chart" xmlns:r="http://schemas.openxmlformats.org/officeDocument/2006/relationships" r:id="rId3"/>
          </a:graphicData>
        </a:graphic>
      </p:graphicFrame>
      <p:sp>
        <p:nvSpPr>
          <p:cNvPr id="24" name="文本框 23">
            <a:extLst>
              <a:ext uri="{FF2B5EF4-FFF2-40B4-BE49-F238E27FC236}">
                <a16:creationId xmlns:a16="http://schemas.microsoft.com/office/drawing/2014/main" xmlns="" id="{2598873F-52EE-4870-B076-21CF8A42F967}"/>
              </a:ext>
            </a:extLst>
          </p:cNvPr>
          <p:cNvSpPr txBox="1"/>
          <p:nvPr/>
        </p:nvSpPr>
        <p:spPr>
          <a:xfrm>
            <a:off x="6537270" y="1873460"/>
            <a:ext cx="2891653" cy="430887"/>
          </a:xfrm>
          <a:prstGeom prst="rect">
            <a:avLst/>
          </a:prstGeom>
          <a:noFill/>
        </p:spPr>
        <p:txBody>
          <a:bodyPr wrap="square" rtlCol="0">
            <a:spAutoFit/>
          </a:bodyPr>
          <a:lstStyle/>
          <a:p>
            <a:r>
              <a:rPr lang="zh-CN" altLang="en-US" sz="2200" dirty="0">
                <a:latin typeface="+mj-ea"/>
                <a:ea typeface="+mj-ea"/>
              </a:rPr>
              <a:t>点击添加小标题</a:t>
            </a:r>
            <a:endParaRPr lang="en-US" altLang="zh-CN" sz="2200" dirty="0">
              <a:latin typeface="+mj-ea"/>
              <a:ea typeface="+mj-ea"/>
            </a:endParaRPr>
          </a:p>
        </p:txBody>
      </p:sp>
      <p:sp>
        <p:nvSpPr>
          <p:cNvPr id="25" name="文本框 24">
            <a:extLst>
              <a:ext uri="{FF2B5EF4-FFF2-40B4-BE49-F238E27FC236}">
                <a16:creationId xmlns:a16="http://schemas.microsoft.com/office/drawing/2014/main" xmlns="" id="{B36CE395-0970-4A51-AC71-7FBFE1FABC6D}"/>
              </a:ext>
            </a:extLst>
          </p:cNvPr>
          <p:cNvSpPr txBox="1"/>
          <p:nvPr/>
        </p:nvSpPr>
        <p:spPr>
          <a:xfrm>
            <a:off x="6537270" y="2370668"/>
            <a:ext cx="4365915" cy="1090876"/>
          </a:xfrm>
          <a:prstGeom prst="rect">
            <a:avLst/>
          </a:prstGeom>
          <a:noFill/>
        </p:spPr>
        <p:txBody>
          <a:bodyPr wrap="square" rtlCol="0">
            <a:spAutoFit/>
          </a:bodyPr>
          <a:lstStyle/>
          <a:p>
            <a:pPr indent="457200">
              <a:lnSpc>
                <a:spcPct val="130000"/>
              </a:lnSpc>
            </a:pPr>
            <a:r>
              <a:rPr lang="zh-CN" altLang="en-US" sz="1700" b="1" dirty="0">
                <a:solidFill>
                  <a:schemeClr val="tx1">
                    <a:lumMod val="95000"/>
                    <a:lumOff val="5000"/>
                  </a:schemeClr>
                </a:solidFill>
              </a:rPr>
              <a:t>请点击添加文字请点击添加文字请点击添加文字请点击添加文字点击添加文字请点击添加文字请点击添加文字请点击添加文字。</a:t>
            </a:r>
          </a:p>
        </p:txBody>
      </p:sp>
      <p:sp>
        <p:nvSpPr>
          <p:cNvPr id="26" name="文本框 25">
            <a:extLst>
              <a:ext uri="{FF2B5EF4-FFF2-40B4-BE49-F238E27FC236}">
                <a16:creationId xmlns:a16="http://schemas.microsoft.com/office/drawing/2014/main" xmlns="" id="{09725FBE-8B60-4FB2-92FA-832BBECDBC29}"/>
              </a:ext>
            </a:extLst>
          </p:cNvPr>
          <p:cNvSpPr txBox="1"/>
          <p:nvPr/>
        </p:nvSpPr>
        <p:spPr>
          <a:xfrm>
            <a:off x="6537270" y="3652514"/>
            <a:ext cx="2891653" cy="430887"/>
          </a:xfrm>
          <a:prstGeom prst="rect">
            <a:avLst/>
          </a:prstGeom>
          <a:noFill/>
        </p:spPr>
        <p:txBody>
          <a:bodyPr wrap="square" rtlCol="0">
            <a:spAutoFit/>
          </a:bodyPr>
          <a:lstStyle/>
          <a:p>
            <a:r>
              <a:rPr lang="zh-CN" altLang="en-US" sz="2200" dirty="0">
                <a:latin typeface="+mj-ea"/>
                <a:ea typeface="+mj-ea"/>
              </a:rPr>
              <a:t>点击添加小标题</a:t>
            </a:r>
            <a:endParaRPr lang="en-US" altLang="zh-CN" sz="2200" dirty="0">
              <a:latin typeface="+mj-ea"/>
              <a:ea typeface="+mj-ea"/>
            </a:endParaRPr>
          </a:p>
        </p:txBody>
      </p:sp>
      <p:sp>
        <p:nvSpPr>
          <p:cNvPr id="27" name="文本框 26">
            <a:extLst>
              <a:ext uri="{FF2B5EF4-FFF2-40B4-BE49-F238E27FC236}">
                <a16:creationId xmlns:a16="http://schemas.microsoft.com/office/drawing/2014/main" xmlns="" id="{00BD7852-D491-498B-AEF2-E16DA8FBBD9C}"/>
              </a:ext>
            </a:extLst>
          </p:cNvPr>
          <p:cNvSpPr txBox="1"/>
          <p:nvPr/>
        </p:nvSpPr>
        <p:spPr>
          <a:xfrm>
            <a:off x="6537270" y="4149722"/>
            <a:ext cx="4365915" cy="1090876"/>
          </a:xfrm>
          <a:prstGeom prst="rect">
            <a:avLst/>
          </a:prstGeom>
          <a:noFill/>
        </p:spPr>
        <p:txBody>
          <a:bodyPr wrap="square" rtlCol="0">
            <a:spAutoFit/>
          </a:bodyPr>
          <a:lstStyle/>
          <a:p>
            <a:pPr indent="457200">
              <a:lnSpc>
                <a:spcPct val="130000"/>
              </a:lnSpc>
            </a:pPr>
            <a:r>
              <a:rPr lang="zh-CN" altLang="en-US" sz="1700" b="1" dirty="0">
                <a:solidFill>
                  <a:schemeClr val="tx1">
                    <a:lumMod val="95000"/>
                    <a:lumOff val="5000"/>
                  </a:schemeClr>
                </a:solidFill>
              </a:rPr>
              <a:t>请点击添加文字请点击添加文字请点击添加文字请点击添加文字点击添加文字请点击添加文字请点击添加文字请点击添加文字。</a:t>
            </a:r>
          </a:p>
        </p:txBody>
      </p:sp>
      <p:sp>
        <p:nvSpPr>
          <p:cNvPr id="33" name="等腰三角形 32">
            <a:extLst>
              <a:ext uri="{FF2B5EF4-FFF2-40B4-BE49-F238E27FC236}">
                <a16:creationId xmlns:a16="http://schemas.microsoft.com/office/drawing/2014/main" xmlns="" id="{02D6A4C4-5913-4E83-963C-0005257BB5A5}"/>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1A223ACF-61AF-4E84-A5C5-F932D1A35D2B}"/>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03</a:t>
            </a:r>
            <a:endParaRPr lang="zh-CN" altLang="en-US" sz="3200" dirty="0">
              <a:solidFill>
                <a:schemeClr val="tx1">
                  <a:lumMod val="95000"/>
                  <a:lumOff val="5000"/>
                </a:schemeClr>
              </a:solidFill>
              <a:latin typeface="+mj-lt"/>
            </a:endParaRPr>
          </a:p>
        </p:txBody>
      </p:sp>
      <p:sp>
        <p:nvSpPr>
          <p:cNvPr id="35" name="矩形 34">
            <a:extLst>
              <a:ext uri="{FF2B5EF4-FFF2-40B4-BE49-F238E27FC236}">
                <a16:creationId xmlns:a16="http://schemas.microsoft.com/office/drawing/2014/main" xmlns="" id="{E09961CD-5DFD-4EA1-8E7C-122FB0AF2775}"/>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113A1BBA-3C2F-4AEA-B4A9-6BA8BAE7F213}"/>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经验与教训</a:t>
            </a:r>
            <a:endParaRPr lang="en-US" altLang="zh-CN" sz="3200" dirty="0">
              <a:latin typeface="+mj-ea"/>
              <a:ea typeface="+mj-ea"/>
            </a:endParaRPr>
          </a:p>
        </p:txBody>
      </p:sp>
    </p:spTree>
    <p:extLst>
      <p:ext uri="{BB962C8B-B14F-4D97-AF65-F5344CB8AC3E}">
        <p14:creationId xmlns:p14="http://schemas.microsoft.com/office/powerpoint/2010/main" val="219645257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1500" advClick="0" advTm="4000">
        <p159:morph option="byCha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 calcmode="lin" valueType="num">
                                      <p:cBhvr>
                                        <p:cTn id="9" dur="500" fill="hold"/>
                                        <p:tgtEl>
                                          <p:spTgt spid="33"/>
                                        </p:tgtEl>
                                        <p:attrNameLst>
                                          <p:attrName>style.rotation</p:attrName>
                                        </p:attrNameLst>
                                      </p:cBhvr>
                                      <p:tavLst>
                                        <p:tav tm="0">
                                          <p:val>
                                            <p:fltVal val="90"/>
                                          </p:val>
                                        </p:tav>
                                        <p:tav tm="100000">
                                          <p:val>
                                            <p:fltVal val="0"/>
                                          </p:val>
                                        </p:tav>
                                      </p:tavLst>
                                    </p:anim>
                                    <p:animEffect transition="in" filter="fade">
                                      <p:cBhvr>
                                        <p:cTn id="10" dur="500"/>
                                        <p:tgtEl>
                                          <p:spTgt spid="3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p:cTn id="14" dur="500" fill="hold"/>
                                        <p:tgtEl>
                                          <p:spTgt spid="35"/>
                                        </p:tgtEl>
                                        <p:attrNameLst>
                                          <p:attrName>ppt_w</p:attrName>
                                        </p:attrNameLst>
                                      </p:cBhvr>
                                      <p:tavLst>
                                        <p:tav tm="0">
                                          <p:val>
                                            <p:fltVal val="0"/>
                                          </p:val>
                                        </p:tav>
                                        <p:tav tm="100000">
                                          <p:val>
                                            <p:strVal val="#ppt_w"/>
                                          </p:val>
                                        </p:tav>
                                      </p:tavLst>
                                    </p:anim>
                                    <p:anim calcmode="lin" valueType="num">
                                      <p:cBhvr>
                                        <p:cTn id="15" dur="500" fill="hold"/>
                                        <p:tgtEl>
                                          <p:spTgt spid="35"/>
                                        </p:tgtEl>
                                        <p:attrNameLst>
                                          <p:attrName>ppt_h</p:attrName>
                                        </p:attrNameLst>
                                      </p:cBhvr>
                                      <p:tavLst>
                                        <p:tav tm="0">
                                          <p:val>
                                            <p:fltVal val="0"/>
                                          </p:val>
                                        </p:tav>
                                        <p:tav tm="100000">
                                          <p:val>
                                            <p:strVal val="#ppt_h"/>
                                          </p:val>
                                        </p:tav>
                                      </p:tavLst>
                                    </p:anim>
                                    <p:animEffect transition="in" filter="fade">
                                      <p:cBhvr>
                                        <p:cTn id="16" dur="500"/>
                                        <p:tgtEl>
                                          <p:spTgt spid="35"/>
                                        </p:tgtEl>
                                      </p:cBhvr>
                                    </p:animEffect>
                                  </p:childTnLst>
                                </p:cTn>
                              </p:par>
                            </p:childTnLst>
                          </p:cTn>
                        </p:par>
                        <p:par>
                          <p:cTn id="17" fill="hold">
                            <p:stCondLst>
                              <p:cond delay="1000"/>
                            </p:stCondLst>
                            <p:childTnLst>
                              <p:par>
                                <p:cTn id="18" presetID="53" presetClass="entr" presetSubtype="16" fill="hold" grpId="2" nodeType="afterEffect">
                                  <p:stCondLst>
                                    <p:cond delay="0"/>
                                  </p:stCondLst>
                                  <p:childTnLst>
                                    <p:set>
                                      <p:cBhvr>
                                        <p:cTn id="19" dur="1" fill="hold">
                                          <p:stCondLst>
                                            <p:cond delay="0"/>
                                          </p:stCondLst>
                                        </p:cTn>
                                        <p:tgtEl>
                                          <p:spTgt spid="18">
                                            <p:graphicEl>
                                              <a:chart seriesIdx="-3" categoryIdx="-3" bldStep="gridLegend"/>
                                            </p:graphicEl>
                                          </p:spTgt>
                                        </p:tgtEl>
                                        <p:attrNameLst>
                                          <p:attrName>style.visibility</p:attrName>
                                        </p:attrNameLst>
                                      </p:cBhvr>
                                      <p:to>
                                        <p:strVal val="visible"/>
                                      </p:to>
                                    </p:set>
                                    <p:anim calcmode="lin" valueType="num">
                                      <p:cBhvr>
                                        <p:cTn id="20" dur="1000" fill="hold"/>
                                        <p:tgtEl>
                                          <p:spTgt spid="18">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21" dur="1000" fill="hold"/>
                                        <p:tgtEl>
                                          <p:spTgt spid="18">
                                            <p:graphicEl>
                                              <a:chart seriesIdx="-3" categoryIdx="-3" bldStep="gridLegend"/>
                                            </p:graphicEl>
                                          </p:spTgt>
                                        </p:tgtEl>
                                        <p:attrNameLst>
                                          <p:attrName>ppt_h</p:attrName>
                                        </p:attrNameLst>
                                      </p:cBhvr>
                                      <p:tavLst>
                                        <p:tav tm="0">
                                          <p:val>
                                            <p:fltVal val="0"/>
                                          </p:val>
                                        </p:tav>
                                        <p:tav tm="100000">
                                          <p:val>
                                            <p:strVal val="#ppt_h"/>
                                          </p:val>
                                        </p:tav>
                                      </p:tavLst>
                                    </p:anim>
                                    <p:animEffect transition="in" filter="fade">
                                      <p:cBhvr>
                                        <p:cTn id="22" dur="1000"/>
                                        <p:tgtEl>
                                          <p:spTgt spid="18">
                                            <p:graphicEl>
                                              <a:chart seriesIdx="-3" categoryIdx="-3" bldStep="gridLegend"/>
                                            </p:graphicEl>
                                          </p:spTgt>
                                        </p:tgtEl>
                                      </p:cBhvr>
                                    </p:animEffect>
                                  </p:childTnLst>
                                </p:cTn>
                              </p:par>
                            </p:childTnLst>
                          </p:cTn>
                        </p:par>
                        <p:par>
                          <p:cTn id="23" fill="hold">
                            <p:stCondLst>
                              <p:cond delay="2000"/>
                            </p:stCondLst>
                            <p:childTnLst>
                              <p:par>
                                <p:cTn id="24" presetID="53" presetClass="entr" presetSubtype="16" fill="hold" grpId="2" nodeType="afterEffect">
                                  <p:stCondLst>
                                    <p:cond delay="0"/>
                                  </p:stCondLst>
                                  <p:childTnLst>
                                    <p:set>
                                      <p:cBhvr>
                                        <p:cTn id="25" dur="1" fill="hold">
                                          <p:stCondLst>
                                            <p:cond delay="0"/>
                                          </p:stCondLst>
                                        </p:cTn>
                                        <p:tgtEl>
                                          <p:spTgt spid="18">
                                            <p:graphicEl>
                                              <a:chart seriesIdx="0" categoryIdx="-4" bldStep="series"/>
                                            </p:graphicEl>
                                          </p:spTgt>
                                        </p:tgtEl>
                                        <p:attrNameLst>
                                          <p:attrName>style.visibility</p:attrName>
                                        </p:attrNameLst>
                                      </p:cBhvr>
                                      <p:to>
                                        <p:strVal val="visible"/>
                                      </p:to>
                                    </p:set>
                                    <p:anim calcmode="lin" valueType="num">
                                      <p:cBhvr>
                                        <p:cTn id="26" dur="1000" fill="hold"/>
                                        <p:tgtEl>
                                          <p:spTgt spid="18">
                                            <p:graphicEl>
                                              <a:chart seriesIdx="0" categoryIdx="-4" bldStep="series"/>
                                            </p:graphicEl>
                                          </p:spTgt>
                                        </p:tgtEl>
                                        <p:attrNameLst>
                                          <p:attrName>ppt_w</p:attrName>
                                        </p:attrNameLst>
                                      </p:cBhvr>
                                      <p:tavLst>
                                        <p:tav tm="0">
                                          <p:val>
                                            <p:fltVal val="0"/>
                                          </p:val>
                                        </p:tav>
                                        <p:tav tm="100000">
                                          <p:val>
                                            <p:strVal val="#ppt_w"/>
                                          </p:val>
                                        </p:tav>
                                      </p:tavLst>
                                    </p:anim>
                                    <p:anim calcmode="lin" valueType="num">
                                      <p:cBhvr>
                                        <p:cTn id="27" dur="1000" fill="hold"/>
                                        <p:tgtEl>
                                          <p:spTgt spid="18">
                                            <p:graphicEl>
                                              <a:chart seriesIdx="0" categoryIdx="-4" bldStep="series"/>
                                            </p:graphicEl>
                                          </p:spTgt>
                                        </p:tgtEl>
                                        <p:attrNameLst>
                                          <p:attrName>ppt_h</p:attrName>
                                        </p:attrNameLst>
                                      </p:cBhvr>
                                      <p:tavLst>
                                        <p:tav tm="0">
                                          <p:val>
                                            <p:fltVal val="0"/>
                                          </p:val>
                                        </p:tav>
                                        <p:tav tm="100000">
                                          <p:val>
                                            <p:strVal val="#ppt_h"/>
                                          </p:val>
                                        </p:tav>
                                      </p:tavLst>
                                    </p:anim>
                                    <p:animEffect transition="in" filter="fade">
                                      <p:cBhvr>
                                        <p:cTn id="28" dur="1000"/>
                                        <p:tgtEl>
                                          <p:spTgt spid="18">
                                            <p:graphicEl>
                                              <a:chart seriesIdx="0" categoryIdx="-4" bldStep="series"/>
                                            </p:graphicEl>
                                          </p:spTgt>
                                        </p:tgtEl>
                                      </p:cBhvr>
                                    </p:animEffect>
                                  </p:childTnLst>
                                </p:cTn>
                              </p:par>
                            </p:childTnLst>
                          </p:cTn>
                        </p:par>
                        <p:par>
                          <p:cTn id="29" fill="hold">
                            <p:stCondLst>
                              <p:cond delay="3000"/>
                            </p:stCondLst>
                            <p:childTnLst>
                              <p:par>
                                <p:cTn id="30" presetID="10" presetClass="entr" presetSubtype="0" fill="hold" grpId="1"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750"/>
                                        <p:tgtEl>
                                          <p:spTgt spid="24"/>
                                        </p:tgtEl>
                                      </p:cBhvr>
                                    </p:animEffect>
                                  </p:childTnLst>
                                </p:cTn>
                              </p:par>
                            </p:childTnLst>
                          </p:cTn>
                        </p:par>
                        <p:par>
                          <p:cTn id="33" fill="hold">
                            <p:stCondLst>
                              <p:cond delay="3750"/>
                            </p:stCondLst>
                            <p:childTnLst>
                              <p:par>
                                <p:cTn id="34" presetID="2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1000"/>
                                        <p:tgtEl>
                                          <p:spTgt spid="25"/>
                                        </p:tgtEl>
                                      </p:cBhvr>
                                    </p:animEffect>
                                  </p:childTnLst>
                                </p:cTn>
                              </p:par>
                            </p:childTnLst>
                          </p:cTn>
                        </p:par>
                        <p:par>
                          <p:cTn id="37" fill="hold">
                            <p:stCondLst>
                              <p:cond delay="4750"/>
                            </p:stCondLst>
                            <p:childTnLst>
                              <p:par>
                                <p:cTn id="38" presetID="53" presetClass="entr" presetSubtype="16" fill="hold" grpId="2" nodeType="afterEffect">
                                  <p:stCondLst>
                                    <p:cond delay="0"/>
                                  </p:stCondLst>
                                  <p:childTnLst>
                                    <p:set>
                                      <p:cBhvr>
                                        <p:cTn id="39" dur="1" fill="hold">
                                          <p:stCondLst>
                                            <p:cond delay="0"/>
                                          </p:stCondLst>
                                        </p:cTn>
                                        <p:tgtEl>
                                          <p:spTgt spid="18">
                                            <p:graphicEl>
                                              <a:chart seriesIdx="1" categoryIdx="-4" bldStep="series"/>
                                            </p:graphicEl>
                                          </p:spTgt>
                                        </p:tgtEl>
                                        <p:attrNameLst>
                                          <p:attrName>style.visibility</p:attrName>
                                        </p:attrNameLst>
                                      </p:cBhvr>
                                      <p:to>
                                        <p:strVal val="visible"/>
                                      </p:to>
                                    </p:set>
                                    <p:anim calcmode="lin" valueType="num">
                                      <p:cBhvr>
                                        <p:cTn id="40" dur="1000" fill="hold"/>
                                        <p:tgtEl>
                                          <p:spTgt spid="18">
                                            <p:graphicEl>
                                              <a:chart seriesIdx="1" categoryIdx="-4" bldStep="series"/>
                                            </p:graphicEl>
                                          </p:spTgt>
                                        </p:tgtEl>
                                        <p:attrNameLst>
                                          <p:attrName>ppt_w</p:attrName>
                                        </p:attrNameLst>
                                      </p:cBhvr>
                                      <p:tavLst>
                                        <p:tav tm="0">
                                          <p:val>
                                            <p:fltVal val="0"/>
                                          </p:val>
                                        </p:tav>
                                        <p:tav tm="100000">
                                          <p:val>
                                            <p:strVal val="#ppt_w"/>
                                          </p:val>
                                        </p:tav>
                                      </p:tavLst>
                                    </p:anim>
                                    <p:anim calcmode="lin" valueType="num">
                                      <p:cBhvr>
                                        <p:cTn id="41" dur="1000" fill="hold"/>
                                        <p:tgtEl>
                                          <p:spTgt spid="18">
                                            <p:graphicEl>
                                              <a:chart seriesIdx="1" categoryIdx="-4" bldStep="series"/>
                                            </p:graphicEl>
                                          </p:spTgt>
                                        </p:tgtEl>
                                        <p:attrNameLst>
                                          <p:attrName>ppt_h</p:attrName>
                                        </p:attrNameLst>
                                      </p:cBhvr>
                                      <p:tavLst>
                                        <p:tav tm="0">
                                          <p:val>
                                            <p:fltVal val="0"/>
                                          </p:val>
                                        </p:tav>
                                        <p:tav tm="100000">
                                          <p:val>
                                            <p:strVal val="#ppt_h"/>
                                          </p:val>
                                        </p:tav>
                                      </p:tavLst>
                                    </p:anim>
                                    <p:animEffect transition="in" filter="fade">
                                      <p:cBhvr>
                                        <p:cTn id="42" dur="1000"/>
                                        <p:tgtEl>
                                          <p:spTgt spid="18">
                                            <p:graphicEl>
                                              <a:chart seriesIdx="1" categoryIdx="-4" bldStep="series"/>
                                            </p:graphicEl>
                                          </p:spTgt>
                                        </p:tgtEl>
                                      </p:cBhvr>
                                    </p:animEffect>
                                  </p:childTnLst>
                                </p:cTn>
                              </p:par>
                            </p:childTnLst>
                          </p:cTn>
                        </p:par>
                        <p:par>
                          <p:cTn id="43" fill="hold">
                            <p:stCondLst>
                              <p:cond delay="5750"/>
                            </p:stCondLst>
                            <p:childTnLst>
                              <p:par>
                                <p:cTn id="44" presetID="10" presetClass="entr" presetSubtype="0"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750"/>
                                        <p:tgtEl>
                                          <p:spTgt spid="26"/>
                                        </p:tgtEl>
                                      </p:cBhvr>
                                    </p:animEffect>
                                  </p:childTnLst>
                                </p:cTn>
                              </p:par>
                            </p:childTnLst>
                          </p:cTn>
                        </p:par>
                        <p:par>
                          <p:cTn id="47" fill="hold">
                            <p:stCondLst>
                              <p:cond delay="6500"/>
                            </p:stCondLst>
                            <p:childTnLst>
                              <p:par>
                                <p:cTn id="48" presetID="22" presetClass="entr" presetSubtype="1"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up)">
                                      <p:cBhvr>
                                        <p:cTn id="50"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2" uiExpand="1">
        <p:bldSub>
          <a:bldChart bld="series"/>
        </p:bldSub>
      </p:bldGraphic>
      <p:bldP spid="24" grpId="1"/>
      <p:bldP spid="25" grpId="0"/>
      <p:bldP spid="26" grpId="0"/>
      <p:bldP spid="27" grpId="0"/>
      <p:bldP spid="33" grpId="0" animBg="1"/>
      <p:bldP spid="3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a:extLst>
              <a:ext uri="{FF2B5EF4-FFF2-40B4-BE49-F238E27FC236}">
                <a16:creationId xmlns:a16="http://schemas.microsoft.com/office/drawing/2014/main" xmlns="" id="{27FE6E4E-4C4A-4903-908A-3F06011026FB}"/>
              </a:ext>
            </a:extLst>
          </p:cNvPr>
          <p:cNvGrpSpPr/>
          <p:nvPr/>
        </p:nvGrpSpPr>
        <p:grpSpPr>
          <a:xfrm>
            <a:off x="0" y="0"/>
            <a:ext cx="12192000" cy="6858000"/>
            <a:chOff x="0" y="0"/>
            <a:chExt cx="12192000" cy="6858000"/>
          </a:xfrm>
        </p:grpSpPr>
        <p:sp>
          <p:nvSpPr>
            <p:cNvPr id="46" name="矩形 45">
              <a:extLst>
                <a:ext uri="{FF2B5EF4-FFF2-40B4-BE49-F238E27FC236}">
                  <a16:creationId xmlns:a16="http://schemas.microsoft.com/office/drawing/2014/main" xmlns="" id="{DD3F5F81-3C62-44E9-91BD-C01FE06730A6}"/>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矩形 46">
              <a:extLst>
                <a:ext uri="{FF2B5EF4-FFF2-40B4-BE49-F238E27FC236}">
                  <a16:creationId xmlns:a16="http://schemas.microsoft.com/office/drawing/2014/main" xmlns="" id="{47DFA216-C4FF-4239-AA7C-3A06FCCACBEE}"/>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8" name="组合 47">
              <a:extLst>
                <a:ext uri="{FF2B5EF4-FFF2-40B4-BE49-F238E27FC236}">
                  <a16:creationId xmlns:a16="http://schemas.microsoft.com/office/drawing/2014/main" xmlns="" id="{70702642-4292-4382-A3FF-B3E863928A25}"/>
                </a:ext>
              </a:extLst>
            </p:cNvPr>
            <p:cNvGrpSpPr/>
            <p:nvPr/>
          </p:nvGrpSpPr>
          <p:grpSpPr>
            <a:xfrm>
              <a:off x="1008185" y="0"/>
              <a:ext cx="10175630" cy="6059658"/>
              <a:chOff x="1008185" y="0"/>
              <a:chExt cx="10175630" cy="6059658"/>
            </a:xfrm>
          </p:grpSpPr>
          <p:sp>
            <p:nvSpPr>
              <p:cNvPr id="49" name="矩形 48">
                <a:extLst>
                  <a:ext uri="{FF2B5EF4-FFF2-40B4-BE49-F238E27FC236}">
                    <a16:creationId xmlns:a16="http://schemas.microsoft.com/office/drawing/2014/main" xmlns="" id="{F50E5A28-6022-4EED-AD34-50232C79A37B}"/>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a:extLst>
                  <a:ext uri="{FF2B5EF4-FFF2-40B4-BE49-F238E27FC236}">
                    <a16:creationId xmlns:a16="http://schemas.microsoft.com/office/drawing/2014/main" xmlns="" id="{B135BABB-B776-4099-8C03-95597957D93B}"/>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1" name="椭圆 50">
                <a:extLst>
                  <a:ext uri="{FF2B5EF4-FFF2-40B4-BE49-F238E27FC236}">
                    <a16:creationId xmlns:a16="http://schemas.microsoft.com/office/drawing/2014/main" xmlns="" id="{C8966CB2-9870-408B-A67E-A8BB32D71A7D}"/>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a:extLst>
                  <a:ext uri="{FF2B5EF4-FFF2-40B4-BE49-F238E27FC236}">
                    <a16:creationId xmlns:a16="http://schemas.microsoft.com/office/drawing/2014/main" xmlns="" id="{EE29C475-898F-4964-9D2D-F89F5E6DAA92}"/>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3" name="椭圆 52">
                <a:extLst>
                  <a:ext uri="{FF2B5EF4-FFF2-40B4-BE49-F238E27FC236}">
                    <a16:creationId xmlns:a16="http://schemas.microsoft.com/office/drawing/2014/main" xmlns="" id="{D80B3D04-B066-4BB7-BD79-1BAF5FC2A882}"/>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3" name="图片 12">
            <a:extLst>
              <a:ext uri="{FF2B5EF4-FFF2-40B4-BE49-F238E27FC236}">
                <a16:creationId xmlns:a16="http://schemas.microsoft.com/office/drawing/2014/main" xmlns="" id="{78F2B2D5-5D3A-4E72-8D5C-6C466D4738F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12658" y="2334674"/>
            <a:ext cx="2954677" cy="2954677"/>
          </a:xfrm>
          <a:prstGeom prst="rect">
            <a:avLst/>
          </a:prstGeom>
        </p:spPr>
      </p:pic>
      <p:grpSp>
        <p:nvGrpSpPr>
          <p:cNvPr id="22" name="组合 21">
            <a:extLst>
              <a:ext uri="{FF2B5EF4-FFF2-40B4-BE49-F238E27FC236}">
                <a16:creationId xmlns:a16="http://schemas.microsoft.com/office/drawing/2014/main" xmlns="" id="{E6D3FBB6-EE42-4F56-8C7F-DA06AD0F67BE}"/>
              </a:ext>
            </a:extLst>
          </p:cNvPr>
          <p:cNvGrpSpPr/>
          <p:nvPr/>
        </p:nvGrpSpPr>
        <p:grpSpPr>
          <a:xfrm>
            <a:off x="5748703" y="1899112"/>
            <a:ext cx="694593" cy="694593"/>
            <a:chOff x="5748703" y="2083777"/>
            <a:chExt cx="694593" cy="694593"/>
          </a:xfrm>
        </p:grpSpPr>
        <p:sp>
          <p:nvSpPr>
            <p:cNvPr id="14" name="椭圆 13">
              <a:extLst>
                <a:ext uri="{FF2B5EF4-FFF2-40B4-BE49-F238E27FC236}">
                  <a16:creationId xmlns:a16="http://schemas.microsoft.com/office/drawing/2014/main" xmlns="" id="{F155FB1F-125A-4BCA-9260-9DC15B655577}"/>
                </a:ext>
              </a:extLst>
            </p:cNvPr>
            <p:cNvSpPr/>
            <p:nvPr/>
          </p:nvSpPr>
          <p:spPr>
            <a:xfrm>
              <a:off x="5748703" y="2083777"/>
              <a:ext cx="694593" cy="694593"/>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xmlns="" id="{8F20486C-4D6B-4936-8285-995CEE6D3309}"/>
                </a:ext>
              </a:extLst>
            </p:cNvPr>
            <p:cNvPicPr>
              <a:picLocks noChangeAspect="1"/>
            </p:cNvPicPr>
            <p:nvPr/>
          </p:nvPicPr>
          <p:blipFill>
            <a:blip r:embed="rId4" cstate="screen">
              <a:lum bright="70000" contrast="-70000"/>
              <a:extLst>
                <a:ext uri="{28A0092B-C50C-407E-A947-70E740481C1C}">
                  <a14:useLocalDpi xmlns:a14="http://schemas.microsoft.com/office/drawing/2010/main"/>
                </a:ext>
              </a:extLst>
            </a:blip>
            <a:stretch>
              <a:fillRect/>
            </a:stretch>
          </p:blipFill>
          <p:spPr>
            <a:xfrm>
              <a:off x="5842677" y="2157613"/>
              <a:ext cx="506645" cy="506645"/>
            </a:xfrm>
            <a:prstGeom prst="rect">
              <a:avLst/>
            </a:prstGeom>
          </p:spPr>
        </p:pic>
      </p:grpSp>
      <p:grpSp>
        <p:nvGrpSpPr>
          <p:cNvPr id="29" name="组合 28">
            <a:extLst>
              <a:ext uri="{FF2B5EF4-FFF2-40B4-BE49-F238E27FC236}">
                <a16:creationId xmlns:a16="http://schemas.microsoft.com/office/drawing/2014/main" xmlns="" id="{EEF38D90-8321-4F71-9241-EABAFF527D80}"/>
              </a:ext>
            </a:extLst>
          </p:cNvPr>
          <p:cNvGrpSpPr/>
          <p:nvPr/>
        </p:nvGrpSpPr>
        <p:grpSpPr>
          <a:xfrm>
            <a:off x="5748703" y="2855138"/>
            <a:ext cx="694593" cy="694593"/>
            <a:chOff x="5667538" y="2843653"/>
            <a:chExt cx="694593" cy="694593"/>
          </a:xfrm>
        </p:grpSpPr>
        <p:sp>
          <p:nvSpPr>
            <p:cNvPr id="66" name="椭圆 65">
              <a:extLst>
                <a:ext uri="{FF2B5EF4-FFF2-40B4-BE49-F238E27FC236}">
                  <a16:creationId xmlns:a16="http://schemas.microsoft.com/office/drawing/2014/main" xmlns="" id="{DDBDD89B-0022-468C-AF31-F9B46F23930A}"/>
                </a:ext>
              </a:extLst>
            </p:cNvPr>
            <p:cNvSpPr/>
            <p:nvPr/>
          </p:nvSpPr>
          <p:spPr>
            <a:xfrm>
              <a:off x="5667538" y="2843653"/>
              <a:ext cx="694593" cy="694593"/>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xmlns="" id="{75500F98-F27B-4C2E-A47D-98E8954A92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61034" y="2937149"/>
              <a:ext cx="507600" cy="507600"/>
            </a:xfrm>
            <a:prstGeom prst="rect">
              <a:avLst/>
            </a:prstGeom>
          </p:spPr>
        </p:pic>
      </p:grpSp>
      <p:grpSp>
        <p:nvGrpSpPr>
          <p:cNvPr id="30" name="组合 29">
            <a:extLst>
              <a:ext uri="{FF2B5EF4-FFF2-40B4-BE49-F238E27FC236}">
                <a16:creationId xmlns:a16="http://schemas.microsoft.com/office/drawing/2014/main" xmlns="" id="{128AE318-B138-4160-93F1-0C1F651691B9}"/>
              </a:ext>
            </a:extLst>
          </p:cNvPr>
          <p:cNvGrpSpPr/>
          <p:nvPr/>
        </p:nvGrpSpPr>
        <p:grpSpPr>
          <a:xfrm>
            <a:off x="5748703" y="3811164"/>
            <a:ext cx="694593" cy="694593"/>
            <a:chOff x="5667537" y="3877295"/>
            <a:chExt cx="694593" cy="694593"/>
          </a:xfrm>
        </p:grpSpPr>
        <p:sp>
          <p:nvSpPr>
            <p:cNvPr id="69" name="椭圆 68">
              <a:extLst>
                <a:ext uri="{FF2B5EF4-FFF2-40B4-BE49-F238E27FC236}">
                  <a16:creationId xmlns:a16="http://schemas.microsoft.com/office/drawing/2014/main" xmlns="" id="{CCC58D33-980B-4DDC-9EE9-45A4705D63C2}"/>
                </a:ext>
              </a:extLst>
            </p:cNvPr>
            <p:cNvSpPr/>
            <p:nvPr/>
          </p:nvSpPr>
          <p:spPr>
            <a:xfrm>
              <a:off x="5667537" y="3877295"/>
              <a:ext cx="694593" cy="694593"/>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xmlns="" id="{589305A7-7D64-4EF4-A324-0A72FB10ACA7}"/>
                </a:ext>
              </a:extLst>
            </p:cNvPr>
            <p:cNvPicPr>
              <a:picLocks noChangeAspect="1"/>
            </p:cNvPicPr>
            <p:nvPr/>
          </p:nvPicPr>
          <p:blipFill>
            <a:blip r:embed="rId6" cstate="screen">
              <a:extLst>
                <a:ext uri="{BEBA8EAE-BF5A-486C-A8C5-ECC9F3942E4B}">
                  <a14:imgProps xmlns:a14="http://schemas.microsoft.com/office/drawing/2010/main">
                    <a14:imgLayer r:embed="rId7">
                      <a14:imgEffect>
                        <a14:artisticChalkSketch/>
                      </a14:imgEffect>
                    </a14:imgLayer>
                  </a14:imgProps>
                </a:ext>
                <a:ext uri="{28A0092B-C50C-407E-A947-70E740481C1C}">
                  <a14:useLocalDpi xmlns:a14="http://schemas.microsoft.com/office/drawing/2010/main"/>
                </a:ext>
              </a:extLst>
            </a:blip>
            <a:stretch>
              <a:fillRect/>
            </a:stretch>
          </p:blipFill>
          <p:spPr>
            <a:xfrm>
              <a:off x="5761033" y="3970791"/>
              <a:ext cx="507600" cy="507600"/>
            </a:xfrm>
            <a:prstGeom prst="rect">
              <a:avLst/>
            </a:prstGeom>
          </p:spPr>
        </p:pic>
      </p:grpSp>
      <p:grpSp>
        <p:nvGrpSpPr>
          <p:cNvPr id="31" name="组合 30">
            <a:extLst>
              <a:ext uri="{FF2B5EF4-FFF2-40B4-BE49-F238E27FC236}">
                <a16:creationId xmlns:a16="http://schemas.microsoft.com/office/drawing/2014/main" xmlns="" id="{7BC2A9AE-D0A5-4B4A-89FD-920A5A08B18A}"/>
              </a:ext>
            </a:extLst>
          </p:cNvPr>
          <p:cNvGrpSpPr/>
          <p:nvPr/>
        </p:nvGrpSpPr>
        <p:grpSpPr>
          <a:xfrm>
            <a:off x="5748703" y="4767190"/>
            <a:ext cx="694593" cy="694593"/>
            <a:chOff x="5667536" y="4910937"/>
            <a:chExt cx="694593" cy="694593"/>
          </a:xfrm>
        </p:grpSpPr>
        <p:sp>
          <p:nvSpPr>
            <p:cNvPr id="72" name="椭圆 71">
              <a:extLst>
                <a:ext uri="{FF2B5EF4-FFF2-40B4-BE49-F238E27FC236}">
                  <a16:creationId xmlns:a16="http://schemas.microsoft.com/office/drawing/2014/main" xmlns="" id="{3A252B53-5FC7-4DE6-B761-76D181416A4F}"/>
                </a:ext>
              </a:extLst>
            </p:cNvPr>
            <p:cNvSpPr/>
            <p:nvPr/>
          </p:nvSpPr>
          <p:spPr>
            <a:xfrm>
              <a:off x="5667536" y="4910937"/>
              <a:ext cx="694593" cy="694593"/>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a:extLst>
                <a:ext uri="{FF2B5EF4-FFF2-40B4-BE49-F238E27FC236}">
                  <a16:creationId xmlns:a16="http://schemas.microsoft.com/office/drawing/2014/main" xmlns="" id="{A6BDC7F8-EAB8-44CA-BA8A-718236A852C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61032" y="5004433"/>
              <a:ext cx="507600" cy="507600"/>
            </a:xfrm>
            <a:prstGeom prst="rect">
              <a:avLst/>
            </a:prstGeom>
          </p:spPr>
        </p:pic>
      </p:grpSp>
      <p:sp>
        <p:nvSpPr>
          <p:cNvPr id="77" name="文本框 76">
            <a:extLst>
              <a:ext uri="{FF2B5EF4-FFF2-40B4-BE49-F238E27FC236}">
                <a16:creationId xmlns:a16="http://schemas.microsoft.com/office/drawing/2014/main" xmlns="" id="{F74E7D91-809D-49C2-B90F-2D8E5D22597D}"/>
              </a:ext>
            </a:extLst>
          </p:cNvPr>
          <p:cNvSpPr txBox="1"/>
          <p:nvPr/>
        </p:nvSpPr>
        <p:spPr>
          <a:xfrm>
            <a:off x="6537270" y="1873460"/>
            <a:ext cx="2891653" cy="430887"/>
          </a:xfrm>
          <a:prstGeom prst="rect">
            <a:avLst/>
          </a:prstGeom>
          <a:noFill/>
        </p:spPr>
        <p:txBody>
          <a:bodyPr wrap="square" rtlCol="0">
            <a:spAutoFit/>
          </a:bodyPr>
          <a:lstStyle/>
          <a:p>
            <a:r>
              <a:rPr lang="zh-CN" altLang="en-US" sz="2200" dirty="0">
                <a:latin typeface="+mj-ea"/>
                <a:ea typeface="+mj-ea"/>
              </a:rPr>
              <a:t>点击添加小标题</a:t>
            </a:r>
            <a:endParaRPr lang="en-US" altLang="zh-CN" sz="2200" dirty="0">
              <a:latin typeface="+mj-ea"/>
              <a:ea typeface="+mj-ea"/>
            </a:endParaRPr>
          </a:p>
        </p:txBody>
      </p:sp>
      <p:sp>
        <p:nvSpPr>
          <p:cNvPr id="78" name="文本框 77">
            <a:extLst>
              <a:ext uri="{FF2B5EF4-FFF2-40B4-BE49-F238E27FC236}">
                <a16:creationId xmlns:a16="http://schemas.microsoft.com/office/drawing/2014/main" xmlns="" id="{2A24AFDE-58D9-446E-881E-91CA475468C5}"/>
              </a:ext>
            </a:extLst>
          </p:cNvPr>
          <p:cNvSpPr txBox="1"/>
          <p:nvPr/>
        </p:nvSpPr>
        <p:spPr>
          <a:xfrm>
            <a:off x="6537271" y="2196344"/>
            <a:ext cx="3144976" cy="391967"/>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请点击添加文字请点击添加文字。</a:t>
            </a:r>
          </a:p>
        </p:txBody>
      </p:sp>
      <p:sp>
        <p:nvSpPr>
          <p:cNvPr id="79" name="文本框 78">
            <a:extLst>
              <a:ext uri="{FF2B5EF4-FFF2-40B4-BE49-F238E27FC236}">
                <a16:creationId xmlns:a16="http://schemas.microsoft.com/office/drawing/2014/main" xmlns="" id="{D96F0D08-4DA8-4161-B4B0-0E780350F272}"/>
              </a:ext>
            </a:extLst>
          </p:cNvPr>
          <p:cNvSpPr txBox="1"/>
          <p:nvPr/>
        </p:nvSpPr>
        <p:spPr>
          <a:xfrm>
            <a:off x="6537270" y="2849432"/>
            <a:ext cx="2891653" cy="430887"/>
          </a:xfrm>
          <a:prstGeom prst="rect">
            <a:avLst/>
          </a:prstGeom>
          <a:noFill/>
        </p:spPr>
        <p:txBody>
          <a:bodyPr wrap="square" rtlCol="0">
            <a:spAutoFit/>
          </a:bodyPr>
          <a:lstStyle/>
          <a:p>
            <a:r>
              <a:rPr lang="zh-CN" altLang="en-US" sz="2200" dirty="0">
                <a:latin typeface="+mj-ea"/>
                <a:ea typeface="+mj-ea"/>
              </a:rPr>
              <a:t>点击添加小标题</a:t>
            </a:r>
            <a:endParaRPr lang="en-US" altLang="zh-CN" sz="2200" dirty="0">
              <a:latin typeface="+mj-ea"/>
              <a:ea typeface="+mj-ea"/>
            </a:endParaRPr>
          </a:p>
        </p:txBody>
      </p:sp>
      <p:sp>
        <p:nvSpPr>
          <p:cNvPr id="80" name="文本框 79">
            <a:extLst>
              <a:ext uri="{FF2B5EF4-FFF2-40B4-BE49-F238E27FC236}">
                <a16:creationId xmlns:a16="http://schemas.microsoft.com/office/drawing/2014/main" xmlns="" id="{AD1AC4BC-1F10-4832-9412-1C5AA6CC3828}"/>
              </a:ext>
            </a:extLst>
          </p:cNvPr>
          <p:cNvSpPr txBox="1"/>
          <p:nvPr/>
        </p:nvSpPr>
        <p:spPr>
          <a:xfrm>
            <a:off x="6537271" y="3161785"/>
            <a:ext cx="3144976" cy="391967"/>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请点击添加文字请点击添加文字。</a:t>
            </a:r>
          </a:p>
        </p:txBody>
      </p:sp>
      <p:sp>
        <p:nvSpPr>
          <p:cNvPr id="81" name="文本框 80">
            <a:extLst>
              <a:ext uri="{FF2B5EF4-FFF2-40B4-BE49-F238E27FC236}">
                <a16:creationId xmlns:a16="http://schemas.microsoft.com/office/drawing/2014/main" xmlns="" id="{CD90CDF4-75E2-4138-98C1-CAA3E1355BDC}"/>
              </a:ext>
            </a:extLst>
          </p:cNvPr>
          <p:cNvSpPr txBox="1"/>
          <p:nvPr/>
        </p:nvSpPr>
        <p:spPr>
          <a:xfrm>
            <a:off x="6537270" y="3805114"/>
            <a:ext cx="2891653" cy="430887"/>
          </a:xfrm>
          <a:prstGeom prst="rect">
            <a:avLst/>
          </a:prstGeom>
          <a:noFill/>
        </p:spPr>
        <p:txBody>
          <a:bodyPr wrap="square" rtlCol="0">
            <a:spAutoFit/>
          </a:bodyPr>
          <a:lstStyle/>
          <a:p>
            <a:r>
              <a:rPr lang="zh-CN" altLang="en-US" sz="2200" dirty="0">
                <a:latin typeface="+mj-ea"/>
                <a:ea typeface="+mj-ea"/>
              </a:rPr>
              <a:t>点击添加小标题</a:t>
            </a:r>
            <a:endParaRPr lang="en-US" altLang="zh-CN" sz="2200" dirty="0">
              <a:latin typeface="+mj-ea"/>
              <a:ea typeface="+mj-ea"/>
            </a:endParaRPr>
          </a:p>
        </p:txBody>
      </p:sp>
      <p:sp>
        <p:nvSpPr>
          <p:cNvPr id="82" name="文本框 81">
            <a:extLst>
              <a:ext uri="{FF2B5EF4-FFF2-40B4-BE49-F238E27FC236}">
                <a16:creationId xmlns:a16="http://schemas.microsoft.com/office/drawing/2014/main" xmlns="" id="{B509386C-B799-46C6-829B-DA26E00FDB8B}"/>
              </a:ext>
            </a:extLst>
          </p:cNvPr>
          <p:cNvSpPr txBox="1"/>
          <p:nvPr/>
        </p:nvSpPr>
        <p:spPr>
          <a:xfrm>
            <a:off x="6537271" y="4127226"/>
            <a:ext cx="3144976" cy="391967"/>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请点击添加文字请点击添加文字。</a:t>
            </a:r>
          </a:p>
        </p:txBody>
      </p:sp>
      <p:sp>
        <p:nvSpPr>
          <p:cNvPr id="83" name="文本框 82">
            <a:extLst>
              <a:ext uri="{FF2B5EF4-FFF2-40B4-BE49-F238E27FC236}">
                <a16:creationId xmlns:a16="http://schemas.microsoft.com/office/drawing/2014/main" xmlns="" id="{29A796D0-6BE1-475A-BB75-7CC03542FF23}"/>
              </a:ext>
            </a:extLst>
          </p:cNvPr>
          <p:cNvSpPr txBox="1"/>
          <p:nvPr/>
        </p:nvSpPr>
        <p:spPr>
          <a:xfrm>
            <a:off x="6537270" y="4767002"/>
            <a:ext cx="2891653" cy="430887"/>
          </a:xfrm>
          <a:prstGeom prst="rect">
            <a:avLst/>
          </a:prstGeom>
          <a:noFill/>
        </p:spPr>
        <p:txBody>
          <a:bodyPr wrap="square" rtlCol="0">
            <a:spAutoFit/>
          </a:bodyPr>
          <a:lstStyle/>
          <a:p>
            <a:r>
              <a:rPr lang="zh-CN" altLang="en-US" sz="2200" dirty="0">
                <a:latin typeface="+mj-ea"/>
                <a:ea typeface="+mj-ea"/>
              </a:rPr>
              <a:t>点击添加小标题</a:t>
            </a:r>
            <a:endParaRPr lang="en-US" altLang="zh-CN" sz="2200" dirty="0">
              <a:latin typeface="+mj-ea"/>
              <a:ea typeface="+mj-ea"/>
            </a:endParaRPr>
          </a:p>
        </p:txBody>
      </p:sp>
      <p:sp>
        <p:nvSpPr>
          <p:cNvPr id="84" name="文本框 83">
            <a:extLst>
              <a:ext uri="{FF2B5EF4-FFF2-40B4-BE49-F238E27FC236}">
                <a16:creationId xmlns:a16="http://schemas.microsoft.com/office/drawing/2014/main" xmlns="" id="{43EC560F-C80E-4A0C-B3D6-2866A762FE12}"/>
              </a:ext>
            </a:extLst>
          </p:cNvPr>
          <p:cNvSpPr txBox="1"/>
          <p:nvPr/>
        </p:nvSpPr>
        <p:spPr>
          <a:xfrm>
            <a:off x="6537271" y="5092668"/>
            <a:ext cx="3144976" cy="391967"/>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请点击添加文字请点击添加文字。</a:t>
            </a:r>
          </a:p>
        </p:txBody>
      </p:sp>
      <p:sp>
        <p:nvSpPr>
          <p:cNvPr id="37" name="等腰三角形 36">
            <a:extLst>
              <a:ext uri="{FF2B5EF4-FFF2-40B4-BE49-F238E27FC236}">
                <a16:creationId xmlns:a16="http://schemas.microsoft.com/office/drawing/2014/main" xmlns="" id="{8C38A0CF-7CC4-4B58-AACE-F4D1B1A5800A}"/>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xmlns="" id="{0C5F44A3-43A8-493E-88FF-3E1541F94441}"/>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03</a:t>
            </a:r>
            <a:endParaRPr lang="zh-CN" altLang="en-US" sz="3200" dirty="0">
              <a:solidFill>
                <a:schemeClr val="tx1">
                  <a:lumMod val="95000"/>
                  <a:lumOff val="5000"/>
                </a:schemeClr>
              </a:solidFill>
              <a:latin typeface="+mj-lt"/>
            </a:endParaRPr>
          </a:p>
        </p:txBody>
      </p:sp>
      <p:sp>
        <p:nvSpPr>
          <p:cNvPr id="43" name="矩形 42">
            <a:extLst>
              <a:ext uri="{FF2B5EF4-FFF2-40B4-BE49-F238E27FC236}">
                <a16:creationId xmlns:a16="http://schemas.microsoft.com/office/drawing/2014/main" xmlns="" id="{852C9BD9-6B2A-4EFB-8E4D-AFBA7DE9D39A}"/>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xmlns="" id="{E7D693FE-5123-4E80-9286-8D6400451386}"/>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经验与教训</a:t>
            </a:r>
            <a:endParaRPr lang="en-US" altLang="zh-CN" sz="3200" dirty="0">
              <a:latin typeface="+mj-ea"/>
              <a:ea typeface="+mj-ea"/>
            </a:endParaRPr>
          </a:p>
        </p:txBody>
      </p:sp>
    </p:spTree>
    <p:extLst>
      <p:ext uri="{BB962C8B-B14F-4D97-AF65-F5344CB8AC3E}">
        <p14:creationId xmlns:p14="http://schemas.microsoft.com/office/powerpoint/2010/main" val="33063835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000">
        <p15:prstTrans prst="pageCurlSing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90"/>
                                          </p:val>
                                        </p:tav>
                                        <p:tav tm="100000">
                                          <p:val>
                                            <p:fltVal val="0"/>
                                          </p:val>
                                        </p:tav>
                                      </p:tavLst>
                                    </p:anim>
                                    <p:animEffect transition="in" filter="fade">
                                      <p:cBhvr>
                                        <p:cTn id="10" dur="500"/>
                                        <p:tgtEl>
                                          <p:spTgt spid="3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 calcmode="lin" valueType="num">
                                      <p:cBhvr>
                                        <p:cTn id="14" dur="500" fill="hold"/>
                                        <p:tgtEl>
                                          <p:spTgt spid="43"/>
                                        </p:tgtEl>
                                        <p:attrNameLst>
                                          <p:attrName>ppt_w</p:attrName>
                                        </p:attrNameLst>
                                      </p:cBhvr>
                                      <p:tavLst>
                                        <p:tav tm="0">
                                          <p:val>
                                            <p:fltVal val="0"/>
                                          </p:val>
                                        </p:tav>
                                        <p:tav tm="100000">
                                          <p:val>
                                            <p:strVal val="#ppt_w"/>
                                          </p:val>
                                        </p:tav>
                                      </p:tavLst>
                                    </p:anim>
                                    <p:anim calcmode="lin" valueType="num">
                                      <p:cBhvr>
                                        <p:cTn id="15" dur="500" fill="hold"/>
                                        <p:tgtEl>
                                          <p:spTgt spid="43"/>
                                        </p:tgtEl>
                                        <p:attrNameLst>
                                          <p:attrName>ppt_h</p:attrName>
                                        </p:attrNameLst>
                                      </p:cBhvr>
                                      <p:tavLst>
                                        <p:tav tm="0">
                                          <p:val>
                                            <p:fltVal val="0"/>
                                          </p:val>
                                        </p:tav>
                                        <p:tav tm="100000">
                                          <p:val>
                                            <p:strVal val="#ppt_h"/>
                                          </p:val>
                                        </p:tav>
                                      </p:tavLst>
                                    </p:anim>
                                    <p:animEffect transition="in" filter="fade">
                                      <p:cBhvr>
                                        <p:cTn id="16" dur="500"/>
                                        <p:tgtEl>
                                          <p:spTgt spid="43"/>
                                        </p:tgtEl>
                                      </p:cBhvr>
                                    </p:animEffect>
                                  </p:childTnLst>
                                </p:cTn>
                              </p:par>
                            </p:childTnLst>
                          </p:cTn>
                        </p:par>
                        <p:par>
                          <p:cTn id="17" fill="hold">
                            <p:stCondLst>
                              <p:cond delay="1000"/>
                            </p:stCondLst>
                            <p:childTnLst>
                              <p:par>
                                <p:cTn id="18" presetID="37"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900" decel="100000" fill="hold"/>
                                        <p:tgtEl>
                                          <p:spTgt spid="22"/>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25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anim calcmode="lin" valueType="num">
                                      <p:cBhvr>
                                        <p:cTn id="27" dur="1000" fill="hold"/>
                                        <p:tgtEl>
                                          <p:spTgt spid="29"/>
                                        </p:tgtEl>
                                        <p:attrNameLst>
                                          <p:attrName>ppt_x</p:attrName>
                                        </p:attrNameLst>
                                      </p:cBhvr>
                                      <p:tavLst>
                                        <p:tav tm="0">
                                          <p:val>
                                            <p:strVal val="#ppt_x"/>
                                          </p:val>
                                        </p:tav>
                                        <p:tav tm="100000">
                                          <p:val>
                                            <p:strVal val="#ppt_x"/>
                                          </p:val>
                                        </p:tav>
                                      </p:tavLst>
                                    </p:anim>
                                    <p:anim calcmode="lin" valueType="num">
                                      <p:cBhvr>
                                        <p:cTn id="28" dur="900" decel="100000" fill="hold"/>
                                        <p:tgtEl>
                                          <p:spTgt spid="29"/>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30" presetID="37" presetClass="entr" presetSubtype="0" fill="hold" nodeType="withEffect">
                                  <p:stCondLst>
                                    <p:cond delay="50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1000"/>
                                        <p:tgtEl>
                                          <p:spTgt spid="30"/>
                                        </p:tgtEl>
                                      </p:cBhvr>
                                    </p:animEffect>
                                    <p:anim calcmode="lin" valueType="num">
                                      <p:cBhvr>
                                        <p:cTn id="33" dur="1000" fill="hold"/>
                                        <p:tgtEl>
                                          <p:spTgt spid="30"/>
                                        </p:tgtEl>
                                        <p:attrNameLst>
                                          <p:attrName>ppt_x</p:attrName>
                                        </p:attrNameLst>
                                      </p:cBhvr>
                                      <p:tavLst>
                                        <p:tav tm="0">
                                          <p:val>
                                            <p:strVal val="#ppt_x"/>
                                          </p:val>
                                        </p:tav>
                                        <p:tav tm="100000">
                                          <p:val>
                                            <p:strVal val="#ppt_x"/>
                                          </p:val>
                                        </p:tav>
                                      </p:tavLst>
                                    </p:anim>
                                    <p:anim calcmode="lin" valueType="num">
                                      <p:cBhvr>
                                        <p:cTn id="34" dur="900" decel="100000" fill="hold"/>
                                        <p:tgtEl>
                                          <p:spTgt spid="30"/>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36" presetID="37" presetClass="entr" presetSubtype="0" fill="hold" nodeType="withEffect">
                                  <p:stCondLst>
                                    <p:cond delay="75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900" decel="100000" fill="hold"/>
                                        <p:tgtEl>
                                          <p:spTgt spid="31"/>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par>
                          <p:cTn id="42" fill="hold">
                            <p:stCondLst>
                              <p:cond delay="2750"/>
                            </p:stCondLst>
                            <p:childTnLst>
                              <p:par>
                                <p:cTn id="43" presetID="22" presetClass="entr" presetSubtype="8" fill="hold" grpId="0"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wipe(left)">
                                      <p:cBhvr>
                                        <p:cTn id="45" dur="750"/>
                                        <p:tgtEl>
                                          <p:spTgt spid="77"/>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78"/>
                                        </p:tgtEl>
                                        <p:attrNameLst>
                                          <p:attrName>style.visibility</p:attrName>
                                        </p:attrNameLst>
                                      </p:cBhvr>
                                      <p:to>
                                        <p:strVal val="visible"/>
                                      </p:to>
                                    </p:set>
                                    <p:animEffect transition="in" filter="wipe(left)">
                                      <p:cBhvr>
                                        <p:cTn id="49" dur="750"/>
                                        <p:tgtEl>
                                          <p:spTgt spid="78"/>
                                        </p:tgtEl>
                                      </p:cBhvr>
                                    </p:animEffect>
                                  </p:childTnLst>
                                </p:cTn>
                              </p:par>
                            </p:childTnLst>
                          </p:cTn>
                        </p:par>
                        <p:par>
                          <p:cTn id="50" fill="hold">
                            <p:stCondLst>
                              <p:cond delay="4250"/>
                            </p:stCondLst>
                            <p:childTnLst>
                              <p:par>
                                <p:cTn id="51" presetID="22" presetClass="entr" presetSubtype="8"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left)">
                                      <p:cBhvr>
                                        <p:cTn id="53" dur="750"/>
                                        <p:tgtEl>
                                          <p:spTgt spid="79"/>
                                        </p:tgtEl>
                                      </p:cBhvr>
                                    </p:animEffect>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wipe(left)">
                                      <p:cBhvr>
                                        <p:cTn id="57" dur="750"/>
                                        <p:tgtEl>
                                          <p:spTgt spid="80"/>
                                        </p:tgtEl>
                                      </p:cBhvr>
                                    </p:animEffect>
                                  </p:childTnLst>
                                </p:cTn>
                              </p:par>
                            </p:childTnLst>
                          </p:cTn>
                        </p:par>
                        <p:par>
                          <p:cTn id="58" fill="hold">
                            <p:stCondLst>
                              <p:cond delay="575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750"/>
                                        <p:tgtEl>
                                          <p:spTgt spid="81"/>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ipe(left)">
                                      <p:cBhvr>
                                        <p:cTn id="65" dur="750"/>
                                        <p:tgtEl>
                                          <p:spTgt spid="82"/>
                                        </p:tgtEl>
                                      </p:cBhvr>
                                    </p:animEffect>
                                  </p:childTnLst>
                                </p:cTn>
                              </p:par>
                            </p:childTnLst>
                          </p:cTn>
                        </p:par>
                        <p:par>
                          <p:cTn id="66" fill="hold">
                            <p:stCondLst>
                              <p:cond delay="7250"/>
                            </p:stCondLst>
                            <p:childTnLst>
                              <p:par>
                                <p:cTn id="67" presetID="22" presetClass="entr" presetSubtype="8" fill="hold" grpId="0" nodeType="afterEffect">
                                  <p:stCondLst>
                                    <p:cond delay="0"/>
                                  </p:stCondLst>
                                  <p:childTnLst>
                                    <p:set>
                                      <p:cBhvr>
                                        <p:cTn id="68" dur="1" fill="hold">
                                          <p:stCondLst>
                                            <p:cond delay="0"/>
                                          </p:stCondLst>
                                        </p:cTn>
                                        <p:tgtEl>
                                          <p:spTgt spid="83"/>
                                        </p:tgtEl>
                                        <p:attrNameLst>
                                          <p:attrName>style.visibility</p:attrName>
                                        </p:attrNameLst>
                                      </p:cBhvr>
                                      <p:to>
                                        <p:strVal val="visible"/>
                                      </p:to>
                                    </p:set>
                                    <p:animEffect transition="in" filter="wipe(left)">
                                      <p:cBhvr>
                                        <p:cTn id="69" dur="750"/>
                                        <p:tgtEl>
                                          <p:spTgt spid="83"/>
                                        </p:tgtEl>
                                      </p:cBhvr>
                                    </p:animEffect>
                                  </p:childTnLst>
                                </p:cTn>
                              </p:par>
                            </p:childTnLst>
                          </p:cTn>
                        </p:par>
                        <p:par>
                          <p:cTn id="70" fill="hold">
                            <p:stCondLst>
                              <p:cond delay="8000"/>
                            </p:stCondLst>
                            <p:childTnLst>
                              <p:par>
                                <p:cTn id="71" presetID="22" presetClass="entr" presetSubtype="8"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wipe(left)">
                                      <p:cBhvr>
                                        <p:cTn id="73" dur="75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1" grpId="0"/>
      <p:bldP spid="82" grpId="0"/>
      <p:bldP spid="83" grpId="0"/>
      <p:bldP spid="84" grpId="0"/>
      <p:bldP spid="37" grpId="0" animBg="1"/>
      <p:bldP spid="4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a:extLst>
              <a:ext uri="{FF2B5EF4-FFF2-40B4-BE49-F238E27FC236}">
                <a16:creationId xmlns:a16="http://schemas.microsoft.com/office/drawing/2014/main" xmlns="" id="{24542739-4E91-4472-A6A7-FB4D7CC31F57}"/>
              </a:ext>
            </a:extLst>
          </p:cNvPr>
          <p:cNvGrpSpPr/>
          <p:nvPr/>
        </p:nvGrpSpPr>
        <p:grpSpPr>
          <a:xfrm>
            <a:off x="0" y="0"/>
            <a:ext cx="12192000" cy="6858000"/>
            <a:chOff x="0" y="0"/>
            <a:chExt cx="12192000" cy="6858000"/>
          </a:xfrm>
        </p:grpSpPr>
        <p:sp>
          <p:nvSpPr>
            <p:cNvPr id="58" name="矩形 57">
              <a:extLst>
                <a:ext uri="{FF2B5EF4-FFF2-40B4-BE49-F238E27FC236}">
                  <a16:creationId xmlns:a16="http://schemas.microsoft.com/office/drawing/2014/main" xmlns="" id="{86F52514-EA50-4D32-AEAF-0692A8B1AE73}"/>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矩形 58">
              <a:extLst>
                <a:ext uri="{FF2B5EF4-FFF2-40B4-BE49-F238E27FC236}">
                  <a16:creationId xmlns:a16="http://schemas.microsoft.com/office/drawing/2014/main" xmlns="" id="{938F8D1A-7B8A-4585-BA84-134FEAC252E0}"/>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0" name="组合 59">
              <a:extLst>
                <a:ext uri="{FF2B5EF4-FFF2-40B4-BE49-F238E27FC236}">
                  <a16:creationId xmlns:a16="http://schemas.microsoft.com/office/drawing/2014/main" xmlns="" id="{995E9833-0657-4749-8179-FE3BA013FF57}"/>
                </a:ext>
              </a:extLst>
            </p:cNvPr>
            <p:cNvGrpSpPr/>
            <p:nvPr/>
          </p:nvGrpSpPr>
          <p:grpSpPr>
            <a:xfrm>
              <a:off x="1008185" y="0"/>
              <a:ext cx="10175630" cy="6059658"/>
              <a:chOff x="1008185" y="0"/>
              <a:chExt cx="10175630" cy="6059658"/>
            </a:xfrm>
          </p:grpSpPr>
          <p:sp>
            <p:nvSpPr>
              <p:cNvPr id="64" name="矩形 63">
                <a:extLst>
                  <a:ext uri="{FF2B5EF4-FFF2-40B4-BE49-F238E27FC236}">
                    <a16:creationId xmlns:a16="http://schemas.microsoft.com/office/drawing/2014/main" xmlns="" id="{DF576E32-F04F-40A9-A7EC-D8361BA946A3}"/>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a:extLst>
                  <a:ext uri="{FF2B5EF4-FFF2-40B4-BE49-F238E27FC236}">
                    <a16:creationId xmlns:a16="http://schemas.microsoft.com/office/drawing/2014/main" xmlns="" id="{78F0C45B-B64C-49E0-ABF6-CB5FEA658952}"/>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6" name="椭圆 65">
                <a:extLst>
                  <a:ext uri="{FF2B5EF4-FFF2-40B4-BE49-F238E27FC236}">
                    <a16:creationId xmlns:a16="http://schemas.microsoft.com/office/drawing/2014/main" xmlns="" id="{146FCDC1-B73B-4B9A-8B51-D9BA18CFC397}"/>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a:extLst>
                  <a:ext uri="{FF2B5EF4-FFF2-40B4-BE49-F238E27FC236}">
                    <a16:creationId xmlns:a16="http://schemas.microsoft.com/office/drawing/2014/main" xmlns="" id="{BE0D30D0-AF7B-486A-B5A0-EFFC7EBDA2D2}"/>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8" name="椭圆 67">
                <a:extLst>
                  <a:ext uri="{FF2B5EF4-FFF2-40B4-BE49-F238E27FC236}">
                    <a16:creationId xmlns:a16="http://schemas.microsoft.com/office/drawing/2014/main" xmlns="" id="{74900FE9-AF02-434F-B0C6-8C92C3132F1D}"/>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0" name="组合 19">
            <a:extLst>
              <a:ext uri="{FF2B5EF4-FFF2-40B4-BE49-F238E27FC236}">
                <a16:creationId xmlns:a16="http://schemas.microsoft.com/office/drawing/2014/main" xmlns="" id="{C1891451-AA05-4135-9DDB-33EB4ABD4CC5}"/>
              </a:ext>
            </a:extLst>
          </p:cNvPr>
          <p:cNvGrpSpPr/>
          <p:nvPr/>
        </p:nvGrpSpPr>
        <p:grpSpPr>
          <a:xfrm>
            <a:off x="3631100" y="2996969"/>
            <a:ext cx="4929806" cy="1232451"/>
            <a:chOff x="5951984" y="2971800"/>
            <a:chExt cx="3657600" cy="914400"/>
          </a:xfrm>
        </p:grpSpPr>
        <p:sp>
          <p:nvSpPr>
            <p:cNvPr id="21" name="弧形 20">
              <a:extLst>
                <a:ext uri="{FF2B5EF4-FFF2-40B4-BE49-F238E27FC236}">
                  <a16:creationId xmlns:a16="http://schemas.microsoft.com/office/drawing/2014/main" xmlns="" id="{18DBFA14-7E40-4911-800F-A2D1ACBEF8F3}"/>
                </a:ext>
              </a:extLst>
            </p:cNvPr>
            <p:cNvSpPr/>
            <p:nvPr/>
          </p:nvSpPr>
          <p:spPr>
            <a:xfrm>
              <a:off x="5951984" y="2971800"/>
              <a:ext cx="914400" cy="914400"/>
            </a:xfrm>
            <a:prstGeom prst="arc">
              <a:avLst>
                <a:gd name="adj1" fmla="val 10797120"/>
                <a:gd name="adj2" fmla="val 0"/>
              </a:avLst>
            </a:prstGeom>
            <a:ln w="571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弧形 21">
              <a:extLst>
                <a:ext uri="{FF2B5EF4-FFF2-40B4-BE49-F238E27FC236}">
                  <a16:creationId xmlns:a16="http://schemas.microsoft.com/office/drawing/2014/main" xmlns="" id="{048D6719-4500-4D8D-B8E2-A1FC7AE1D5A2}"/>
                </a:ext>
              </a:extLst>
            </p:cNvPr>
            <p:cNvSpPr/>
            <p:nvPr/>
          </p:nvSpPr>
          <p:spPr>
            <a:xfrm flipV="1">
              <a:off x="6866384" y="2971800"/>
              <a:ext cx="914400" cy="914400"/>
            </a:xfrm>
            <a:prstGeom prst="arc">
              <a:avLst>
                <a:gd name="adj1" fmla="val 10797120"/>
                <a:gd name="adj2" fmla="val 0"/>
              </a:avLst>
            </a:prstGeom>
            <a:ln w="571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3" name="弧形 22">
              <a:extLst>
                <a:ext uri="{FF2B5EF4-FFF2-40B4-BE49-F238E27FC236}">
                  <a16:creationId xmlns:a16="http://schemas.microsoft.com/office/drawing/2014/main" xmlns="" id="{DC0C2B49-9794-439E-8639-E9966DE25165}"/>
                </a:ext>
              </a:extLst>
            </p:cNvPr>
            <p:cNvSpPr/>
            <p:nvPr/>
          </p:nvSpPr>
          <p:spPr>
            <a:xfrm>
              <a:off x="7780784" y="2971800"/>
              <a:ext cx="914400" cy="914400"/>
            </a:xfrm>
            <a:prstGeom prst="arc">
              <a:avLst>
                <a:gd name="adj1" fmla="val 10797120"/>
                <a:gd name="adj2" fmla="val 0"/>
              </a:avLst>
            </a:prstGeom>
            <a:ln w="571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4" name="弧形 23">
              <a:extLst>
                <a:ext uri="{FF2B5EF4-FFF2-40B4-BE49-F238E27FC236}">
                  <a16:creationId xmlns:a16="http://schemas.microsoft.com/office/drawing/2014/main" xmlns="" id="{8A146FB2-2A4A-4786-8E9A-1DED8B205C34}"/>
                </a:ext>
              </a:extLst>
            </p:cNvPr>
            <p:cNvSpPr/>
            <p:nvPr/>
          </p:nvSpPr>
          <p:spPr>
            <a:xfrm flipV="1">
              <a:off x="8695184" y="2971800"/>
              <a:ext cx="914400" cy="914400"/>
            </a:xfrm>
            <a:prstGeom prst="arc">
              <a:avLst>
                <a:gd name="adj1" fmla="val 10797120"/>
                <a:gd name="adj2" fmla="val 0"/>
              </a:avLst>
            </a:prstGeom>
            <a:ln w="571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xmlns="" id="{D41A749A-5808-4E31-841B-11E302538390}"/>
              </a:ext>
            </a:extLst>
          </p:cNvPr>
          <p:cNvGrpSpPr/>
          <p:nvPr/>
        </p:nvGrpSpPr>
        <p:grpSpPr>
          <a:xfrm flipH="1">
            <a:off x="3631099" y="2996969"/>
            <a:ext cx="4929806" cy="1232451"/>
            <a:chOff x="5951984" y="2971800"/>
            <a:chExt cx="3657600" cy="914400"/>
          </a:xfrm>
        </p:grpSpPr>
        <p:sp>
          <p:nvSpPr>
            <p:cNvPr id="26" name="弧形 25">
              <a:extLst>
                <a:ext uri="{FF2B5EF4-FFF2-40B4-BE49-F238E27FC236}">
                  <a16:creationId xmlns:a16="http://schemas.microsoft.com/office/drawing/2014/main" xmlns="" id="{B397914F-BFB4-4ED6-922B-4EFB027E35F1}"/>
                </a:ext>
              </a:extLst>
            </p:cNvPr>
            <p:cNvSpPr/>
            <p:nvPr/>
          </p:nvSpPr>
          <p:spPr>
            <a:xfrm>
              <a:off x="5951984" y="2971800"/>
              <a:ext cx="914400" cy="914400"/>
            </a:xfrm>
            <a:prstGeom prst="arc">
              <a:avLst>
                <a:gd name="adj1" fmla="val 10797120"/>
                <a:gd name="adj2" fmla="val 0"/>
              </a:avLst>
            </a:prstGeom>
            <a:ln w="571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弧形 26">
              <a:extLst>
                <a:ext uri="{FF2B5EF4-FFF2-40B4-BE49-F238E27FC236}">
                  <a16:creationId xmlns:a16="http://schemas.microsoft.com/office/drawing/2014/main" xmlns="" id="{FC8761BA-0B06-4E9A-AEDF-46CD8815B30B}"/>
                </a:ext>
              </a:extLst>
            </p:cNvPr>
            <p:cNvSpPr/>
            <p:nvPr/>
          </p:nvSpPr>
          <p:spPr>
            <a:xfrm flipV="1">
              <a:off x="6866384" y="2971800"/>
              <a:ext cx="914400" cy="914400"/>
            </a:xfrm>
            <a:prstGeom prst="arc">
              <a:avLst>
                <a:gd name="adj1" fmla="val 10797120"/>
                <a:gd name="adj2" fmla="val 0"/>
              </a:avLst>
            </a:prstGeom>
            <a:ln w="571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弧形 27">
              <a:extLst>
                <a:ext uri="{FF2B5EF4-FFF2-40B4-BE49-F238E27FC236}">
                  <a16:creationId xmlns:a16="http://schemas.microsoft.com/office/drawing/2014/main" xmlns="" id="{0FC86DA3-2FA4-436E-80BB-7C815296DFB0}"/>
                </a:ext>
              </a:extLst>
            </p:cNvPr>
            <p:cNvSpPr/>
            <p:nvPr/>
          </p:nvSpPr>
          <p:spPr>
            <a:xfrm>
              <a:off x="7780784" y="2971800"/>
              <a:ext cx="914400" cy="914400"/>
            </a:xfrm>
            <a:prstGeom prst="arc">
              <a:avLst>
                <a:gd name="adj1" fmla="val 10797120"/>
                <a:gd name="adj2" fmla="val 0"/>
              </a:avLst>
            </a:prstGeom>
            <a:ln w="571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弧形 28">
              <a:extLst>
                <a:ext uri="{FF2B5EF4-FFF2-40B4-BE49-F238E27FC236}">
                  <a16:creationId xmlns:a16="http://schemas.microsoft.com/office/drawing/2014/main" xmlns="" id="{8376AF70-E6F5-432F-AAC2-1F504F807016}"/>
                </a:ext>
              </a:extLst>
            </p:cNvPr>
            <p:cNvSpPr/>
            <p:nvPr/>
          </p:nvSpPr>
          <p:spPr>
            <a:xfrm flipV="1">
              <a:off x="8695184" y="2971800"/>
              <a:ext cx="914400" cy="914400"/>
            </a:xfrm>
            <a:prstGeom prst="arc">
              <a:avLst>
                <a:gd name="adj1" fmla="val 10797120"/>
                <a:gd name="adj2" fmla="val 0"/>
              </a:avLst>
            </a:prstGeom>
            <a:ln w="571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6" name="组合 45">
            <a:extLst>
              <a:ext uri="{FF2B5EF4-FFF2-40B4-BE49-F238E27FC236}">
                <a16:creationId xmlns:a16="http://schemas.microsoft.com/office/drawing/2014/main" xmlns="" id="{1C28E244-7AA3-49D8-AB1C-C9E521A7B953}"/>
              </a:ext>
            </a:extLst>
          </p:cNvPr>
          <p:cNvGrpSpPr/>
          <p:nvPr/>
        </p:nvGrpSpPr>
        <p:grpSpPr>
          <a:xfrm>
            <a:off x="3631100" y="2996969"/>
            <a:ext cx="4929806" cy="1232451"/>
            <a:chOff x="5951984" y="2971800"/>
            <a:chExt cx="3657600" cy="914400"/>
          </a:xfrm>
        </p:grpSpPr>
        <p:sp>
          <p:nvSpPr>
            <p:cNvPr id="47" name="弧形 46">
              <a:extLst>
                <a:ext uri="{FF2B5EF4-FFF2-40B4-BE49-F238E27FC236}">
                  <a16:creationId xmlns:a16="http://schemas.microsoft.com/office/drawing/2014/main" xmlns="" id="{B27FF89E-96EA-440C-9506-AE438FF6EE37}"/>
                </a:ext>
              </a:extLst>
            </p:cNvPr>
            <p:cNvSpPr/>
            <p:nvPr/>
          </p:nvSpPr>
          <p:spPr>
            <a:xfrm>
              <a:off x="5951984" y="2971800"/>
              <a:ext cx="914400" cy="914400"/>
            </a:xfrm>
            <a:prstGeom prst="arc">
              <a:avLst>
                <a:gd name="adj1" fmla="val 10797120"/>
                <a:gd name="adj2" fmla="val 0"/>
              </a:avLst>
            </a:prstGeom>
            <a:ln w="571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8" name="弧形 47">
              <a:extLst>
                <a:ext uri="{FF2B5EF4-FFF2-40B4-BE49-F238E27FC236}">
                  <a16:creationId xmlns:a16="http://schemas.microsoft.com/office/drawing/2014/main" xmlns="" id="{F5FE989E-47CF-406E-99F8-DDC425C35E20}"/>
                </a:ext>
              </a:extLst>
            </p:cNvPr>
            <p:cNvSpPr/>
            <p:nvPr/>
          </p:nvSpPr>
          <p:spPr>
            <a:xfrm flipV="1">
              <a:off x="6866384" y="2971800"/>
              <a:ext cx="914400" cy="914400"/>
            </a:xfrm>
            <a:prstGeom prst="arc">
              <a:avLst>
                <a:gd name="adj1" fmla="val 10797120"/>
                <a:gd name="adj2" fmla="val 0"/>
              </a:avLst>
            </a:prstGeom>
            <a:ln w="571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9" name="弧形 48">
              <a:extLst>
                <a:ext uri="{FF2B5EF4-FFF2-40B4-BE49-F238E27FC236}">
                  <a16:creationId xmlns:a16="http://schemas.microsoft.com/office/drawing/2014/main" xmlns="" id="{826A39D3-B1F5-47F7-9B73-584F18AE0B86}"/>
                </a:ext>
              </a:extLst>
            </p:cNvPr>
            <p:cNvSpPr/>
            <p:nvPr/>
          </p:nvSpPr>
          <p:spPr>
            <a:xfrm>
              <a:off x="7780784" y="2971800"/>
              <a:ext cx="914400" cy="914400"/>
            </a:xfrm>
            <a:prstGeom prst="arc">
              <a:avLst>
                <a:gd name="adj1" fmla="val 10797120"/>
                <a:gd name="adj2" fmla="val 0"/>
              </a:avLst>
            </a:prstGeom>
            <a:ln w="571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50" name="弧形 49">
              <a:extLst>
                <a:ext uri="{FF2B5EF4-FFF2-40B4-BE49-F238E27FC236}">
                  <a16:creationId xmlns:a16="http://schemas.microsoft.com/office/drawing/2014/main" xmlns="" id="{C9DA7147-DF9F-486F-AAF0-C688399DBD45}"/>
                </a:ext>
              </a:extLst>
            </p:cNvPr>
            <p:cNvSpPr/>
            <p:nvPr/>
          </p:nvSpPr>
          <p:spPr>
            <a:xfrm flipV="1">
              <a:off x="8695184" y="2971800"/>
              <a:ext cx="914400" cy="914400"/>
            </a:xfrm>
            <a:prstGeom prst="arc">
              <a:avLst>
                <a:gd name="adj1" fmla="val 10797120"/>
                <a:gd name="adj2" fmla="val 0"/>
              </a:avLst>
            </a:prstGeom>
            <a:ln w="571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13" name="图片 12">
            <a:extLst>
              <a:ext uri="{FF2B5EF4-FFF2-40B4-BE49-F238E27FC236}">
                <a16:creationId xmlns:a16="http://schemas.microsoft.com/office/drawing/2014/main" xmlns="" id="{10329035-399F-4132-98D3-64E0CBD6778F}"/>
              </a:ext>
            </a:extLst>
          </p:cNvPr>
          <p:cNvPicPr>
            <a:picLocks noChangeAspect="1"/>
          </p:cNvPicPr>
          <p:nvPr/>
        </p:nvPicPr>
        <p:blipFill>
          <a:blip r:embed="rId3"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7646196" y="3327054"/>
            <a:ext cx="572280" cy="572280"/>
          </a:xfrm>
          <a:prstGeom prst="rect">
            <a:avLst/>
          </a:prstGeom>
        </p:spPr>
      </p:pic>
      <p:pic>
        <p:nvPicPr>
          <p:cNvPr id="52" name="图片 51">
            <a:extLst>
              <a:ext uri="{FF2B5EF4-FFF2-40B4-BE49-F238E27FC236}">
                <a16:creationId xmlns:a16="http://schemas.microsoft.com/office/drawing/2014/main" xmlns="" id="{7A7FECAF-2177-4856-BCE2-CC52B9DAFB45}"/>
              </a:ext>
            </a:extLst>
          </p:cNvPr>
          <p:cNvPicPr>
            <a:picLocks noChangeAspect="1"/>
          </p:cNvPicPr>
          <p:nvPr/>
        </p:nvPicPr>
        <p:blipFill>
          <a:blip r:embed="rId4"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6417055" y="3327054"/>
            <a:ext cx="572280" cy="572280"/>
          </a:xfrm>
          <a:prstGeom prst="rect">
            <a:avLst/>
          </a:prstGeom>
        </p:spPr>
      </p:pic>
      <p:pic>
        <p:nvPicPr>
          <p:cNvPr id="54" name="图片 53">
            <a:extLst>
              <a:ext uri="{FF2B5EF4-FFF2-40B4-BE49-F238E27FC236}">
                <a16:creationId xmlns:a16="http://schemas.microsoft.com/office/drawing/2014/main" xmlns="" id="{5503BACF-5274-4EFE-905B-D49459AD0DC5}"/>
              </a:ext>
            </a:extLst>
          </p:cNvPr>
          <p:cNvPicPr>
            <a:picLocks noChangeAspect="1"/>
          </p:cNvPicPr>
          <p:nvPr/>
        </p:nvPicPr>
        <p:blipFill>
          <a:blip r:embed="rId5"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3958773" y="3327054"/>
            <a:ext cx="572280" cy="572280"/>
          </a:xfrm>
          <a:prstGeom prst="rect">
            <a:avLst/>
          </a:prstGeom>
        </p:spPr>
      </p:pic>
      <p:pic>
        <p:nvPicPr>
          <p:cNvPr id="56" name="图片 55">
            <a:extLst>
              <a:ext uri="{FF2B5EF4-FFF2-40B4-BE49-F238E27FC236}">
                <a16:creationId xmlns:a16="http://schemas.microsoft.com/office/drawing/2014/main" xmlns="" id="{5FAC6230-7B43-42EB-A4CA-D9E37C03FF61}"/>
              </a:ext>
            </a:extLst>
          </p:cNvPr>
          <p:cNvPicPr>
            <a:picLocks noChangeAspect="1"/>
          </p:cNvPicPr>
          <p:nvPr/>
        </p:nvPicPr>
        <p:blipFill>
          <a:blip r:embed="rId6"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5187914" y="3327054"/>
            <a:ext cx="572280" cy="572280"/>
          </a:xfrm>
          <a:prstGeom prst="rect">
            <a:avLst/>
          </a:prstGeom>
        </p:spPr>
      </p:pic>
      <p:sp>
        <p:nvSpPr>
          <p:cNvPr id="57" name="文本框 56">
            <a:extLst>
              <a:ext uri="{FF2B5EF4-FFF2-40B4-BE49-F238E27FC236}">
                <a16:creationId xmlns:a16="http://schemas.microsoft.com/office/drawing/2014/main" xmlns="" id="{FED37253-07F7-4287-9455-74EFBF9087E2}"/>
              </a:ext>
            </a:extLst>
          </p:cNvPr>
          <p:cNvSpPr txBox="1"/>
          <p:nvPr/>
        </p:nvSpPr>
        <p:spPr>
          <a:xfrm>
            <a:off x="1678587" y="2110633"/>
            <a:ext cx="3104260" cy="712054"/>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请点击添加文字请点击添加文字请点击添加文字请点击添加文字</a:t>
            </a:r>
          </a:p>
        </p:txBody>
      </p:sp>
      <p:sp>
        <p:nvSpPr>
          <p:cNvPr id="61" name="文本框 60">
            <a:extLst>
              <a:ext uri="{FF2B5EF4-FFF2-40B4-BE49-F238E27FC236}">
                <a16:creationId xmlns:a16="http://schemas.microsoft.com/office/drawing/2014/main" xmlns="" id="{25A2C814-2A3B-400F-B14C-67BCE4D0F91F}"/>
              </a:ext>
            </a:extLst>
          </p:cNvPr>
          <p:cNvSpPr txBox="1"/>
          <p:nvPr/>
        </p:nvSpPr>
        <p:spPr>
          <a:xfrm>
            <a:off x="3609186" y="4425523"/>
            <a:ext cx="3104260" cy="712054"/>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请点击添加文字请点击添加文字请点击添加文字请点击添加文字</a:t>
            </a:r>
          </a:p>
        </p:txBody>
      </p:sp>
      <p:sp>
        <p:nvSpPr>
          <p:cNvPr id="62" name="文本框 61">
            <a:extLst>
              <a:ext uri="{FF2B5EF4-FFF2-40B4-BE49-F238E27FC236}">
                <a16:creationId xmlns:a16="http://schemas.microsoft.com/office/drawing/2014/main" xmlns="" id="{04D27BDA-393A-416B-ABF1-78CAF04103BF}"/>
              </a:ext>
            </a:extLst>
          </p:cNvPr>
          <p:cNvSpPr txBox="1"/>
          <p:nvPr/>
        </p:nvSpPr>
        <p:spPr>
          <a:xfrm>
            <a:off x="5552055" y="2110633"/>
            <a:ext cx="3104260" cy="712054"/>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请点击添加文字请点击添加文字请点击添加文字请点击添加文字</a:t>
            </a:r>
          </a:p>
        </p:txBody>
      </p:sp>
      <p:sp>
        <p:nvSpPr>
          <p:cNvPr id="63" name="文本框 62">
            <a:extLst>
              <a:ext uri="{FF2B5EF4-FFF2-40B4-BE49-F238E27FC236}">
                <a16:creationId xmlns:a16="http://schemas.microsoft.com/office/drawing/2014/main" xmlns="" id="{92E2C8C9-365C-4BF3-88AC-C76FB0A58CE6}"/>
              </a:ext>
            </a:extLst>
          </p:cNvPr>
          <p:cNvSpPr txBox="1"/>
          <p:nvPr/>
        </p:nvSpPr>
        <p:spPr>
          <a:xfrm>
            <a:off x="7472708" y="4403702"/>
            <a:ext cx="3104260" cy="712054"/>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请点击添加文字请点击添加文字</a:t>
            </a:r>
            <a:r>
              <a:rPr lang="en-US" altLang="zh-CN" sz="1600" b="1" dirty="0">
                <a:solidFill>
                  <a:schemeClr val="tx1">
                    <a:lumMod val="95000"/>
                    <a:lumOff val="5000"/>
                  </a:schemeClr>
                </a:solidFill>
              </a:rPr>
              <a:t>.</a:t>
            </a:r>
            <a:r>
              <a:rPr lang="zh-CN" altLang="en-US" sz="1600" b="1" dirty="0">
                <a:solidFill>
                  <a:schemeClr val="tx1">
                    <a:lumMod val="95000"/>
                    <a:lumOff val="5000"/>
                  </a:schemeClr>
                </a:solidFill>
              </a:rPr>
              <a:t>请点击添加文字请点击添加文字</a:t>
            </a:r>
          </a:p>
        </p:txBody>
      </p:sp>
      <p:sp>
        <p:nvSpPr>
          <p:cNvPr id="44" name="等腰三角形 43">
            <a:extLst>
              <a:ext uri="{FF2B5EF4-FFF2-40B4-BE49-F238E27FC236}">
                <a16:creationId xmlns:a16="http://schemas.microsoft.com/office/drawing/2014/main" xmlns="" id="{C4BD75E5-FB32-4207-8A67-80ADB78118E1}"/>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xmlns="" id="{5451E55F-9C6F-489A-84E5-1734E932F348}"/>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03</a:t>
            </a:r>
            <a:endParaRPr lang="zh-CN" altLang="en-US" sz="3200" dirty="0">
              <a:solidFill>
                <a:schemeClr val="tx1">
                  <a:lumMod val="95000"/>
                  <a:lumOff val="5000"/>
                </a:schemeClr>
              </a:solidFill>
              <a:latin typeface="+mj-lt"/>
            </a:endParaRPr>
          </a:p>
        </p:txBody>
      </p:sp>
      <p:sp>
        <p:nvSpPr>
          <p:cNvPr id="51" name="矩形 50">
            <a:extLst>
              <a:ext uri="{FF2B5EF4-FFF2-40B4-BE49-F238E27FC236}">
                <a16:creationId xmlns:a16="http://schemas.microsoft.com/office/drawing/2014/main" xmlns="" id="{738810EA-1753-4B73-9EF7-6F9BA7E4EE66}"/>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xmlns="" id="{B7B71ADD-9EF9-484E-A28C-08901722A068}"/>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经验与教训</a:t>
            </a:r>
            <a:endParaRPr lang="en-US" altLang="zh-CN" sz="3200" dirty="0">
              <a:latin typeface="+mj-ea"/>
              <a:ea typeface="+mj-ea"/>
            </a:endParaRPr>
          </a:p>
        </p:txBody>
      </p:sp>
    </p:spTree>
    <p:extLst>
      <p:ext uri="{BB962C8B-B14F-4D97-AF65-F5344CB8AC3E}">
        <p14:creationId xmlns:p14="http://schemas.microsoft.com/office/powerpoint/2010/main" val="1055413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Singl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 calcmode="lin" valueType="num">
                                      <p:cBhvr>
                                        <p:cTn id="9" dur="500" fill="hold"/>
                                        <p:tgtEl>
                                          <p:spTgt spid="44"/>
                                        </p:tgtEl>
                                        <p:attrNameLst>
                                          <p:attrName>style.rotation</p:attrName>
                                        </p:attrNameLst>
                                      </p:cBhvr>
                                      <p:tavLst>
                                        <p:tav tm="0">
                                          <p:val>
                                            <p:fltVal val="90"/>
                                          </p:val>
                                        </p:tav>
                                        <p:tav tm="100000">
                                          <p:val>
                                            <p:fltVal val="0"/>
                                          </p:val>
                                        </p:tav>
                                      </p:tavLst>
                                    </p:anim>
                                    <p:animEffect transition="in" filter="fade">
                                      <p:cBhvr>
                                        <p:cTn id="10" dur="500"/>
                                        <p:tgtEl>
                                          <p:spTgt spid="4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p:cTn id="14" dur="500" fill="hold"/>
                                        <p:tgtEl>
                                          <p:spTgt spid="51"/>
                                        </p:tgtEl>
                                        <p:attrNameLst>
                                          <p:attrName>ppt_w</p:attrName>
                                        </p:attrNameLst>
                                      </p:cBhvr>
                                      <p:tavLst>
                                        <p:tav tm="0">
                                          <p:val>
                                            <p:fltVal val="0"/>
                                          </p:val>
                                        </p:tav>
                                        <p:tav tm="100000">
                                          <p:val>
                                            <p:strVal val="#ppt_w"/>
                                          </p:val>
                                        </p:tav>
                                      </p:tavLst>
                                    </p:anim>
                                    <p:anim calcmode="lin" valueType="num">
                                      <p:cBhvr>
                                        <p:cTn id="15" dur="500" fill="hold"/>
                                        <p:tgtEl>
                                          <p:spTgt spid="51"/>
                                        </p:tgtEl>
                                        <p:attrNameLst>
                                          <p:attrName>ppt_h</p:attrName>
                                        </p:attrNameLst>
                                      </p:cBhvr>
                                      <p:tavLst>
                                        <p:tav tm="0">
                                          <p:val>
                                            <p:fltVal val="0"/>
                                          </p:val>
                                        </p:tav>
                                        <p:tav tm="100000">
                                          <p:val>
                                            <p:strVal val="#ppt_h"/>
                                          </p:val>
                                        </p:tav>
                                      </p:tavLst>
                                    </p:anim>
                                    <p:animEffect transition="in" filter="fade">
                                      <p:cBhvr>
                                        <p:cTn id="16" dur="500"/>
                                        <p:tgtEl>
                                          <p:spTgt spid="51"/>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750"/>
                                        <p:tgtEl>
                                          <p:spTgt spid="20"/>
                                        </p:tgtEl>
                                      </p:cBhvr>
                                    </p:animEffect>
                                  </p:childTnLst>
                                </p:cTn>
                              </p:par>
                              <p:par>
                                <p:cTn id="21" presetID="22" presetClass="entr" presetSubtype="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right)">
                                      <p:cBhvr>
                                        <p:cTn id="23" dur="750"/>
                                        <p:tgtEl>
                                          <p:spTgt spid="25"/>
                                        </p:tgtEl>
                                      </p:cBhvr>
                                    </p:animEffect>
                                  </p:childTnLst>
                                </p:cTn>
                              </p:par>
                              <p:par>
                                <p:cTn id="24" presetID="10" presetClass="entr" presetSubtype="0" fill="hold" nodeType="withEffect">
                                  <p:stCondLst>
                                    <p:cond delay="30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750"/>
                                        <p:tgtEl>
                                          <p:spTgt spid="52"/>
                                        </p:tgtEl>
                                      </p:cBhvr>
                                    </p:animEffect>
                                  </p:childTnLst>
                                </p:cTn>
                              </p:par>
                              <p:par>
                                <p:cTn id="27" presetID="10" presetClass="entr" presetSubtype="0" fill="hold" nodeType="withEffect">
                                  <p:stCondLst>
                                    <p:cond delay="3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750"/>
                                        <p:tgtEl>
                                          <p:spTgt spid="13"/>
                                        </p:tgtEl>
                                      </p:cBhvr>
                                    </p:animEffect>
                                  </p:childTnLst>
                                </p:cTn>
                              </p:par>
                              <p:par>
                                <p:cTn id="30" presetID="10" presetClass="entr" presetSubtype="0" fill="hold" nodeType="withEffect">
                                  <p:stCondLst>
                                    <p:cond delay="30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750"/>
                                        <p:tgtEl>
                                          <p:spTgt spid="54"/>
                                        </p:tgtEl>
                                      </p:cBhvr>
                                    </p:animEffect>
                                  </p:childTnLst>
                                </p:cTn>
                              </p:par>
                              <p:par>
                                <p:cTn id="33" presetID="10" presetClass="entr" presetSubtype="0" fill="hold" nodeType="withEffect">
                                  <p:stCondLst>
                                    <p:cond delay="30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750"/>
                                        <p:tgtEl>
                                          <p:spTgt spid="56"/>
                                        </p:tgtEl>
                                      </p:cBhvr>
                                    </p:animEffect>
                                  </p:childTnLst>
                                </p:cTn>
                              </p:par>
                            </p:childTnLst>
                          </p:cTn>
                        </p:par>
                        <p:par>
                          <p:cTn id="36" fill="hold">
                            <p:stCondLst>
                              <p:cond delay="2050"/>
                            </p:stCondLst>
                            <p:childTnLst>
                              <p:par>
                                <p:cTn id="37" presetID="22" presetClass="entr" presetSubtype="8"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3300"/>
                                        <p:tgtEl>
                                          <p:spTgt spid="46"/>
                                        </p:tgtEl>
                                      </p:cBhvr>
                                    </p:animEffect>
                                  </p:childTnLst>
                                </p:cTn>
                              </p:par>
                              <p:par>
                                <p:cTn id="40" presetID="12" presetClass="entr" presetSubtype="4" fill="hold" grpId="0" nodeType="withEffect">
                                  <p:stCondLst>
                                    <p:cond delay="350"/>
                                  </p:stCondLst>
                                  <p:childTnLst>
                                    <p:set>
                                      <p:cBhvr>
                                        <p:cTn id="41" dur="1" fill="hold">
                                          <p:stCondLst>
                                            <p:cond delay="0"/>
                                          </p:stCondLst>
                                        </p:cTn>
                                        <p:tgtEl>
                                          <p:spTgt spid="57"/>
                                        </p:tgtEl>
                                        <p:attrNameLst>
                                          <p:attrName>style.visibility</p:attrName>
                                        </p:attrNameLst>
                                      </p:cBhvr>
                                      <p:to>
                                        <p:strVal val="visible"/>
                                      </p:to>
                                    </p:set>
                                    <p:anim calcmode="lin" valueType="num">
                                      <p:cBhvr additive="base">
                                        <p:cTn id="42" dur="750"/>
                                        <p:tgtEl>
                                          <p:spTgt spid="57"/>
                                        </p:tgtEl>
                                        <p:attrNameLst>
                                          <p:attrName>ppt_y</p:attrName>
                                        </p:attrNameLst>
                                      </p:cBhvr>
                                      <p:tavLst>
                                        <p:tav tm="0">
                                          <p:val>
                                            <p:strVal val="#ppt_y+#ppt_h*1.125000"/>
                                          </p:val>
                                        </p:tav>
                                        <p:tav tm="100000">
                                          <p:val>
                                            <p:strVal val="#ppt_y"/>
                                          </p:val>
                                        </p:tav>
                                      </p:tavLst>
                                    </p:anim>
                                    <p:animEffect transition="in" filter="wipe(up)">
                                      <p:cBhvr>
                                        <p:cTn id="43" dur="750"/>
                                        <p:tgtEl>
                                          <p:spTgt spid="57"/>
                                        </p:tgtEl>
                                      </p:cBhvr>
                                    </p:animEffect>
                                  </p:childTnLst>
                                </p:cTn>
                              </p:par>
                              <p:par>
                                <p:cTn id="44" presetID="12" presetClass="entr" presetSubtype="1" fill="hold" grpId="0" nodeType="withEffect">
                                  <p:stCondLst>
                                    <p:cond delay="1450"/>
                                  </p:stCondLst>
                                  <p:childTnLst>
                                    <p:set>
                                      <p:cBhvr>
                                        <p:cTn id="45" dur="1" fill="hold">
                                          <p:stCondLst>
                                            <p:cond delay="0"/>
                                          </p:stCondLst>
                                        </p:cTn>
                                        <p:tgtEl>
                                          <p:spTgt spid="61"/>
                                        </p:tgtEl>
                                        <p:attrNameLst>
                                          <p:attrName>style.visibility</p:attrName>
                                        </p:attrNameLst>
                                      </p:cBhvr>
                                      <p:to>
                                        <p:strVal val="visible"/>
                                      </p:to>
                                    </p:set>
                                    <p:anim calcmode="lin" valueType="num">
                                      <p:cBhvr additive="base">
                                        <p:cTn id="46" dur="750"/>
                                        <p:tgtEl>
                                          <p:spTgt spid="61"/>
                                        </p:tgtEl>
                                        <p:attrNameLst>
                                          <p:attrName>ppt_y</p:attrName>
                                        </p:attrNameLst>
                                      </p:cBhvr>
                                      <p:tavLst>
                                        <p:tav tm="0">
                                          <p:val>
                                            <p:strVal val="#ppt_y-#ppt_h*1.125000"/>
                                          </p:val>
                                        </p:tav>
                                        <p:tav tm="100000">
                                          <p:val>
                                            <p:strVal val="#ppt_y"/>
                                          </p:val>
                                        </p:tav>
                                      </p:tavLst>
                                    </p:anim>
                                    <p:animEffect transition="in" filter="wipe(down)">
                                      <p:cBhvr>
                                        <p:cTn id="47" dur="750"/>
                                        <p:tgtEl>
                                          <p:spTgt spid="61"/>
                                        </p:tgtEl>
                                      </p:cBhvr>
                                    </p:animEffect>
                                  </p:childTnLst>
                                </p:cTn>
                              </p:par>
                              <p:par>
                                <p:cTn id="48" presetID="12" presetClass="entr" presetSubtype="4" fill="hold" grpId="0" nodeType="withEffect">
                                  <p:stCondLst>
                                    <p:cond delay="2350"/>
                                  </p:stCondLst>
                                  <p:childTnLst>
                                    <p:set>
                                      <p:cBhvr>
                                        <p:cTn id="49" dur="1" fill="hold">
                                          <p:stCondLst>
                                            <p:cond delay="0"/>
                                          </p:stCondLst>
                                        </p:cTn>
                                        <p:tgtEl>
                                          <p:spTgt spid="62"/>
                                        </p:tgtEl>
                                        <p:attrNameLst>
                                          <p:attrName>style.visibility</p:attrName>
                                        </p:attrNameLst>
                                      </p:cBhvr>
                                      <p:to>
                                        <p:strVal val="visible"/>
                                      </p:to>
                                    </p:set>
                                    <p:anim calcmode="lin" valueType="num">
                                      <p:cBhvr additive="base">
                                        <p:cTn id="50" dur="750"/>
                                        <p:tgtEl>
                                          <p:spTgt spid="62"/>
                                        </p:tgtEl>
                                        <p:attrNameLst>
                                          <p:attrName>ppt_y</p:attrName>
                                        </p:attrNameLst>
                                      </p:cBhvr>
                                      <p:tavLst>
                                        <p:tav tm="0">
                                          <p:val>
                                            <p:strVal val="#ppt_y+#ppt_h*1.125000"/>
                                          </p:val>
                                        </p:tav>
                                        <p:tav tm="100000">
                                          <p:val>
                                            <p:strVal val="#ppt_y"/>
                                          </p:val>
                                        </p:tav>
                                      </p:tavLst>
                                    </p:anim>
                                    <p:animEffect transition="in" filter="wipe(up)">
                                      <p:cBhvr>
                                        <p:cTn id="51" dur="750"/>
                                        <p:tgtEl>
                                          <p:spTgt spid="62"/>
                                        </p:tgtEl>
                                      </p:cBhvr>
                                    </p:animEffect>
                                  </p:childTnLst>
                                </p:cTn>
                              </p:par>
                              <p:par>
                                <p:cTn id="52" presetID="12" presetClass="entr" presetSubtype="1" fill="hold" grpId="0" nodeType="withEffect">
                                  <p:stCondLst>
                                    <p:cond delay="2950"/>
                                  </p:stCondLst>
                                  <p:childTnLst>
                                    <p:set>
                                      <p:cBhvr>
                                        <p:cTn id="53" dur="1" fill="hold">
                                          <p:stCondLst>
                                            <p:cond delay="0"/>
                                          </p:stCondLst>
                                        </p:cTn>
                                        <p:tgtEl>
                                          <p:spTgt spid="63"/>
                                        </p:tgtEl>
                                        <p:attrNameLst>
                                          <p:attrName>style.visibility</p:attrName>
                                        </p:attrNameLst>
                                      </p:cBhvr>
                                      <p:to>
                                        <p:strVal val="visible"/>
                                      </p:to>
                                    </p:set>
                                    <p:anim calcmode="lin" valueType="num">
                                      <p:cBhvr additive="base">
                                        <p:cTn id="54" dur="750"/>
                                        <p:tgtEl>
                                          <p:spTgt spid="63"/>
                                        </p:tgtEl>
                                        <p:attrNameLst>
                                          <p:attrName>ppt_y</p:attrName>
                                        </p:attrNameLst>
                                      </p:cBhvr>
                                      <p:tavLst>
                                        <p:tav tm="0">
                                          <p:val>
                                            <p:strVal val="#ppt_y-#ppt_h*1.125000"/>
                                          </p:val>
                                        </p:tav>
                                        <p:tav tm="100000">
                                          <p:val>
                                            <p:strVal val="#ppt_y"/>
                                          </p:val>
                                        </p:tav>
                                      </p:tavLst>
                                    </p:anim>
                                    <p:animEffect transition="in" filter="wipe(down)">
                                      <p:cBhvr>
                                        <p:cTn id="55" dur="7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1" grpId="0"/>
      <p:bldP spid="62" grpId="0"/>
      <p:bldP spid="63" grpId="0"/>
      <p:bldP spid="44" grpId="0" animBg="1"/>
      <p:bldP spid="5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a:extLst>
              <a:ext uri="{FF2B5EF4-FFF2-40B4-BE49-F238E27FC236}">
                <a16:creationId xmlns:a16="http://schemas.microsoft.com/office/drawing/2014/main" xmlns="" id="{3AB94B23-4917-44B0-9024-EA7F3D22CD44}"/>
              </a:ext>
            </a:extLst>
          </p:cNvPr>
          <p:cNvGrpSpPr/>
          <p:nvPr/>
        </p:nvGrpSpPr>
        <p:grpSpPr>
          <a:xfrm>
            <a:off x="0" y="0"/>
            <a:ext cx="12192000" cy="6858000"/>
            <a:chOff x="0" y="0"/>
            <a:chExt cx="12192000" cy="6858000"/>
          </a:xfrm>
        </p:grpSpPr>
        <p:sp>
          <p:nvSpPr>
            <p:cNvPr id="42" name="矩形 41">
              <a:extLst>
                <a:ext uri="{FF2B5EF4-FFF2-40B4-BE49-F238E27FC236}">
                  <a16:creationId xmlns:a16="http://schemas.microsoft.com/office/drawing/2014/main" xmlns="" id="{A89B4C63-1258-4891-8B40-6596DB044C4B}"/>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矩形 42">
              <a:extLst>
                <a:ext uri="{FF2B5EF4-FFF2-40B4-BE49-F238E27FC236}">
                  <a16:creationId xmlns:a16="http://schemas.microsoft.com/office/drawing/2014/main" xmlns="" id="{4DC8BE22-F7D2-4E8E-942B-66568A9AE214}"/>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5" name="组合 44">
              <a:extLst>
                <a:ext uri="{FF2B5EF4-FFF2-40B4-BE49-F238E27FC236}">
                  <a16:creationId xmlns:a16="http://schemas.microsoft.com/office/drawing/2014/main" xmlns="" id="{887485EA-5DC3-4A80-B751-BFF8F0B8341C}"/>
                </a:ext>
              </a:extLst>
            </p:cNvPr>
            <p:cNvGrpSpPr/>
            <p:nvPr/>
          </p:nvGrpSpPr>
          <p:grpSpPr>
            <a:xfrm>
              <a:off x="1008185" y="0"/>
              <a:ext cx="10175630" cy="6059658"/>
              <a:chOff x="1008185" y="0"/>
              <a:chExt cx="10175630" cy="6059658"/>
            </a:xfrm>
          </p:grpSpPr>
          <p:sp>
            <p:nvSpPr>
              <p:cNvPr id="51" name="矩形 50">
                <a:extLst>
                  <a:ext uri="{FF2B5EF4-FFF2-40B4-BE49-F238E27FC236}">
                    <a16:creationId xmlns:a16="http://schemas.microsoft.com/office/drawing/2014/main" xmlns="" id="{A6727DD9-4818-4358-B153-82B5BCB3B2DC}"/>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a:extLst>
                  <a:ext uri="{FF2B5EF4-FFF2-40B4-BE49-F238E27FC236}">
                    <a16:creationId xmlns:a16="http://schemas.microsoft.com/office/drawing/2014/main" xmlns="" id="{9BE84E25-E2F1-4A77-91B9-5B311188036C}"/>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0" name="椭圆 69">
                <a:extLst>
                  <a:ext uri="{FF2B5EF4-FFF2-40B4-BE49-F238E27FC236}">
                    <a16:creationId xmlns:a16="http://schemas.microsoft.com/office/drawing/2014/main" xmlns="" id="{275FCDF5-0234-467C-88BF-9B9B235F0F7A}"/>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a:extLst>
                  <a:ext uri="{FF2B5EF4-FFF2-40B4-BE49-F238E27FC236}">
                    <a16:creationId xmlns:a16="http://schemas.microsoft.com/office/drawing/2014/main" xmlns="" id="{426386D2-3F4A-4D88-8310-E6FB4A0498BF}"/>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2" name="椭圆 71">
                <a:extLst>
                  <a:ext uri="{FF2B5EF4-FFF2-40B4-BE49-F238E27FC236}">
                    <a16:creationId xmlns:a16="http://schemas.microsoft.com/office/drawing/2014/main" xmlns="" id="{5204BC72-5EFC-4C2E-8263-AB8801D5DE52}"/>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矩形 36">
            <a:extLst>
              <a:ext uri="{FF2B5EF4-FFF2-40B4-BE49-F238E27FC236}">
                <a16:creationId xmlns:a16="http://schemas.microsoft.com/office/drawing/2014/main" xmlns="" id="{F4097047-9894-42D5-88E8-ED9029968257}"/>
              </a:ext>
            </a:extLst>
          </p:cNvPr>
          <p:cNvSpPr/>
          <p:nvPr/>
        </p:nvSpPr>
        <p:spPr>
          <a:xfrm>
            <a:off x="10287298" y="3632182"/>
            <a:ext cx="74144" cy="64841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2456E564-88CC-4E98-9462-4F15D442A5F4}"/>
              </a:ext>
            </a:extLst>
          </p:cNvPr>
          <p:cNvSpPr/>
          <p:nvPr/>
        </p:nvSpPr>
        <p:spPr>
          <a:xfrm>
            <a:off x="5252002" y="1944187"/>
            <a:ext cx="1687996" cy="1687996"/>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6" name="直接箭头连接符 45">
            <a:extLst>
              <a:ext uri="{FF2B5EF4-FFF2-40B4-BE49-F238E27FC236}">
                <a16:creationId xmlns:a16="http://schemas.microsoft.com/office/drawing/2014/main" xmlns="" id="{F9D35DC7-A4F1-4AD2-B9B0-E53A77A8B667}"/>
              </a:ext>
            </a:extLst>
          </p:cNvPr>
          <p:cNvCxnSpPr>
            <a:stCxn id="44" idx="6"/>
          </p:cNvCxnSpPr>
          <p:nvPr/>
        </p:nvCxnSpPr>
        <p:spPr>
          <a:xfrm>
            <a:off x="6939998" y="2788185"/>
            <a:ext cx="2544244" cy="0"/>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47" name="组合 46">
            <a:extLst>
              <a:ext uri="{FF2B5EF4-FFF2-40B4-BE49-F238E27FC236}">
                <a16:creationId xmlns:a16="http://schemas.microsoft.com/office/drawing/2014/main" xmlns="" id="{F19FD24B-200E-455C-AB58-DCF17E13B8C5}"/>
              </a:ext>
            </a:extLst>
          </p:cNvPr>
          <p:cNvGrpSpPr/>
          <p:nvPr/>
        </p:nvGrpSpPr>
        <p:grpSpPr>
          <a:xfrm>
            <a:off x="9610462" y="2465293"/>
            <a:ext cx="788180" cy="788180"/>
            <a:chOff x="3615256" y="4445468"/>
            <a:chExt cx="645783" cy="645783"/>
          </a:xfrm>
        </p:grpSpPr>
        <p:sp>
          <p:nvSpPr>
            <p:cNvPr id="48" name="椭圆 47">
              <a:extLst>
                <a:ext uri="{FF2B5EF4-FFF2-40B4-BE49-F238E27FC236}">
                  <a16:creationId xmlns:a16="http://schemas.microsoft.com/office/drawing/2014/main" xmlns="" id="{C38FA9E6-5B2B-4425-9B84-F6A68867E293}"/>
                </a:ext>
              </a:extLst>
            </p:cNvPr>
            <p:cNvSpPr/>
            <p:nvPr/>
          </p:nvSpPr>
          <p:spPr>
            <a:xfrm>
              <a:off x="3615256" y="4445468"/>
              <a:ext cx="645783" cy="645783"/>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xmlns="" id="{7D75C8D7-01DA-4183-A879-8BCB078AA810}"/>
                </a:ext>
              </a:extLst>
            </p:cNvPr>
            <p:cNvSpPr txBox="1"/>
            <p:nvPr/>
          </p:nvSpPr>
          <p:spPr>
            <a:xfrm>
              <a:off x="3663303" y="4493995"/>
              <a:ext cx="567256" cy="579995"/>
            </a:xfrm>
            <a:prstGeom prst="rect">
              <a:avLst/>
            </a:prstGeom>
            <a:noFill/>
          </p:spPr>
          <p:txBody>
            <a:bodyPr wrap="square">
              <a:spAutoFit/>
            </a:bodyPr>
            <a:lstStyle/>
            <a:p>
              <a:pPr algn="ctr"/>
              <a:r>
                <a:rPr lang="zh-CN" altLang="en-US" sz="4000" b="1" dirty="0">
                  <a:solidFill>
                    <a:schemeClr val="bg1"/>
                  </a:solidFill>
                  <a:sym typeface="Wingdings" panose="05000000000000000000" pitchFamily="2" charset="2"/>
                </a:rPr>
                <a:t></a:t>
              </a:r>
              <a:endParaRPr lang="zh-CN" altLang="en-US" sz="4000" b="1" dirty="0">
                <a:solidFill>
                  <a:schemeClr val="bg1"/>
                </a:solidFill>
              </a:endParaRPr>
            </a:p>
          </p:txBody>
        </p:sp>
      </p:grpSp>
      <p:cxnSp>
        <p:nvCxnSpPr>
          <p:cNvPr id="50" name="直接箭头连接符 49">
            <a:extLst>
              <a:ext uri="{FF2B5EF4-FFF2-40B4-BE49-F238E27FC236}">
                <a16:creationId xmlns:a16="http://schemas.microsoft.com/office/drawing/2014/main" xmlns="" id="{9744019B-940E-486E-BF75-B3B028C130F0}"/>
              </a:ext>
            </a:extLst>
          </p:cNvPr>
          <p:cNvCxnSpPr>
            <a:cxnSpLocks/>
          </p:cNvCxnSpPr>
          <p:nvPr/>
        </p:nvCxnSpPr>
        <p:spPr>
          <a:xfrm flipH="1">
            <a:off x="2707758" y="2788185"/>
            <a:ext cx="2544244" cy="0"/>
          </a:xfrm>
          <a:prstGeom prst="straightConnector1">
            <a:avLst/>
          </a:prstGeom>
          <a:ln w="19050">
            <a:solidFill>
              <a:schemeClr val="accent6">
                <a:lumMod val="60000"/>
                <a:lumOff val="40000"/>
              </a:schemeClr>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xmlns="" id="{CEC05A48-736A-4B4F-8375-C93D5316396D}"/>
              </a:ext>
            </a:extLst>
          </p:cNvPr>
          <p:cNvGrpSpPr/>
          <p:nvPr/>
        </p:nvGrpSpPr>
        <p:grpSpPr>
          <a:xfrm>
            <a:off x="1793358" y="2465293"/>
            <a:ext cx="788180" cy="788180"/>
            <a:chOff x="1793358" y="2465293"/>
            <a:chExt cx="788180" cy="788180"/>
          </a:xfrm>
        </p:grpSpPr>
        <p:sp>
          <p:nvSpPr>
            <p:cNvPr id="52" name="椭圆 51">
              <a:extLst>
                <a:ext uri="{FF2B5EF4-FFF2-40B4-BE49-F238E27FC236}">
                  <a16:creationId xmlns:a16="http://schemas.microsoft.com/office/drawing/2014/main" xmlns="" id="{1CDD9508-70F9-4A92-9FA0-C89BC592F66A}"/>
                </a:ext>
              </a:extLst>
            </p:cNvPr>
            <p:cNvSpPr/>
            <p:nvPr/>
          </p:nvSpPr>
          <p:spPr>
            <a:xfrm flipH="1">
              <a:off x="1793358" y="2465293"/>
              <a:ext cx="788180" cy="788180"/>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xmlns="" id="{15F692B8-C6FD-4874-968A-88E1C4D8FE89}"/>
                </a:ext>
              </a:extLst>
            </p:cNvPr>
            <p:cNvSpPr txBox="1"/>
            <p:nvPr/>
          </p:nvSpPr>
          <p:spPr>
            <a:xfrm flipH="1">
              <a:off x="1830559" y="2524520"/>
              <a:ext cx="692338" cy="707886"/>
            </a:xfrm>
            <a:prstGeom prst="rect">
              <a:avLst/>
            </a:prstGeom>
            <a:noFill/>
          </p:spPr>
          <p:txBody>
            <a:bodyPr wrap="square">
              <a:spAutoFit/>
            </a:bodyPr>
            <a:lstStyle/>
            <a:p>
              <a:pPr algn="ctr"/>
              <a:r>
                <a:rPr lang="zh-CN" altLang="en-US" sz="4000" b="1" dirty="0">
                  <a:solidFill>
                    <a:sysClr val="windowText" lastClr="000000"/>
                  </a:solidFill>
                  <a:sym typeface="Wingdings" panose="05000000000000000000" pitchFamily="2" charset="2"/>
                </a:rPr>
                <a:t></a:t>
              </a:r>
              <a:endParaRPr lang="zh-CN" altLang="en-US" sz="4000" b="1" dirty="0">
                <a:solidFill>
                  <a:sysClr val="windowText" lastClr="000000"/>
                </a:solidFill>
              </a:endParaRPr>
            </a:p>
          </p:txBody>
        </p:sp>
      </p:grpSp>
      <p:sp>
        <p:nvSpPr>
          <p:cNvPr id="54" name="矩形 53">
            <a:extLst>
              <a:ext uri="{FF2B5EF4-FFF2-40B4-BE49-F238E27FC236}">
                <a16:creationId xmlns:a16="http://schemas.microsoft.com/office/drawing/2014/main" xmlns="" id="{C5FB6388-707A-4497-87EC-5AE072C20A3F}"/>
              </a:ext>
            </a:extLst>
          </p:cNvPr>
          <p:cNvSpPr/>
          <p:nvPr/>
        </p:nvSpPr>
        <p:spPr>
          <a:xfrm>
            <a:off x="10287298" y="4754730"/>
            <a:ext cx="74144" cy="64841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xmlns="" id="{C5595C0D-E57A-4479-9E4B-E8190DE0457C}"/>
              </a:ext>
            </a:extLst>
          </p:cNvPr>
          <p:cNvSpPr/>
          <p:nvPr/>
        </p:nvSpPr>
        <p:spPr>
          <a:xfrm>
            <a:off x="1830621" y="3635134"/>
            <a:ext cx="74144" cy="648415"/>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xmlns="" id="{44741660-0F51-44FD-ABE5-7F301F695F94}"/>
              </a:ext>
            </a:extLst>
          </p:cNvPr>
          <p:cNvSpPr/>
          <p:nvPr/>
        </p:nvSpPr>
        <p:spPr>
          <a:xfrm>
            <a:off x="1830621" y="4757682"/>
            <a:ext cx="74144" cy="648415"/>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xmlns="" id="{2809AC96-D64A-4B38-95DA-663B8FA82E88}"/>
              </a:ext>
            </a:extLst>
          </p:cNvPr>
          <p:cNvSpPr txBox="1"/>
          <p:nvPr/>
        </p:nvSpPr>
        <p:spPr>
          <a:xfrm>
            <a:off x="2005864" y="3632182"/>
            <a:ext cx="2891653" cy="430887"/>
          </a:xfrm>
          <a:prstGeom prst="rect">
            <a:avLst/>
          </a:prstGeom>
          <a:noFill/>
        </p:spPr>
        <p:txBody>
          <a:bodyPr wrap="square" rtlCol="0">
            <a:spAutoFit/>
          </a:bodyPr>
          <a:lstStyle/>
          <a:p>
            <a:r>
              <a:rPr lang="zh-CN" altLang="en-US" sz="2200" dirty="0">
                <a:latin typeface="+mj-ea"/>
                <a:ea typeface="+mj-ea"/>
              </a:rPr>
              <a:t>点击添加小标题</a:t>
            </a:r>
            <a:endParaRPr lang="en-US" altLang="zh-CN" sz="2200" dirty="0">
              <a:latin typeface="+mj-ea"/>
              <a:ea typeface="+mj-ea"/>
            </a:endParaRPr>
          </a:p>
        </p:txBody>
      </p:sp>
      <p:sp>
        <p:nvSpPr>
          <p:cNvPr id="58" name="文本框 57">
            <a:extLst>
              <a:ext uri="{FF2B5EF4-FFF2-40B4-BE49-F238E27FC236}">
                <a16:creationId xmlns:a16="http://schemas.microsoft.com/office/drawing/2014/main" xmlns="" id="{8539340C-7043-4E8E-81C6-833D896F3694}"/>
              </a:ext>
            </a:extLst>
          </p:cNvPr>
          <p:cNvSpPr txBox="1"/>
          <p:nvPr/>
        </p:nvSpPr>
        <p:spPr>
          <a:xfrm>
            <a:off x="2005865" y="3955066"/>
            <a:ext cx="3144976" cy="391967"/>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请点击添加文字请点击添加文字。</a:t>
            </a:r>
          </a:p>
        </p:txBody>
      </p:sp>
      <p:sp>
        <p:nvSpPr>
          <p:cNvPr id="59" name="文本框 58">
            <a:extLst>
              <a:ext uri="{FF2B5EF4-FFF2-40B4-BE49-F238E27FC236}">
                <a16:creationId xmlns:a16="http://schemas.microsoft.com/office/drawing/2014/main" xmlns="" id="{C671BA31-7733-4B83-B3CD-5C4E77A0FE1C}"/>
              </a:ext>
            </a:extLst>
          </p:cNvPr>
          <p:cNvSpPr txBox="1"/>
          <p:nvPr/>
        </p:nvSpPr>
        <p:spPr>
          <a:xfrm>
            <a:off x="2007925" y="4747691"/>
            <a:ext cx="2891653" cy="430887"/>
          </a:xfrm>
          <a:prstGeom prst="rect">
            <a:avLst/>
          </a:prstGeom>
          <a:noFill/>
        </p:spPr>
        <p:txBody>
          <a:bodyPr wrap="square" rtlCol="0">
            <a:spAutoFit/>
          </a:bodyPr>
          <a:lstStyle/>
          <a:p>
            <a:r>
              <a:rPr lang="zh-CN" altLang="en-US" sz="2200" dirty="0">
                <a:latin typeface="+mj-ea"/>
                <a:ea typeface="+mj-ea"/>
              </a:rPr>
              <a:t>点击添加小标题</a:t>
            </a:r>
            <a:endParaRPr lang="en-US" altLang="zh-CN" sz="2200" dirty="0">
              <a:latin typeface="+mj-ea"/>
              <a:ea typeface="+mj-ea"/>
            </a:endParaRPr>
          </a:p>
        </p:txBody>
      </p:sp>
      <p:sp>
        <p:nvSpPr>
          <p:cNvPr id="60" name="文本框 59">
            <a:extLst>
              <a:ext uri="{FF2B5EF4-FFF2-40B4-BE49-F238E27FC236}">
                <a16:creationId xmlns:a16="http://schemas.microsoft.com/office/drawing/2014/main" xmlns="" id="{F94D0C48-76CF-4F9F-B00D-DC1CF3FC9067}"/>
              </a:ext>
            </a:extLst>
          </p:cNvPr>
          <p:cNvSpPr txBox="1"/>
          <p:nvPr/>
        </p:nvSpPr>
        <p:spPr>
          <a:xfrm>
            <a:off x="2007926" y="5070575"/>
            <a:ext cx="3144976" cy="391967"/>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请点击添加文字请点击添加文字。</a:t>
            </a:r>
          </a:p>
        </p:txBody>
      </p:sp>
      <p:sp>
        <p:nvSpPr>
          <p:cNvPr id="61" name="文本框 60">
            <a:extLst>
              <a:ext uri="{FF2B5EF4-FFF2-40B4-BE49-F238E27FC236}">
                <a16:creationId xmlns:a16="http://schemas.microsoft.com/office/drawing/2014/main" xmlns="" id="{AA77EB27-5BCE-46B2-B8AE-F021258A7454}"/>
              </a:ext>
            </a:extLst>
          </p:cNvPr>
          <p:cNvSpPr txBox="1"/>
          <p:nvPr/>
        </p:nvSpPr>
        <p:spPr>
          <a:xfrm>
            <a:off x="7275727" y="3632182"/>
            <a:ext cx="2891653" cy="430887"/>
          </a:xfrm>
          <a:prstGeom prst="rect">
            <a:avLst/>
          </a:prstGeom>
          <a:noFill/>
        </p:spPr>
        <p:txBody>
          <a:bodyPr wrap="square" rtlCol="0">
            <a:spAutoFit/>
          </a:bodyPr>
          <a:lstStyle/>
          <a:p>
            <a:pPr algn="r"/>
            <a:r>
              <a:rPr lang="zh-CN" altLang="en-US" sz="2200" dirty="0">
                <a:latin typeface="+mj-ea"/>
                <a:ea typeface="+mj-ea"/>
              </a:rPr>
              <a:t>点击添加小标题</a:t>
            </a:r>
            <a:endParaRPr lang="en-US" altLang="zh-CN" sz="2200" dirty="0">
              <a:latin typeface="+mj-ea"/>
              <a:ea typeface="+mj-ea"/>
            </a:endParaRPr>
          </a:p>
        </p:txBody>
      </p:sp>
      <p:sp>
        <p:nvSpPr>
          <p:cNvPr id="62" name="文本框 61">
            <a:extLst>
              <a:ext uri="{FF2B5EF4-FFF2-40B4-BE49-F238E27FC236}">
                <a16:creationId xmlns:a16="http://schemas.microsoft.com/office/drawing/2014/main" xmlns="" id="{EC996BC4-0B6F-4A5F-A371-47301445ADC1}"/>
              </a:ext>
            </a:extLst>
          </p:cNvPr>
          <p:cNvSpPr txBox="1"/>
          <p:nvPr/>
        </p:nvSpPr>
        <p:spPr>
          <a:xfrm>
            <a:off x="7091091" y="3955066"/>
            <a:ext cx="3144976" cy="391967"/>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请点击添加文字请点击添加文字。</a:t>
            </a:r>
          </a:p>
        </p:txBody>
      </p:sp>
      <p:sp>
        <p:nvSpPr>
          <p:cNvPr id="63" name="文本框 62">
            <a:extLst>
              <a:ext uri="{FF2B5EF4-FFF2-40B4-BE49-F238E27FC236}">
                <a16:creationId xmlns:a16="http://schemas.microsoft.com/office/drawing/2014/main" xmlns="" id="{65C169C1-DBE3-43D1-91B6-DC004ECFA35A}"/>
              </a:ext>
            </a:extLst>
          </p:cNvPr>
          <p:cNvSpPr txBox="1"/>
          <p:nvPr/>
        </p:nvSpPr>
        <p:spPr>
          <a:xfrm>
            <a:off x="7275727" y="4747691"/>
            <a:ext cx="2891653" cy="430887"/>
          </a:xfrm>
          <a:prstGeom prst="rect">
            <a:avLst/>
          </a:prstGeom>
          <a:noFill/>
        </p:spPr>
        <p:txBody>
          <a:bodyPr wrap="square" rtlCol="0">
            <a:spAutoFit/>
          </a:bodyPr>
          <a:lstStyle/>
          <a:p>
            <a:pPr algn="r"/>
            <a:r>
              <a:rPr lang="zh-CN" altLang="en-US" sz="2200" dirty="0">
                <a:latin typeface="+mj-ea"/>
                <a:ea typeface="+mj-ea"/>
              </a:rPr>
              <a:t>点击添加小标题</a:t>
            </a:r>
            <a:endParaRPr lang="en-US" altLang="zh-CN" sz="2200" dirty="0">
              <a:latin typeface="+mj-ea"/>
              <a:ea typeface="+mj-ea"/>
            </a:endParaRPr>
          </a:p>
        </p:txBody>
      </p:sp>
      <p:sp>
        <p:nvSpPr>
          <p:cNvPr id="64" name="文本框 63">
            <a:extLst>
              <a:ext uri="{FF2B5EF4-FFF2-40B4-BE49-F238E27FC236}">
                <a16:creationId xmlns:a16="http://schemas.microsoft.com/office/drawing/2014/main" xmlns="" id="{55445C01-237A-43AF-A798-3E36EBE9E235}"/>
              </a:ext>
            </a:extLst>
          </p:cNvPr>
          <p:cNvSpPr txBox="1"/>
          <p:nvPr/>
        </p:nvSpPr>
        <p:spPr>
          <a:xfrm>
            <a:off x="7091091" y="5070575"/>
            <a:ext cx="3144976" cy="391967"/>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请点击添加文字请点击添加文字。</a:t>
            </a:r>
          </a:p>
        </p:txBody>
      </p:sp>
      <p:sp>
        <p:nvSpPr>
          <p:cNvPr id="65" name="等腰三角形 64">
            <a:extLst>
              <a:ext uri="{FF2B5EF4-FFF2-40B4-BE49-F238E27FC236}">
                <a16:creationId xmlns:a16="http://schemas.microsoft.com/office/drawing/2014/main" xmlns="" id="{409B66DC-9F28-41C6-A01B-2CDCC500938A}"/>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a:extLst>
              <a:ext uri="{FF2B5EF4-FFF2-40B4-BE49-F238E27FC236}">
                <a16:creationId xmlns:a16="http://schemas.microsoft.com/office/drawing/2014/main" xmlns="" id="{61B4CC08-FA2D-4656-A3DD-280828178867}"/>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03</a:t>
            </a:r>
            <a:endParaRPr lang="zh-CN" altLang="en-US" sz="3200" dirty="0">
              <a:solidFill>
                <a:schemeClr val="tx1">
                  <a:lumMod val="95000"/>
                  <a:lumOff val="5000"/>
                </a:schemeClr>
              </a:solidFill>
              <a:latin typeface="+mj-lt"/>
            </a:endParaRPr>
          </a:p>
        </p:txBody>
      </p:sp>
      <p:sp>
        <p:nvSpPr>
          <p:cNvPr id="67" name="矩形 66">
            <a:extLst>
              <a:ext uri="{FF2B5EF4-FFF2-40B4-BE49-F238E27FC236}">
                <a16:creationId xmlns:a16="http://schemas.microsoft.com/office/drawing/2014/main" xmlns="" id="{74983009-5F3C-4320-9F59-7A4943AA8B87}"/>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a16="http://schemas.microsoft.com/office/drawing/2014/main" xmlns="" id="{BF1D67E8-8EE9-45EE-9E3D-633E4F959F69}"/>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经验与教训</a:t>
            </a:r>
            <a:endParaRPr lang="en-US" altLang="zh-CN" sz="3200" dirty="0">
              <a:latin typeface="+mj-ea"/>
              <a:ea typeface="+mj-ea"/>
            </a:endParaRPr>
          </a:p>
        </p:txBody>
      </p:sp>
    </p:spTree>
    <p:extLst>
      <p:ext uri="{BB962C8B-B14F-4D97-AF65-F5344CB8AC3E}">
        <p14:creationId xmlns:p14="http://schemas.microsoft.com/office/powerpoint/2010/main" val="11279108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000">
        <p15:prstTrans prst="pageCurlSing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 calcmode="lin" valueType="num">
                                      <p:cBhvr>
                                        <p:cTn id="9" dur="500" fill="hold"/>
                                        <p:tgtEl>
                                          <p:spTgt spid="65"/>
                                        </p:tgtEl>
                                        <p:attrNameLst>
                                          <p:attrName>style.rotation</p:attrName>
                                        </p:attrNameLst>
                                      </p:cBhvr>
                                      <p:tavLst>
                                        <p:tav tm="0">
                                          <p:val>
                                            <p:fltVal val="90"/>
                                          </p:val>
                                        </p:tav>
                                        <p:tav tm="100000">
                                          <p:val>
                                            <p:fltVal val="0"/>
                                          </p:val>
                                        </p:tav>
                                      </p:tavLst>
                                    </p:anim>
                                    <p:animEffect transition="in" filter="fade">
                                      <p:cBhvr>
                                        <p:cTn id="10" dur="500"/>
                                        <p:tgtEl>
                                          <p:spTgt spid="6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p:cTn id="14" dur="500" fill="hold"/>
                                        <p:tgtEl>
                                          <p:spTgt spid="67"/>
                                        </p:tgtEl>
                                        <p:attrNameLst>
                                          <p:attrName>ppt_w</p:attrName>
                                        </p:attrNameLst>
                                      </p:cBhvr>
                                      <p:tavLst>
                                        <p:tav tm="0">
                                          <p:val>
                                            <p:fltVal val="0"/>
                                          </p:val>
                                        </p:tav>
                                        <p:tav tm="100000">
                                          <p:val>
                                            <p:strVal val="#ppt_w"/>
                                          </p:val>
                                        </p:tav>
                                      </p:tavLst>
                                    </p:anim>
                                    <p:anim calcmode="lin" valueType="num">
                                      <p:cBhvr>
                                        <p:cTn id="15" dur="500" fill="hold"/>
                                        <p:tgtEl>
                                          <p:spTgt spid="67"/>
                                        </p:tgtEl>
                                        <p:attrNameLst>
                                          <p:attrName>ppt_h</p:attrName>
                                        </p:attrNameLst>
                                      </p:cBhvr>
                                      <p:tavLst>
                                        <p:tav tm="0">
                                          <p:val>
                                            <p:fltVal val="0"/>
                                          </p:val>
                                        </p:tav>
                                        <p:tav tm="100000">
                                          <p:val>
                                            <p:strVal val="#ppt_h"/>
                                          </p:val>
                                        </p:tav>
                                      </p:tavLst>
                                    </p:anim>
                                    <p:animEffect transition="in" filter="fade">
                                      <p:cBhvr>
                                        <p:cTn id="16" dur="500"/>
                                        <p:tgtEl>
                                          <p:spTgt spid="67"/>
                                        </p:tgtEl>
                                      </p:cBhvr>
                                    </p:animEffect>
                                  </p:childTnLst>
                                </p:cTn>
                              </p:par>
                            </p:childTnLst>
                          </p:cTn>
                        </p:par>
                        <p:par>
                          <p:cTn id="17" fill="hold">
                            <p:stCondLst>
                              <p:cond delay="1000"/>
                            </p:stCondLst>
                            <p:childTnLst>
                              <p:par>
                                <p:cTn id="18" presetID="12" presetClass="entr" presetSubtype="4" fill="hold" grpId="1"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750"/>
                                        <p:tgtEl>
                                          <p:spTgt spid="44"/>
                                        </p:tgtEl>
                                        <p:attrNameLst>
                                          <p:attrName>ppt_y</p:attrName>
                                        </p:attrNameLst>
                                      </p:cBhvr>
                                      <p:tavLst>
                                        <p:tav tm="0">
                                          <p:val>
                                            <p:strVal val="#ppt_y+#ppt_h*1.125000"/>
                                          </p:val>
                                        </p:tav>
                                        <p:tav tm="100000">
                                          <p:val>
                                            <p:strVal val="#ppt_y"/>
                                          </p:val>
                                        </p:tav>
                                      </p:tavLst>
                                    </p:anim>
                                    <p:animEffect transition="in" filter="wipe(up)">
                                      <p:cBhvr>
                                        <p:cTn id="21" dur="750"/>
                                        <p:tgtEl>
                                          <p:spTgt spid="44"/>
                                        </p:tgtEl>
                                      </p:cBhvr>
                                    </p:animEffect>
                                  </p:childTnLst>
                                </p:cTn>
                              </p:par>
                              <p:par>
                                <p:cTn id="22" presetID="42"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750"/>
                                        <p:tgtEl>
                                          <p:spTgt spid="4"/>
                                        </p:tgtEl>
                                      </p:cBhvr>
                                    </p:animEffect>
                                    <p:anim calcmode="lin" valueType="num">
                                      <p:cBhvr>
                                        <p:cTn id="25" dur="750" fill="hold"/>
                                        <p:tgtEl>
                                          <p:spTgt spid="4"/>
                                        </p:tgtEl>
                                        <p:attrNameLst>
                                          <p:attrName>ppt_x</p:attrName>
                                        </p:attrNameLst>
                                      </p:cBhvr>
                                      <p:tavLst>
                                        <p:tav tm="0">
                                          <p:val>
                                            <p:strVal val="#ppt_x"/>
                                          </p:val>
                                        </p:tav>
                                        <p:tav tm="100000">
                                          <p:val>
                                            <p:strVal val="#ppt_x"/>
                                          </p:val>
                                        </p:tav>
                                      </p:tavLst>
                                    </p:anim>
                                    <p:anim calcmode="lin" valueType="num">
                                      <p:cBhvr>
                                        <p:cTn id="26" dur="750" fill="hold"/>
                                        <p:tgtEl>
                                          <p:spTgt spid="4"/>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750"/>
                                        <p:tgtEl>
                                          <p:spTgt spid="47"/>
                                        </p:tgtEl>
                                      </p:cBhvr>
                                    </p:animEffect>
                                    <p:anim calcmode="lin" valueType="num">
                                      <p:cBhvr>
                                        <p:cTn id="30" dur="750" fill="hold"/>
                                        <p:tgtEl>
                                          <p:spTgt spid="47"/>
                                        </p:tgtEl>
                                        <p:attrNameLst>
                                          <p:attrName>ppt_x</p:attrName>
                                        </p:attrNameLst>
                                      </p:cBhvr>
                                      <p:tavLst>
                                        <p:tav tm="0">
                                          <p:val>
                                            <p:strVal val="#ppt_x"/>
                                          </p:val>
                                        </p:tav>
                                        <p:tav tm="100000">
                                          <p:val>
                                            <p:strVal val="#ppt_x"/>
                                          </p:val>
                                        </p:tav>
                                      </p:tavLst>
                                    </p:anim>
                                    <p:anim calcmode="lin" valueType="num">
                                      <p:cBhvr>
                                        <p:cTn id="31" dur="750" fill="hold"/>
                                        <p:tgtEl>
                                          <p:spTgt spid="47"/>
                                        </p:tgtEl>
                                        <p:attrNameLst>
                                          <p:attrName>ppt_y</p:attrName>
                                        </p:attrNameLst>
                                      </p:cBhvr>
                                      <p:tavLst>
                                        <p:tav tm="0">
                                          <p:val>
                                            <p:strVal val="#ppt_y+.1"/>
                                          </p:val>
                                        </p:tav>
                                        <p:tav tm="100000">
                                          <p:val>
                                            <p:strVal val="#ppt_y"/>
                                          </p:val>
                                        </p:tav>
                                      </p:tavLst>
                                    </p:anim>
                                  </p:childTnLst>
                                </p:cTn>
                              </p:par>
                            </p:childTnLst>
                          </p:cTn>
                        </p:par>
                        <p:par>
                          <p:cTn id="32" fill="hold">
                            <p:stCondLst>
                              <p:cond delay="1750"/>
                            </p:stCondLst>
                            <p:childTnLst>
                              <p:par>
                                <p:cTn id="33" presetID="22" presetClass="entr" presetSubtype="2"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right)">
                                      <p:cBhvr>
                                        <p:cTn id="35" dur="1000"/>
                                        <p:tgtEl>
                                          <p:spTgt spid="50"/>
                                        </p:tgtEl>
                                      </p:cBhvr>
                                    </p:animEffect>
                                  </p:childTnLst>
                                </p:cTn>
                              </p:par>
                              <p:par>
                                <p:cTn id="36" presetID="22" presetClass="entr" presetSubtype="8" fill="hold"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left)">
                                      <p:cBhvr>
                                        <p:cTn id="38" dur="1000"/>
                                        <p:tgtEl>
                                          <p:spTgt spid="46"/>
                                        </p:tgtEl>
                                      </p:cBhvr>
                                    </p:animEffect>
                                  </p:childTnLst>
                                </p:cTn>
                              </p:par>
                            </p:childTnLst>
                          </p:cTn>
                        </p:par>
                        <p:par>
                          <p:cTn id="39" fill="hold">
                            <p:stCondLst>
                              <p:cond delay="2750"/>
                            </p:stCondLst>
                            <p:childTnLst>
                              <p:par>
                                <p:cTn id="40" presetID="53" presetClass="entr" presetSubtype="16" fill="hold" grpId="0" nodeType="after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p:cTn id="42" dur="500" fill="hold"/>
                                        <p:tgtEl>
                                          <p:spTgt spid="55"/>
                                        </p:tgtEl>
                                        <p:attrNameLst>
                                          <p:attrName>ppt_w</p:attrName>
                                        </p:attrNameLst>
                                      </p:cBhvr>
                                      <p:tavLst>
                                        <p:tav tm="0">
                                          <p:val>
                                            <p:fltVal val="0"/>
                                          </p:val>
                                        </p:tav>
                                        <p:tav tm="100000">
                                          <p:val>
                                            <p:strVal val="#ppt_w"/>
                                          </p:val>
                                        </p:tav>
                                      </p:tavLst>
                                    </p:anim>
                                    <p:anim calcmode="lin" valueType="num">
                                      <p:cBhvr>
                                        <p:cTn id="43" dur="500" fill="hold"/>
                                        <p:tgtEl>
                                          <p:spTgt spid="55"/>
                                        </p:tgtEl>
                                        <p:attrNameLst>
                                          <p:attrName>ppt_h</p:attrName>
                                        </p:attrNameLst>
                                      </p:cBhvr>
                                      <p:tavLst>
                                        <p:tav tm="0">
                                          <p:val>
                                            <p:fltVal val="0"/>
                                          </p:val>
                                        </p:tav>
                                        <p:tav tm="100000">
                                          <p:val>
                                            <p:strVal val="#ppt_h"/>
                                          </p:val>
                                        </p:tav>
                                      </p:tavLst>
                                    </p:anim>
                                    <p:animEffect transition="in" filter="fade">
                                      <p:cBhvr>
                                        <p:cTn id="44" dur="500"/>
                                        <p:tgtEl>
                                          <p:spTgt spid="5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p:cTn id="52" dur="500" fill="hold"/>
                                        <p:tgtEl>
                                          <p:spTgt spid="56"/>
                                        </p:tgtEl>
                                        <p:attrNameLst>
                                          <p:attrName>ppt_w</p:attrName>
                                        </p:attrNameLst>
                                      </p:cBhvr>
                                      <p:tavLst>
                                        <p:tav tm="0">
                                          <p:val>
                                            <p:fltVal val="0"/>
                                          </p:val>
                                        </p:tav>
                                        <p:tav tm="100000">
                                          <p:val>
                                            <p:strVal val="#ppt_w"/>
                                          </p:val>
                                        </p:tav>
                                      </p:tavLst>
                                    </p:anim>
                                    <p:anim calcmode="lin" valueType="num">
                                      <p:cBhvr>
                                        <p:cTn id="53" dur="500" fill="hold"/>
                                        <p:tgtEl>
                                          <p:spTgt spid="56"/>
                                        </p:tgtEl>
                                        <p:attrNameLst>
                                          <p:attrName>ppt_h</p:attrName>
                                        </p:attrNameLst>
                                      </p:cBhvr>
                                      <p:tavLst>
                                        <p:tav tm="0">
                                          <p:val>
                                            <p:fltVal val="0"/>
                                          </p:val>
                                        </p:tav>
                                        <p:tav tm="100000">
                                          <p:val>
                                            <p:strVal val="#ppt_h"/>
                                          </p:val>
                                        </p:tav>
                                      </p:tavLst>
                                    </p:anim>
                                    <p:animEffect transition="in" filter="fade">
                                      <p:cBhvr>
                                        <p:cTn id="54" dur="500"/>
                                        <p:tgtEl>
                                          <p:spTgt spid="5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cBhvr>
                                        <p:cTn id="57" dur="500" fill="hold"/>
                                        <p:tgtEl>
                                          <p:spTgt spid="54"/>
                                        </p:tgtEl>
                                        <p:attrNameLst>
                                          <p:attrName>ppt_w</p:attrName>
                                        </p:attrNameLst>
                                      </p:cBhvr>
                                      <p:tavLst>
                                        <p:tav tm="0">
                                          <p:val>
                                            <p:fltVal val="0"/>
                                          </p:val>
                                        </p:tav>
                                        <p:tav tm="100000">
                                          <p:val>
                                            <p:strVal val="#ppt_w"/>
                                          </p:val>
                                        </p:tav>
                                      </p:tavLst>
                                    </p:anim>
                                    <p:anim calcmode="lin" valueType="num">
                                      <p:cBhvr>
                                        <p:cTn id="58" dur="500" fill="hold"/>
                                        <p:tgtEl>
                                          <p:spTgt spid="54"/>
                                        </p:tgtEl>
                                        <p:attrNameLst>
                                          <p:attrName>ppt_h</p:attrName>
                                        </p:attrNameLst>
                                      </p:cBhvr>
                                      <p:tavLst>
                                        <p:tav tm="0">
                                          <p:val>
                                            <p:fltVal val="0"/>
                                          </p:val>
                                        </p:tav>
                                        <p:tav tm="100000">
                                          <p:val>
                                            <p:strVal val="#ppt_h"/>
                                          </p:val>
                                        </p:tav>
                                      </p:tavLst>
                                    </p:anim>
                                    <p:animEffect transition="in" filter="fade">
                                      <p:cBhvr>
                                        <p:cTn id="59" dur="500"/>
                                        <p:tgtEl>
                                          <p:spTgt spid="54"/>
                                        </p:tgtEl>
                                      </p:cBhvr>
                                    </p:animEffect>
                                  </p:childTnLst>
                                </p:cTn>
                              </p:par>
                            </p:childTnLst>
                          </p:cTn>
                        </p:par>
                        <p:par>
                          <p:cTn id="60" fill="hold">
                            <p:stCondLst>
                              <p:cond delay="3250"/>
                            </p:stCondLst>
                            <p:childTnLst>
                              <p:par>
                                <p:cTn id="61" presetID="22" presetClass="entr" presetSubtype="8" fill="hold" grpId="0"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left)">
                                      <p:cBhvr>
                                        <p:cTn id="63" dur="1000"/>
                                        <p:tgtEl>
                                          <p:spTgt spid="57"/>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58"/>
                                        </p:tgtEl>
                                        <p:attrNameLst>
                                          <p:attrName>style.visibility</p:attrName>
                                        </p:attrNameLst>
                                      </p:cBhvr>
                                      <p:to>
                                        <p:strVal val="visible"/>
                                      </p:to>
                                    </p:set>
                                    <p:animEffect transition="in" filter="wipe(left)">
                                      <p:cBhvr>
                                        <p:cTn id="66" dur="1000"/>
                                        <p:tgtEl>
                                          <p:spTgt spid="5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59"/>
                                        </p:tgtEl>
                                        <p:attrNameLst>
                                          <p:attrName>style.visibility</p:attrName>
                                        </p:attrNameLst>
                                      </p:cBhvr>
                                      <p:to>
                                        <p:strVal val="visible"/>
                                      </p:to>
                                    </p:set>
                                    <p:animEffect transition="in" filter="wipe(left)">
                                      <p:cBhvr>
                                        <p:cTn id="69" dur="1000"/>
                                        <p:tgtEl>
                                          <p:spTgt spid="59"/>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60"/>
                                        </p:tgtEl>
                                        <p:attrNameLst>
                                          <p:attrName>style.visibility</p:attrName>
                                        </p:attrNameLst>
                                      </p:cBhvr>
                                      <p:to>
                                        <p:strVal val="visible"/>
                                      </p:to>
                                    </p:set>
                                    <p:animEffect transition="in" filter="wipe(left)">
                                      <p:cBhvr>
                                        <p:cTn id="72" dur="1000"/>
                                        <p:tgtEl>
                                          <p:spTgt spid="60"/>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wipe(right)">
                                      <p:cBhvr>
                                        <p:cTn id="75" dur="1000"/>
                                        <p:tgtEl>
                                          <p:spTgt spid="61"/>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wipe(right)">
                                      <p:cBhvr>
                                        <p:cTn id="78" dur="1000"/>
                                        <p:tgtEl>
                                          <p:spTgt spid="62"/>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63"/>
                                        </p:tgtEl>
                                        <p:attrNameLst>
                                          <p:attrName>style.visibility</p:attrName>
                                        </p:attrNameLst>
                                      </p:cBhvr>
                                      <p:to>
                                        <p:strVal val="visible"/>
                                      </p:to>
                                    </p:set>
                                    <p:animEffect transition="in" filter="wipe(right)">
                                      <p:cBhvr>
                                        <p:cTn id="81" dur="1000"/>
                                        <p:tgtEl>
                                          <p:spTgt spid="63"/>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wipe(right)">
                                      <p:cBhvr>
                                        <p:cTn id="84"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4" grpId="1" animBg="1"/>
      <p:bldP spid="54" grpId="0" animBg="1"/>
      <p:bldP spid="55" grpId="0" animBg="1"/>
      <p:bldP spid="56" grpId="0" animBg="1"/>
      <p:bldP spid="57" grpId="0"/>
      <p:bldP spid="58" grpId="0"/>
      <p:bldP spid="59" grpId="0"/>
      <p:bldP spid="60" grpId="0"/>
      <p:bldP spid="61" grpId="0"/>
      <p:bldP spid="62" grpId="0"/>
      <p:bldP spid="63" grpId="0"/>
      <p:bldP spid="64" grpId="0"/>
      <p:bldP spid="65" grpId="0" animBg="1"/>
      <p:bldP spid="6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51F2317-3BFA-40C8-B855-8BEA5AE68D1B}"/>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xmlns="" id="{46EBAAC1-C665-4ABB-98B6-DF6C23A44A2E}"/>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8" name="组合 27">
            <a:extLst>
              <a:ext uri="{FF2B5EF4-FFF2-40B4-BE49-F238E27FC236}">
                <a16:creationId xmlns:a16="http://schemas.microsoft.com/office/drawing/2014/main" xmlns="" id="{F160C59F-6E36-4F03-A6F0-7E9953A3374F}"/>
              </a:ext>
            </a:extLst>
          </p:cNvPr>
          <p:cNvGrpSpPr/>
          <p:nvPr/>
        </p:nvGrpSpPr>
        <p:grpSpPr>
          <a:xfrm>
            <a:off x="735354" y="0"/>
            <a:ext cx="10763855" cy="7475171"/>
            <a:chOff x="735354" y="0"/>
            <a:chExt cx="10763855" cy="7475171"/>
          </a:xfrm>
        </p:grpSpPr>
        <p:grpSp>
          <p:nvGrpSpPr>
            <p:cNvPr id="29" name="组合 28">
              <a:extLst>
                <a:ext uri="{FF2B5EF4-FFF2-40B4-BE49-F238E27FC236}">
                  <a16:creationId xmlns:a16="http://schemas.microsoft.com/office/drawing/2014/main" xmlns="" id="{4EB85556-9C7C-4B9A-8FB4-ED4E04B329AA}"/>
                </a:ext>
              </a:extLst>
            </p:cNvPr>
            <p:cNvGrpSpPr/>
            <p:nvPr/>
          </p:nvGrpSpPr>
          <p:grpSpPr>
            <a:xfrm>
              <a:off x="1008185" y="0"/>
              <a:ext cx="10175630" cy="6059658"/>
              <a:chOff x="1008185" y="0"/>
              <a:chExt cx="10175630" cy="6059658"/>
            </a:xfrm>
          </p:grpSpPr>
          <p:sp>
            <p:nvSpPr>
              <p:cNvPr id="34" name="矩形 33">
                <a:extLst>
                  <a:ext uri="{FF2B5EF4-FFF2-40B4-BE49-F238E27FC236}">
                    <a16:creationId xmlns:a16="http://schemas.microsoft.com/office/drawing/2014/main" xmlns="" id="{2F618D93-901B-4052-8C8A-04643BE33BD1}"/>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a16="http://schemas.microsoft.com/office/drawing/2014/main" xmlns="" id="{41561536-6DE2-48CF-B554-AA8B57137B95}"/>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8" name="椭圆 37">
                <a:extLst>
                  <a:ext uri="{FF2B5EF4-FFF2-40B4-BE49-F238E27FC236}">
                    <a16:creationId xmlns:a16="http://schemas.microsoft.com/office/drawing/2014/main" xmlns="" id="{35D164EE-D958-46D5-981A-68EDD5A4496A}"/>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a:extLst>
                  <a:ext uri="{FF2B5EF4-FFF2-40B4-BE49-F238E27FC236}">
                    <a16:creationId xmlns:a16="http://schemas.microsoft.com/office/drawing/2014/main" xmlns="" id="{F9D5F4F4-2920-40E9-B7C9-EC021E63DDBD}"/>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0" name="椭圆 39">
                <a:extLst>
                  <a:ext uri="{FF2B5EF4-FFF2-40B4-BE49-F238E27FC236}">
                    <a16:creationId xmlns:a16="http://schemas.microsoft.com/office/drawing/2014/main" xmlns="" id="{8525721B-5E52-4E66-BC47-6C7024DAABF4}"/>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0" name="图片 29">
              <a:extLst>
                <a:ext uri="{FF2B5EF4-FFF2-40B4-BE49-F238E27FC236}">
                  <a16:creationId xmlns:a16="http://schemas.microsoft.com/office/drawing/2014/main" xmlns="" id="{978EAC08-B42F-4F92-99A3-6624D5BCBE79}"/>
                </a:ext>
              </a:extLst>
            </p:cNvPr>
            <p:cNvPicPr>
              <a:picLocks noChangeAspect="1"/>
            </p:cNvPicPr>
            <p:nvPr/>
          </p:nvPicPr>
          <p:blipFill>
            <a:blip r:embed="rId3"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4031717" y="2935771"/>
              <a:ext cx="4093974" cy="4539400"/>
            </a:xfrm>
            <a:prstGeom prst="rect">
              <a:avLst/>
            </a:prstGeom>
            <a:ln>
              <a:noFill/>
            </a:ln>
          </p:spPr>
        </p:pic>
        <p:pic>
          <p:nvPicPr>
            <p:cNvPr id="32" name="图片 31">
              <a:extLst>
                <a:ext uri="{FF2B5EF4-FFF2-40B4-BE49-F238E27FC236}">
                  <a16:creationId xmlns:a16="http://schemas.microsoft.com/office/drawing/2014/main" xmlns="" id="{71619C43-3D9D-4E26-83E7-5E3177C1184C}"/>
                </a:ext>
              </a:extLst>
            </p:cNvPr>
            <p:cNvPicPr>
              <a:picLocks noChangeAspect="1"/>
            </p:cNvPicPr>
            <p:nvPr/>
          </p:nvPicPr>
          <p:blipFill>
            <a:blip r:embed="rId4"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735354" y="3696962"/>
              <a:ext cx="3742268" cy="3415651"/>
            </a:xfrm>
            <a:prstGeom prst="rect">
              <a:avLst/>
            </a:prstGeom>
          </p:spPr>
        </p:pic>
        <p:pic>
          <p:nvPicPr>
            <p:cNvPr id="33" name="图片 32">
              <a:extLst>
                <a:ext uri="{FF2B5EF4-FFF2-40B4-BE49-F238E27FC236}">
                  <a16:creationId xmlns:a16="http://schemas.microsoft.com/office/drawing/2014/main" xmlns="" id="{780E3653-34F1-47A1-9D51-07846D207C58}"/>
                </a:ext>
              </a:extLst>
            </p:cNvPr>
            <p:cNvPicPr>
              <a:picLocks noChangeAspect="1"/>
            </p:cNvPicPr>
            <p:nvPr/>
          </p:nvPicPr>
          <p:blipFill>
            <a:blip r:embed="rId5"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flipH="1">
              <a:off x="7569047" y="3588530"/>
              <a:ext cx="3930162" cy="3586239"/>
            </a:xfrm>
            <a:prstGeom prst="rect">
              <a:avLst/>
            </a:prstGeom>
          </p:spPr>
        </p:pic>
      </p:grpSp>
      <p:sp>
        <p:nvSpPr>
          <p:cNvPr id="17" name="文本框 16">
            <a:extLst>
              <a:ext uri="{FF2B5EF4-FFF2-40B4-BE49-F238E27FC236}">
                <a16:creationId xmlns:a16="http://schemas.microsoft.com/office/drawing/2014/main" xmlns="" id="{9DAFBE18-081A-4751-8DAD-3527E9D341C8}"/>
              </a:ext>
            </a:extLst>
          </p:cNvPr>
          <p:cNvSpPr txBox="1"/>
          <p:nvPr/>
        </p:nvSpPr>
        <p:spPr>
          <a:xfrm>
            <a:off x="3339976" y="1158240"/>
            <a:ext cx="5565288" cy="1785104"/>
          </a:xfrm>
          <a:prstGeom prst="rect">
            <a:avLst/>
          </a:prstGeom>
          <a:noFill/>
        </p:spPr>
        <p:txBody>
          <a:bodyPr wrap="square" rtlCol="0">
            <a:spAutoFit/>
          </a:bodyPr>
          <a:lstStyle/>
          <a:p>
            <a:pPr algn="ctr"/>
            <a:r>
              <a:rPr lang="en-US" altLang="zh-CN" sz="11000" dirty="0">
                <a:solidFill>
                  <a:schemeClr val="accent6">
                    <a:lumMod val="60000"/>
                    <a:lumOff val="40000"/>
                  </a:schemeClr>
                </a:solidFill>
                <a:latin typeface="潮字社小石简" panose="02010604000000000000" pitchFamily="2" charset="-122"/>
                <a:ea typeface="潮字社小石简" panose="02010604000000000000" pitchFamily="2" charset="-122"/>
              </a:rPr>
              <a:t>20</a:t>
            </a:r>
            <a:r>
              <a:rPr lang="en-US" altLang="zh-CN" sz="11000" dirty="0">
                <a:solidFill>
                  <a:schemeClr val="accent6">
                    <a:lumMod val="75000"/>
                  </a:schemeClr>
                </a:solidFill>
                <a:latin typeface="潮字社小石简" panose="02010604000000000000" pitchFamily="2" charset="-122"/>
                <a:ea typeface="潮字社小石简" panose="02010604000000000000" pitchFamily="2" charset="-122"/>
              </a:rPr>
              <a:t>XX</a:t>
            </a:r>
          </a:p>
        </p:txBody>
      </p:sp>
      <p:sp>
        <p:nvSpPr>
          <p:cNvPr id="18" name="文本框 17">
            <a:extLst>
              <a:ext uri="{FF2B5EF4-FFF2-40B4-BE49-F238E27FC236}">
                <a16:creationId xmlns:a16="http://schemas.microsoft.com/office/drawing/2014/main" xmlns="" id="{DDE04A60-0184-4BD1-889A-EDE6D749DF10}"/>
              </a:ext>
            </a:extLst>
          </p:cNvPr>
          <p:cNvSpPr txBox="1"/>
          <p:nvPr/>
        </p:nvSpPr>
        <p:spPr>
          <a:xfrm>
            <a:off x="1812389" y="2821469"/>
            <a:ext cx="8620462" cy="1200329"/>
          </a:xfrm>
          <a:prstGeom prst="rect">
            <a:avLst/>
          </a:prstGeom>
          <a:noFill/>
        </p:spPr>
        <p:txBody>
          <a:bodyPr wrap="square" rtlCol="0">
            <a:spAutoFit/>
          </a:bodyPr>
          <a:lstStyle/>
          <a:p>
            <a:pPr algn="ctr"/>
            <a:r>
              <a:rPr lang="zh-CN" altLang="en-US" sz="7200" dirty="0">
                <a:solidFill>
                  <a:schemeClr val="tx1">
                    <a:lumMod val="75000"/>
                    <a:lumOff val="25000"/>
                  </a:schemeClr>
                </a:solidFill>
                <a:latin typeface="潮字社小石简" panose="02010604000000000000" pitchFamily="2" charset="-122"/>
                <a:ea typeface="潮字社小石简" panose="02010604000000000000" pitchFamily="2" charset="-122"/>
              </a:rPr>
              <a:t>年终工作总结报告</a:t>
            </a:r>
            <a:endParaRPr lang="en-US" altLang="zh-CN" sz="7200" dirty="0">
              <a:solidFill>
                <a:schemeClr val="tx1">
                  <a:lumMod val="75000"/>
                  <a:lumOff val="25000"/>
                </a:schemeClr>
              </a:solidFill>
              <a:latin typeface="潮字社小石简" panose="02010604000000000000" pitchFamily="2" charset="-122"/>
              <a:ea typeface="潮字社小石简" panose="02010604000000000000" pitchFamily="2" charset="-122"/>
            </a:endParaRPr>
          </a:p>
        </p:txBody>
      </p:sp>
      <p:sp>
        <p:nvSpPr>
          <p:cNvPr id="19" name="文本框 18">
            <a:extLst>
              <a:ext uri="{FF2B5EF4-FFF2-40B4-BE49-F238E27FC236}">
                <a16:creationId xmlns:a16="http://schemas.microsoft.com/office/drawing/2014/main" xmlns="" id="{5D6BD34D-B99F-45DE-ADE8-2D1FE78798D7}"/>
              </a:ext>
            </a:extLst>
          </p:cNvPr>
          <p:cNvSpPr txBox="1"/>
          <p:nvPr/>
        </p:nvSpPr>
        <p:spPr>
          <a:xfrm>
            <a:off x="2678654" y="4141203"/>
            <a:ext cx="3033657" cy="523220"/>
          </a:xfrm>
          <a:prstGeom prst="rect">
            <a:avLst/>
          </a:prstGeom>
          <a:noFill/>
        </p:spPr>
        <p:txBody>
          <a:bodyPr wrap="square" rtlCol="0">
            <a:spAutoFit/>
          </a:bodyPr>
          <a:lstStyle/>
          <a:p>
            <a:pPr algn="ctr"/>
            <a:r>
              <a:rPr lang="zh-CN" altLang="en-US" sz="2800" b="1" dirty="0">
                <a:solidFill>
                  <a:schemeClr val="tx1">
                    <a:lumMod val="85000"/>
                    <a:lumOff val="15000"/>
                  </a:schemeClr>
                </a:solidFill>
                <a:latin typeface="+mn-ea"/>
              </a:rPr>
              <a:t>汇报人：</a:t>
            </a:r>
            <a:r>
              <a:rPr lang="en-US" altLang="zh-CN" sz="2800" b="1" dirty="0">
                <a:solidFill>
                  <a:schemeClr val="tx1">
                    <a:lumMod val="85000"/>
                    <a:lumOff val="15000"/>
                  </a:schemeClr>
                </a:solidFill>
                <a:latin typeface="+mn-ea"/>
              </a:rPr>
              <a:t>XXX</a:t>
            </a:r>
            <a:endParaRPr lang="zh-CN" altLang="en-US" sz="2800" b="1" dirty="0">
              <a:solidFill>
                <a:schemeClr val="tx1">
                  <a:lumMod val="85000"/>
                  <a:lumOff val="15000"/>
                </a:schemeClr>
              </a:solidFill>
              <a:latin typeface="+mn-ea"/>
            </a:endParaRPr>
          </a:p>
        </p:txBody>
      </p:sp>
      <p:sp>
        <p:nvSpPr>
          <p:cNvPr id="20" name="文本框 19">
            <a:extLst>
              <a:ext uri="{FF2B5EF4-FFF2-40B4-BE49-F238E27FC236}">
                <a16:creationId xmlns:a16="http://schemas.microsoft.com/office/drawing/2014/main" xmlns="" id="{B3D4922D-BF82-4988-A602-0765746140D2}"/>
              </a:ext>
            </a:extLst>
          </p:cNvPr>
          <p:cNvSpPr txBox="1"/>
          <p:nvPr/>
        </p:nvSpPr>
        <p:spPr>
          <a:xfrm>
            <a:off x="6479689" y="4141203"/>
            <a:ext cx="3033657" cy="523220"/>
          </a:xfrm>
          <a:prstGeom prst="rect">
            <a:avLst/>
          </a:prstGeom>
          <a:noFill/>
        </p:spPr>
        <p:txBody>
          <a:bodyPr wrap="square" rtlCol="0">
            <a:spAutoFit/>
          </a:bodyPr>
          <a:lstStyle/>
          <a:p>
            <a:pPr algn="ctr"/>
            <a:r>
              <a:rPr lang="zh-CN" altLang="en-US" sz="2800" b="1" dirty="0">
                <a:solidFill>
                  <a:schemeClr val="tx1">
                    <a:lumMod val="85000"/>
                    <a:lumOff val="15000"/>
                  </a:schemeClr>
                </a:solidFill>
                <a:latin typeface="+mn-ea"/>
              </a:rPr>
              <a:t>汇报日期：</a:t>
            </a:r>
            <a:r>
              <a:rPr lang="en-US" altLang="zh-CN" sz="2800" b="1" dirty="0">
                <a:solidFill>
                  <a:schemeClr val="tx1">
                    <a:lumMod val="85000"/>
                    <a:lumOff val="15000"/>
                  </a:schemeClr>
                </a:solidFill>
                <a:latin typeface="+mn-ea"/>
              </a:rPr>
              <a:t>05.20</a:t>
            </a:r>
            <a:endParaRPr lang="zh-CN" altLang="en-US" sz="2800" b="1" dirty="0">
              <a:solidFill>
                <a:schemeClr val="tx1">
                  <a:lumMod val="85000"/>
                  <a:lumOff val="15000"/>
                </a:schemeClr>
              </a:solidFill>
              <a:latin typeface="+mn-ea"/>
            </a:endParaRPr>
          </a:p>
        </p:txBody>
      </p:sp>
    </p:spTree>
    <p:extLst>
      <p:ext uri="{BB962C8B-B14F-4D97-AF65-F5344CB8AC3E}">
        <p14:creationId xmlns:p14="http://schemas.microsoft.com/office/powerpoint/2010/main" val="4151876955"/>
      </p:ext>
    </p:extLst>
  </p:cSld>
  <p:clrMapOvr>
    <a:masterClrMapping/>
  </p:clrMapOvr>
  <mc:AlternateContent xmlns:mc="http://schemas.openxmlformats.org/markup-compatibility/2006" xmlns:p14="http://schemas.microsoft.com/office/powerpoint/2010/main">
    <mc:Choice Requires="p14">
      <p:transition spd="slow" p14:dur="1500" advClick="0" advTm="4000">
        <p:split orient="vert"/>
      </p:transition>
    </mc:Choice>
    <mc:Fallback xmlns="">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50000"/>
                                  </p:iterate>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7"/>
                                        </p:tgtEl>
                                        <p:attrNameLst>
                                          <p:attrName>ppt_y</p:attrName>
                                        </p:attrNameLst>
                                      </p:cBhvr>
                                      <p:tavLst>
                                        <p:tav tm="0">
                                          <p:val>
                                            <p:strVal val="#ppt_y"/>
                                          </p:val>
                                        </p:tav>
                                        <p:tav tm="100000">
                                          <p:val>
                                            <p:strVal val="#ppt_y"/>
                                          </p:val>
                                        </p:tav>
                                      </p:tavLst>
                                    </p:anim>
                                    <p:anim calcmode="lin" valueType="num">
                                      <p:cBhvr>
                                        <p:cTn id="1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7"/>
                                        </p:tgtEl>
                                      </p:cBhvr>
                                    </p:animEffect>
                                  </p:childTnLst>
                                </p:cTn>
                              </p:par>
                            </p:childTnLst>
                          </p:cTn>
                        </p:par>
                        <p:par>
                          <p:cTn id="18" fill="hold">
                            <p:stCondLst>
                              <p:cond delay="2250"/>
                            </p:stCondLst>
                            <p:childTnLst>
                              <p:par>
                                <p:cTn id="19" presetID="53" presetClass="entr" presetSubtype="16"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1250" fill="hold"/>
                                        <p:tgtEl>
                                          <p:spTgt spid="18"/>
                                        </p:tgtEl>
                                        <p:attrNameLst>
                                          <p:attrName>ppt_w</p:attrName>
                                        </p:attrNameLst>
                                      </p:cBhvr>
                                      <p:tavLst>
                                        <p:tav tm="0">
                                          <p:val>
                                            <p:fltVal val="0"/>
                                          </p:val>
                                        </p:tav>
                                        <p:tav tm="100000">
                                          <p:val>
                                            <p:strVal val="#ppt_w"/>
                                          </p:val>
                                        </p:tav>
                                      </p:tavLst>
                                    </p:anim>
                                    <p:anim calcmode="lin" valueType="num">
                                      <p:cBhvr>
                                        <p:cTn id="22" dur="1250" fill="hold"/>
                                        <p:tgtEl>
                                          <p:spTgt spid="18"/>
                                        </p:tgtEl>
                                        <p:attrNameLst>
                                          <p:attrName>ppt_h</p:attrName>
                                        </p:attrNameLst>
                                      </p:cBhvr>
                                      <p:tavLst>
                                        <p:tav tm="0">
                                          <p:val>
                                            <p:fltVal val="0"/>
                                          </p:val>
                                        </p:tav>
                                        <p:tav tm="100000">
                                          <p:val>
                                            <p:strVal val="#ppt_h"/>
                                          </p:val>
                                        </p:tav>
                                      </p:tavLst>
                                    </p:anim>
                                    <p:animEffect transition="in" filter="fade">
                                      <p:cBhvr>
                                        <p:cTn id="23" dur="1250"/>
                                        <p:tgtEl>
                                          <p:spTgt spid="18"/>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1000"/>
                                        <p:tgtEl>
                                          <p:spTgt spid="19"/>
                                        </p:tgtEl>
                                      </p:cBhvr>
                                    </p:animEffect>
                                  </p:childTnLst>
                                </p:cTn>
                              </p:par>
                            </p:childTnLst>
                          </p:cTn>
                        </p:par>
                        <p:par>
                          <p:cTn id="28" fill="hold">
                            <p:stCondLst>
                              <p:cond delay="4500"/>
                            </p:stCondLst>
                            <p:childTnLst>
                              <p:par>
                                <p:cTn id="29" presetID="22" presetClass="entr" presetSubtype="8"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a:extLst>
              <a:ext uri="{FF2B5EF4-FFF2-40B4-BE49-F238E27FC236}">
                <a16:creationId xmlns:a16="http://schemas.microsoft.com/office/drawing/2014/main" xmlns="" id="{CA1B9643-2231-41CD-B5B0-1E76D8D770E0}"/>
              </a:ext>
            </a:extLst>
          </p:cNvPr>
          <p:cNvGrpSpPr/>
          <p:nvPr/>
        </p:nvGrpSpPr>
        <p:grpSpPr>
          <a:xfrm>
            <a:off x="0" y="0"/>
            <a:ext cx="12192000" cy="6858000"/>
            <a:chOff x="0" y="0"/>
            <a:chExt cx="12192000" cy="6858000"/>
          </a:xfrm>
        </p:grpSpPr>
        <p:sp>
          <p:nvSpPr>
            <p:cNvPr id="49" name="矩形 48">
              <a:extLst>
                <a:ext uri="{FF2B5EF4-FFF2-40B4-BE49-F238E27FC236}">
                  <a16:creationId xmlns:a16="http://schemas.microsoft.com/office/drawing/2014/main" xmlns="" id="{509B635B-5921-448E-893B-E78B5BEAE8BA}"/>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矩形 49">
              <a:extLst>
                <a:ext uri="{FF2B5EF4-FFF2-40B4-BE49-F238E27FC236}">
                  <a16:creationId xmlns:a16="http://schemas.microsoft.com/office/drawing/2014/main" xmlns="" id="{0FF365D4-6C7F-4D98-8708-E851EAB431A7}"/>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1" name="组合 50">
              <a:extLst>
                <a:ext uri="{FF2B5EF4-FFF2-40B4-BE49-F238E27FC236}">
                  <a16:creationId xmlns:a16="http://schemas.microsoft.com/office/drawing/2014/main" xmlns="" id="{76E02275-EBE8-4566-ACF0-6C349528831C}"/>
                </a:ext>
              </a:extLst>
            </p:cNvPr>
            <p:cNvGrpSpPr/>
            <p:nvPr/>
          </p:nvGrpSpPr>
          <p:grpSpPr>
            <a:xfrm>
              <a:off x="1001335" y="0"/>
              <a:ext cx="10192640" cy="6059658"/>
              <a:chOff x="1001335" y="0"/>
              <a:chExt cx="10192640" cy="6059658"/>
            </a:xfrm>
          </p:grpSpPr>
          <p:grpSp>
            <p:nvGrpSpPr>
              <p:cNvPr id="52" name="组合 51">
                <a:extLst>
                  <a:ext uri="{FF2B5EF4-FFF2-40B4-BE49-F238E27FC236}">
                    <a16:creationId xmlns:a16="http://schemas.microsoft.com/office/drawing/2014/main" xmlns="" id="{970ADF79-A8CD-4FB8-B3E7-BA5104209095}"/>
                  </a:ext>
                </a:extLst>
              </p:cNvPr>
              <p:cNvGrpSpPr/>
              <p:nvPr/>
            </p:nvGrpSpPr>
            <p:grpSpPr>
              <a:xfrm>
                <a:off x="1008185" y="0"/>
                <a:ext cx="10175630" cy="6059658"/>
                <a:chOff x="1008185" y="0"/>
                <a:chExt cx="10175630" cy="6059658"/>
              </a:xfrm>
            </p:grpSpPr>
            <p:sp>
              <p:nvSpPr>
                <p:cNvPr id="55" name="矩形 54">
                  <a:extLst>
                    <a:ext uri="{FF2B5EF4-FFF2-40B4-BE49-F238E27FC236}">
                      <a16:creationId xmlns:a16="http://schemas.microsoft.com/office/drawing/2014/main" xmlns="" id="{779F9B24-000A-44B1-BE07-52D9BF33540A}"/>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a:extLst>
                    <a:ext uri="{FF2B5EF4-FFF2-40B4-BE49-F238E27FC236}">
                      <a16:creationId xmlns:a16="http://schemas.microsoft.com/office/drawing/2014/main" xmlns="" id="{5022CF7B-F822-4298-B02A-6028AFD6CA33}"/>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7" name="椭圆 56">
                  <a:extLst>
                    <a:ext uri="{FF2B5EF4-FFF2-40B4-BE49-F238E27FC236}">
                      <a16:creationId xmlns:a16="http://schemas.microsoft.com/office/drawing/2014/main" xmlns="" id="{5AC61689-2F54-4F9A-A3D3-835E54164435}"/>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8" name="直接连接符 57">
                  <a:extLst>
                    <a:ext uri="{FF2B5EF4-FFF2-40B4-BE49-F238E27FC236}">
                      <a16:creationId xmlns:a16="http://schemas.microsoft.com/office/drawing/2014/main" xmlns="" id="{254A399F-1C7A-411C-BA7A-F17B4EAA8E0A}"/>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9" name="椭圆 58">
                  <a:extLst>
                    <a:ext uri="{FF2B5EF4-FFF2-40B4-BE49-F238E27FC236}">
                      <a16:creationId xmlns:a16="http://schemas.microsoft.com/office/drawing/2014/main" xmlns="" id="{DDD5B2BC-7F89-400B-8D98-BE4AB46D1736}"/>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矩形 52">
                <a:extLst>
                  <a:ext uri="{FF2B5EF4-FFF2-40B4-BE49-F238E27FC236}">
                    <a16:creationId xmlns:a16="http://schemas.microsoft.com/office/drawing/2014/main" xmlns="" id="{7068D710-8076-4FCC-8229-7378252087A5}"/>
                  </a:ext>
                </a:extLst>
              </p:cNvPr>
              <p:cNvSpPr/>
              <p:nvPr/>
            </p:nvSpPr>
            <p:spPr>
              <a:xfrm>
                <a:off x="1001335" y="1965959"/>
                <a:ext cx="2305170" cy="292608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xmlns="" id="{2CADB937-D177-4528-8FBC-D2B8AB9BA000}"/>
                  </a:ext>
                </a:extLst>
              </p:cNvPr>
              <p:cNvSpPr/>
              <p:nvPr/>
            </p:nvSpPr>
            <p:spPr>
              <a:xfrm>
                <a:off x="8888805" y="1956581"/>
                <a:ext cx="2305170" cy="2926080"/>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文本框 13">
            <a:extLst>
              <a:ext uri="{FF2B5EF4-FFF2-40B4-BE49-F238E27FC236}">
                <a16:creationId xmlns:a16="http://schemas.microsoft.com/office/drawing/2014/main" xmlns="" id="{7AC67B01-4AD7-46A0-AE84-B45F0C5BB09F}"/>
              </a:ext>
            </a:extLst>
          </p:cNvPr>
          <p:cNvSpPr txBox="1"/>
          <p:nvPr/>
        </p:nvSpPr>
        <p:spPr>
          <a:xfrm>
            <a:off x="1166555" y="1546844"/>
            <a:ext cx="1974730" cy="3154710"/>
          </a:xfrm>
          <a:prstGeom prst="rect">
            <a:avLst/>
          </a:prstGeom>
          <a:noFill/>
        </p:spPr>
        <p:txBody>
          <a:bodyPr wrap="square" rtlCol="0">
            <a:spAutoFit/>
          </a:bodyPr>
          <a:lstStyle/>
          <a:p>
            <a:pPr algn="ctr"/>
            <a:r>
              <a:rPr lang="en-US" altLang="zh-CN" sz="19900" dirty="0">
                <a:solidFill>
                  <a:schemeClr val="tx1">
                    <a:lumMod val="85000"/>
                    <a:lumOff val="15000"/>
                  </a:schemeClr>
                </a:solidFill>
                <a:latin typeface="潮字社小石简" panose="02010604000000000000" pitchFamily="2" charset="-122"/>
                <a:ea typeface="潮字社小石简" panose="02010604000000000000" pitchFamily="2" charset="-122"/>
              </a:rPr>
              <a:t>0</a:t>
            </a:r>
            <a:endParaRPr lang="zh-CN" altLang="en-US" sz="19900" dirty="0">
              <a:solidFill>
                <a:schemeClr val="tx1">
                  <a:lumMod val="85000"/>
                  <a:lumOff val="15000"/>
                </a:schemeClr>
              </a:solidFill>
              <a:latin typeface="潮字社小石简" panose="02010604000000000000" pitchFamily="2" charset="-122"/>
              <a:ea typeface="潮字社小石简" panose="02010604000000000000" pitchFamily="2" charset="-122"/>
            </a:endParaRPr>
          </a:p>
        </p:txBody>
      </p:sp>
      <p:sp>
        <p:nvSpPr>
          <p:cNvPr id="15" name="文本框 14">
            <a:extLst>
              <a:ext uri="{FF2B5EF4-FFF2-40B4-BE49-F238E27FC236}">
                <a16:creationId xmlns:a16="http://schemas.microsoft.com/office/drawing/2014/main" xmlns="" id="{03AB1783-031D-428B-B1F6-5140D2768D96}"/>
              </a:ext>
            </a:extLst>
          </p:cNvPr>
          <p:cNvSpPr txBox="1"/>
          <p:nvPr/>
        </p:nvSpPr>
        <p:spPr>
          <a:xfrm>
            <a:off x="9054025" y="1546844"/>
            <a:ext cx="1974730" cy="3154710"/>
          </a:xfrm>
          <a:prstGeom prst="rect">
            <a:avLst/>
          </a:prstGeom>
          <a:noFill/>
        </p:spPr>
        <p:txBody>
          <a:bodyPr wrap="square" rtlCol="0">
            <a:spAutoFit/>
          </a:bodyPr>
          <a:lstStyle/>
          <a:p>
            <a:pPr algn="ctr"/>
            <a:r>
              <a:rPr lang="en-US" altLang="zh-CN" sz="19900" dirty="0">
                <a:solidFill>
                  <a:schemeClr val="bg1"/>
                </a:solidFill>
                <a:latin typeface="潮字社小石简" panose="02010604000000000000" pitchFamily="2" charset="-122"/>
                <a:ea typeface="潮字社小石简" panose="02010604000000000000" pitchFamily="2" charset="-122"/>
              </a:rPr>
              <a:t>4</a:t>
            </a:r>
            <a:endParaRPr lang="zh-CN" altLang="en-US" sz="19900" dirty="0">
              <a:solidFill>
                <a:schemeClr val="bg1"/>
              </a:solidFill>
              <a:latin typeface="潮字社小石简" panose="02010604000000000000" pitchFamily="2" charset="-122"/>
              <a:ea typeface="潮字社小石简" panose="02010604000000000000" pitchFamily="2" charset="-122"/>
            </a:endParaRPr>
          </a:p>
        </p:txBody>
      </p:sp>
      <p:sp>
        <p:nvSpPr>
          <p:cNvPr id="16" name="文本框 15">
            <a:extLst>
              <a:ext uri="{FF2B5EF4-FFF2-40B4-BE49-F238E27FC236}">
                <a16:creationId xmlns:a16="http://schemas.microsoft.com/office/drawing/2014/main" xmlns="" id="{D4C21DB7-2B86-46F8-8B4D-769EE8AA3AA1}"/>
              </a:ext>
            </a:extLst>
          </p:cNvPr>
          <p:cNvSpPr txBox="1"/>
          <p:nvPr/>
        </p:nvSpPr>
        <p:spPr>
          <a:xfrm>
            <a:off x="3996139" y="3273848"/>
            <a:ext cx="4213359" cy="830997"/>
          </a:xfrm>
          <a:prstGeom prst="rect">
            <a:avLst/>
          </a:prstGeom>
          <a:noFill/>
        </p:spPr>
        <p:txBody>
          <a:bodyPr wrap="square" rtlCol="0">
            <a:spAutoFit/>
          </a:bodyPr>
          <a:lstStyle/>
          <a:p>
            <a:pPr algn="ctr"/>
            <a:r>
              <a:rPr lang="zh-CN" altLang="en-US" sz="4800" b="1" dirty="0">
                <a:solidFill>
                  <a:schemeClr val="tx1">
                    <a:lumMod val="85000"/>
                    <a:lumOff val="15000"/>
                  </a:schemeClr>
                </a:solidFill>
                <a:latin typeface="+mn-ea"/>
              </a:rPr>
              <a:t>计划与展望</a:t>
            </a:r>
          </a:p>
        </p:txBody>
      </p:sp>
      <p:sp>
        <p:nvSpPr>
          <p:cNvPr id="17" name="文本框 16">
            <a:extLst>
              <a:ext uri="{FF2B5EF4-FFF2-40B4-BE49-F238E27FC236}">
                <a16:creationId xmlns:a16="http://schemas.microsoft.com/office/drawing/2014/main" xmlns="" id="{A36DD933-76EC-481F-9741-5E39F42B604A}"/>
              </a:ext>
            </a:extLst>
          </p:cNvPr>
          <p:cNvSpPr txBox="1"/>
          <p:nvPr/>
        </p:nvSpPr>
        <p:spPr>
          <a:xfrm>
            <a:off x="3996139" y="2643845"/>
            <a:ext cx="4213359" cy="461665"/>
          </a:xfrm>
          <a:prstGeom prst="rect">
            <a:avLst/>
          </a:prstGeom>
          <a:noFill/>
        </p:spPr>
        <p:txBody>
          <a:bodyPr wrap="square" rtlCol="0">
            <a:spAutoFit/>
          </a:bodyPr>
          <a:lstStyle/>
          <a:p>
            <a:pPr algn="ctr"/>
            <a:r>
              <a:rPr lang="en-US" altLang="zh-CN" sz="2400" b="1" dirty="0">
                <a:solidFill>
                  <a:schemeClr val="tx1">
                    <a:lumMod val="85000"/>
                    <a:lumOff val="15000"/>
                  </a:schemeClr>
                </a:solidFill>
                <a:latin typeface="+mn-ea"/>
              </a:rPr>
              <a:t>THE</a:t>
            </a:r>
            <a:r>
              <a:rPr lang="zh-CN" altLang="en-US" sz="2400" b="1" dirty="0">
                <a:solidFill>
                  <a:schemeClr val="tx1">
                    <a:lumMod val="85000"/>
                    <a:lumOff val="15000"/>
                  </a:schemeClr>
                </a:solidFill>
                <a:latin typeface="+mn-ea"/>
              </a:rPr>
              <a:t> </a:t>
            </a:r>
            <a:r>
              <a:rPr lang="en-US" altLang="zh-CN" sz="2400" b="1" dirty="0">
                <a:solidFill>
                  <a:schemeClr val="tx1">
                    <a:lumMod val="85000"/>
                    <a:lumOff val="15000"/>
                  </a:schemeClr>
                </a:solidFill>
                <a:latin typeface="+mn-ea"/>
              </a:rPr>
              <a:t>PART</a:t>
            </a:r>
            <a:r>
              <a:rPr lang="zh-CN" altLang="en-US" sz="2400" b="1" dirty="0">
                <a:solidFill>
                  <a:schemeClr val="tx1">
                    <a:lumMod val="85000"/>
                    <a:lumOff val="15000"/>
                  </a:schemeClr>
                </a:solidFill>
                <a:latin typeface="+mn-ea"/>
              </a:rPr>
              <a:t> </a:t>
            </a:r>
            <a:r>
              <a:rPr lang="en-US" altLang="zh-CN" sz="2400" b="1" dirty="0">
                <a:solidFill>
                  <a:schemeClr val="tx1">
                    <a:lumMod val="85000"/>
                    <a:lumOff val="15000"/>
                  </a:schemeClr>
                </a:solidFill>
                <a:latin typeface="+mn-ea"/>
              </a:rPr>
              <a:t>FOUR</a:t>
            </a:r>
            <a:endParaRPr lang="zh-CN" altLang="en-US" sz="2400" b="1" dirty="0">
              <a:solidFill>
                <a:schemeClr val="tx1">
                  <a:lumMod val="85000"/>
                  <a:lumOff val="15000"/>
                </a:schemeClr>
              </a:solidFill>
              <a:latin typeface="+mn-ea"/>
            </a:endParaRPr>
          </a:p>
        </p:txBody>
      </p:sp>
    </p:spTree>
    <p:extLst>
      <p:ext uri="{BB962C8B-B14F-4D97-AF65-F5344CB8AC3E}">
        <p14:creationId xmlns:p14="http://schemas.microsoft.com/office/powerpoint/2010/main" val="25507823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advTm="1500">
        <p15:prstTrans prst="drape" invX="1"/>
      </p:transition>
    </mc:Choice>
    <mc:Fallback xmlns="">
      <p:transition spd="slow" advClick="0" advTm="1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strVal val="#ppt_w*0.70"/>
                                          </p:val>
                                        </p:tav>
                                        <p:tav tm="100000">
                                          <p:val>
                                            <p:strVal val="#ppt_w"/>
                                          </p:val>
                                        </p:tav>
                                      </p:tavLst>
                                    </p:anim>
                                    <p:anim calcmode="lin" valueType="num">
                                      <p:cBhvr>
                                        <p:cTn id="8" dur="750" fill="hold"/>
                                        <p:tgtEl>
                                          <p:spTgt spid="17"/>
                                        </p:tgtEl>
                                        <p:attrNameLst>
                                          <p:attrName>ppt_h</p:attrName>
                                        </p:attrNameLst>
                                      </p:cBhvr>
                                      <p:tavLst>
                                        <p:tav tm="0">
                                          <p:val>
                                            <p:strVal val="#ppt_h"/>
                                          </p:val>
                                        </p:tav>
                                        <p:tav tm="100000">
                                          <p:val>
                                            <p:strVal val="#ppt_h"/>
                                          </p:val>
                                        </p:tav>
                                      </p:tavLst>
                                    </p:anim>
                                    <p:animEffect transition="in" filter="fade">
                                      <p:cBhvr>
                                        <p:cTn id="9" dur="750"/>
                                        <p:tgtEl>
                                          <p:spTgt spid="17"/>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750" fill="hold"/>
                                        <p:tgtEl>
                                          <p:spTgt spid="16"/>
                                        </p:tgtEl>
                                        <p:attrNameLst>
                                          <p:attrName>ppt_w</p:attrName>
                                        </p:attrNameLst>
                                      </p:cBhvr>
                                      <p:tavLst>
                                        <p:tav tm="0">
                                          <p:val>
                                            <p:strVal val="#ppt_w*0.70"/>
                                          </p:val>
                                        </p:tav>
                                        <p:tav tm="100000">
                                          <p:val>
                                            <p:strVal val="#ppt_w"/>
                                          </p:val>
                                        </p:tav>
                                      </p:tavLst>
                                    </p:anim>
                                    <p:anim calcmode="lin" valueType="num">
                                      <p:cBhvr>
                                        <p:cTn id="13" dur="750" fill="hold"/>
                                        <p:tgtEl>
                                          <p:spTgt spid="16"/>
                                        </p:tgtEl>
                                        <p:attrNameLst>
                                          <p:attrName>ppt_h</p:attrName>
                                        </p:attrNameLst>
                                      </p:cBhvr>
                                      <p:tavLst>
                                        <p:tav tm="0">
                                          <p:val>
                                            <p:strVal val="#ppt_h"/>
                                          </p:val>
                                        </p:tav>
                                        <p:tav tm="100000">
                                          <p:val>
                                            <p:strVal val="#ppt_h"/>
                                          </p:val>
                                        </p:tav>
                                      </p:tavLst>
                                    </p:anim>
                                    <p:animEffect transition="in" filter="fade">
                                      <p:cBhvr>
                                        <p:cTn id="14"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xmlns="" id="{5C774D26-F7A8-48D0-80C3-DD843A074848}"/>
              </a:ext>
            </a:extLst>
          </p:cNvPr>
          <p:cNvGrpSpPr/>
          <p:nvPr/>
        </p:nvGrpSpPr>
        <p:grpSpPr>
          <a:xfrm>
            <a:off x="0" y="0"/>
            <a:ext cx="12192000" cy="6858000"/>
            <a:chOff x="0" y="0"/>
            <a:chExt cx="12192000" cy="6858000"/>
          </a:xfrm>
        </p:grpSpPr>
        <p:sp>
          <p:nvSpPr>
            <p:cNvPr id="52" name="矩形 51">
              <a:extLst>
                <a:ext uri="{FF2B5EF4-FFF2-40B4-BE49-F238E27FC236}">
                  <a16:creationId xmlns:a16="http://schemas.microsoft.com/office/drawing/2014/main" xmlns="" id="{57B747F7-AF40-4ED7-8609-42D5350270F8}"/>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矩形 52">
              <a:extLst>
                <a:ext uri="{FF2B5EF4-FFF2-40B4-BE49-F238E27FC236}">
                  <a16:creationId xmlns:a16="http://schemas.microsoft.com/office/drawing/2014/main" xmlns="" id="{60F9BA6F-7842-4204-BE94-8A8BBB75C057}"/>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4" name="组合 53">
              <a:extLst>
                <a:ext uri="{FF2B5EF4-FFF2-40B4-BE49-F238E27FC236}">
                  <a16:creationId xmlns:a16="http://schemas.microsoft.com/office/drawing/2014/main" xmlns="" id="{CEADBEA0-6DB7-49C3-9244-05A9DB965F6C}"/>
                </a:ext>
              </a:extLst>
            </p:cNvPr>
            <p:cNvGrpSpPr/>
            <p:nvPr/>
          </p:nvGrpSpPr>
          <p:grpSpPr>
            <a:xfrm>
              <a:off x="1008185" y="0"/>
              <a:ext cx="10175630" cy="6059658"/>
              <a:chOff x="1008185" y="0"/>
              <a:chExt cx="10175630" cy="6059658"/>
            </a:xfrm>
          </p:grpSpPr>
          <p:sp>
            <p:nvSpPr>
              <p:cNvPr id="55" name="矩形 54">
                <a:extLst>
                  <a:ext uri="{FF2B5EF4-FFF2-40B4-BE49-F238E27FC236}">
                    <a16:creationId xmlns:a16="http://schemas.microsoft.com/office/drawing/2014/main" xmlns="" id="{E9E4644F-F2E6-4F14-B615-32A384CFA577}"/>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a:extLst>
                  <a:ext uri="{FF2B5EF4-FFF2-40B4-BE49-F238E27FC236}">
                    <a16:creationId xmlns:a16="http://schemas.microsoft.com/office/drawing/2014/main" xmlns="" id="{BE33C018-5F70-4B58-B26A-8BD7EC2A0A13}"/>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7" name="椭圆 56">
                <a:extLst>
                  <a:ext uri="{FF2B5EF4-FFF2-40B4-BE49-F238E27FC236}">
                    <a16:creationId xmlns:a16="http://schemas.microsoft.com/office/drawing/2014/main" xmlns="" id="{B64CEFFA-1E7C-4C3D-B08B-4AABB578CE7A}"/>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8" name="直接连接符 57">
                <a:extLst>
                  <a:ext uri="{FF2B5EF4-FFF2-40B4-BE49-F238E27FC236}">
                    <a16:creationId xmlns:a16="http://schemas.microsoft.com/office/drawing/2014/main" xmlns="" id="{5A9CF856-9526-43CE-A809-5E52DF8C3737}"/>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9" name="椭圆 58">
                <a:extLst>
                  <a:ext uri="{FF2B5EF4-FFF2-40B4-BE49-F238E27FC236}">
                    <a16:creationId xmlns:a16="http://schemas.microsoft.com/office/drawing/2014/main" xmlns="" id="{1E09F9E1-B952-4714-94FE-DFF0D69096E2}"/>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椭圆 13">
            <a:extLst>
              <a:ext uri="{FF2B5EF4-FFF2-40B4-BE49-F238E27FC236}">
                <a16:creationId xmlns:a16="http://schemas.microsoft.com/office/drawing/2014/main" xmlns="" id="{BEF05635-F131-4B70-B0A2-79C40BE84B33}"/>
              </a:ext>
            </a:extLst>
          </p:cNvPr>
          <p:cNvSpPr/>
          <p:nvPr/>
        </p:nvSpPr>
        <p:spPr>
          <a:xfrm>
            <a:off x="2416643" y="3021065"/>
            <a:ext cx="1372914" cy="1372914"/>
          </a:xfrm>
          <a:prstGeom prst="ellipse">
            <a:avLst/>
          </a:prstGeom>
          <a:solidFill>
            <a:schemeClr val="accent6">
              <a:lumMod val="40000"/>
              <a:lumOff val="60000"/>
            </a:schemeClr>
          </a:solid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a:extLst>
              <a:ext uri="{FF2B5EF4-FFF2-40B4-BE49-F238E27FC236}">
                <a16:creationId xmlns:a16="http://schemas.microsoft.com/office/drawing/2014/main" xmlns="" id="{DA3CAFFF-42FB-45F3-B22D-0B9D92B786BC}"/>
              </a:ext>
            </a:extLst>
          </p:cNvPr>
          <p:cNvGrpSpPr/>
          <p:nvPr/>
        </p:nvGrpSpPr>
        <p:grpSpPr>
          <a:xfrm>
            <a:off x="1751530" y="2284560"/>
            <a:ext cx="2748176" cy="2845925"/>
            <a:chOff x="4225899" y="1492300"/>
            <a:chExt cx="3747617" cy="3880916"/>
          </a:xfrm>
        </p:grpSpPr>
        <p:sp>
          <p:nvSpPr>
            <p:cNvPr id="17" name="椭圆 16">
              <a:extLst>
                <a:ext uri="{FF2B5EF4-FFF2-40B4-BE49-F238E27FC236}">
                  <a16:creationId xmlns:a16="http://schemas.microsoft.com/office/drawing/2014/main" xmlns="" id="{C885C57A-C60A-49C7-9443-B9F186B10561}"/>
                </a:ext>
              </a:extLst>
            </p:cNvPr>
            <p:cNvSpPr/>
            <p:nvPr/>
          </p:nvSpPr>
          <p:spPr>
            <a:xfrm>
              <a:off x="4367808" y="1700808"/>
              <a:ext cx="3456384" cy="3456384"/>
            </a:xfrm>
            <a:prstGeom prst="ellipse">
              <a:avLst/>
            </a:prstGeom>
            <a:no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6BDC2813-C1F4-4C22-9642-A6DBE934708C}"/>
                </a:ext>
              </a:extLst>
            </p:cNvPr>
            <p:cNvSpPr/>
            <p:nvPr/>
          </p:nvSpPr>
          <p:spPr>
            <a:xfrm>
              <a:off x="4655840" y="1988840"/>
              <a:ext cx="2880320" cy="2880320"/>
            </a:xfrm>
            <a:prstGeom prst="ellipse">
              <a:avLst/>
            </a:prstGeom>
            <a:no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a16="http://schemas.microsoft.com/office/drawing/2014/main" xmlns="" id="{2F2E07CC-B512-4BE5-9D17-C402C40ADA7E}"/>
                </a:ext>
              </a:extLst>
            </p:cNvPr>
            <p:cNvCxnSpPr/>
            <p:nvPr/>
          </p:nvCxnSpPr>
          <p:spPr>
            <a:xfrm>
              <a:off x="6096000" y="1492300"/>
              <a:ext cx="0" cy="648072"/>
            </a:xfrm>
            <a:prstGeom prst="line">
              <a:avLst/>
            </a:prstGeom>
            <a:ln w="571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BC5D709D-A148-4709-BB8D-C801FABA6842}"/>
                </a:ext>
              </a:extLst>
            </p:cNvPr>
            <p:cNvCxnSpPr/>
            <p:nvPr/>
          </p:nvCxnSpPr>
          <p:spPr>
            <a:xfrm>
              <a:off x="6108700" y="4725144"/>
              <a:ext cx="0" cy="648072"/>
            </a:xfrm>
            <a:prstGeom prst="line">
              <a:avLst/>
            </a:prstGeom>
            <a:ln w="571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E6A9E04A-BB92-4D4A-B2AF-C638724094A2}"/>
                </a:ext>
              </a:extLst>
            </p:cNvPr>
            <p:cNvCxnSpPr>
              <a:cxnSpLocks/>
            </p:cNvCxnSpPr>
            <p:nvPr/>
          </p:nvCxnSpPr>
          <p:spPr>
            <a:xfrm>
              <a:off x="7397452" y="3429000"/>
              <a:ext cx="576064" cy="0"/>
            </a:xfrm>
            <a:prstGeom prst="line">
              <a:avLst/>
            </a:prstGeom>
            <a:ln w="571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F256CB27-EDB2-4F7C-B9A8-E91579A4DB4F}"/>
                </a:ext>
              </a:extLst>
            </p:cNvPr>
            <p:cNvCxnSpPr>
              <a:cxnSpLocks/>
            </p:cNvCxnSpPr>
            <p:nvPr/>
          </p:nvCxnSpPr>
          <p:spPr>
            <a:xfrm>
              <a:off x="4225899" y="3429000"/>
              <a:ext cx="576064" cy="0"/>
            </a:xfrm>
            <a:prstGeom prst="line">
              <a:avLst/>
            </a:prstGeom>
            <a:ln w="571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25" name="任意多边形: 形状 24">
            <a:extLst>
              <a:ext uri="{FF2B5EF4-FFF2-40B4-BE49-F238E27FC236}">
                <a16:creationId xmlns:a16="http://schemas.microsoft.com/office/drawing/2014/main" xmlns="" id="{84EB5773-0AA9-4E5C-8FF1-8FA46780A7E7}"/>
              </a:ext>
            </a:extLst>
          </p:cNvPr>
          <p:cNvSpPr/>
          <p:nvPr/>
        </p:nvSpPr>
        <p:spPr>
          <a:xfrm>
            <a:off x="3931920" y="2202317"/>
            <a:ext cx="2326640" cy="548015"/>
          </a:xfrm>
          <a:custGeom>
            <a:avLst/>
            <a:gdLst>
              <a:gd name="connsiteX0" fmla="*/ 0 w 2326640"/>
              <a:gd name="connsiteY0" fmla="*/ 365760 h 365760"/>
              <a:gd name="connsiteX1" fmla="*/ 0 w 2326640"/>
              <a:gd name="connsiteY1" fmla="*/ 0 h 365760"/>
              <a:gd name="connsiteX2" fmla="*/ 2326640 w 2326640"/>
              <a:gd name="connsiteY2" fmla="*/ 0 h 365760"/>
              <a:gd name="connsiteX3" fmla="*/ 2326640 w 2326640"/>
              <a:gd name="connsiteY3" fmla="*/ 0 h 365760"/>
            </a:gdLst>
            <a:ahLst/>
            <a:cxnLst>
              <a:cxn ang="0">
                <a:pos x="connsiteX0" y="connsiteY0"/>
              </a:cxn>
              <a:cxn ang="0">
                <a:pos x="connsiteX1" y="connsiteY1"/>
              </a:cxn>
              <a:cxn ang="0">
                <a:pos x="connsiteX2" y="connsiteY2"/>
              </a:cxn>
              <a:cxn ang="0">
                <a:pos x="connsiteX3" y="connsiteY3"/>
              </a:cxn>
            </a:cxnLst>
            <a:rect l="l" t="t" r="r" b="b"/>
            <a:pathLst>
              <a:path w="2326640" h="365760">
                <a:moveTo>
                  <a:pt x="0" y="365760"/>
                </a:moveTo>
                <a:lnTo>
                  <a:pt x="0" y="0"/>
                </a:lnTo>
                <a:lnTo>
                  <a:pt x="2326640" y="0"/>
                </a:lnTo>
                <a:lnTo>
                  <a:pt x="2326640" y="0"/>
                </a:lnTo>
              </a:path>
            </a:pathLst>
          </a:custGeom>
          <a:noFill/>
          <a:ln w="28575">
            <a:solidFill>
              <a:schemeClr val="accent6">
                <a:lumMod val="60000"/>
                <a:lumOff val="40000"/>
              </a:schemeClr>
            </a:solidFill>
            <a:prstDash val="dash"/>
            <a:headEnd type="oval" w="lg" len="lg"/>
            <a:tailEnd type="oval"/>
            <a:extLst>
              <a:ext uri="{C807C97D-BFC1-408E-A445-0C87EB9F89A2}">
                <ask:lineSketchStyleProps xmlns:ask="http://schemas.microsoft.com/office/drawing/2018/sketchyshapes" xmlns="" sd="2927555191">
                  <a:custGeom>
                    <a:avLst/>
                    <a:gdLst>
                      <a:gd name="connsiteX0" fmla="*/ 0 w 2326640"/>
                      <a:gd name="connsiteY0" fmla="*/ 365760 h 365760"/>
                      <a:gd name="connsiteX1" fmla="*/ 0 w 2326640"/>
                      <a:gd name="connsiteY1" fmla="*/ 0 h 365760"/>
                      <a:gd name="connsiteX2" fmla="*/ 628193 w 2326640"/>
                      <a:gd name="connsiteY2" fmla="*/ 0 h 365760"/>
                      <a:gd name="connsiteX3" fmla="*/ 1256386 w 2326640"/>
                      <a:gd name="connsiteY3" fmla="*/ 0 h 365760"/>
                      <a:gd name="connsiteX4" fmla="*/ 2326640 w 2326640"/>
                      <a:gd name="connsiteY4" fmla="*/ 0 h 365760"/>
                      <a:gd name="connsiteX5" fmla="*/ 2326640 w 2326640"/>
                      <a:gd name="connsiteY5" fmla="*/ 0 h 36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26640" h="365760" extrusionOk="0">
                        <a:moveTo>
                          <a:pt x="0" y="365760"/>
                        </a:moveTo>
                        <a:cubicBezTo>
                          <a:pt x="-11786" y="243427"/>
                          <a:pt x="452" y="125534"/>
                          <a:pt x="0" y="0"/>
                        </a:cubicBezTo>
                        <a:cubicBezTo>
                          <a:pt x="182385" y="-33610"/>
                          <a:pt x="452143" y="29429"/>
                          <a:pt x="628193" y="0"/>
                        </a:cubicBezTo>
                        <a:cubicBezTo>
                          <a:pt x="804243" y="-29429"/>
                          <a:pt x="1025293" y="50430"/>
                          <a:pt x="1256386" y="0"/>
                        </a:cubicBezTo>
                        <a:cubicBezTo>
                          <a:pt x="1487479" y="-50430"/>
                          <a:pt x="1932814" y="23856"/>
                          <a:pt x="2326640" y="0"/>
                        </a:cubicBezTo>
                        <a:lnTo>
                          <a:pt x="2326640" y="0"/>
                        </a:lnTo>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EB496E32-E884-4131-97A8-24ED8250877C}"/>
              </a:ext>
            </a:extLst>
          </p:cNvPr>
          <p:cNvSpPr/>
          <p:nvPr/>
        </p:nvSpPr>
        <p:spPr>
          <a:xfrm flipV="1">
            <a:off x="3931920" y="4390758"/>
            <a:ext cx="2326640" cy="734215"/>
          </a:xfrm>
          <a:custGeom>
            <a:avLst/>
            <a:gdLst>
              <a:gd name="connsiteX0" fmla="*/ 0 w 2326640"/>
              <a:gd name="connsiteY0" fmla="*/ 365760 h 365760"/>
              <a:gd name="connsiteX1" fmla="*/ 0 w 2326640"/>
              <a:gd name="connsiteY1" fmla="*/ 0 h 365760"/>
              <a:gd name="connsiteX2" fmla="*/ 2326640 w 2326640"/>
              <a:gd name="connsiteY2" fmla="*/ 0 h 365760"/>
              <a:gd name="connsiteX3" fmla="*/ 2326640 w 2326640"/>
              <a:gd name="connsiteY3" fmla="*/ 0 h 365760"/>
            </a:gdLst>
            <a:ahLst/>
            <a:cxnLst>
              <a:cxn ang="0">
                <a:pos x="connsiteX0" y="connsiteY0"/>
              </a:cxn>
              <a:cxn ang="0">
                <a:pos x="connsiteX1" y="connsiteY1"/>
              </a:cxn>
              <a:cxn ang="0">
                <a:pos x="connsiteX2" y="connsiteY2"/>
              </a:cxn>
              <a:cxn ang="0">
                <a:pos x="connsiteX3" y="connsiteY3"/>
              </a:cxn>
            </a:cxnLst>
            <a:rect l="l" t="t" r="r" b="b"/>
            <a:pathLst>
              <a:path w="2326640" h="365760">
                <a:moveTo>
                  <a:pt x="0" y="365760"/>
                </a:moveTo>
                <a:lnTo>
                  <a:pt x="0" y="0"/>
                </a:lnTo>
                <a:lnTo>
                  <a:pt x="2326640" y="0"/>
                </a:lnTo>
                <a:lnTo>
                  <a:pt x="2326640" y="0"/>
                </a:lnTo>
              </a:path>
            </a:pathLst>
          </a:custGeom>
          <a:noFill/>
          <a:ln w="28575">
            <a:solidFill>
              <a:schemeClr val="accent6">
                <a:lumMod val="60000"/>
                <a:lumOff val="40000"/>
              </a:schemeClr>
            </a:solidFill>
            <a:prstDash val="dash"/>
            <a:headEnd type="oval" w="lg" len="lg"/>
            <a:tailEnd type="oval" w="med" len="med"/>
            <a:extLst>
              <a:ext uri="{C807C97D-BFC1-408E-A445-0C87EB9F89A2}">
                <ask:lineSketchStyleProps xmlns:ask="http://schemas.microsoft.com/office/drawing/2018/sketchyshapes" xmlns="" sd="2927555191">
                  <a:custGeom>
                    <a:avLst/>
                    <a:gdLst>
                      <a:gd name="connsiteX0" fmla="*/ 0 w 2326640"/>
                      <a:gd name="connsiteY0" fmla="*/ 365760 h 365760"/>
                      <a:gd name="connsiteX1" fmla="*/ 0 w 2326640"/>
                      <a:gd name="connsiteY1" fmla="*/ 0 h 365760"/>
                      <a:gd name="connsiteX2" fmla="*/ 628193 w 2326640"/>
                      <a:gd name="connsiteY2" fmla="*/ 0 h 365760"/>
                      <a:gd name="connsiteX3" fmla="*/ 1256386 w 2326640"/>
                      <a:gd name="connsiteY3" fmla="*/ 0 h 365760"/>
                      <a:gd name="connsiteX4" fmla="*/ 2326640 w 2326640"/>
                      <a:gd name="connsiteY4" fmla="*/ 0 h 365760"/>
                      <a:gd name="connsiteX5" fmla="*/ 2326640 w 2326640"/>
                      <a:gd name="connsiteY5" fmla="*/ 0 h 36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26640" h="365760" extrusionOk="0">
                        <a:moveTo>
                          <a:pt x="0" y="365760"/>
                        </a:moveTo>
                        <a:cubicBezTo>
                          <a:pt x="-11786" y="243427"/>
                          <a:pt x="452" y="125534"/>
                          <a:pt x="0" y="0"/>
                        </a:cubicBezTo>
                        <a:cubicBezTo>
                          <a:pt x="182385" y="-33610"/>
                          <a:pt x="452143" y="29429"/>
                          <a:pt x="628193" y="0"/>
                        </a:cubicBezTo>
                        <a:cubicBezTo>
                          <a:pt x="804243" y="-29429"/>
                          <a:pt x="1025293" y="50430"/>
                          <a:pt x="1256386" y="0"/>
                        </a:cubicBezTo>
                        <a:cubicBezTo>
                          <a:pt x="1487479" y="-50430"/>
                          <a:pt x="1932814" y="23856"/>
                          <a:pt x="2326640" y="0"/>
                        </a:cubicBezTo>
                        <a:lnTo>
                          <a:pt x="2326640" y="0"/>
                        </a:lnTo>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EFEB8D80-D978-4E5A-8B42-A8C09DCF8F55}"/>
              </a:ext>
            </a:extLst>
          </p:cNvPr>
          <p:cNvSpPr txBox="1"/>
          <p:nvPr/>
        </p:nvSpPr>
        <p:spPr>
          <a:xfrm>
            <a:off x="6337183" y="1644748"/>
            <a:ext cx="681743" cy="692497"/>
          </a:xfrm>
          <a:prstGeom prst="rect">
            <a:avLst/>
          </a:prstGeom>
          <a:noFill/>
        </p:spPr>
        <p:txBody>
          <a:bodyPr wrap="square" rtlCol="0">
            <a:spAutoFit/>
          </a:bodyPr>
          <a:lstStyle/>
          <a:p>
            <a:pPr algn="ctr"/>
            <a:r>
              <a:rPr lang="en-US" altLang="zh-CN" sz="3800" b="1" dirty="0">
                <a:solidFill>
                  <a:schemeClr val="accent6">
                    <a:lumMod val="50000"/>
                  </a:schemeClr>
                </a:solidFill>
              </a:rPr>
              <a:t>01</a:t>
            </a:r>
            <a:endParaRPr lang="zh-CN" altLang="en-US" sz="3800" b="1" dirty="0">
              <a:solidFill>
                <a:schemeClr val="accent6">
                  <a:lumMod val="50000"/>
                </a:schemeClr>
              </a:solidFill>
            </a:endParaRPr>
          </a:p>
        </p:txBody>
      </p:sp>
      <p:sp>
        <p:nvSpPr>
          <p:cNvPr id="33" name="文本框 32">
            <a:extLst>
              <a:ext uri="{FF2B5EF4-FFF2-40B4-BE49-F238E27FC236}">
                <a16:creationId xmlns:a16="http://schemas.microsoft.com/office/drawing/2014/main" xmlns="" id="{F353A057-D22D-4D57-9A95-BC41963630D9}"/>
              </a:ext>
            </a:extLst>
          </p:cNvPr>
          <p:cNvSpPr txBox="1"/>
          <p:nvPr/>
        </p:nvSpPr>
        <p:spPr>
          <a:xfrm>
            <a:off x="7018926" y="1771430"/>
            <a:ext cx="2891653" cy="430887"/>
          </a:xfrm>
          <a:prstGeom prst="rect">
            <a:avLst/>
          </a:prstGeom>
          <a:noFill/>
        </p:spPr>
        <p:txBody>
          <a:bodyPr wrap="square" rtlCol="0">
            <a:spAutoFit/>
          </a:bodyPr>
          <a:lstStyle/>
          <a:p>
            <a:r>
              <a:rPr lang="zh-CN" altLang="en-US" sz="2100" dirty="0">
                <a:latin typeface="+mj-ea"/>
                <a:ea typeface="+mj-ea"/>
              </a:rPr>
              <a:t>点击添加小标题</a:t>
            </a:r>
            <a:endParaRPr lang="en-US" altLang="zh-CN" sz="2100" dirty="0">
              <a:latin typeface="+mj-ea"/>
              <a:ea typeface="+mj-ea"/>
            </a:endParaRPr>
          </a:p>
        </p:txBody>
      </p:sp>
      <p:sp>
        <p:nvSpPr>
          <p:cNvPr id="34" name="文本框 33">
            <a:extLst>
              <a:ext uri="{FF2B5EF4-FFF2-40B4-BE49-F238E27FC236}">
                <a16:creationId xmlns:a16="http://schemas.microsoft.com/office/drawing/2014/main" xmlns="" id="{11881332-3622-4F2D-A013-9DB180E4A1CF}"/>
              </a:ext>
            </a:extLst>
          </p:cNvPr>
          <p:cNvSpPr txBox="1"/>
          <p:nvPr/>
        </p:nvSpPr>
        <p:spPr>
          <a:xfrm>
            <a:off x="6410361" y="2108208"/>
            <a:ext cx="4005197" cy="750783"/>
          </a:xfrm>
          <a:prstGeom prst="rect">
            <a:avLst/>
          </a:prstGeom>
          <a:noFill/>
        </p:spPr>
        <p:txBody>
          <a:bodyPr wrap="square" rtlCol="0">
            <a:spAutoFit/>
          </a:bodyPr>
          <a:lstStyle/>
          <a:p>
            <a:pPr indent="457200">
              <a:lnSpc>
                <a:spcPct val="130000"/>
              </a:lnSpc>
            </a:pPr>
            <a:r>
              <a:rPr lang="zh-CN" altLang="en-US" sz="1700" b="1" dirty="0">
                <a:solidFill>
                  <a:schemeClr val="tx1">
                    <a:lumMod val="95000"/>
                    <a:lumOff val="5000"/>
                  </a:schemeClr>
                </a:solidFill>
              </a:rPr>
              <a:t>请点击添加文字请点击添加文字请点击添加文字请点击添加文字。</a:t>
            </a:r>
          </a:p>
        </p:txBody>
      </p:sp>
      <p:sp>
        <p:nvSpPr>
          <p:cNvPr id="35" name="文本框 34">
            <a:extLst>
              <a:ext uri="{FF2B5EF4-FFF2-40B4-BE49-F238E27FC236}">
                <a16:creationId xmlns:a16="http://schemas.microsoft.com/office/drawing/2014/main" xmlns="" id="{18876AAC-F9ED-41E2-8C4B-1786F244FC73}"/>
              </a:ext>
            </a:extLst>
          </p:cNvPr>
          <p:cNvSpPr txBox="1"/>
          <p:nvPr/>
        </p:nvSpPr>
        <p:spPr>
          <a:xfrm>
            <a:off x="6337183" y="3081608"/>
            <a:ext cx="854402" cy="677108"/>
          </a:xfrm>
          <a:prstGeom prst="rect">
            <a:avLst/>
          </a:prstGeom>
          <a:noFill/>
        </p:spPr>
        <p:txBody>
          <a:bodyPr wrap="square" rtlCol="0">
            <a:spAutoFit/>
          </a:bodyPr>
          <a:lstStyle/>
          <a:p>
            <a:pPr algn="ctr"/>
            <a:r>
              <a:rPr lang="en-US" altLang="zh-CN" sz="3800" b="1" dirty="0">
                <a:solidFill>
                  <a:schemeClr val="accent6">
                    <a:lumMod val="50000"/>
                  </a:schemeClr>
                </a:solidFill>
              </a:rPr>
              <a:t>02</a:t>
            </a:r>
            <a:endParaRPr lang="zh-CN" altLang="en-US" sz="3800" b="1" dirty="0">
              <a:solidFill>
                <a:schemeClr val="accent6">
                  <a:lumMod val="50000"/>
                </a:schemeClr>
              </a:solidFill>
            </a:endParaRPr>
          </a:p>
        </p:txBody>
      </p:sp>
      <p:sp>
        <p:nvSpPr>
          <p:cNvPr id="36" name="文本框 35">
            <a:extLst>
              <a:ext uri="{FF2B5EF4-FFF2-40B4-BE49-F238E27FC236}">
                <a16:creationId xmlns:a16="http://schemas.microsoft.com/office/drawing/2014/main" xmlns="" id="{253385CF-3CA3-4226-90D0-AE26E7781797}"/>
              </a:ext>
            </a:extLst>
          </p:cNvPr>
          <p:cNvSpPr txBox="1"/>
          <p:nvPr/>
        </p:nvSpPr>
        <p:spPr>
          <a:xfrm>
            <a:off x="7018926" y="3208290"/>
            <a:ext cx="2891653" cy="430887"/>
          </a:xfrm>
          <a:prstGeom prst="rect">
            <a:avLst/>
          </a:prstGeom>
          <a:noFill/>
        </p:spPr>
        <p:txBody>
          <a:bodyPr wrap="square" rtlCol="0">
            <a:spAutoFit/>
          </a:bodyPr>
          <a:lstStyle/>
          <a:p>
            <a:r>
              <a:rPr lang="zh-CN" altLang="en-US" sz="2100" dirty="0">
                <a:latin typeface="+mj-ea"/>
                <a:ea typeface="+mj-ea"/>
              </a:rPr>
              <a:t>点击添加小标题</a:t>
            </a:r>
            <a:endParaRPr lang="en-US" altLang="zh-CN" sz="2100" dirty="0">
              <a:latin typeface="+mj-ea"/>
              <a:ea typeface="+mj-ea"/>
            </a:endParaRPr>
          </a:p>
        </p:txBody>
      </p:sp>
      <p:sp>
        <p:nvSpPr>
          <p:cNvPr id="39" name="文本框 38">
            <a:extLst>
              <a:ext uri="{FF2B5EF4-FFF2-40B4-BE49-F238E27FC236}">
                <a16:creationId xmlns:a16="http://schemas.microsoft.com/office/drawing/2014/main" xmlns="" id="{2C4A20A8-30DA-43EC-8889-D929A0D6F058}"/>
              </a:ext>
            </a:extLst>
          </p:cNvPr>
          <p:cNvSpPr txBox="1"/>
          <p:nvPr/>
        </p:nvSpPr>
        <p:spPr>
          <a:xfrm>
            <a:off x="6337183" y="4518467"/>
            <a:ext cx="844303" cy="677108"/>
          </a:xfrm>
          <a:prstGeom prst="rect">
            <a:avLst/>
          </a:prstGeom>
          <a:noFill/>
        </p:spPr>
        <p:txBody>
          <a:bodyPr wrap="square" rtlCol="0">
            <a:spAutoFit/>
          </a:bodyPr>
          <a:lstStyle/>
          <a:p>
            <a:pPr algn="ctr"/>
            <a:r>
              <a:rPr lang="en-US" altLang="zh-CN" sz="3800" b="1" dirty="0">
                <a:solidFill>
                  <a:schemeClr val="accent6">
                    <a:lumMod val="50000"/>
                  </a:schemeClr>
                </a:solidFill>
              </a:rPr>
              <a:t>03</a:t>
            </a:r>
            <a:endParaRPr lang="zh-CN" altLang="en-US" sz="3800" b="1" dirty="0">
              <a:solidFill>
                <a:schemeClr val="accent6">
                  <a:lumMod val="50000"/>
                </a:schemeClr>
              </a:solidFill>
            </a:endParaRPr>
          </a:p>
        </p:txBody>
      </p:sp>
      <p:sp>
        <p:nvSpPr>
          <p:cNvPr id="40" name="文本框 39">
            <a:extLst>
              <a:ext uri="{FF2B5EF4-FFF2-40B4-BE49-F238E27FC236}">
                <a16:creationId xmlns:a16="http://schemas.microsoft.com/office/drawing/2014/main" xmlns="" id="{1BE75922-9B24-401C-80C6-CC2B8D2F4EFF}"/>
              </a:ext>
            </a:extLst>
          </p:cNvPr>
          <p:cNvSpPr txBox="1"/>
          <p:nvPr/>
        </p:nvSpPr>
        <p:spPr>
          <a:xfrm>
            <a:off x="7018926" y="4645149"/>
            <a:ext cx="2891653" cy="430887"/>
          </a:xfrm>
          <a:prstGeom prst="rect">
            <a:avLst/>
          </a:prstGeom>
          <a:noFill/>
        </p:spPr>
        <p:txBody>
          <a:bodyPr wrap="square" rtlCol="0">
            <a:spAutoFit/>
          </a:bodyPr>
          <a:lstStyle/>
          <a:p>
            <a:r>
              <a:rPr lang="zh-CN" altLang="en-US" sz="2100" dirty="0">
                <a:latin typeface="+mj-ea"/>
                <a:ea typeface="+mj-ea"/>
              </a:rPr>
              <a:t>点击添加小标题</a:t>
            </a:r>
            <a:endParaRPr lang="en-US" altLang="zh-CN" sz="2100" dirty="0">
              <a:latin typeface="+mj-ea"/>
              <a:ea typeface="+mj-ea"/>
            </a:endParaRPr>
          </a:p>
        </p:txBody>
      </p:sp>
      <p:sp>
        <p:nvSpPr>
          <p:cNvPr id="41" name="文本框 40">
            <a:extLst>
              <a:ext uri="{FF2B5EF4-FFF2-40B4-BE49-F238E27FC236}">
                <a16:creationId xmlns:a16="http://schemas.microsoft.com/office/drawing/2014/main" xmlns="" id="{0A737DCA-B7D6-4BC2-BFDE-CA38F8298F8B}"/>
              </a:ext>
            </a:extLst>
          </p:cNvPr>
          <p:cNvSpPr txBox="1"/>
          <p:nvPr/>
        </p:nvSpPr>
        <p:spPr>
          <a:xfrm>
            <a:off x="6389788" y="5008510"/>
            <a:ext cx="4005197" cy="750783"/>
          </a:xfrm>
          <a:prstGeom prst="rect">
            <a:avLst/>
          </a:prstGeom>
          <a:noFill/>
        </p:spPr>
        <p:txBody>
          <a:bodyPr wrap="square" rtlCol="0">
            <a:spAutoFit/>
          </a:bodyPr>
          <a:lstStyle/>
          <a:p>
            <a:pPr indent="457200">
              <a:lnSpc>
                <a:spcPct val="130000"/>
              </a:lnSpc>
            </a:pPr>
            <a:r>
              <a:rPr lang="zh-CN" altLang="en-US" sz="1700" b="1" dirty="0">
                <a:solidFill>
                  <a:schemeClr val="tx1">
                    <a:lumMod val="95000"/>
                    <a:lumOff val="5000"/>
                  </a:schemeClr>
                </a:solidFill>
              </a:rPr>
              <a:t>请点击添加文字请点击添加文字请点击添加文字请点击添加文字。</a:t>
            </a:r>
          </a:p>
        </p:txBody>
      </p:sp>
      <p:sp>
        <p:nvSpPr>
          <p:cNvPr id="42" name="文本框 41">
            <a:extLst>
              <a:ext uri="{FF2B5EF4-FFF2-40B4-BE49-F238E27FC236}">
                <a16:creationId xmlns:a16="http://schemas.microsoft.com/office/drawing/2014/main" xmlns="" id="{92072D40-7B41-4FA0-A0D6-1800D2F5C330}"/>
              </a:ext>
            </a:extLst>
          </p:cNvPr>
          <p:cNvSpPr txBox="1"/>
          <p:nvPr/>
        </p:nvSpPr>
        <p:spPr>
          <a:xfrm>
            <a:off x="6410361" y="3558359"/>
            <a:ext cx="4005197" cy="750783"/>
          </a:xfrm>
          <a:prstGeom prst="rect">
            <a:avLst/>
          </a:prstGeom>
          <a:noFill/>
        </p:spPr>
        <p:txBody>
          <a:bodyPr wrap="square" rtlCol="0">
            <a:spAutoFit/>
          </a:bodyPr>
          <a:lstStyle/>
          <a:p>
            <a:pPr indent="457200">
              <a:lnSpc>
                <a:spcPct val="130000"/>
              </a:lnSpc>
            </a:pPr>
            <a:r>
              <a:rPr lang="zh-CN" altLang="en-US" sz="1700" b="1" dirty="0">
                <a:solidFill>
                  <a:schemeClr val="tx1">
                    <a:lumMod val="95000"/>
                    <a:lumOff val="5000"/>
                  </a:schemeClr>
                </a:solidFill>
              </a:rPr>
              <a:t>请点击添加文字请点击添加文字请点击添加文字请点击添加文字。</a:t>
            </a:r>
          </a:p>
        </p:txBody>
      </p:sp>
      <p:sp>
        <p:nvSpPr>
          <p:cNvPr id="38" name="等腰三角形 37">
            <a:extLst>
              <a:ext uri="{FF2B5EF4-FFF2-40B4-BE49-F238E27FC236}">
                <a16:creationId xmlns:a16="http://schemas.microsoft.com/office/drawing/2014/main" xmlns="" id="{8594B99C-DA22-46D4-94E6-22157E67A587}"/>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xmlns="" id="{FFE665DA-6F0B-4E01-9B98-C83AC4618C3F}"/>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04</a:t>
            </a:r>
            <a:endParaRPr lang="zh-CN" altLang="en-US" sz="3200" dirty="0">
              <a:solidFill>
                <a:schemeClr val="tx1">
                  <a:lumMod val="95000"/>
                  <a:lumOff val="5000"/>
                </a:schemeClr>
              </a:solidFill>
              <a:latin typeface="+mj-lt"/>
            </a:endParaRPr>
          </a:p>
        </p:txBody>
      </p:sp>
      <p:sp>
        <p:nvSpPr>
          <p:cNvPr id="50" name="矩形 49">
            <a:extLst>
              <a:ext uri="{FF2B5EF4-FFF2-40B4-BE49-F238E27FC236}">
                <a16:creationId xmlns:a16="http://schemas.microsoft.com/office/drawing/2014/main" xmlns="" id="{99D6A296-2DB5-4B65-AF47-618200EC2D3E}"/>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xmlns="" id="{46634431-744E-4C62-8345-B008BD8E3DCB}"/>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计划与展望</a:t>
            </a:r>
            <a:endParaRPr lang="en-US" altLang="zh-CN" sz="3200" dirty="0">
              <a:latin typeface="+mj-ea"/>
              <a:ea typeface="+mj-ea"/>
            </a:endParaRPr>
          </a:p>
        </p:txBody>
      </p:sp>
      <p:sp>
        <p:nvSpPr>
          <p:cNvPr id="12" name="文本框 11">
            <a:extLst>
              <a:ext uri="{FF2B5EF4-FFF2-40B4-BE49-F238E27FC236}">
                <a16:creationId xmlns:a16="http://schemas.microsoft.com/office/drawing/2014/main" xmlns="" id="{986775C9-9812-4BC5-8581-91AC663D8C3B}"/>
              </a:ext>
            </a:extLst>
          </p:cNvPr>
          <p:cNvSpPr txBox="1"/>
          <p:nvPr/>
        </p:nvSpPr>
        <p:spPr>
          <a:xfrm>
            <a:off x="2400689" y="3471246"/>
            <a:ext cx="1372297" cy="523220"/>
          </a:xfrm>
          <a:prstGeom prst="rect">
            <a:avLst/>
          </a:prstGeom>
          <a:noFill/>
        </p:spPr>
        <p:txBody>
          <a:bodyPr wrap="square" rtlCol="0">
            <a:spAutoFit/>
          </a:bodyPr>
          <a:lstStyle/>
          <a:p>
            <a:pPr algn="ctr"/>
            <a:r>
              <a:rPr lang="zh-CN" altLang="en-US" sz="2800" b="1" dirty="0">
                <a:latin typeface="+mn-ea"/>
              </a:rPr>
              <a:t>关键词</a:t>
            </a:r>
          </a:p>
        </p:txBody>
      </p:sp>
      <p:cxnSp>
        <p:nvCxnSpPr>
          <p:cNvPr id="5" name="直接连接符 4">
            <a:extLst>
              <a:ext uri="{FF2B5EF4-FFF2-40B4-BE49-F238E27FC236}">
                <a16:creationId xmlns:a16="http://schemas.microsoft.com/office/drawing/2014/main" xmlns="" id="{FF6B0C36-34CC-45D6-A61F-4F5034678F30}"/>
              </a:ext>
            </a:extLst>
          </p:cNvPr>
          <p:cNvCxnSpPr>
            <a:cxnSpLocks/>
          </p:cNvCxnSpPr>
          <p:nvPr/>
        </p:nvCxnSpPr>
        <p:spPr>
          <a:xfrm flipV="1">
            <a:off x="3778090" y="3699834"/>
            <a:ext cx="2480963" cy="2756"/>
          </a:xfrm>
          <a:prstGeom prst="line">
            <a:avLst/>
          </a:prstGeom>
          <a:ln w="28575">
            <a:solidFill>
              <a:schemeClr val="accent6">
                <a:lumMod val="75000"/>
              </a:schemeClr>
            </a:solidFill>
            <a:prstDash val="dash"/>
            <a:headEnd type="oval" w="lg" len="lg"/>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929648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1500" advClick="0" advTm="4000">
        <p159:morph option="byCha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 calcmode="lin" valueType="num">
                                      <p:cBhvr>
                                        <p:cTn id="9" dur="500" fill="hold"/>
                                        <p:tgtEl>
                                          <p:spTgt spid="38"/>
                                        </p:tgtEl>
                                        <p:attrNameLst>
                                          <p:attrName>style.rotation</p:attrName>
                                        </p:attrNameLst>
                                      </p:cBhvr>
                                      <p:tavLst>
                                        <p:tav tm="0">
                                          <p:val>
                                            <p:fltVal val="90"/>
                                          </p:val>
                                        </p:tav>
                                        <p:tav tm="100000">
                                          <p:val>
                                            <p:fltVal val="0"/>
                                          </p:val>
                                        </p:tav>
                                      </p:tavLst>
                                    </p:anim>
                                    <p:animEffect transition="in" filter="fade">
                                      <p:cBhvr>
                                        <p:cTn id="10" dur="500"/>
                                        <p:tgtEl>
                                          <p:spTgt spid="38"/>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50"/>
                                        </p:tgtEl>
                                        <p:attrNameLst>
                                          <p:attrName>style.visibility</p:attrName>
                                        </p:attrNameLst>
                                      </p:cBhvr>
                                      <p:to>
                                        <p:strVal val="visible"/>
                                      </p:to>
                                    </p:set>
                                    <p:anim calcmode="lin" valueType="num">
                                      <p:cBhvr>
                                        <p:cTn id="14" dur="500" fill="hold"/>
                                        <p:tgtEl>
                                          <p:spTgt spid="50"/>
                                        </p:tgtEl>
                                        <p:attrNameLst>
                                          <p:attrName>ppt_w</p:attrName>
                                        </p:attrNameLst>
                                      </p:cBhvr>
                                      <p:tavLst>
                                        <p:tav tm="0">
                                          <p:val>
                                            <p:fltVal val="0"/>
                                          </p:val>
                                        </p:tav>
                                        <p:tav tm="100000">
                                          <p:val>
                                            <p:strVal val="#ppt_w"/>
                                          </p:val>
                                        </p:tav>
                                      </p:tavLst>
                                    </p:anim>
                                    <p:anim calcmode="lin" valueType="num">
                                      <p:cBhvr>
                                        <p:cTn id="15" dur="500" fill="hold"/>
                                        <p:tgtEl>
                                          <p:spTgt spid="50"/>
                                        </p:tgtEl>
                                        <p:attrNameLst>
                                          <p:attrName>ppt_h</p:attrName>
                                        </p:attrNameLst>
                                      </p:cBhvr>
                                      <p:tavLst>
                                        <p:tav tm="0">
                                          <p:val>
                                            <p:fltVal val="0"/>
                                          </p:val>
                                        </p:tav>
                                        <p:tav tm="100000">
                                          <p:val>
                                            <p:strVal val="#ppt_h"/>
                                          </p:val>
                                        </p:tav>
                                      </p:tavLst>
                                    </p:anim>
                                    <p:animEffect transition="in" filter="fade">
                                      <p:cBhvr>
                                        <p:cTn id="16" dur="500"/>
                                        <p:tgtEl>
                                          <p:spTgt spid="5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400" fill="hold"/>
                                        <p:tgtEl>
                                          <p:spTgt spid="14"/>
                                        </p:tgtEl>
                                        <p:attrNameLst>
                                          <p:attrName>ppt_w</p:attrName>
                                        </p:attrNameLst>
                                      </p:cBhvr>
                                      <p:tavLst>
                                        <p:tav tm="0">
                                          <p:val>
                                            <p:fltVal val="0"/>
                                          </p:val>
                                        </p:tav>
                                        <p:tav tm="100000">
                                          <p:val>
                                            <p:strVal val="#ppt_w"/>
                                          </p:val>
                                        </p:tav>
                                      </p:tavLst>
                                    </p:anim>
                                    <p:anim calcmode="lin" valueType="num">
                                      <p:cBhvr>
                                        <p:cTn id="25" dur="400" fill="hold"/>
                                        <p:tgtEl>
                                          <p:spTgt spid="14"/>
                                        </p:tgtEl>
                                        <p:attrNameLst>
                                          <p:attrName>ppt_h</p:attrName>
                                        </p:attrNameLst>
                                      </p:cBhvr>
                                      <p:tavLst>
                                        <p:tav tm="0">
                                          <p:val>
                                            <p:fltVal val="0"/>
                                          </p:val>
                                        </p:tav>
                                        <p:tav tm="100000">
                                          <p:val>
                                            <p:strVal val="#ppt_h"/>
                                          </p:val>
                                        </p:tav>
                                      </p:tavLst>
                                    </p:anim>
                                    <p:animEffect transition="in" filter="fade">
                                      <p:cBhvr>
                                        <p:cTn id="26" dur="400"/>
                                        <p:tgtEl>
                                          <p:spTgt spid="14"/>
                                        </p:tgtEl>
                                      </p:cBhvr>
                                    </p:animEffect>
                                  </p:childTnLst>
                                </p:cTn>
                              </p:par>
                              <p:par>
                                <p:cTn id="27" presetID="23" presetClass="entr" presetSubtype="32"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400" fill="hold"/>
                                        <p:tgtEl>
                                          <p:spTgt spid="15"/>
                                        </p:tgtEl>
                                        <p:attrNameLst>
                                          <p:attrName>ppt_w</p:attrName>
                                        </p:attrNameLst>
                                      </p:cBhvr>
                                      <p:tavLst>
                                        <p:tav tm="0">
                                          <p:val>
                                            <p:strVal val="4*#ppt_w"/>
                                          </p:val>
                                        </p:tav>
                                        <p:tav tm="100000">
                                          <p:val>
                                            <p:strVal val="#ppt_w"/>
                                          </p:val>
                                        </p:tav>
                                      </p:tavLst>
                                    </p:anim>
                                    <p:anim calcmode="lin" valueType="num">
                                      <p:cBhvr>
                                        <p:cTn id="30" dur="400" fill="hold"/>
                                        <p:tgtEl>
                                          <p:spTgt spid="15"/>
                                        </p:tgtEl>
                                        <p:attrNameLst>
                                          <p:attrName>ppt_h</p:attrName>
                                        </p:attrNameLst>
                                      </p:cBhvr>
                                      <p:tavLst>
                                        <p:tav tm="0">
                                          <p:val>
                                            <p:strVal val="4*#ppt_h"/>
                                          </p:val>
                                        </p:tav>
                                        <p:tav tm="100000">
                                          <p:val>
                                            <p:strVal val="#ppt_h"/>
                                          </p:val>
                                        </p:tav>
                                      </p:tavLst>
                                    </p:anim>
                                  </p:childTnLst>
                                </p:cTn>
                              </p:par>
                            </p:childTnLst>
                          </p:cTn>
                        </p:par>
                        <p:par>
                          <p:cTn id="31" fill="hold">
                            <p:stCondLst>
                              <p:cond delay="2400"/>
                            </p:stCondLst>
                            <p:childTnLst>
                              <p:par>
                                <p:cTn id="32" presetID="22" presetClass="entr" presetSubtype="8"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1000"/>
                                        <p:tgtEl>
                                          <p:spTgt spid="25"/>
                                        </p:tgtEl>
                                      </p:cBhvr>
                                    </p:animEffect>
                                  </p:childTnLst>
                                </p:cTn>
                              </p:par>
                            </p:childTnLst>
                          </p:cTn>
                        </p:par>
                        <p:par>
                          <p:cTn id="35" fill="hold">
                            <p:stCondLst>
                              <p:cond delay="3400"/>
                            </p:stCondLst>
                            <p:childTnLst>
                              <p:par>
                                <p:cTn id="36" presetID="42" presetClass="entr" presetSubtype="0"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1000" fill="hold"/>
                                        <p:tgtEl>
                                          <p:spTgt spid="31"/>
                                        </p:tgtEl>
                                        <p:attrNameLst>
                                          <p:attrName>ppt_y</p:attrName>
                                        </p:attrNameLst>
                                      </p:cBhvr>
                                      <p:tavLst>
                                        <p:tav tm="0">
                                          <p:val>
                                            <p:strVal val="#ppt_y+.1"/>
                                          </p:val>
                                        </p:tav>
                                        <p:tav tm="100000">
                                          <p:val>
                                            <p:strVal val="#ppt_y"/>
                                          </p:val>
                                        </p:tav>
                                      </p:tavLst>
                                    </p:anim>
                                  </p:childTnLst>
                                </p:cTn>
                              </p:par>
                            </p:childTnLst>
                          </p:cTn>
                        </p:par>
                        <p:par>
                          <p:cTn id="41" fill="hold">
                            <p:stCondLst>
                              <p:cond delay="4400"/>
                            </p:stCondLst>
                            <p:childTnLst>
                              <p:par>
                                <p:cTn id="42" presetID="22" presetClass="entr" presetSubtype="8"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left)">
                                      <p:cBhvr>
                                        <p:cTn id="44" dur="750"/>
                                        <p:tgtEl>
                                          <p:spTgt spid="33"/>
                                        </p:tgtEl>
                                      </p:cBhvr>
                                    </p:animEffect>
                                  </p:childTnLst>
                                </p:cTn>
                              </p:par>
                            </p:childTnLst>
                          </p:cTn>
                        </p:par>
                        <p:par>
                          <p:cTn id="45" fill="hold">
                            <p:stCondLst>
                              <p:cond delay="5150"/>
                            </p:stCondLst>
                            <p:childTnLst>
                              <p:par>
                                <p:cTn id="46" presetID="22" presetClass="entr" presetSubtype="1"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up)">
                                      <p:cBhvr>
                                        <p:cTn id="48" dur="1000"/>
                                        <p:tgtEl>
                                          <p:spTgt spid="34"/>
                                        </p:tgtEl>
                                      </p:cBhvr>
                                    </p:animEffect>
                                  </p:childTnLst>
                                </p:cTn>
                              </p:par>
                            </p:childTnLst>
                          </p:cTn>
                        </p:par>
                        <p:par>
                          <p:cTn id="49" fill="hold">
                            <p:stCondLst>
                              <p:cond delay="6150"/>
                            </p:stCondLst>
                            <p:childTnLst>
                              <p:par>
                                <p:cTn id="50" presetID="22" presetClass="entr" presetSubtype="8"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left)">
                                      <p:cBhvr>
                                        <p:cTn id="52" dur="1000"/>
                                        <p:tgtEl>
                                          <p:spTgt spid="5"/>
                                        </p:tgtEl>
                                      </p:cBhvr>
                                    </p:animEffect>
                                  </p:childTnLst>
                                </p:cTn>
                              </p:par>
                            </p:childTnLst>
                          </p:cTn>
                        </p:par>
                        <p:par>
                          <p:cTn id="53" fill="hold">
                            <p:stCondLst>
                              <p:cond delay="7150"/>
                            </p:stCondLst>
                            <p:childTnLst>
                              <p:par>
                                <p:cTn id="54" presetID="42" presetClass="entr" presetSubtype="0"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8150"/>
                            </p:stCondLst>
                            <p:childTnLst>
                              <p:par>
                                <p:cTn id="60" presetID="22" presetClass="entr" presetSubtype="8"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wipe(left)">
                                      <p:cBhvr>
                                        <p:cTn id="62" dur="750"/>
                                        <p:tgtEl>
                                          <p:spTgt spid="36"/>
                                        </p:tgtEl>
                                      </p:cBhvr>
                                    </p:animEffect>
                                  </p:childTnLst>
                                </p:cTn>
                              </p:par>
                            </p:childTnLst>
                          </p:cTn>
                        </p:par>
                        <p:par>
                          <p:cTn id="63" fill="hold">
                            <p:stCondLst>
                              <p:cond delay="8900"/>
                            </p:stCondLst>
                            <p:childTnLst>
                              <p:par>
                                <p:cTn id="64" presetID="22" presetClass="entr" presetSubtype="1"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wipe(up)">
                                      <p:cBhvr>
                                        <p:cTn id="66" dur="1000"/>
                                        <p:tgtEl>
                                          <p:spTgt spid="42"/>
                                        </p:tgtEl>
                                      </p:cBhvr>
                                    </p:animEffect>
                                  </p:childTnLst>
                                </p:cTn>
                              </p:par>
                            </p:childTnLst>
                          </p:cTn>
                        </p:par>
                        <p:par>
                          <p:cTn id="67" fill="hold">
                            <p:stCondLst>
                              <p:cond delay="9900"/>
                            </p:stCondLst>
                            <p:childTnLst>
                              <p:par>
                                <p:cTn id="68" presetID="22" presetClass="entr" presetSubtype="8"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wipe(left)">
                                      <p:cBhvr>
                                        <p:cTn id="70" dur="1000"/>
                                        <p:tgtEl>
                                          <p:spTgt spid="27"/>
                                        </p:tgtEl>
                                      </p:cBhvr>
                                    </p:animEffect>
                                  </p:childTnLst>
                                </p:cTn>
                              </p:par>
                            </p:childTnLst>
                          </p:cTn>
                        </p:par>
                        <p:par>
                          <p:cTn id="71" fill="hold">
                            <p:stCondLst>
                              <p:cond delay="10900"/>
                            </p:stCondLst>
                            <p:childTnLst>
                              <p:par>
                                <p:cTn id="72" presetID="42"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1000"/>
                                        <p:tgtEl>
                                          <p:spTgt spid="39"/>
                                        </p:tgtEl>
                                      </p:cBhvr>
                                    </p:animEffect>
                                    <p:anim calcmode="lin" valueType="num">
                                      <p:cBhvr>
                                        <p:cTn id="75" dur="1000" fill="hold"/>
                                        <p:tgtEl>
                                          <p:spTgt spid="39"/>
                                        </p:tgtEl>
                                        <p:attrNameLst>
                                          <p:attrName>ppt_x</p:attrName>
                                        </p:attrNameLst>
                                      </p:cBhvr>
                                      <p:tavLst>
                                        <p:tav tm="0">
                                          <p:val>
                                            <p:strVal val="#ppt_x"/>
                                          </p:val>
                                        </p:tav>
                                        <p:tav tm="100000">
                                          <p:val>
                                            <p:strVal val="#ppt_x"/>
                                          </p:val>
                                        </p:tav>
                                      </p:tavLst>
                                    </p:anim>
                                    <p:anim calcmode="lin" valueType="num">
                                      <p:cBhvr>
                                        <p:cTn id="76" dur="1000" fill="hold"/>
                                        <p:tgtEl>
                                          <p:spTgt spid="39"/>
                                        </p:tgtEl>
                                        <p:attrNameLst>
                                          <p:attrName>ppt_y</p:attrName>
                                        </p:attrNameLst>
                                      </p:cBhvr>
                                      <p:tavLst>
                                        <p:tav tm="0">
                                          <p:val>
                                            <p:strVal val="#ppt_y+.1"/>
                                          </p:val>
                                        </p:tav>
                                        <p:tav tm="100000">
                                          <p:val>
                                            <p:strVal val="#ppt_y"/>
                                          </p:val>
                                        </p:tav>
                                      </p:tavLst>
                                    </p:anim>
                                  </p:childTnLst>
                                </p:cTn>
                              </p:par>
                            </p:childTnLst>
                          </p:cTn>
                        </p:par>
                        <p:par>
                          <p:cTn id="77" fill="hold">
                            <p:stCondLst>
                              <p:cond delay="119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750"/>
                                        <p:tgtEl>
                                          <p:spTgt spid="40"/>
                                        </p:tgtEl>
                                      </p:cBhvr>
                                    </p:animEffect>
                                  </p:childTnLst>
                                </p:cTn>
                              </p:par>
                            </p:childTnLst>
                          </p:cTn>
                        </p:par>
                        <p:par>
                          <p:cTn id="81" fill="hold">
                            <p:stCondLst>
                              <p:cond delay="12650"/>
                            </p:stCondLst>
                            <p:childTnLst>
                              <p:par>
                                <p:cTn id="82" presetID="22" presetClass="entr" presetSubtype="1" fill="hold" grpId="0" nodeType="after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wipe(up)">
                                      <p:cBhvr>
                                        <p:cTn id="84"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5" grpId="0" animBg="1"/>
      <p:bldP spid="27" grpId="0" animBg="1"/>
      <p:bldP spid="31" grpId="0"/>
      <p:bldP spid="33" grpId="0"/>
      <p:bldP spid="34" grpId="0"/>
      <p:bldP spid="35" grpId="0"/>
      <p:bldP spid="36" grpId="0"/>
      <p:bldP spid="39" grpId="0"/>
      <p:bldP spid="40" grpId="0"/>
      <p:bldP spid="41" grpId="0"/>
      <p:bldP spid="42" grpId="0"/>
      <p:bldP spid="38" grpId="0" animBg="1"/>
      <p:bldP spid="50" grpId="0" animBg="1"/>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xmlns="" id="{00706646-D8BA-4A37-B3C3-52978E70861C}"/>
              </a:ext>
            </a:extLst>
          </p:cNvPr>
          <p:cNvGrpSpPr/>
          <p:nvPr/>
        </p:nvGrpSpPr>
        <p:grpSpPr>
          <a:xfrm>
            <a:off x="0" y="0"/>
            <a:ext cx="12192000" cy="6858000"/>
            <a:chOff x="0" y="0"/>
            <a:chExt cx="12192000" cy="6858000"/>
          </a:xfrm>
        </p:grpSpPr>
        <p:sp>
          <p:nvSpPr>
            <p:cNvPr id="41" name="矩形 40">
              <a:extLst>
                <a:ext uri="{FF2B5EF4-FFF2-40B4-BE49-F238E27FC236}">
                  <a16:creationId xmlns:a16="http://schemas.microsoft.com/office/drawing/2014/main" xmlns="" id="{986117B2-E3FF-4405-B430-6876E2E2C780}"/>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矩形 41">
              <a:extLst>
                <a:ext uri="{FF2B5EF4-FFF2-40B4-BE49-F238E27FC236}">
                  <a16:creationId xmlns:a16="http://schemas.microsoft.com/office/drawing/2014/main" xmlns="" id="{511104A8-2A9B-46B5-AA74-F69D68CC9068}"/>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5" name="组合 54">
              <a:extLst>
                <a:ext uri="{FF2B5EF4-FFF2-40B4-BE49-F238E27FC236}">
                  <a16:creationId xmlns:a16="http://schemas.microsoft.com/office/drawing/2014/main" xmlns="" id="{BB2D2D73-B089-464F-B74B-45082069D429}"/>
                </a:ext>
              </a:extLst>
            </p:cNvPr>
            <p:cNvGrpSpPr/>
            <p:nvPr/>
          </p:nvGrpSpPr>
          <p:grpSpPr>
            <a:xfrm>
              <a:off x="1008185" y="0"/>
              <a:ext cx="10175630" cy="6059658"/>
              <a:chOff x="1008185" y="0"/>
              <a:chExt cx="10175630" cy="6059658"/>
            </a:xfrm>
          </p:grpSpPr>
          <p:sp>
            <p:nvSpPr>
              <p:cNvPr id="56" name="矩形 55">
                <a:extLst>
                  <a:ext uri="{FF2B5EF4-FFF2-40B4-BE49-F238E27FC236}">
                    <a16:creationId xmlns:a16="http://schemas.microsoft.com/office/drawing/2014/main" xmlns="" id="{5692FBDC-E76C-4A3C-8C24-086E5BCF2161}"/>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直接连接符 56">
                <a:extLst>
                  <a:ext uri="{FF2B5EF4-FFF2-40B4-BE49-F238E27FC236}">
                    <a16:creationId xmlns:a16="http://schemas.microsoft.com/office/drawing/2014/main" xmlns="" id="{BD1E857A-1D3B-43A9-B133-9115E1BD5B1B}"/>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8" name="椭圆 57">
                <a:extLst>
                  <a:ext uri="{FF2B5EF4-FFF2-40B4-BE49-F238E27FC236}">
                    <a16:creationId xmlns:a16="http://schemas.microsoft.com/office/drawing/2014/main" xmlns="" id="{32B89116-03A9-4762-8995-2CB6FB08B8F0}"/>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a:extLst>
                  <a:ext uri="{FF2B5EF4-FFF2-40B4-BE49-F238E27FC236}">
                    <a16:creationId xmlns:a16="http://schemas.microsoft.com/office/drawing/2014/main" xmlns="" id="{0D6F3E99-AFA3-428C-876B-25D9E4FC462E}"/>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0" name="椭圆 59">
                <a:extLst>
                  <a:ext uri="{FF2B5EF4-FFF2-40B4-BE49-F238E27FC236}">
                    <a16:creationId xmlns:a16="http://schemas.microsoft.com/office/drawing/2014/main" xmlns="" id="{42BEA0E4-133A-4959-9CF1-E96B44F013C3}"/>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7" name="直接连接符 16">
            <a:extLst>
              <a:ext uri="{FF2B5EF4-FFF2-40B4-BE49-F238E27FC236}">
                <a16:creationId xmlns:a16="http://schemas.microsoft.com/office/drawing/2014/main" xmlns="" id="{A9E30DD4-CE99-40F9-B777-832703C1562E}"/>
              </a:ext>
            </a:extLst>
          </p:cNvPr>
          <p:cNvCxnSpPr>
            <a:cxnSpLocks/>
          </p:cNvCxnSpPr>
          <p:nvPr/>
        </p:nvCxnSpPr>
        <p:spPr>
          <a:xfrm>
            <a:off x="2835728" y="2836410"/>
            <a:ext cx="835269" cy="0"/>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pic>
        <p:nvPicPr>
          <p:cNvPr id="20" name="图片 19">
            <a:extLst>
              <a:ext uri="{FF2B5EF4-FFF2-40B4-BE49-F238E27FC236}">
                <a16:creationId xmlns:a16="http://schemas.microsoft.com/office/drawing/2014/main" xmlns="" id="{C57135CC-E67E-4CD7-914A-87C17346C8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53243" y="2872813"/>
            <a:ext cx="720000" cy="720000"/>
          </a:xfrm>
          <a:prstGeom prst="rect">
            <a:avLst/>
          </a:prstGeom>
        </p:spPr>
      </p:pic>
      <p:pic>
        <p:nvPicPr>
          <p:cNvPr id="24" name="图片 23">
            <a:extLst>
              <a:ext uri="{FF2B5EF4-FFF2-40B4-BE49-F238E27FC236}">
                <a16:creationId xmlns:a16="http://schemas.microsoft.com/office/drawing/2014/main" xmlns="" id="{FF61F30E-0C6B-44C2-8CB0-EED634E6829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39609" y="2872813"/>
            <a:ext cx="720000" cy="720000"/>
          </a:xfrm>
          <a:prstGeom prst="rect">
            <a:avLst/>
          </a:prstGeom>
        </p:spPr>
      </p:pic>
      <p:pic>
        <p:nvPicPr>
          <p:cNvPr id="26" name="图片 25">
            <a:extLst>
              <a:ext uri="{FF2B5EF4-FFF2-40B4-BE49-F238E27FC236}">
                <a16:creationId xmlns:a16="http://schemas.microsoft.com/office/drawing/2014/main" xmlns="" id="{EC1CF2AE-ED1E-4251-BF98-B0151AD20D7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59678" y="2872813"/>
            <a:ext cx="720000" cy="720000"/>
          </a:xfrm>
          <a:prstGeom prst="rect">
            <a:avLst/>
          </a:prstGeom>
        </p:spPr>
      </p:pic>
      <p:cxnSp>
        <p:nvCxnSpPr>
          <p:cNvPr id="28" name="直接连接符 27">
            <a:extLst>
              <a:ext uri="{FF2B5EF4-FFF2-40B4-BE49-F238E27FC236}">
                <a16:creationId xmlns:a16="http://schemas.microsoft.com/office/drawing/2014/main" xmlns="" id="{7274988A-DA60-4940-8E01-5081B88C9534}"/>
              </a:ext>
            </a:extLst>
          </p:cNvPr>
          <p:cNvCxnSpPr>
            <a:cxnSpLocks/>
          </p:cNvCxnSpPr>
          <p:nvPr/>
        </p:nvCxnSpPr>
        <p:spPr>
          <a:xfrm>
            <a:off x="2835728" y="3642103"/>
            <a:ext cx="835269" cy="0"/>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E2264E60-9398-4410-8466-F12EC5F71580}"/>
              </a:ext>
            </a:extLst>
          </p:cNvPr>
          <p:cNvCxnSpPr>
            <a:cxnSpLocks/>
          </p:cNvCxnSpPr>
          <p:nvPr/>
        </p:nvCxnSpPr>
        <p:spPr>
          <a:xfrm>
            <a:off x="5700031" y="2836410"/>
            <a:ext cx="835269" cy="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214B7379-80F3-4593-A5D8-38CBBA280DDD}"/>
              </a:ext>
            </a:extLst>
          </p:cNvPr>
          <p:cNvCxnSpPr>
            <a:cxnSpLocks/>
          </p:cNvCxnSpPr>
          <p:nvPr/>
        </p:nvCxnSpPr>
        <p:spPr>
          <a:xfrm>
            <a:off x="5700031" y="3642103"/>
            <a:ext cx="835269" cy="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C4B2FF9A-2A91-4303-A12E-D45C864695C7}"/>
              </a:ext>
            </a:extLst>
          </p:cNvPr>
          <p:cNvCxnSpPr>
            <a:cxnSpLocks/>
          </p:cNvCxnSpPr>
          <p:nvPr/>
        </p:nvCxnSpPr>
        <p:spPr>
          <a:xfrm>
            <a:off x="8597255" y="2836410"/>
            <a:ext cx="835269" cy="0"/>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32B500AC-62C7-426F-8F82-0C691FEB487C}"/>
              </a:ext>
            </a:extLst>
          </p:cNvPr>
          <p:cNvCxnSpPr>
            <a:cxnSpLocks/>
          </p:cNvCxnSpPr>
          <p:nvPr/>
        </p:nvCxnSpPr>
        <p:spPr>
          <a:xfrm>
            <a:off x="8597255" y="3642103"/>
            <a:ext cx="835269" cy="0"/>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xmlns="" id="{AFBFDD6E-F276-4006-B541-88634FFD2141}"/>
              </a:ext>
            </a:extLst>
          </p:cNvPr>
          <p:cNvSpPr txBox="1"/>
          <p:nvPr/>
        </p:nvSpPr>
        <p:spPr>
          <a:xfrm>
            <a:off x="2723104" y="2421651"/>
            <a:ext cx="1079187" cy="400110"/>
          </a:xfrm>
          <a:prstGeom prst="rect">
            <a:avLst/>
          </a:prstGeom>
          <a:noFill/>
        </p:spPr>
        <p:txBody>
          <a:bodyPr wrap="square" rtlCol="0">
            <a:spAutoFit/>
          </a:bodyPr>
          <a:lstStyle/>
          <a:p>
            <a:pPr algn="ctr"/>
            <a:r>
              <a:rPr lang="en-US" altLang="zh-CN" sz="2000" b="1" dirty="0"/>
              <a:t>FIRST</a:t>
            </a:r>
            <a:endParaRPr lang="zh-CN" altLang="en-US" sz="2000" b="1" dirty="0"/>
          </a:p>
        </p:txBody>
      </p:sp>
      <p:sp>
        <p:nvSpPr>
          <p:cNvPr id="38" name="文本框 37">
            <a:extLst>
              <a:ext uri="{FF2B5EF4-FFF2-40B4-BE49-F238E27FC236}">
                <a16:creationId xmlns:a16="http://schemas.microsoft.com/office/drawing/2014/main" xmlns="" id="{7810FECD-08DB-4AAC-BE50-F108AB14A28A}"/>
              </a:ext>
            </a:extLst>
          </p:cNvPr>
          <p:cNvSpPr txBox="1"/>
          <p:nvPr/>
        </p:nvSpPr>
        <p:spPr>
          <a:xfrm>
            <a:off x="5510698" y="2430164"/>
            <a:ext cx="1199894" cy="400110"/>
          </a:xfrm>
          <a:prstGeom prst="rect">
            <a:avLst/>
          </a:prstGeom>
          <a:noFill/>
        </p:spPr>
        <p:txBody>
          <a:bodyPr wrap="square" rtlCol="0">
            <a:spAutoFit/>
          </a:bodyPr>
          <a:lstStyle/>
          <a:p>
            <a:pPr algn="ctr"/>
            <a:r>
              <a:rPr lang="en-US" altLang="zh-CN" sz="2000" b="1" dirty="0"/>
              <a:t>SECOND</a:t>
            </a:r>
            <a:endParaRPr lang="zh-CN" altLang="en-US" sz="2000" b="1" dirty="0"/>
          </a:p>
        </p:txBody>
      </p:sp>
      <p:sp>
        <p:nvSpPr>
          <p:cNvPr id="39" name="文本框 38">
            <a:extLst>
              <a:ext uri="{FF2B5EF4-FFF2-40B4-BE49-F238E27FC236}">
                <a16:creationId xmlns:a16="http://schemas.microsoft.com/office/drawing/2014/main" xmlns="" id="{C8367CC6-8D39-42F1-ACE6-21EE40675494}"/>
              </a:ext>
            </a:extLst>
          </p:cNvPr>
          <p:cNvSpPr txBox="1"/>
          <p:nvPr/>
        </p:nvSpPr>
        <p:spPr>
          <a:xfrm>
            <a:off x="8414942" y="2439237"/>
            <a:ext cx="1199894" cy="400110"/>
          </a:xfrm>
          <a:prstGeom prst="rect">
            <a:avLst/>
          </a:prstGeom>
          <a:noFill/>
        </p:spPr>
        <p:txBody>
          <a:bodyPr wrap="square" rtlCol="0">
            <a:spAutoFit/>
          </a:bodyPr>
          <a:lstStyle/>
          <a:p>
            <a:pPr algn="ctr"/>
            <a:r>
              <a:rPr lang="en-US" altLang="zh-CN" sz="2000" b="1" dirty="0"/>
              <a:t>THIRD</a:t>
            </a:r>
            <a:endParaRPr lang="zh-CN" altLang="en-US" sz="2000" b="1" dirty="0"/>
          </a:p>
        </p:txBody>
      </p:sp>
      <p:sp>
        <p:nvSpPr>
          <p:cNvPr id="43" name="箭头: 虚尾 42">
            <a:extLst>
              <a:ext uri="{FF2B5EF4-FFF2-40B4-BE49-F238E27FC236}">
                <a16:creationId xmlns:a16="http://schemas.microsoft.com/office/drawing/2014/main" xmlns="" id="{DB068DC1-59A9-46D4-8E1A-2830B6751870}"/>
              </a:ext>
            </a:extLst>
          </p:cNvPr>
          <p:cNvSpPr/>
          <p:nvPr/>
        </p:nvSpPr>
        <p:spPr>
          <a:xfrm>
            <a:off x="4352697" y="3079787"/>
            <a:ext cx="654032" cy="349212"/>
          </a:xfrm>
          <a:prstGeom prst="stripedRightArrow">
            <a:avLst>
              <a:gd name="adj1" fmla="val 37892"/>
              <a:gd name="adj2" fmla="val 77244"/>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箭头: 虚尾 43">
            <a:extLst>
              <a:ext uri="{FF2B5EF4-FFF2-40B4-BE49-F238E27FC236}">
                <a16:creationId xmlns:a16="http://schemas.microsoft.com/office/drawing/2014/main" xmlns="" id="{660B8DA9-9FC1-46C1-A8AA-DDFECAA9B73E}"/>
              </a:ext>
            </a:extLst>
          </p:cNvPr>
          <p:cNvSpPr/>
          <p:nvPr/>
        </p:nvSpPr>
        <p:spPr>
          <a:xfrm>
            <a:off x="7229696" y="3079787"/>
            <a:ext cx="654032" cy="349212"/>
          </a:xfrm>
          <a:prstGeom prst="stripedRightArrow">
            <a:avLst>
              <a:gd name="adj1" fmla="val 37892"/>
              <a:gd name="adj2" fmla="val 77244"/>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xmlns="" id="{E560F3E1-FF9E-4907-A5C3-11F96E235EAE}"/>
              </a:ext>
            </a:extLst>
          </p:cNvPr>
          <p:cNvSpPr txBox="1"/>
          <p:nvPr/>
        </p:nvSpPr>
        <p:spPr>
          <a:xfrm>
            <a:off x="1883673" y="4196101"/>
            <a:ext cx="2810746" cy="1120243"/>
          </a:xfrm>
          <a:prstGeom prst="rect">
            <a:avLst/>
          </a:prstGeom>
          <a:noFill/>
        </p:spPr>
        <p:txBody>
          <a:bodyPr wrap="square" rtlCol="0">
            <a:spAutoFit/>
          </a:bodyPr>
          <a:lstStyle/>
          <a:p>
            <a:pPr indent="457200">
              <a:lnSpc>
                <a:spcPct val="130000"/>
              </a:lnSpc>
            </a:pPr>
            <a:r>
              <a:rPr lang="zh-CN" altLang="en-US" sz="1750" b="1" dirty="0">
                <a:solidFill>
                  <a:schemeClr val="tx1">
                    <a:lumMod val="95000"/>
                    <a:lumOff val="5000"/>
                  </a:schemeClr>
                </a:solidFill>
              </a:rPr>
              <a:t>请点击添加文字请点击添加文字请点击添加文字请点击添加文字。</a:t>
            </a:r>
          </a:p>
        </p:txBody>
      </p:sp>
      <p:sp>
        <p:nvSpPr>
          <p:cNvPr id="46" name="文本框 45">
            <a:extLst>
              <a:ext uri="{FF2B5EF4-FFF2-40B4-BE49-F238E27FC236}">
                <a16:creationId xmlns:a16="http://schemas.microsoft.com/office/drawing/2014/main" xmlns="" id="{FC8EDC65-3828-4A66-B9AE-A28A8C53F0AC}"/>
              </a:ext>
            </a:extLst>
          </p:cNvPr>
          <p:cNvSpPr txBox="1"/>
          <p:nvPr/>
        </p:nvSpPr>
        <p:spPr>
          <a:xfrm>
            <a:off x="4662184" y="4196101"/>
            <a:ext cx="2810746" cy="1120243"/>
          </a:xfrm>
          <a:prstGeom prst="rect">
            <a:avLst/>
          </a:prstGeom>
          <a:noFill/>
        </p:spPr>
        <p:txBody>
          <a:bodyPr wrap="square" rtlCol="0">
            <a:spAutoFit/>
          </a:bodyPr>
          <a:lstStyle/>
          <a:p>
            <a:pPr indent="457200">
              <a:lnSpc>
                <a:spcPct val="130000"/>
              </a:lnSpc>
            </a:pPr>
            <a:r>
              <a:rPr lang="zh-CN" altLang="en-US" sz="1750" b="1" dirty="0">
                <a:solidFill>
                  <a:schemeClr val="tx1">
                    <a:lumMod val="95000"/>
                    <a:lumOff val="5000"/>
                  </a:schemeClr>
                </a:solidFill>
              </a:rPr>
              <a:t>请点击添加文字请点击添加文字请点击添加文字请点击添加文字。</a:t>
            </a:r>
          </a:p>
        </p:txBody>
      </p:sp>
      <p:sp>
        <p:nvSpPr>
          <p:cNvPr id="47" name="文本框 46">
            <a:extLst>
              <a:ext uri="{FF2B5EF4-FFF2-40B4-BE49-F238E27FC236}">
                <a16:creationId xmlns:a16="http://schemas.microsoft.com/office/drawing/2014/main" xmlns="" id="{B65C98EE-0273-4BD2-8B34-0E001BF3BF65}"/>
              </a:ext>
            </a:extLst>
          </p:cNvPr>
          <p:cNvSpPr txBox="1"/>
          <p:nvPr/>
        </p:nvSpPr>
        <p:spPr>
          <a:xfrm>
            <a:off x="7440695" y="4196101"/>
            <a:ext cx="2810746" cy="1120243"/>
          </a:xfrm>
          <a:prstGeom prst="rect">
            <a:avLst/>
          </a:prstGeom>
          <a:noFill/>
        </p:spPr>
        <p:txBody>
          <a:bodyPr wrap="square" rtlCol="0">
            <a:spAutoFit/>
          </a:bodyPr>
          <a:lstStyle/>
          <a:p>
            <a:pPr indent="457200">
              <a:lnSpc>
                <a:spcPct val="130000"/>
              </a:lnSpc>
            </a:pPr>
            <a:r>
              <a:rPr lang="zh-CN" altLang="en-US" sz="1750" b="1" dirty="0">
                <a:solidFill>
                  <a:schemeClr val="tx1">
                    <a:lumMod val="95000"/>
                    <a:lumOff val="5000"/>
                  </a:schemeClr>
                </a:solidFill>
              </a:rPr>
              <a:t>请点击添加文字请点击添加文字请点击添加文字请点击添加文字。</a:t>
            </a:r>
          </a:p>
        </p:txBody>
      </p:sp>
      <p:sp>
        <p:nvSpPr>
          <p:cNvPr id="32" name="等腰三角形 31">
            <a:extLst>
              <a:ext uri="{FF2B5EF4-FFF2-40B4-BE49-F238E27FC236}">
                <a16:creationId xmlns:a16="http://schemas.microsoft.com/office/drawing/2014/main" xmlns="" id="{9422A3EC-7E01-4B8B-ABA8-CACC689A2F30}"/>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5330C07D-32EE-4122-B251-55E864D0473A}"/>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04</a:t>
            </a:r>
            <a:endParaRPr lang="zh-CN" altLang="en-US" sz="3200" dirty="0">
              <a:solidFill>
                <a:schemeClr val="tx1">
                  <a:lumMod val="95000"/>
                  <a:lumOff val="5000"/>
                </a:schemeClr>
              </a:solidFill>
              <a:latin typeface="+mj-lt"/>
            </a:endParaRPr>
          </a:p>
        </p:txBody>
      </p:sp>
      <p:sp>
        <p:nvSpPr>
          <p:cNvPr id="36" name="矩形 35">
            <a:extLst>
              <a:ext uri="{FF2B5EF4-FFF2-40B4-BE49-F238E27FC236}">
                <a16:creationId xmlns:a16="http://schemas.microsoft.com/office/drawing/2014/main" xmlns="" id="{15256D24-094B-4227-89EF-096CEFBDEAA2}"/>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xmlns="" id="{8A9391F6-F138-46DF-9FF0-8D146DE9A67D}"/>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计划与展望</a:t>
            </a:r>
            <a:endParaRPr lang="en-US" altLang="zh-CN" sz="3200" dirty="0">
              <a:latin typeface="+mj-ea"/>
              <a:ea typeface="+mj-ea"/>
            </a:endParaRPr>
          </a:p>
        </p:txBody>
      </p:sp>
    </p:spTree>
    <p:extLst>
      <p:ext uri="{BB962C8B-B14F-4D97-AF65-F5344CB8AC3E}">
        <p14:creationId xmlns:p14="http://schemas.microsoft.com/office/powerpoint/2010/main" val="6600700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000">
        <p15:prstTrans prst="pageCurlSing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 calcmode="lin" valueType="num">
                                      <p:cBhvr>
                                        <p:cTn id="9" dur="500" fill="hold"/>
                                        <p:tgtEl>
                                          <p:spTgt spid="32"/>
                                        </p:tgtEl>
                                        <p:attrNameLst>
                                          <p:attrName>style.rotation</p:attrName>
                                        </p:attrNameLst>
                                      </p:cBhvr>
                                      <p:tavLst>
                                        <p:tav tm="0">
                                          <p:val>
                                            <p:fltVal val="90"/>
                                          </p:val>
                                        </p:tav>
                                        <p:tav tm="100000">
                                          <p:val>
                                            <p:fltVal val="0"/>
                                          </p:val>
                                        </p:tav>
                                      </p:tavLst>
                                    </p:anim>
                                    <p:animEffect transition="in" filter="fade">
                                      <p:cBhvr>
                                        <p:cTn id="10" dur="500"/>
                                        <p:tgtEl>
                                          <p:spTgt spid="3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animEffect transition="in" filter="fade">
                                      <p:cBhvr>
                                        <p:cTn id="16" dur="500"/>
                                        <p:tgtEl>
                                          <p:spTgt spid="36"/>
                                        </p:tgtEl>
                                      </p:cBhvr>
                                    </p:animEffect>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barn(outVertical)">
                                      <p:cBhvr>
                                        <p:cTn id="20" dur="500"/>
                                        <p:tgtEl>
                                          <p:spTgt spid="31"/>
                                        </p:tgtEl>
                                      </p:cBhvr>
                                    </p:animEffect>
                                  </p:childTnLst>
                                </p:cTn>
                              </p:par>
                              <p:par>
                                <p:cTn id="21" presetID="16" presetClass="entr" presetSubtype="37"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barn(outVertical)">
                                      <p:cBhvr>
                                        <p:cTn id="23" dur="500"/>
                                        <p:tgtEl>
                                          <p:spTgt spid="34"/>
                                        </p:tgtEl>
                                      </p:cBhvr>
                                    </p:animEffect>
                                  </p:childTnLst>
                                </p:cTn>
                              </p:par>
                              <p:par>
                                <p:cTn id="24" presetID="16" presetClass="entr" presetSubtype="37"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barn(outVertical)">
                                      <p:cBhvr>
                                        <p:cTn id="26" dur="500"/>
                                        <p:tgtEl>
                                          <p:spTgt spid="29"/>
                                        </p:tgtEl>
                                      </p:cBhvr>
                                    </p:animEffect>
                                  </p:childTnLst>
                                </p:cTn>
                              </p:par>
                              <p:par>
                                <p:cTn id="27" presetID="16" presetClass="entr" presetSubtype="37"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barn(outVertical)">
                                      <p:cBhvr>
                                        <p:cTn id="29" dur="500"/>
                                        <p:tgtEl>
                                          <p:spTgt spid="30"/>
                                        </p:tgtEl>
                                      </p:cBhvr>
                                    </p:animEffect>
                                  </p:childTnLst>
                                </p:cTn>
                              </p:par>
                              <p:par>
                                <p:cTn id="30" presetID="16" presetClass="entr" presetSubtype="37"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outVertical)">
                                      <p:cBhvr>
                                        <p:cTn id="32" dur="500"/>
                                        <p:tgtEl>
                                          <p:spTgt spid="17"/>
                                        </p:tgtEl>
                                      </p:cBhvr>
                                    </p:animEffect>
                                  </p:childTnLst>
                                </p:cTn>
                              </p:par>
                              <p:par>
                                <p:cTn id="33" presetID="16" presetClass="entr" presetSubtype="37"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barn(outVertical)">
                                      <p:cBhvr>
                                        <p:cTn id="35" dur="500"/>
                                        <p:tgtEl>
                                          <p:spTgt spid="28"/>
                                        </p:tgtEl>
                                      </p:cBhvr>
                                    </p:animEffect>
                                  </p:childTnLst>
                                </p:cTn>
                              </p:par>
                            </p:childTnLst>
                          </p:cTn>
                        </p:par>
                        <p:par>
                          <p:cTn id="36" fill="hold">
                            <p:stCondLst>
                              <p:cond delay="1500"/>
                            </p:stCondLst>
                            <p:childTnLst>
                              <p:par>
                                <p:cTn id="37" presetID="12" presetClass="entr" presetSubtype="4"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p:tgtEl>
                                          <p:spTgt spid="20"/>
                                        </p:tgtEl>
                                        <p:attrNameLst>
                                          <p:attrName>ppt_y</p:attrName>
                                        </p:attrNameLst>
                                      </p:cBhvr>
                                      <p:tavLst>
                                        <p:tav tm="0">
                                          <p:val>
                                            <p:strVal val="#ppt_y+#ppt_h*1.125000"/>
                                          </p:val>
                                        </p:tav>
                                        <p:tav tm="100000">
                                          <p:val>
                                            <p:strVal val="#ppt_y"/>
                                          </p:val>
                                        </p:tav>
                                      </p:tavLst>
                                    </p:anim>
                                    <p:animEffect transition="in" filter="wipe(up)">
                                      <p:cBhvr>
                                        <p:cTn id="40" dur="500"/>
                                        <p:tgtEl>
                                          <p:spTgt spid="20"/>
                                        </p:tgtEl>
                                      </p:cBhvr>
                                    </p:animEffect>
                                  </p:childTnLst>
                                </p:cTn>
                              </p:par>
                              <p:par>
                                <p:cTn id="41" presetID="12" presetClass="entr" presetSubtype="4" fill="hold" nodeType="with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p:tgtEl>
                                          <p:spTgt spid="26"/>
                                        </p:tgtEl>
                                        <p:attrNameLst>
                                          <p:attrName>ppt_y</p:attrName>
                                        </p:attrNameLst>
                                      </p:cBhvr>
                                      <p:tavLst>
                                        <p:tav tm="0">
                                          <p:val>
                                            <p:strVal val="#ppt_y+#ppt_h*1.125000"/>
                                          </p:val>
                                        </p:tav>
                                        <p:tav tm="100000">
                                          <p:val>
                                            <p:strVal val="#ppt_y"/>
                                          </p:val>
                                        </p:tav>
                                      </p:tavLst>
                                    </p:anim>
                                    <p:animEffect transition="in" filter="wipe(up)">
                                      <p:cBhvr>
                                        <p:cTn id="44" dur="500"/>
                                        <p:tgtEl>
                                          <p:spTgt spid="26"/>
                                        </p:tgtEl>
                                      </p:cBhvr>
                                    </p:animEffect>
                                  </p:childTnLst>
                                </p:cTn>
                              </p:par>
                              <p:par>
                                <p:cTn id="45" presetID="12" presetClass="entr" presetSubtype="4"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p:tgtEl>
                                          <p:spTgt spid="24"/>
                                        </p:tgtEl>
                                        <p:attrNameLst>
                                          <p:attrName>ppt_y</p:attrName>
                                        </p:attrNameLst>
                                      </p:cBhvr>
                                      <p:tavLst>
                                        <p:tav tm="0">
                                          <p:val>
                                            <p:strVal val="#ppt_y+#ppt_h*1.125000"/>
                                          </p:val>
                                        </p:tav>
                                        <p:tav tm="100000">
                                          <p:val>
                                            <p:strVal val="#ppt_y"/>
                                          </p:val>
                                        </p:tav>
                                      </p:tavLst>
                                    </p:anim>
                                    <p:animEffect transition="in" filter="wipe(up)">
                                      <p:cBhvr>
                                        <p:cTn id="48" dur="500"/>
                                        <p:tgtEl>
                                          <p:spTgt spid="24"/>
                                        </p:tgtEl>
                                      </p:cBhvr>
                                    </p:animEffect>
                                  </p:childTnLst>
                                </p:cTn>
                              </p:par>
                            </p:childTnLst>
                          </p:cTn>
                        </p:par>
                        <p:par>
                          <p:cTn id="49" fill="hold">
                            <p:stCondLst>
                              <p:cond delay="2000"/>
                            </p:stCondLst>
                            <p:childTnLst>
                              <p:par>
                                <p:cTn id="50" presetID="14" presetClass="entr" presetSubtype="10"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randombar(horizontal)">
                                      <p:cBhvr>
                                        <p:cTn id="52" dur="500"/>
                                        <p:tgtEl>
                                          <p:spTgt spid="35"/>
                                        </p:tgtEl>
                                      </p:cBhvr>
                                    </p:animEffect>
                                  </p:childTnLst>
                                </p:cTn>
                              </p:par>
                            </p:childTnLst>
                          </p:cTn>
                        </p:par>
                        <p:par>
                          <p:cTn id="53" fill="hold">
                            <p:stCondLst>
                              <p:cond delay="2500"/>
                            </p:stCondLst>
                            <p:childTnLst>
                              <p:par>
                                <p:cTn id="54" presetID="14" presetClass="entr" presetSubtype="5"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randombar(vertical)">
                                      <p:cBhvr>
                                        <p:cTn id="56" dur="500"/>
                                        <p:tgtEl>
                                          <p:spTgt spid="43"/>
                                        </p:tgtEl>
                                      </p:cBhvr>
                                    </p:animEffect>
                                  </p:childTnLst>
                                </p:cTn>
                              </p:par>
                            </p:childTnLst>
                          </p:cTn>
                        </p:par>
                        <p:par>
                          <p:cTn id="57" fill="hold">
                            <p:stCondLst>
                              <p:cond delay="3000"/>
                            </p:stCondLst>
                            <p:childTnLst>
                              <p:par>
                                <p:cTn id="58" presetID="14" presetClass="entr" presetSubtype="10"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randombar(horizontal)">
                                      <p:cBhvr>
                                        <p:cTn id="60" dur="500"/>
                                        <p:tgtEl>
                                          <p:spTgt spid="38"/>
                                        </p:tgtEl>
                                      </p:cBhvr>
                                    </p:animEffect>
                                  </p:childTnLst>
                                </p:cTn>
                              </p:par>
                            </p:childTnLst>
                          </p:cTn>
                        </p:par>
                        <p:par>
                          <p:cTn id="61" fill="hold">
                            <p:stCondLst>
                              <p:cond delay="3500"/>
                            </p:stCondLst>
                            <p:childTnLst>
                              <p:par>
                                <p:cTn id="62" presetID="14" presetClass="entr" presetSubtype="5" fill="hold" grpId="0" nodeType="after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randombar(vertical)">
                                      <p:cBhvr>
                                        <p:cTn id="64" dur="500"/>
                                        <p:tgtEl>
                                          <p:spTgt spid="44"/>
                                        </p:tgtEl>
                                      </p:cBhvr>
                                    </p:animEffect>
                                  </p:childTnLst>
                                </p:cTn>
                              </p:par>
                            </p:childTnLst>
                          </p:cTn>
                        </p:par>
                        <p:par>
                          <p:cTn id="65" fill="hold">
                            <p:stCondLst>
                              <p:cond delay="4000"/>
                            </p:stCondLst>
                            <p:childTnLst>
                              <p:par>
                                <p:cTn id="66" presetID="14" presetClass="entr" presetSubtype="1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randombar(horizontal)">
                                      <p:cBhvr>
                                        <p:cTn id="68" dur="500"/>
                                        <p:tgtEl>
                                          <p:spTgt spid="39"/>
                                        </p:tgtEl>
                                      </p:cBhvr>
                                    </p:animEffect>
                                  </p:childTnLst>
                                </p:cTn>
                              </p:par>
                            </p:childTnLst>
                          </p:cTn>
                        </p:par>
                        <p:par>
                          <p:cTn id="69" fill="hold">
                            <p:stCondLst>
                              <p:cond delay="4500"/>
                            </p:stCondLst>
                            <p:childTnLst>
                              <p:par>
                                <p:cTn id="70" presetID="47" presetClass="entr" presetSubtype="0" fill="hold" grpId="0" nodeType="after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1000"/>
                                        <p:tgtEl>
                                          <p:spTgt spid="45"/>
                                        </p:tgtEl>
                                      </p:cBhvr>
                                    </p:animEffect>
                                    <p:anim calcmode="lin" valueType="num">
                                      <p:cBhvr>
                                        <p:cTn id="73" dur="1000" fill="hold"/>
                                        <p:tgtEl>
                                          <p:spTgt spid="45"/>
                                        </p:tgtEl>
                                        <p:attrNameLst>
                                          <p:attrName>ppt_x</p:attrName>
                                        </p:attrNameLst>
                                      </p:cBhvr>
                                      <p:tavLst>
                                        <p:tav tm="0">
                                          <p:val>
                                            <p:strVal val="#ppt_x"/>
                                          </p:val>
                                        </p:tav>
                                        <p:tav tm="100000">
                                          <p:val>
                                            <p:strVal val="#ppt_x"/>
                                          </p:val>
                                        </p:tav>
                                      </p:tavLst>
                                    </p:anim>
                                    <p:anim calcmode="lin" valueType="num">
                                      <p:cBhvr>
                                        <p:cTn id="74" dur="1000" fill="hold"/>
                                        <p:tgtEl>
                                          <p:spTgt spid="45"/>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1000"/>
                                        <p:tgtEl>
                                          <p:spTgt spid="46"/>
                                        </p:tgtEl>
                                      </p:cBhvr>
                                    </p:animEffect>
                                    <p:anim calcmode="lin" valueType="num">
                                      <p:cBhvr>
                                        <p:cTn id="78" dur="1000" fill="hold"/>
                                        <p:tgtEl>
                                          <p:spTgt spid="46"/>
                                        </p:tgtEl>
                                        <p:attrNameLst>
                                          <p:attrName>ppt_x</p:attrName>
                                        </p:attrNameLst>
                                      </p:cBhvr>
                                      <p:tavLst>
                                        <p:tav tm="0">
                                          <p:val>
                                            <p:strVal val="#ppt_x"/>
                                          </p:val>
                                        </p:tav>
                                        <p:tav tm="100000">
                                          <p:val>
                                            <p:strVal val="#ppt_x"/>
                                          </p:val>
                                        </p:tav>
                                      </p:tavLst>
                                    </p:anim>
                                    <p:anim calcmode="lin" valueType="num">
                                      <p:cBhvr>
                                        <p:cTn id="79" dur="1000" fill="hold"/>
                                        <p:tgtEl>
                                          <p:spTgt spid="46"/>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1000"/>
                                        <p:tgtEl>
                                          <p:spTgt spid="47"/>
                                        </p:tgtEl>
                                      </p:cBhvr>
                                    </p:animEffect>
                                    <p:anim calcmode="lin" valueType="num">
                                      <p:cBhvr>
                                        <p:cTn id="83" dur="1000" fill="hold"/>
                                        <p:tgtEl>
                                          <p:spTgt spid="47"/>
                                        </p:tgtEl>
                                        <p:attrNameLst>
                                          <p:attrName>ppt_x</p:attrName>
                                        </p:attrNameLst>
                                      </p:cBhvr>
                                      <p:tavLst>
                                        <p:tav tm="0">
                                          <p:val>
                                            <p:strVal val="#ppt_x"/>
                                          </p:val>
                                        </p:tav>
                                        <p:tav tm="100000">
                                          <p:val>
                                            <p:strVal val="#ppt_x"/>
                                          </p:val>
                                        </p:tav>
                                      </p:tavLst>
                                    </p:anim>
                                    <p:anim calcmode="lin" valueType="num">
                                      <p:cBhvr>
                                        <p:cTn id="84"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p:bldP spid="39" grpId="0"/>
      <p:bldP spid="43" grpId="0" animBg="1"/>
      <p:bldP spid="44" grpId="0" animBg="1"/>
      <p:bldP spid="45" grpId="0"/>
      <p:bldP spid="46" grpId="0"/>
      <p:bldP spid="47" grpId="0"/>
      <p:bldP spid="32" grpId="0" animBg="1"/>
      <p:bldP spid="3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1" name="组合 240">
            <a:extLst>
              <a:ext uri="{FF2B5EF4-FFF2-40B4-BE49-F238E27FC236}">
                <a16:creationId xmlns:a16="http://schemas.microsoft.com/office/drawing/2014/main" xmlns="" id="{4939D8FC-16E6-4251-A02D-10F87780D0D7}"/>
              </a:ext>
            </a:extLst>
          </p:cNvPr>
          <p:cNvGrpSpPr/>
          <p:nvPr/>
        </p:nvGrpSpPr>
        <p:grpSpPr>
          <a:xfrm>
            <a:off x="0" y="0"/>
            <a:ext cx="12192000" cy="6858000"/>
            <a:chOff x="0" y="0"/>
            <a:chExt cx="12192000" cy="6858000"/>
          </a:xfrm>
        </p:grpSpPr>
        <p:sp>
          <p:nvSpPr>
            <p:cNvPr id="242" name="矩形 241">
              <a:extLst>
                <a:ext uri="{FF2B5EF4-FFF2-40B4-BE49-F238E27FC236}">
                  <a16:creationId xmlns:a16="http://schemas.microsoft.com/office/drawing/2014/main" xmlns="" id="{16C69B00-DB4A-46D4-9E1F-9CE9872675C6}"/>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3" name="矩形 242">
              <a:extLst>
                <a:ext uri="{FF2B5EF4-FFF2-40B4-BE49-F238E27FC236}">
                  <a16:creationId xmlns:a16="http://schemas.microsoft.com/office/drawing/2014/main" xmlns="" id="{AA7D76D7-6D7D-49C4-9264-1E77F178B010}"/>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44" name="组合 243">
              <a:extLst>
                <a:ext uri="{FF2B5EF4-FFF2-40B4-BE49-F238E27FC236}">
                  <a16:creationId xmlns:a16="http://schemas.microsoft.com/office/drawing/2014/main" xmlns="" id="{B296324F-9854-4E41-99A3-2706A1264094}"/>
                </a:ext>
              </a:extLst>
            </p:cNvPr>
            <p:cNvGrpSpPr/>
            <p:nvPr/>
          </p:nvGrpSpPr>
          <p:grpSpPr>
            <a:xfrm>
              <a:off x="1008185" y="0"/>
              <a:ext cx="10175630" cy="6059658"/>
              <a:chOff x="1008185" y="0"/>
              <a:chExt cx="10175630" cy="6059658"/>
            </a:xfrm>
          </p:grpSpPr>
          <p:sp>
            <p:nvSpPr>
              <p:cNvPr id="245" name="矩形 244">
                <a:extLst>
                  <a:ext uri="{FF2B5EF4-FFF2-40B4-BE49-F238E27FC236}">
                    <a16:creationId xmlns:a16="http://schemas.microsoft.com/office/drawing/2014/main" xmlns="" id="{7A6EEC18-744A-4F32-B73B-9FC47F3B7E5E}"/>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6" name="直接连接符 245">
                <a:extLst>
                  <a:ext uri="{FF2B5EF4-FFF2-40B4-BE49-F238E27FC236}">
                    <a16:creationId xmlns:a16="http://schemas.microsoft.com/office/drawing/2014/main" xmlns="" id="{E79E34D3-2CCC-422A-A883-B83D47F62D74}"/>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47" name="椭圆 246">
                <a:extLst>
                  <a:ext uri="{FF2B5EF4-FFF2-40B4-BE49-F238E27FC236}">
                    <a16:creationId xmlns:a16="http://schemas.microsoft.com/office/drawing/2014/main" xmlns="" id="{AA2FD11E-AFDA-4268-8DA8-1CF45C3A2382}"/>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8" name="直接连接符 247">
                <a:extLst>
                  <a:ext uri="{FF2B5EF4-FFF2-40B4-BE49-F238E27FC236}">
                    <a16:creationId xmlns:a16="http://schemas.microsoft.com/office/drawing/2014/main" xmlns="" id="{21A90112-FCF1-442D-8799-B22D5DD228A0}"/>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49" name="椭圆 248">
                <a:extLst>
                  <a:ext uri="{FF2B5EF4-FFF2-40B4-BE49-F238E27FC236}">
                    <a16:creationId xmlns:a16="http://schemas.microsoft.com/office/drawing/2014/main" xmlns="" id="{ABC8A095-6F58-4E8C-AB82-5B84A93729AB}"/>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6" name="组合 575">
            <a:extLst>
              <a:ext uri="{FF2B5EF4-FFF2-40B4-BE49-F238E27FC236}">
                <a16:creationId xmlns:a16="http://schemas.microsoft.com/office/drawing/2014/main" xmlns="" id="{E089FB91-62EE-4829-B852-95251ACAE779}"/>
              </a:ext>
            </a:extLst>
          </p:cNvPr>
          <p:cNvGrpSpPr/>
          <p:nvPr/>
        </p:nvGrpSpPr>
        <p:grpSpPr>
          <a:xfrm>
            <a:off x="4004602" y="2305469"/>
            <a:ext cx="2012593" cy="1371486"/>
            <a:chOff x="3823724" y="2724144"/>
            <a:chExt cx="2012593" cy="1371486"/>
          </a:xfrm>
          <a:solidFill>
            <a:schemeClr val="accent6">
              <a:lumMod val="60000"/>
              <a:lumOff val="40000"/>
            </a:schemeClr>
          </a:solidFill>
        </p:grpSpPr>
        <p:sp>
          <p:nvSpPr>
            <p:cNvPr id="577" name="文本框 576">
              <a:extLst>
                <a:ext uri="{FF2B5EF4-FFF2-40B4-BE49-F238E27FC236}">
                  <a16:creationId xmlns:a16="http://schemas.microsoft.com/office/drawing/2014/main" xmlns="" id="{06D0892B-09B6-40C8-A9DC-72A52434BD5D}"/>
                </a:ext>
              </a:extLst>
            </p:cNvPr>
            <p:cNvSpPr txBox="1"/>
            <p:nvPr/>
          </p:nvSpPr>
          <p:spPr>
            <a:xfrm>
              <a:off x="5690242" y="2835729"/>
              <a:ext cx="54778" cy="89268"/>
            </a:xfrm>
            <a:custGeom>
              <a:avLst/>
              <a:gdLst/>
              <a:ahLst/>
              <a:cxnLst/>
              <a:rect l="l" t="t" r="r" b="b"/>
              <a:pathLst>
                <a:path w="54778" h="89268">
                  <a:moveTo>
                    <a:pt x="0" y="0"/>
                  </a:moveTo>
                  <a:lnTo>
                    <a:pt x="12173" y="2028"/>
                  </a:lnTo>
                  <a:cubicBezTo>
                    <a:pt x="17583" y="22317"/>
                    <a:pt x="30433" y="41252"/>
                    <a:pt x="50721" y="58836"/>
                  </a:cubicBezTo>
                  <a:lnTo>
                    <a:pt x="48692" y="71009"/>
                  </a:lnTo>
                  <a:lnTo>
                    <a:pt x="54778" y="85210"/>
                  </a:lnTo>
                  <a:lnTo>
                    <a:pt x="46663" y="89268"/>
                  </a:lnTo>
                  <a:lnTo>
                    <a:pt x="34490" y="73037"/>
                  </a:lnTo>
                  <a:cubicBezTo>
                    <a:pt x="15555" y="35166"/>
                    <a:pt x="4058" y="12849"/>
                    <a:pt x="0" y="6086"/>
                  </a:cubicBezTo>
                  <a:lnTo>
                    <a:pt x="0"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78" name="文本框 577">
              <a:extLst>
                <a:ext uri="{FF2B5EF4-FFF2-40B4-BE49-F238E27FC236}">
                  <a16:creationId xmlns:a16="http://schemas.microsoft.com/office/drawing/2014/main" xmlns="" id="{75E214BC-92FC-4F73-B4DB-70E09C0951EB}"/>
                </a:ext>
              </a:extLst>
            </p:cNvPr>
            <p:cNvSpPr txBox="1"/>
            <p:nvPr/>
          </p:nvSpPr>
          <p:spPr>
            <a:xfrm>
              <a:off x="4807703" y="3030496"/>
              <a:ext cx="8116" cy="16230"/>
            </a:xfrm>
            <a:custGeom>
              <a:avLst/>
              <a:gdLst/>
              <a:ahLst/>
              <a:cxnLst/>
              <a:rect l="l" t="t" r="r" b="b"/>
              <a:pathLst>
                <a:path w="8116" h="16230">
                  <a:moveTo>
                    <a:pt x="4058" y="0"/>
                  </a:moveTo>
                  <a:lnTo>
                    <a:pt x="8116" y="0"/>
                  </a:lnTo>
                  <a:lnTo>
                    <a:pt x="8116" y="16230"/>
                  </a:lnTo>
                  <a:lnTo>
                    <a:pt x="0" y="16230"/>
                  </a:lnTo>
                  <a:lnTo>
                    <a:pt x="4058"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79" name="文本框 578">
              <a:extLst>
                <a:ext uri="{FF2B5EF4-FFF2-40B4-BE49-F238E27FC236}">
                  <a16:creationId xmlns:a16="http://schemas.microsoft.com/office/drawing/2014/main" xmlns="" id="{DCC3801D-955A-4407-A977-23422B6A7BCF}"/>
                </a:ext>
              </a:extLst>
            </p:cNvPr>
            <p:cNvSpPr txBox="1"/>
            <p:nvPr/>
          </p:nvSpPr>
          <p:spPr>
            <a:xfrm>
              <a:off x="4795530" y="3048755"/>
              <a:ext cx="18260" cy="32462"/>
            </a:xfrm>
            <a:custGeom>
              <a:avLst/>
              <a:gdLst/>
              <a:ahLst/>
              <a:cxnLst/>
              <a:rect l="l" t="t" r="r" b="b"/>
              <a:pathLst>
                <a:path w="18260" h="32462">
                  <a:moveTo>
                    <a:pt x="12173" y="0"/>
                  </a:moveTo>
                  <a:lnTo>
                    <a:pt x="18260" y="4058"/>
                  </a:lnTo>
                  <a:lnTo>
                    <a:pt x="0" y="32462"/>
                  </a:lnTo>
                  <a:lnTo>
                    <a:pt x="12173"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80" name="文本框 579">
              <a:extLst>
                <a:ext uri="{FF2B5EF4-FFF2-40B4-BE49-F238E27FC236}">
                  <a16:creationId xmlns:a16="http://schemas.microsoft.com/office/drawing/2014/main" xmlns="" id="{86D694BD-D99C-41F5-BECD-553CFF162A2B}"/>
                </a:ext>
              </a:extLst>
            </p:cNvPr>
            <p:cNvSpPr txBox="1"/>
            <p:nvPr/>
          </p:nvSpPr>
          <p:spPr>
            <a:xfrm>
              <a:off x="5020730" y="3160342"/>
              <a:ext cx="6086" cy="12173"/>
            </a:xfrm>
            <a:custGeom>
              <a:avLst/>
              <a:gdLst/>
              <a:ahLst/>
              <a:cxnLst/>
              <a:rect l="l" t="t" r="r" b="b"/>
              <a:pathLst>
                <a:path w="6086" h="12173">
                  <a:moveTo>
                    <a:pt x="0" y="0"/>
                  </a:moveTo>
                  <a:lnTo>
                    <a:pt x="6086" y="4057"/>
                  </a:lnTo>
                  <a:lnTo>
                    <a:pt x="6086" y="12173"/>
                  </a:lnTo>
                  <a:lnTo>
                    <a:pt x="2029" y="12173"/>
                  </a:lnTo>
                  <a:cubicBezTo>
                    <a:pt x="2029" y="5410"/>
                    <a:pt x="1353" y="1352"/>
                    <a:pt x="0" y="0"/>
                  </a:cubicBez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81" name="文本框 580">
              <a:extLst>
                <a:ext uri="{FF2B5EF4-FFF2-40B4-BE49-F238E27FC236}">
                  <a16:creationId xmlns:a16="http://schemas.microsoft.com/office/drawing/2014/main" xmlns="" id="{3FF4BFCB-218E-4070-A636-D6E94E1127F9}"/>
                </a:ext>
              </a:extLst>
            </p:cNvPr>
            <p:cNvSpPr txBox="1"/>
            <p:nvPr/>
          </p:nvSpPr>
          <p:spPr>
            <a:xfrm>
              <a:off x="5034933" y="3245551"/>
              <a:ext cx="8115" cy="18260"/>
            </a:xfrm>
            <a:custGeom>
              <a:avLst/>
              <a:gdLst/>
              <a:ahLst/>
              <a:cxnLst/>
              <a:rect l="l" t="t" r="r" b="b"/>
              <a:pathLst>
                <a:path w="8115" h="18260">
                  <a:moveTo>
                    <a:pt x="0" y="0"/>
                  </a:moveTo>
                  <a:lnTo>
                    <a:pt x="4057" y="0"/>
                  </a:lnTo>
                  <a:lnTo>
                    <a:pt x="8115" y="14202"/>
                  </a:lnTo>
                  <a:lnTo>
                    <a:pt x="6086" y="18260"/>
                  </a:lnTo>
                  <a:lnTo>
                    <a:pt x="0" y="10145"/>
                  </a:lnTo>
                  <a:lnTo>
                    <a:pt x="0"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82" name="文本框 581">
              <a:extLst>
                <a:ext uri="{FF2B5EF4-FFF2-40B4-BE49-F238E27FC236}">
                  <a16:creationId xmlns:a16="http://schemas.microsoft.com/office/drawing/2014/main" xmlns="" id="{550ED65C-AFD7-4550-A7FA-D31CC4BF8A20}"/>
                </a:ext>
              </a:extLst>
            </p:cNvPr>
            <p:cNvSpPr txBox="1"/>
            <p:nvPr/>
          </p:nvSpPr>
          <p:spPr>
            <a:xfrm>
              <a:off x="5454899" y="3267869"/>
              <a:ext cx="10145" cy="22317"/>
            </a:xfrm>
            <a:custGeom>
              <a:avLst/>
              <a:gdLst/>
              <a:ahLst/>
              <a:cxnLst/>
              <a:rect l="l" t="t" r="r" b="b"/>
              <a:pathLst>
                <a:path w="10145" h="22317">
                  <a:moveTo>
                    <a:pt x="10145" y="0"/>
                  </a:moveTo>
                  <a:cubicBezTo>
                    <a:pt x="7440" y="10821"/>
                    <a:pt x="4058" y="18260"/>
                    <a:pt x="0" y="22317"/>
                  </a:cubicBezTo>
                  <a:cubicBezTo>
                    <a:pt x="0" y="8792"/>
                    <a:pt x="3382" y="1353"/>
                    <a:pt x="10145" y="0"/>
                  </a:cubicBez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83" name="文本框 582">
              <a:extLst>
                <a:ext uri="{FF2B5EF4-FFF2-40B4-BE49-F238E27FC236}">
                  <a16:creationId xmlns:a16="http://schemas.microsoft.com/office/drawing/2014/main" xmlns="" id="{B715DFCF-C3B7-4EC2-AB88-8484E06D4E42}"/>
                </a:ext>
              </a:extLst>
            </p:cNvPr>
            <p:cNvSpPr txBox="1"/>
            <p:nvPr/>
          </p:nvSpPr>
          <p:spPr>
            <a:xfrm>
              <a:off x="5398091" y="3320618"/>
              <a:ext cx="42606" cy="73038"/>
            </a:xfrm>
            <a:custGeom>
              <a:avLst/>
              <a:gdLst/>
              <a:ahLst/>
              <a:cxnLst/>
              <a:rect l="l" t="t" r="r" b="b"/>
              <a:pathLst>
                <a:path w="42606" h="73038">
                  <a:moveTo>
                    <a:pt x="40577" y="0"/>
                  </a:moveTo>
                  <a:lnTo>
                    <a:pt x="42606" y="2029"/>
                  </a:lnTo>
                  <a:lnTo>
                    <a:pt x="42606" y="18259"/>
                  </a:lnTo>
                  <a:cubicBezTo>
                    <a:pt x="39901" y="19612"/>
                    <a:pt x="37872" y="21979"/>
                    <a:pt x="36519" y="25360"/>
                  </a:cubicBezTo>
                  <a:cubicBezTo>
                    <a:pt x="35167" y="28742"/>
                    <a:pt x="35843" y="31785"/>
                    <a:pt x="38548" y="34490"/>
                  </a:cubicBezTo>
                  <a:cubicBezTo>
                    <a:pt x="27728" y="53426"/>
                    <a:pt x="19612" y="66275"/>
                    <a:pt x="14202" y="73038"/>
                  </a:cubicBezTo>
                  <a:lnTo>
                    <a:pt x="0" y="71009"/>
                  </a:lnTo>
                  <a:lnTo>
                    <a:pt x="0" y="64922"/>
                  </a:lnTo>
                  <a:lnTo>
                    <a:pt x="14202" y="62893"/>
                  </a:lnTo>
                  <a:lnTo>
                    <a:pt x="14202" y="58836"/>
                  </a:lnTo>
                  <a:cubicBezTo>
                    <a:pt x="14202" y="56131"/>
                    <a:pt x="12173" y="56807"/>
                    <a:pt x="8116" y="60865"/>
                  </a:cubicBezTo>
                  <a:lnTo>
                    <a:pt x="4058" y="48692"/>
                  </a:lnTo>
                  <a:lnTo>
                    <a:pt x="14202" y="48692"/>
                  </a:lnTo>
                  <a:lnTo>
                    <a:pt x="32462" y="34490"/>
                  </a:lnTo>
                  <a:lnTo>
                    <a:pt x="26375" y="14202"/>
                  </a:lnTo>
                  <a:lnTo>
                    <a:pt x="40577"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84" name="文本框 583">
              <a:extLst>
                <a:ext uri="{FF2B5EF4-FFF2-40B4-BE49-F238E27FC236}">
                  <a16:creationId xmlns:a16="http://schemas.microsoft.com/office/drawing/2014/main" xmlns="" id="{7DDCE3AA-32B4-42ED-8AD6-C8EE3E393AB1}"/>
                </a:ext>
              </a:extLst>
            </p:cNvPr>
            <p:cNvSpPr txBox="1"/>
            <p:nvPr/>
          </p:nvSpPr>
          <p:spPr>
            <a:xfrm>
              <a:off x="5402149" y="3401772"/>
              <a:ext cx="10144" cy="12173"/>
            </a:xfrm>
            <a:custGeom>
              <a:avLst/>
              <a:gdLst/>
              <a:ahLst/>
              <a:cxnLst/>
              <a:rect l="l" t="t" r="r" b="b"/>
              <a:pathLst>
                <a:path w="10144" h="12173">
                  <a:moveTo>
                    <a:pt x="10144" y="0"/>
                  </a:moveTo>
                  <a:cubicBezTo>
                    <a:pt x="7439" y="6763"/>
                    <a:pt x="4734" y="10820"/>
                    <a:pt x="2029" y="12173"/>
                  </a:cubicBezTo>
                  <a:lnTo>
                    <a:pt x="0" y="12173"/>
                  </a:lnTo>
                  <a:lnTo>
                    <a:pt x="0" y="10144"/>
                  </a:lnTo>
                  <a:lnTo>
                    <a:pt x="10144"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85" name="文本框 584">
              <a:extLst>
                <a:ext uri="{FF2B5EF4-FFF2-40B4-BE49-F238E27FC236}">
                  <a16:creationId xmlns:a16="http://schemas.microsoft.com/office/drawing/2014/main" xmlns="" id="{23FF11EC-C138-4741-A9FC-B5E5EB5A50C6}"/>
                </a:ext>
              </a:extLst>
            </p:cNvPr>
            <p:cNvSpPr txBox="1"/>
            <p:nvPr/>
          </p:nvSpPr>
          <p:spPr>
            <a:xfrm>
              <a:off x="4649455" y="3430174"/>
              <a:ext cx="6086" cy="8116"/>
            </a:xfrm>
            <a:custGeom>
              <a:avLst/>
              <a:gdLst/>
              <a:ahLst/>
              <a:cxnLst/>
              <a:rect l="l" t="t" r="r" b="b"/>
              <a:pathLst>
                <a:path w="6086" h="8116">
                  <a:moveTo>
                    <a:pt x="2029" y="0"/>
                  </a:moveTo>
                  <a:lnTo>
                    <a:pt x="6086" y="4058"/>
                  </a:lnTo>
                  <a:lnTo>
                    <a:pt x="2029" y="8116"/>
                  </a:lnTo>
                  <a:lnTo>
                    <a:pt x="0" y="6087"/>
                  </a:lnTo>
                  <a:lnTo>
                    <a:pt x="2029"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86" name="文本框 585">
              <a:extLst>
                <a:ext uri="{FF2B5EF4-FFF2-40B4-BE49-F238E27FC236}">
                  <a16:creationId xmlns:a16="http://schemas.microsoft.com/office/drawing/2014/main" xmlns="" id="{67FC06E5-59E6-46C5-8B8B-A72B52905723}"/>
                </a:ext>
              </a:extLst>
            </p:cNvPr>
            <p:cNvSpPr txBox="1"/>
            <p:nvPr/>
          </p:nvSpPr>
          <p:spPr>
            <a:xfrm>
              <a:off x="5284478" y="3815439"/>
              <a:ext cx="55899" cy="69193"/>
            </a:xfrm>
            <a:custGeom>
              <a:avLst/>
              <a:gdLst/>
              <a:ahLst/>
              <a:cxnLst/>
              <a:rect l="l" t="t" r="r" b="b"/>
              <a:pathLst>
                <a:path w="55899" h="69193">
                  <a:moveTo>
                    <a:pt x="32888" y="0"/>
                  </a:moveTo>
                  <a:lnTo>
                    <a:pt x="55899" y="0"/>
                  </a:lnTo>
                  <a:lnTo>
                    <a:pt x="54778" y="2242"/>
                  </a:lnTo>
                  <a:cubicBezTo>
                    <a:pt x="45987" y="17120"/>
                    <a:pt x="37871" y="27941"/>
                    <a:pt x="30432" y="34703"/>
                  </a:cubicBezTo>
                  <a:lnTo>
                    <a:pt x="32461" y="42818"/>
                  </a:lnTo>
                  <a:lnTo>
                    <a:pt x="16231" y="69193"/>
                  </a:lnTo>
                  <a:lnTo>
                    <a:pt x="10144" y="69193"/>
                  </a:lnTo>
                  <a:lnTo>
                    <a:pt x="10144" y="67164"/>
                  </a:lnTo>
                  <a:lnTo>
                    <a:pt x="16231" y="59049"/>
                  </a:lnTo>
                  <a:lnTo>
                    <a:pt x="0" y="32674"/>
                  </a:lnTo>
                  <a:lnTo>
                    <a:pt x="4058" y="22530"/>
                  </a:lnTo>
                  <a:lnTo>
                    <a:pt x="0" y="22530"/>
                  </a:lnTo>
                  <a:lnTo>
                    <a:pt x="0" y="16444"/>
                  </a:lnTo>
                  <a:lnTo>
                    <a:pt x="32888"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87" name="文本框 586">
              <a:extLst>
                <a:ext uri="{FF2B5EF4-FFF2-40B4-BE49-F238E27FC236}">
                  <a16:creationId xmlns:a16="http://schemas.microsoft.com/office/drawing/2014/main" xmlns="" id="{3A92734F-6866-4BA0-9B3E-5D01CB91CD61}"/>
                </a:ext>
              </a:extLst>
            </p:cNvPr>
            <p:cNvSpPr txBox="1"/>
            <p:nvPr/>
          </p:nvSpPr>
          <p:spPr>
            <a:xfrm>
              <a:off x="5268247" y="3884632"/>
              <a:ext cx="6086" cy="6087"/>
            </a:xfrm>
            <a:custGeom>
              <a:avLst/>
              <a:gdLst/>
              <a:ahLst/>
              <a:cxnLst/>
              <a:rect l="l" t="t" r="r" b="b"/>
              <a:pathLst>
                <a:path w="6086" h="6087">
                  <a:moveTo>
                    <a:pt x="4057" y="0"/>
                  </a:moveTo>
                  <a:cubicBezTo>
                    <a:pt x="4057" y="4058"/>
                    <a:pt x="4733" y="6087"/>
                    <a:pt x="6086" y="6087"/>
                  </a:cubicBezTo>
                  <a:lnTo>
                    <a:pt x="0" y="6087"/>
                  </a:lnTo>
                  <a:lnTo>
                    <a:pt x="2028" y="4058"/>
                  </a:lnTo>
                  <a:lnTo>
                    <a:pt x="4057"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88" name="文本框 587">
              <a:extLst>
                <a:ext uri="{FF2B5EF4-FFF2-40B4-BE49-F238E27FC236}">
                  <a16:creationId xmlns:a16="http://schemas.microsoft.com/office/drawing/2014/main" xmlns="" id="{39E548BF-54CB-49F1-BB0A-61DE47324F7B}"/>
                </a:ext>
              </a:extLst>
            </p:cNvPr>
            <p:cNvSpPr txBox="1"/>
            <p:nvPr/>
          </p:nvSpPr>
          <p:spPr>
            <a:xfrm>
              <a:off x="5278392" y="3888689"/>
              <a:ext cx="8115" cy="10144"/>
            </a:xfrm>
            <a:custGeom>
              <a:avLst/>
              <a:gdLst/>
              <a:ahLst/>
              <a:cxnLst/>
              <a:rect l="l" t="t" r="r" b="b"/>
              <a:pathLst>
                <a:path w="8115" h="10144">
                  <a:moveTo>
                    <a:pt x="8115" y="0"/>
                  </a:moveTo>
                  <a:lnTo>
                    <a:pt x="6086" y="10144"/>
                  </a:lnTo>
                  <a:lnTo>
                    <a:pt x="0" y="8115"/>
                  </a:lnTo>
                  <a:lnTo>
                    <a:pt x="0" y="4057"/>
                  </a:lnTo>
                  <a:lnTo>
                    <a:pt x="8115"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89" name="文本框 588">
              <a:extLst>
                <a:ext uri="{FF2B5EF4-FFF2-40B4-BE49-F238E27FC236}">
                  <a16:creationId xmlns:a16="http://schemas.microsoft.com/office/drawing/2014/main" xmlns="" id="{A2E0C645-E651-456F-88C3-C5D424BC40BD}"/>
                </a:ext>
              </a:extLst>
            </p:cNvPr>
            <p:cNvSpPr txBox="1"/>
            <p:nvPr/>
          </p:nvSpPr>
          <p:spPr>
            <a:xfrm>
              <a:off x="5260131" y="3933323"/>
              <a:ext cx="8116" cy="10144"/>
            </a:xfrm>
            <a:custGeom>
              <a:avLst/>
              <a:gdLst/>
              <a:ahLst/>
              <a:cxnLst/>
              <a:rect l="l" t="t" r="r" b="b"/>
              <a:pathLst>
                <a:path w="8116" h="10144">
                  <a:moveTo>
                    <a:pt x="8116" y="0"/>
                  </a:moveTo>
                  <a:lnTo>
                    <a:pt x="6087" y="10144"/>
                  </a:lnTo>
                  <a:lnTo>
                    <a:pt x="0" y="2029"/>
                  </a:lnTo>
                  <a:lnTo>
                    <a:pt x="8116"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90" name="文本框 589">
              <a:extLst>
                <a:ext uri="{FF2B5EF4-FFF2-40B4-BE49-F238E27FC236}">
                  <a16:creationId xmlns:a16="http://schemas.microsoft.com/office/drawing/2014/main" xmlns="" id="{0ADE17B0-07F9-4675-A66E-EDA199CC7462}"/>
                </a:ext>
              </a:extLst>
            </p:cNvPr>
            <p:cNvSpPr txBox="1"/>
            <p:nvPr/>
          </p:nvSpPr>
          <p:spPr>
            <a:xfrm>
              <a:off x="5238493" y="2724144"/>
              <a:ext cx="597824" cy="760737"/>
            </a:xfrm>
            <a:custGeom>
              <a:avLst/>
              <a:gdLst/>
              <a:ahLst/>
              <a:cxnLst/>
              <a:rect l="l" t="t" r="r" b="b"/>
              <a:pathLst>
                <a:path w="597824" h="760737">
                  <a:moveTo>
                    <a:pt x="336106" y="0"/>
                  </a:moveTo>
                  <a:lnTo>
                    <a:pt x="342193" y="0"/>
                  </a:lnTo>
                  <a:lnTo>
                    <a:pt x="356394" y="22317"/>
                  </a:lnTo>
                  <a:lnTo>
                    <a:pt x="354365" y="28404"/>
                  </a:lnTo>
                  <a:lnTo>
                    <a:pt x="358423" y="28404"/>
                  </a:lnTo>
                  <a:lnTo>
                    <a:pt x="384798" y="6087"/>
                  </a:lnTo>
                  <a:lnTo>
                    <a:pt x="396971" y="14202"/>
                  </a:lnTo>
                  <a:lnTo>
                    <a:pt x="407115" y="8116"/>
                  </a:lnTo>
                  <a:lnTo>
                    <a:pt x="423346" y="24346"/>
                  </a:lnTo>
                  <a:lnTo>
                    <a:pt x="423346" y="36519"/>
                  </a:lnTo>
                  <a:cubicBezTo>
                    <a:pt x="424698" y="36519"/>
                    <a:pt x="426051" y="35843"/>
                    <a:pt x="427403" y="34490"/>
                  </a:cubicBezTo>
                  <a:cubicBezTo>
                    <a:pt x="428756" y="33138"/>
                    <a:pt x="430108" y="32461"/>
                    <a:pt x="431461" y="32461"/>
                  </a:cubicBezTo>
                  <a:lnTo>
                    <a:pt x="439576" y="32461"/>
                  </a:lnTo>
                  <a:lnTo>
                    <a:pt x="439576" y="38548"/>
                  </a:lnTo>
                  <a:lnTo>
                    <a:pt x="474066" y="54779"/>
                  </a:lnTo>
                  <a:cubicBezTo>
                    <a:pt x="475419" y="56131"/>
                    <a:pt x="475419" y="57484"/>
                    <a:pt x="474066" y="58836"/>
                  </a:cubicBezTo>
                  <a:cubicBezTo>
                    <a:pt x="472714" y="60189"/>
                    <a:pt x="471361" y="60865"/>
                    <a:pt x="470009" y="60865"/>
                  </a:cubicBezTo>
                  <a:cubicBezTo>
                    <a:pt x="478124" y="73038"/>
                    <a:pt x="487592" y="91974"/>
                    <a:pt x="498412" y="117672"/>
                  </a:cubicBezTo>
                  <a:cubicBezTo>
                    <a:pt x="511938" y="146076"/>
                    <a:pt x="522420" y="166702"/>
                    <a:pt x="529859" y="179551"/>
                  </a:cubicBezTo>
                  <a:cubicBezTo>
                    <a:pt x="537298" y="192400"/>
                    <a:pt x="545751" y="199501"/>
                    <a:pt x="555219" y="200854"/>
                  </a:cubicBezTo>
                  <a:lnTo>
                    <a:pt x="573479" y="237373"/>
                  </a:lnTo>
                  <a:lnTo>
                    <a:pt x="563335" y="247517"/>
                  </a:lnTo>
                  <a:lnTo>
                    <a:pt x="565363" y="251575"/>
                  </a:lnTo>
                  <a:lnTo>
                    <a:pt x="585652" y="255632"/>
                  </a:lnTo>
                  <a:lnTo>
                    <a:pt x="569421" y="265776"/>
                  </a:lnTo>
                  <a:lnTo>
                    <a:pt x="567392" y="271863"/>
                  </a:lnTo>
                  <a:lnTo>
                    <a:pt x="591738" y="282007"/>
                  </a:lnTo>
                  <a:lnTo>
                    <a:pt x="591738" y="294180"/>
                  </a:lnTo>
                  <a:lnTo>
                    <a:pt x="579565" y="298238"/>
                  </a:lnTo>
                  <a:lnTo>
                    <a:pt x="585652" y="316497"/>
                  </a:lnTo>
                  <a:lnTo>
                    <a:pt x="577536" y="318526"/>
                  </a:lnTo>
                  <a:lnTo>
                    <a:pt x="577536" y="338814"/>
                  </a:lnTo>
                  <a:lnTo>
                    <a:pt x="585652" y="330699"/>
                  </a:lnTo>
                  <a:lnTo>
                    <a:pt x="593767" y="330699"/>
                  </a:lnTo>
                  <a:lnTo>
                    <a:pt x="597824" y="344901"/>
                  </a:lnTo>
                  <a:cubicBezTo>
                    <a:pt x="585652" y="358426"/>
                    <a:pt x="559277" y="376686"/>
                    <a:pt x="518700" y="399679"/>
                  </a:cubicBezTo>
                  <a:cubicBezTo>
                    <a:pt x="518700" y="398326"/>
                    <a:pt x="518362" y="398326"/>
                    <a:pt x="517686" y="399679"/>
                  </a:cubicBezTo>
                  <a:cubicBezTo>
                    <a:pt x="517010" y="401031"/>
                    <a:pt x="515995" y="401708"/>
                    <a:pt x="514643" y="401708"/>
                  </a:cubicBezTo>
                  <a:lnTo>
                    <a:pt x="512614" y="397650"/>
                  </a:lnTo>
                  <a:cubicBezTo>
                    <a:pt x="508556" y="401708"/>
                    <a:pt x="495031" y="411175"/>
                    <a:pt x="472037" y="426054"/>
                  </a:cubicBezTo>
                  <a:cubicBezTo>
                    <a:pt x="469332" y="427406"/>
                    <a:pt x="462231" y="432140"/>
                    <a:pt x="450735" y="440255"/>
                  </a:cubicBezTo>
                  <a:cubicBezTo>
                    <a:pt x="439238" y="448371"/>
                    <a:pt x="428079" y="458515"/>
                    <a:pt x="417259" y="470688"/>
                  </a:cubicBezTo>
                  <a:cubicBezTo>
                    <a:pt x="418612" y="466630"/>
                    <a:pt x="417259" y="465954"/>
                    <a:pt x="413201" y="468659"/>
                  </a:cubicBezTo>
                  <a:cubicBezTo>
                    <a:pt x="409144" y="471364"/>
                    <a:pt x="408468" y="474069"/>
                    <a:pt x="411173" y="476774"/>
                  </a:cubicBezTo>
                  <a:lnTo>
                    <a:pt x="388856" y="503149"/>
                  </a:lnTo>
                  <a:lnTo>
                    <a:pt x="390884" y="503149"/>
                  </a:lnTo>
                  <a:lnTo>
                    <a:pt x="382769" y="507206"/>
                  </a:lnTo>
                  <a:lnTo>
                    <a:pt x="386827" y="521408"/>
                  </a:lnTo>
                  <a:lnTo>
                    <a:pt x="360452" y="535610"/>
                  </a:lnTo>
                  <a:lnTo>
                    <a:pt x="362481" y="539668"/>
                  </a:lnTo>
                  <a:lnTo>
                    <a:pt x="342193" y="561985"/>
                  </a:lnTo>
                  <a:lnTo>
                    <a:pt x="342193" y="564014"/>
                  </a:lnTo>
                  <a:lnTo>
                    <a:pt x="346250" y="566042"/>
                  </a:lnTo>
                  <a:lnTo>
                    <a:pt x="346250" y="568071"/>
                  </a:lnTo>
                  <a:cubicBezTo>
                    <a:pt x="344898" y="568071"/>
                    <a:pt x="343545" y="567395"/>
                    <a:pt x="342193" y="566042"/>
                  </a:cubicBezTo>
                  <a:cubicBezTo>
                    <a:pt x="340840" y="564690"/>
                    <a:pt x="339487" y="564690"/>
                    <a:pt x="338135" y="566042"/>
                  </a:cubicBezTo>
                  <a:lnTo>
                    <a:pt x="338135" y="570100"/>
                  </a:lnTo>
                  <a:lnTo>
                    <a:pt x="325962" y="586331"/>
                  </a:lnTo>
                  <a:lnTo>
                    <a:pt x="325962" y="588359"/>
                  </a:lnTo>
                  <a:lnTo>
                    <a:pt x="338135" y="588359"/>
                  </a:lnTo>
                  <a:lnTo>
                    <a:pt x="332048" y="598504"/>
                  </a:lnTo>
                  <a:lnTo>
                    <a:pt x="334077" y="602561"/>
                  </a:lnTo>
                  <a:lnTo>
                    <a:pt x="307703" y="620821"/>
                  </a:lnTo>
                  <a:lnTo>
                    <a:pt x="305674" y="622850"/>
                  </a:lnTo>
                  <a:lnTo>
                    <a:pt x="303645" y="630965"/>
                  </a:lnTo>
                  <a:lnTo>
                    <a:pt x="305674" y="630965"/>
                  </a:lnTo>
                  <a:lnTo>
                    <a:pt x="315818" y="626907"/>
                  </a:lnTo>
                  <a:cubicBezTo>
                    <a:pt x="318523" y="626907"/>
                    <a:pt x="319875" y="626907"/>
                    <a:pt x="319875" y="626907"/>
                  </a:cubicBezTo>
                  <a:cubicBezTo>
                    <a:pt x="319875" y="632317"/>
                    <a:pt x="315480" y="635361"/>
                    <a:pt x="306688" y="636037"/>
                  </a:cubicBezTo>
                  <a:cubicBezTo>
                    <a:pt x="297897" y="636713"/>
                    <a:pt x="294853" y="639757"/>
                    <a:pt x="297558" y="645167"/>
                  </a:cubicBezTo>
                  <a:lnTo>
                    <a:pt x="309731" y="643138"/>
                  </a:lnTo>
                  <a:lnTo>
                    <a:pt x="291472" y="653282"/>
                  </a:lnTo>
                  <a:lnTo>
                    <a:pt x="291472" y="667484"/>
                  </a:lnTo>
                  <a:cubicBezTo>
                    <a:pt x="295530" y="674246"/>
                    <a:pt x="295530" y="676951"/>
                    <a:pt x="291472" y="675599"/>
                  </a:cubicBezTo>
                  <a:lnTo>
                    <a:pt x="287414" y="673570"/>
                  </a:lnTo>
                  <a:cubicBezTo>
                    <a:pt x="279299" y="687096"/>
                    <a:pt x="271184" y="706031"/>
                    <a:pt x="263068" y="730377"/>
                  </a:cubicBezTo>
                  <a:lnTo>
                    <a:pt x="252617" y="760737"/>
                  </a:lnTo>
                  <a:lnTo>
                    <a:pt x="0" y="760737"/>
                  </a:lnTo>
                  <a:lnTo>
                    <a:pt x="9465" y="738493"/>
                  </a:lnTo>
                  <a:lnTo>
                    <a:pt x="66272" y="600532"/>
                  </a:lnTo>
                  <a:cubicBezTo>
                    <a:pt x="70330" y="568071"/>
                    <a:pt x="81150" y="532229"/>
                    <a:pt x="98734" y="493005"/>
                  </a:cubicBezTo>
                  <a:cubicBezTo>
                    <a:pt x="116317" y="453781"/>
                    <a:pt x="140663" y="404413"/>
                    <a:pt x="171771" y="344901"/>
                  </a:cubicBezTo>
                  <a:cubicBezTo>
                    <a:pt x="208290" y="277273"/>
                    <a:pt x="230607" y="232639"/>
                    <a:pt x="238723" y="210998"/>
                  </a:cubicBezTo>
                  <a:lnTo>
                    <a:pt x="236694" y="204912"/>
                  </a:lnTo>
                  <a:cubicBezTo>
                    <a:pt x="235341" y="203559"/>
                    <a:pt x="236356" y="203221"/>
                    <a:pt x="239737" y="203897"/>
                  </a:cubicBezTo>
                  <a:cubicBezTo>
                    <a:pt x="243118" y="204573"/>
                    <a:pt x="245485" y="204235"/>
                    <a:pt x="246838" y="202883"/>
                  </a:cubicBezTo>
                  <a:cubicBezTo>
                    <a:pt x="241428" y="198825"/>
                    <a:pt x="240075" y="195444"/>
                    <a:pt x="242780" y="192739"/>
                  </a:cubicBezTo>
                  <a:lnTo>
                    <a:pt x="252924" y="182595"/>
                  </a:lnTo>
                  <a:lnTo>
                    <a:pt x="244809" y="154191"/>
                  </a:lnTo>
                  <a:lnTo>
                    <a:pt x="236694" y="154191"/>
                  </a:lnTo>
                  <a:cubicBezTo>
                    <a:pt x="215053" y="154191"/>
                    <a:pt x="205585" y="137284"/>
                    <a:pt x="208290" y="103470"/>
                  </a:cubicBezTo>
                  <a:lnTo>
                    <a:pt x="216405" y="89269"/>
                  </a:lnTo>
                  <a:lnTo>
                    <a:pt x="216405" y="73038"/>
                  </a:lnTo>
                  <a:lnTo>
                    <a:pt x="226550" y="77096"/>
                  </a:lnTo>
                  <a:lnTo>
                    <a:pt x="234665" y="56807"/>
                  </a:lnTo>
                  <a:lnTo>
                    <a:pt x="236694" y="60865"/>
                  </a:lnTo>
                  <a:lnTo>
                    <a:pt x="238723" y="60865"/>
                  </a:lnTo>
                  <a:lnTo>
                    <a:pt x="236694" y="48692"/>
                  </a:lnTo>
                  <a:lnTo>
                    <a:pt x="252924" y="26375"/>
                  </a:lnTo>
                  <a:lnTo>
                    <a:pt x="252924" y="8116"/>
                  </a:lnTo>
                  <a:lnTo>
                    <a:pt x="259011" y="6087"/>
                  </a:lnTo>
                  <a:lnTo>
                    <a:pt x="261040" y="6087"/>
                  </a:lnTo>
                  <a:lnTo>
                    <a:pt x="271184" y="14202"/>
                  </a:lnTo>
                  <a:lnTo>
                    <a:pt x="267126" y="22317"/>
                  </a:lnTo>
                  <a:lnTo>
                    <a:pt x="275241" y="38548"/>
                  </a:lnTo>
                  <a:lnTo>
                    <a:pt x="291472" y="40577"/>
                  </a:lnTo>
                  <a:lnTo>
                    <a:pt x="299587" y="28404"/>
                  </a:lnTo>
                  <a:cubicBezTo>
                    <a:pt x="302292" y="25699"/>
                    <a:pt x="304321" y="27051"/>
                    <a:pt x="305674" y="32461"/>
                  </a:cubicBezTo>
                  <a:cubicBezTo>
                    <a:pt x="307026" y="37872"/>
                    <a:pt x="308379" y="39901"/>
                    <a:pt x="309731" y="38548"/>
                  </a:cubicBezTo>
                  <a:cubicBezTo>
                    <a:pt x="311084" y="18260"/>
                    <a:pt x="319875" y="5410"/>
                    <a:pt x="336106" y="0"/>
                  </a:cubicBezTo>
                  <a:close/>
                  <a:moveTo>
                    <a:pt x="451749" y="111586"/>
                  </a:moveTo>
                  <a:lnTo>
                    <a:pt x="451749" y="117672"/>
                  </a:lnTo>
                  <a:cubicBezTo>
                    <a:pt x="455807" y="124435"/>
                    <a:pt x="467304" y="146752"/>
                    <a:pt x="486239" y="184623"/>
                  </a:cubicBezTo>
                  <a:lnTo>
                    <a:pt x="498412" y="200854"/>
                  </a:lnTo>
                  <a:lnTo>
                    <a:pt x="506527" y="196796"/>
                  </a:lnTo>
                  <a:lnTo>
                    <a:pt x="500441" y="182595"/>
                  </a:lnTo>
                  <a:lnTo>
                    <a:pt x="502470" y="170422"/>
                  </a:lnTo>
                  <a:cubicBezTo>
                    <a:pt x="482182" y="152838"/>
                    <a:pt x="469332" y="133903"/>
                    <a:pt x="463922" y="113614"/>
                  </a:cubicBezTo>
                  <a:lnTo>
                    <a:pt x="451749" y="111586"/>
                  </a:lnTo>
                  <a:close/>
                  <a:moveTo>
                    <a:pt x="226550" y="543725"/>
                  </a:moveTo>
                  <a:cubicBezTo>
                    <a:pt x="219787" y="545078"/>
                    <a:pt x="216405" y="552517"/>
                    <a:pt x="216405" y="566042"/>
                  </a:cubicBezTo>
                  <a:cubicBezTo>
                    <a:pt x="220463" y="561985"/>
                    <a:pt x="223845" y="554546"/>
                    <a:pt x="226550" y="543725"/>
                  </a:cubicBezTo>
                  <a:close/>
                  <a:moveTo>
                    <a:pt x="200175" y="596475"/>
                  </a:moveTo>
                  <a:lnTo>
                    <a:pt x="185973" y="610677"/>
                  </a:lnTo>
                  <a:lnTo>
                    <a:pt x="192060" y="630965"/>
                  </a:lnTo>
                  <a:lnTo>
                    <a:pt x="173800" y="645167"/>
                  </a:lnTo>
                  <a:lnTo>
                    <a:pt x="163656" y="645167"/>
                  </a:lnTo>
                  <a:lnTo>
                    <a:pt x="167714" y="657340"/>
                  </a:lnTo>
                  <a:cubicBezTo>
                    <a:pt x="171771" y="653282"/>
                    <a:pt x="173800" y="652606"/>
                    <a:pt x="173800" y="655311"/>
                  </a:cubicBezTo>
                  <a:lnTo>
                    <a:pt x="173800" y="659368"/>
                  </a:lnTo>
                  <a:lnTo>
                    <a:pt x="159598" y="661397"/>
                  </a:lnTo>
                  <a:lnTo>
                    <a:pt x="159598" y="667484"/>
                  </a:lnTo>
                  <a:lnTo>
                    <a:pt x="173800" y="669513"/>
                  </a:lnTo>
                  <a:cubicBezTo>
                    <a:pt x="179210" y="662750"/>
                    <a:pt x="187326" y="649901"/>
                    <a:pt x="198146" y="630965"/>
                  </a:cubicBezTo>
                  <a:cubicBezTo>
                    <a:pt x="195441" y="628260"/>
                    <a:pt x="194765" y="625217"/>
                    <a:pt x="196117" y="621835"/>
                  </a:cubicBezTo>
                  <a:cubicBezTo>
                    <a:pt x="197470" y="618454"/>
                    <a:pt x="199499" y="616087"/>
                    <a:pt x="202204" y="614734"/>
                  </a:cubicBezTo>
                  <a:lnTo>
                    <a:pt x="202204" y="598504"/>
                  </a:lnTo>
                  <a:lnTo>
                    <a:pt x="200175" y="596475"/>
                  </a:lnTo>
                  <a:close/>
                  <a:moveTo>
                    <a:pt x="173800" y="677628"/>
                  </a:moveTo>
                  <a:lnTo>
                    <a:pt x="163656" y="687772"/>
                  </a:lnTo>
                  <a:lnTo>
                    <a:pt x="163656" y="689801"/>
                  </a:lnTo>
                  <a:lnTo>
                    <a:pt x="165685" y="689801"/>
                  </a:lnTo>
                  <a:cubicBezTo>
                    <a:pt x="168390" y="688448"/>
                    <a:pt x="171095" y="684391"/>
                    <a:pt x="173800" y="677628"/>
                  </a:cubicBez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91" name="文本框 590">
              <a:extLst>
                <a:ext uri="{FF2B5EF4-FFF2-40B4-BE49-F238E27FC236}">
                  <a16:creationId xmlns:a16="http://schemas.microsoft.com/office/drawing/2014/main" xmlns="" id="{06BF332F-720E-464F-838B-D8C0EF7484E8}"/>
                </a:ext>
              </a:extLst>
            </p:cNvPr>
            <p:cNvSpPr txBox="1"/>
            <p:nvPr/>
          </p:nvSpPr>
          <p:spPr>
            <a:xfrm>
              <a:off x="4490594" y="2728202"/>
              <a:ext cx="608081" cy="756679"/>
            </a:xfrm>
            <a:custGeom>
              <a:avLst/>
              <a:gdLst/>
              <a:ahLst/>
              <a:cxnLst/>
              <a:rect l="l" t="t" r="r" b="b"/>
              <a:pathLst>
                <a:path w="608081" h="756679">
                  <a:moveTo>
                    <a:pt x="349572" y="0"/>
                  </a:moveTo>
                  <a:lnTo>
                    <a:pt x="351600" y="0"/>
                  </a:lnTo>
                  <a:lnTo>
                    <a:pt x="353629" y="14202"/>
                  </a:lnTo>
                  <a:lnTo>
                    <a:pt x="392177" y="4058"/>
                  </a:lnTo>
                  <a:lnTo>
                    <a:pt x="442897" y="30432"/>
                  </a:lnTo>
                  <a:lnTo>
                    <a:pt x="438840" y="44634"/>
                  </a:lnTo>
                  <a:cubicBezTo>
                    <a:pt x="442897" y="68980"/>
                    <a:pt x="456423" y="96031"/>
                    <a:pt x="479416" y="125787"/>
                  </a:cubicBezTo>
                  <a:cubicBezTo>
                    <a:pt x="499705" y="158248"/>
                    <a:pt x="511201" y="179213"/>
                    <a:pt x="513906" y="188681"/>
                  </a:cubicBezTo>
                  <a:cubicBezTo>
                    <a:pt x="519317" y="207616"/>
                    <a:pt x="524727" y="240077"/>
                    <a:pt x="530137" y="286064"/>
                  </a:cubicBezTo>
                  <a:cubicBezTo>
                    <a:pt x="531490" y="295532"/>
                    <a:pt x="533180" y="308720"/>
                    <a:pt x="535209" y="325626"/>
                  </a:cubicBezTo>
                  <a:cubicBezTo>
                    <a:pt x="537238" y="342533"/>
                    <a:pt x="539605" y="357073"/>
                    <a:pt x="542310" y="369246"/>
                  </a:cubicBezTo>
                  <a:cubicBezTo>
                    <a:pt x="543662" y="366541"/>
                    <a:pt x="546029" y="365527"/>
                    <a:pt x="549411" y="366203"/>
                  </a:cubicBezTo>
                  <a:cubicBezTo>
                    <a:pt x="552792" y="366879"/>
                    <a:pt x="555159" y="368570"/>
                    <a:pt x="556512" y="371275"/>
                  </a:cubicBezTo>
                  <a:lnTo>
                    <a:pt x="558541" y="399678"/>
                  </a:lnTo>
                  <a:lnTo>
                    <a:pt x="554483" y="399678"/>
                  </a:lnTo>
                  <a:lnTo>
                    <a:pt x="554483" y="381419"/>
                  </a:lnTo>
                  <a:lnTo>
                    <a:pt x="552454" y="381419"/>
                  </a:lnTo>
                  <a:cubicBezTo>
                    <a:pt x="551101" y="397650"/>
                    <a:pt x="552792" y="416585"/>
                    <a:pt x="557526" y="438226"/>
                  </a:cubicBezTo>
                  <a:cubicBezTo>
                    <a:pt x="562260" y="459867"/>
                    <a:pt x="565303" y="477450"/>
                    <a:pt x="566656" y="490976"/>
                  </a:cubicBezTo>
                  <a:lnTo>
                    <a:pt x="562598" y="490976"/>
                  </a:lnTo>
                  <a:cubicBezTo>
                    <a:pt x="570713" y="516674"/>
                    <a:pt x="577138" y="545416"/>
                    <a:pt x="581872" y="577201"/>
                  </a:cubicBezTo>
                  <a:cubicBezTo>
                    <a:pt x="586606" y="608986"/>
                    <a:pt x="589649" y="629612"/>
                    <a:pt x="591002" y="639080"/>
                  </a:cubicBezTo>
                  <a:lnTo>
                    <a:pt x="607232" y="734435"/>
                  </a:lnTo>
                  <a:lnTo>
                    <a:pt x="605203" y="746608"/>
                  </a:lnTo>
                  <a:lnTo>
                    <a:pt x="608081" y="756679"/>
                  </a:lnTo>
                  <a:lnTo>
                    <a:pt x="443320" y="756679"/>
                  </a:lnTo>
                  <a:lnTo>
                    <a:pt x="422609" y="665455"/>
                  </a:lnTo>
                  <a:cubicBezTo>
                    <a:pt x="409084" y="604590"/>
                    <a:pt x="395220" y="543049"/>
                    <a:pt x="381018" y="480832"/>
                  </a:cubicBezTo>
                  <a:cubicBezTo>
                    <a:pt x="366817" y="418614"/>
                    <a:pt x="352277" y="367894"/>
                    <a:pt x="337399" y="328670"/>
                  </a:cubicBezTo>
                  <a:cubicBezTo>
                    <a:pt x="330636" y="343548"/>
                    <a:pt x="325226" y="354030"/>
                    <a:pt x="321168" y="360116"/>
                  </a:cubicBezTo>
                  <a:cubicBezTo>
                    <a:pt x="317110" y="366203"/>
                    <a:pt x="310348" y="368570"/>
                    <a:pt x="300880" y="367217"/>
                  </a:cubicBezTo>
                  <a:lnTo>
                    <a:pt x="288707" y="393592"/>
                  </a:lnTo>
                  <a:lnTo>
                    <a:pt x="288707" y="401707"/>
                  </a:lnTo>
                  <a:lnTo>
                    <a:pt x="278563" y="436197"/>
                  </a:lnTo>
                  <a:lnTo>
                    <a:pt x="284649" y="436197"/>
                  </a:lnTo>
                  <a:lnTo>
                    <a:pt x="276534" y="456486"/>
                  </a:lnTo>
                  <a:cubicBezTo>
                    <a:pt x="277886" y="457838"/>
                    <a:pt x="278563" y="459867"/>
                    <a:pt x="278563" y="462572"/>
                  </a:cubicBezTo>
                  <a:lnTo>
                    <a:pt x="315082" y="387506"/>
                  </a:lnTo>
                  <a:lnTo>
                    <a:pt x="315082" y="389534"/>
                  </a:lnTo>
                  <a:cubicBezTo>
                    <a:pt x="315082" y="396297"/>
                    <a:pt x="308995" y="411851"/>
                    <a:pt x="296822" y="436197"/>
                  </a:cubicBezTo>
                  <a:lnTo>
                    <a:pt x="298851" y="442284"/>
                  </a:lnTo>
                  <a:lnTo>
                    <a:pt x="288707" y="472716"/>
                  </a:lnTo>
                  <a:lnTo>
                    <a:pt x="290736" y="495033"/>
                  </a:lnTo>
                  <a:lnTo>
                    <a:pt x="286678" y="497062"/>
                  </a:lnTo>
                  <a:lnTo>
                    <a:pt x="274505" y="495033"/>
                  </a:lnTo>
                  <a:lnTo>
                    <a:pt x="274505" y="472716"/>
                  </a:lnTo>
                  <a:lnTo>
                    <a:pt x="270447" y="472716"/>
                  </a:lnTo>
                  <a:lnTo>
                    <a:pt x="262332" y="497062"/>
                  </a:lnTo>
                  <a:lnTo>
                    <a:pt x="266390" y="501120"/>
                  </a:lnTo>
                  <a:lnTo>
                    <a:pt x="246102" y="545754"/>
                  </a:lnTo>
                  <a:lnTo>
                    <a:pt x="244073" y="559956"/>
                  </a:lnTo>
                  <a:cubicBezTo>
                    <a:pt x="245425" y="558603"/>
                    <a:pt x="246778" y="558941"/>
                    <a:pt x="248130" y="560970"/>
                  </a:cubicBezTo>
                  <a:cubicBezTo>
                    <a:pt x="249483" y="562999"/>
                    <a:pt x="250159" y="564690"/>
                    <a:pt x="250159" y="566042"/>
                  </a:cubicBezTo>
                  <a:cubicBezTo>
                    <a:pt x="247454" y="571452"/>
                    <a:pt x="244411" y="578553"/>
                    <a:pt x="241029" y="587345"/>
                  </a:cubicBezTo>
                  <a:cubicBezTo>
                    <a:pt x="237648" y="596136"/>
                    <a:pt x="234605" y="603237"/>
                    <a:pt x="231900" y="608647"/>
                  </a:cubicBezTo>
                  <a:lnTo>
                    <a:pt x="248130" y="610676"/>
                  </a:lnTo>
                  <a:lnTo>
                    <a:pt x="227842" y="620820"/>
                  </a:lnTo>
                  <a:lnTo>
                    <a:pt x="219727" y="649224"/>
                  </a:lnTo>
                  <a:lnTo>
                    <a:pt x="219727" y="669512"/>
                  </a:lnTo>
                  <a:lnTo>
                    <a:pt x="221756" y="669512"/>
                  </a:lnTo>
                  <a:lnTo>
                    <a:pt x="240015" y="626907"/>
                  </a:lnTo>
                  <a:lnTo>
                    <a:pt x="250159" y="647195"/>
                  </a:lnTo>
                  <a:lnTo>
                    <a:pt x="246102" y="649224"/>
                  </a:lnTo>
                  <a:lnTo>
                    <a:pt x="242044" y="657339"/>
                  </a:lnTo>
                  <a:lnTo>
                    <a:pt x="248130" y="659368"/>
                  </a:lnTo>
                  <a:lnTo>
                    <a:pt x="258274" y="624878"/>
                  </a:lnTo>
                  <a:lnTo>
                    <a:pt x="264361" y="626907"/>
                  </a:lnTo>
                  <a:lnTo>
                    <a:pt x="264361" y="647195"/>
                  </a:lnTo>
                  <a:lnTo>
                    <a:pt x="268419" y="647195"/>
                  </a:lnTo>
                  <a:lnTo>
                    <a:pt x="274505" y="610676"/>
                  </a:lnTo>
                  <a:lnTo>
                    <a:pt x="278563" y="610676"/>
                  </a:lnTo>
                  <a:cubicBezTo>
                    <a:pt x="273152" y="649900"/>
                    <a:pt x="265037" y="668836"/>
                    <a:pt x="254217" y="667483"/>
                  </a:cubicBezTo>
                  <a:lnTo>
                    <a:pt x="252188" y="677627"/>
                  </a:lnTo>
                  <a:lnTo>
                    <a:pt x="237986" y="697916"/>
                  </a:lnTo>
                  <a:lnTo>
                    <a:pt x="237986" y="693858"/>
                  </a:lnTo>
                  <a:lnTo>
                    <a:pt x="223784" y="704002"/>
                  </a:lnTo>
                  <a:lnTo>
                    <a:pt x="225813" y="716175"/>
                  </a:lnTo>
                  <a:cubicBezTo>
                    <a:pt x="221756" y="722938"/>
                    <a:pt x="218374" y="731053"/>
                    <a:pt x="215669" y="740521"/>
                  </a:cubicBezTo>
                  <a:lnTo>
                    <a:pt x="212640" y="756679"/>
                  </a:lnTo>
                  <a:lnTo>
                    <a:pt x="0" y="756679"/>
                  </a:lnTo>
                  <a:lnTo>
                    <a:pt x="11265" y="723783"/>
                  </a:lnTo>
                  <a:cubicBezTo>
                    <a:pt x="14985" y="709919"/>
                    <a:pt x="18197" y="694534"/>
                    <a:pt x="20902" y="677627"/>
                  </a:cubicBezTo>
                  <a:cubicBezTo>
                    <a:pt x="22254" y="670865"/>
                    <a:pt x="24283" y="661735"/>
                    <a:pt x="26988" y="650238"/>
                  </a:cubicBezTo>
                  <a:cubicBezTo>
                    <a:pt x="29694" y="638742"/>
                    <a:pt x="33751" y="625554"/>
                    <a:pt x="39161" y="610676"/>
                  </a:cubicBezTo>
                  <a:lnTo>
                    <a:pt x="39161" y="604590"/>
                  </a:lnTo>
                  <a:lnTo>
                    <a:pt x="55392" y="555898"/>
                  </a:lnTo>
                  <a:lnTo>
                    <a:pt x="61478" y="555898"/>
                  </a:lnTo>
                  <a:lnTo>
                    <a:pt x="61478" y="547783"/>
                  </a:lnTo>
                  <a:lnTo>
                    <a:pt x="57421" y="549811"/>
                  </a:lnTo>
                  <a:lnTo>
                    <a:pt x="55392" y="549811"/>
                  </a:lnTo>
                  <a:lnTo>
                    <a:pt x="59450" y="539667"/>
                  </a:lnTo>
                  <a:lnTo>
                    <a:pt x="67565" y="543725"/>
                  </a:lnTo>
                  <a:lnTo>
                    <a:pt x="73651" y="507206"/>
                  </a:lnTo>
                  <a:lnTo>
                    <a:pt x="71623" y="507206"/>
                  </a:lnTo>
                  <a:lnTo>
                    <a:pt x="61478" y="533581"/>
                  </a:lnTo>
                  <a:lnTo>
                    <a:pt x="75680" y="488947"/>
                  </a:lnTo>
                  <a:lnTo>
                    <a:pt x="75680" y="499091"/>
                  </a:lnTo>
                  <a:lnTo>
                    <a:pt x="85824" y="482860"/>
                  </a:lnTo>
                  <a:lnTo>
                    <a:pt x="77709" y="472716"/>
                  </a:lnTo>
                  <a:lnTo>
                    <a:pt x="89882" y="464601"/>
                  </a:lnTo>
                  <a:lnTo>
                    <a:pt x="89882" y="454457"/>
                  </a:lnTo>
                  <a:lnTo>
                    <a:pt x="85824" y="456486"/>
                  </a:lnTo>
                  <a:cubicBezTo>
                    <a:pt x="85824" y="438902"/>
                    <a:pt x="90558" y="423348"/>
                    <a:pt x="100026" y="409823"/>
                  </a:cubicBezTo>
                  <a:lnTo>
                    <a:pt x="102055" y="395621"/>
                  </a:lnTo>
                  <a:lnTo>
                    <a:pt x="97997" y="395621"/>
                  </a:lnTo>
                  <a:cubicBezTo>
                    <a:pt x="97997" y="367217"/>
                    <a:pt x="105436" y="332389"/>
                    <a:pt x="120314" y="291136"/>
                  </a:cubicBezTo>
                  <a:cubicBezTo>
                    <a:pt x="135193" y="249884"/>
                    <a:pt x="143308" y="226552"/>
                    <a:pt x="144660" y="221142"/>
                  </a:cubicBezTo>
                  <a:lnTo>
                    <a:pt x="138574" y="217084"/>
                  </a:lnTo>
                  <a:cubicBezTo>
                    <a:pt x="145337" y="203559"/>
                    <a:pt x="148718" y="188004"/>
                    <a:pt x="148718" y="170421"/>
                  </a:cubicBezTo>
                  <a:lnTo>
                    <a:pt x="142631" y="168392"/>
                  </a:lnTo>
                  <a:lnTo>
                    <a:pt x="152776" y="160277"/>
                  </a:lnTo>
                  <a:cubicBezTo>
                    <a:pt x="154128" y="158925"/>
                    <a:pt x="153452" y="157234"/>
                    <a:pt x="150747" y="155205"/>
                  </a:cubicBezTo>
                  <a:cubicBezTo>
                    <a:pt x="148042" y="153176"/>
                    <a:pt x="146013" y="152162"/>
                    <a:pt x="144660" y="152162"/>
                  </a:cubicBezTo>
                  <a:lnTo>
                    <a:pt x="152776" y="135931"/>
                  </a:lnTo>
                  <a:cubicBezTo>
                    <a:pt x="152776" y="122406"/>
                    <a:pt x="157510" y="109556"/>
                    <a:pt x="166977" y="97384"/>
                  </a:cubicBezTo>
                  <a:lnTo>
                    <a:pt x="169006" y="97384"/>
                  </a:lnTo>
                  <a:cubicBezTo>
                    <a:pt x="175769" y="97384"/>
                    <a:pt x="183546" y="92650"/>
                    <a:pt x="192338" y="83182"/>
                  </a:cubicBezTo>
                  <a:cubicBezTo>
                    <a:pt x="201129" y="73714"/>
                    <a:pt x="208230" y="68980"/>
                    <a:pt x="213640" y="68980"/>
                  </a:cubicBezTo>
                  <a:lnTo>
                    <a:pt x="225813" y="66951"/>
                  </a:lnTo>
                  <a:lnTo>
                    <a:pt x="229871" y="71009"/>
                  </a:lnTo>
                  <a:cubicBezTo>
                    <a:pt x="239339" y="61541"/>
                    <a:pt x="248130" y="48692"/>
                    <a:pt x="256246" y="32461"/>
                  </a:cubicBezTo>
                  <a:lnTo>
                    <a:pt x="288707" y="26375"/>
                  </a:lnTo>
                  <a:lnTo>
                    <a:pt x="296822" y="2029"/>
                  </a:lnTo>
                  <a:lnTo>
                    <a:pt x="298851" y="2029"/>
                  </a:lnTo>
                  <a:lnTo>
                    <a:pt x="302909" y="20288"/>
                  </a:lnTo>
                  <a:lnTo>
                    <a:pt x="313053" y="16230"/>
                  </a:lnTo>
                  <a:lnTo>
                    <a:pt x="325226" y="24346"/>
                  </a:lnTo>
                  <a:lnTo>
                    <a:pt x="325226" y="10144"/>
                  </a:lnTo>
                  <a:lnTo>
                    <a:pt x="349572" y="0"/>
                  </a:lnTo>
                  <a:close/>
                  <a:moveTo>
                    <a:pt x="321168" y="302295"/>
                  </a:moveTo>
                  <a:lnTo>
                    <a:pt x="317110" y="318525"/>
                  </a:lnTo>
                  <a:lnTo>
                    <a:pt x="325226" y="318525"/>
                  </a:lnTo>
                  <a:lnTo>
                    <a:pt x="325226" y="302295"/>
                  </a:lnTo>
                  <a:lnTo>
                    <a:pt x="321168" y="302295"/>
                  </a:lnTo>
                  <a:close/>
                  <a:moveTo>
                    <a:pt x="317110" y="320554"/>
                  </a:moveTo>
                  <a:lnTo>
                    <a:pt x="304937" y="353016"/>
                  </a:lnTo>
                  <a:lnTo>
                    <a:pt x="323197" y="324612"/>
                  </a:lnTo>
                  <a:lnTo>
                    <a:pt x="317110" y="320554"/>
                  </a:lnTo>
                  <a:close/>
                  <a:moveTo>
                    <a:pt x="160891" y="701973"/>
                  </a:moveTo>
                  <a:lnTo>
                    <a:pt x="158862" y="708060"/>
                  </a:lnTo>
                  <a:lnTo>
                    <a:pt x="160891" y="710089"/>
                  </a:lnTo>
                  <a:lnTo>
                    <a:pt x="164948" y="706031"/>
                  </a:lnTo>
                  <a:lnTo>
                    <a:pt x="160891" y="701973"/>
                  </a:lnTo>
                  <a:close/>
                  <a:moveTo>
                    <a:pt x="530137" y="432140"/>
                  </a:moveTo>
                  <a:cubicBezTo>
                    <a:pt x="531490" y="433492"/>
                    <a:pt x="532166" y="437550"/>
                    <a:pt x="532166" y="444313"/>
                  </a:cubicBezTo>
                  <a:lnTo>
                    <a:pt x="536223" y="444313"/>
                  </a:lnTo>
                  <a:lnTo>
                    <a:pt x="536223" y="436197"/>
                  </a:lnTo>
                  <a:lnTo>
                    <a:pt x="530137" y="432140"/>
                  </a:lnTo>
                  <a:close/>
                  <a:moveTo>
                    <a:pt x="544339" y="517350"/>
                  </a:moveTo>
                  <a:lnTo>
                    <a:pt x="544339" y="527495"/>
                  </a:lnTo>
                  <a:lnTo>
                    <a:pt x="550425" y="535610"/>
                  </a:lnTo>
                  <a:lnTo>
                    <a:pt x="552454" y="531552"/>
                  </a:lnTo>
                  <a:lnTo>
                    <a:pt x="548396" y="517350"/>
                  </a:lnTo>
                  <a:lnTo>
                    <a:pt x="544339" y="51735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92" name="文本框 591">
              <a:extLst>
                <a:ext uri="{FF2B5EF4-FFF2-40B4-BE49-F238E27FC236}">
                  <a16:creationId xmlns:a16="http://schemas.microsoft.com/office/drawing/2014/main" xmlns="" id="{ED4CE5D7-6C8E-46BA-B9B7-A9737569BC35}"/>
                </a:ext>
              </a:extLst>
            </p:cNvPr>
            <p:cNvSpPr txBox="1"/>
            <p:nvPr/>
          </p:nvSpPr>
          <p:spPr>
            <a:xfrm>
              <a:off x="3823724" y="2831672"/>
              <a:ext cx="488911" cy="653209"/>
            </a:xfrm>
            <a:custGeom>
              <a:avLst/>
              <a:gdLst/>
              <a:ahLst/>
              <a:cxnLst/>
              <a:rect l="l" t="t" r="r" b="b"/>
              <a:pathLst>
                <a:path w="488911" h="653209">
                  <a:moveTo>
                    <a:pt x="117672" y="0"/>
                  </a:moveTo>
                  <a:lnTo>
                    <a:pt x="133903" y="2029"/>
                  </a:lnTo>
                  <a:cubicBezTo>
                    <a:pt x="137960" y="8792"/>
                    <a:pt x="142356" y="19612"/>
                    <a:pt x="147090" y="34490"/>
                  </a:cubicBezTo>
                  <a:cubicBezTo>
                    <a:pt x="151824" y="49368"/>
                    <a:pt x="156220" y="60865"/>
                    <a:pt x="160277" y="68980"/>
                  </a:cubicBezTo>
                  <a:cubicBezTo>
                    <a:pt x="164335" y="77095"/>
                    <a:pt x="170421" y="81153"/>
                    <a:pt x="178537" y="81153"/>
                  </a:cubicBezTo>
                  <a:cubicBezTo>
                    <a:pt x="179889" y="93326"/>
                    <a:pt x="185299" y="103808"/>
                    <a:pt x="194767" y="112600"/>
                  </a:cubicBezTo>
                  <a:cubicBezTo>
                    <a:pt x="204235" y="121391"/>
                    <a:pt x="209645" y="129169"/>
                    <a:pt x="210998" y="135931"/>
                  </a:cubicBezTo>
                  <a:lnTo>
                    <a:pt x="243459" y="168393"/>
                  </a:lnTo>
                  <a:lnTo>
                    <a:pt x="249546" y="188681"/>
                  </a:lnTo>
                  <a:cubicBezTo>
                    <a:pt x="250898" y="190033"/>
                    <a:pt x="251236" y="192400"/>
                    <a:pt x="250560" y="195782"/>
                  </a:cubicBezTo>
                  <a:cubicBezTo>
                    <a:pt x="249884" y="199163"/>
                    <a:pt x="250222" y="200854"/>
                    <a:pt x="251574" y="200854"/>
                  </a:cubicBezTo>
                  <a:cubicBezTo>
                    <a:pt x="254280" y="200854"/>
                    <a:pt x="256647" y="200177"/>
                    <a:pt x="258675" y="198825"/>
                  </a:cubicBezTo>
                  <a:cubicBezTo>
                    <a:pt x="260704" y="197472"/>
                    <a:pt x="261719" y="197472"/>
                    <a:pt x="261719" y="198825"/>
                  </a:cubicBezTo>
                  <a:lnTo>
                    <a:pt x="257661" y="210998"/>
                  </a:lnTo>
                  <a:cubicBezTo>
                    <a:pt x="268481" y="235344"/>
                    <a:pt x="273215" y="255632"/>
                    <a:pt x="271863" y="271863"/>
                  </a:cubicBezTo>
                  <a:lnTo>
                    <a:pt x="296209" y="320554"/>
                  </a:lnTo>
                  <a:cubicBezTo>
                    <a:pt x="330022" y="393592"/>
                    <a:pt x="361807" y="445665"/>
                    <a:pt x="391564" y="476774"/>
                  </a:cubicBezTo>
                  <a:cubicBezTo>
                    <a:pt x="395621" y="490299"/>
                    <a:pt x="409485" y="519041"/>
                    <a:pt x="433154" y="562999"/>
                  </a:cubicBezTo>
                  <a:cubicBezTo>
                    <a:pt x="456824" y="606957"/>
                    <a:pt x="473393" y="635698"/>
                    <a:pt x="482861" y="649224"/>
                  </a:cubicBezTo>
                  <a:cubicBezTo>
                    <a:pt x="482861" y="650577"/>
                    <a:pt x="483199" y="650577"/>
                    <a:pt x="483875" y="649224"/>
                  </a:cubicBezTo>
                  <a:cubicBezTo>
                    <a:pt x="484551" y="647871"/>
                    <a:pt x="484889" y="646519"/>
                    <a:pt x="484889" y="645166"/>
                  </a:cubicBezTo>
                  <a:lnTo>
                    <a:pt x="488911" y="653209"/>
                  </a:lnTo>
                  <a:lnTo>
                    <a:pt x="244428" y="653209"/>
                  </a:lnTo>
                  <a:lnTo>
                    <a:pt x="217846" y="600913"/>
                  </a:lnTo>
                  <a:cubicBezTo>
                    <a:pt x="150387" y="467771"/>
                    <a:pt x="109557" y="384463"/>
                    <a:pt x="95355" y="350987"/>
                  </a:cubicBezTo>
                  <a:cubicBezTo>
                    <a:pt x="92650" y="345577"/>
                    <a:pt x="88592" y="336785"/>
                    <a:pt x="83182" y="324612"/>
                  </a:cubicBezTo>
                  <a:cubicBezTo>
                    <a:pt x="77772" y="312439"/>
                    <a:pt x="71685" y="302971"/>
                    <a:pt x="64923" y="296208"/>
                  </a:cubicBezTo>
                  <a:cubicBezTo>
                    <a:pt x="45987" y="284036"/>
                    <a:pt x="31785" y="265776"/>
                    <a:pt x="22317" y="241430"/>
                  </a:cubicBezTo>
                  <a:cubicBezTo>
                    <a:pt x="7439" y="227905"/>
                    <a:pt x="0" y="209645"/>
                    <a:pt x="0" y="186652"/>
                  </a:cubicBezTo>
                  <a:cubicBezTo>
                    <a:pt x="0" y="174479"/>
                    <a:pt x="676" y="165011"/>
                    <a:pt x="2029" y="158248"/>
                  </a:cubicBezTo>
                  <a:cubicBezTo>
                    <a:pt x="7439" y="152838"/>
                    <a:pt x="9468" y="146075"/>
                    <a:pt x="8115" y="137960"/>
                  </a:cubicBezTo>
                  <a:lnTo>
                    <a:pt x="0" y="129845"/>
                  </a:lnTo>
                  <a:cubicBezTo>
                    <a:pt x="1353" y="112262"/>
                    <a:pt x="11497" y="99412"/>
                    <a:pt x="30433" y="91297"/>
                  </a:cubicBezTo>
                  <a:lnTo>
                    <a:pt x="44634" y="58836"/>
                  </a:lnTo>
                  <a:lnTo>
                    <a:pt x="44634" y="46663"/>
                  </a:lnTo>
                  <a:lnTo>
                    <a:pt x="66951" y="20288"/>
                  </a:lnTo>
                  <a:lnTo>
                    <a:pt x="81153" y="26375"/>
                  </a:lnTo>
                  <a:lnTo>
                    <a:pt x="117672"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93" name="文本框 592">
              <a:extLst>
                <a:ext uri="{FF2B5EF4-FFF2-40B4-BE49-F238E27FC236}">
                  <a16:creationId xmlns:a16="http://schemas.microsoft.com/office/drawing/2014/main" xmlns="" id="{8AE7C3BC-E255-4553-B76C-7D5B604926BC}"/>
                </a:ext>
              </a:extLst>
            </p:cNvPr>
            <p:cNvSpPr txBox="1"/>
            <p:nvPr/>
          </p:nvSpPr>
          <p:spPr>
            <a:xfrm>
              <a:off x="5012616" y="2920940"/>
              <a:ext cx="8115" cy="12173"/>
            </a:xfrm>
            <a:custGeom>
              <a:avLst/>
              <a:gdLst/>
              <a:ahLst/>
              <a:cxnLst/>
              <a:rect l="l" t="t" r="r" b="b"/>
              <a:pathLst>
                <a:path w="8115" h="12173">
                  <a:moveTo>
                    <a:pt x="0" y="0"/>
                  </a:moveTo>
                  <a:lnTo>
                    <a:pt x="4057" y="0"/>
                  </a:lnTo>
                  <a:lnTo>
                    <a:pt x="8115" y="6087"/>
                  </a:lnTo>
                  <a:lnTo>
                    <a:pt x="6086" y="12173"/>
                  </a:lnTo>
                  <a:lnTo>
                    <a:pt x="2028" y="12173"/>
                  </a:lnTo>
                  <a:lnTo>
                    <a:pt x="0"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94" name="文本框 593">
              <a:extLst>
                <a:ext uri="{FF2B5EF4-FFF2-40B4-BE49-F238E27FC236}">
                  <a16:creationId xmlns:a16="http://schemas.microsoft.com/office/drawing/2014/main" xmlns="" id="{DDF99318-5877-42DC-A193-F887ECD5E380}"/>
                </a:ext>
              </a:extLst>
            </p:cNvPr>
            <p:cNvSpPr txBox="1"/>
            <p:nvPr/>
          </p:nvSpPr>
          <p:spPr>
            <a:xfrm>
              <a:off x="5706473" y="3180629"/>
              <a:ext cx="34490" cy="24346"/>
            </a:xfrm>
            <a:custGeom>
              <a:avLst/>
              <a:gdLst/>
              <a:ahLst/>
              <a:cxnLst/>
              <a:rect l="l" t="t" r="r" b="b"/>
              <a:pathLst>
                <a:path w="34490" h="24346">
                  <a:moveTo>
                    <a:pt x="0" y="0"/>
                  </a:moveTo>
                  <a:lnTo>
                    <a:pt x="6086" y="0"/>
                  </a:lnTo>
                  <a:cubicBezTo>
                    <a:pt x="7439" y="1352"/>
                    <a:pt x="11835" y="4396"/>
                    <a:pt x="19274" y="9130"/>
                  </a:cubicBezTo>
                  <a:cubicBezTo>
                    <a:pt x="26713" y="13864"/>
                    <a:pt x="31785" y="18936"/>
                    <a:pt x="34490" y="24346"/>
                  </a:cubicBezTo>
                  <a:lnTo>
                    <a:pt x="0" y="4058"/>
                  </a:lnTo>
                  <a:lnTo>
                    <a:pt x="0"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95" name="文本框 594">
              <a:extLst>
                <a:ext uri="{FF2B5EF4-FFF2-40B4-BE49-F238E27FC236}">
                  <a16:creationId xmlns:a16="http://schemas.microsoft.com/office/drawing/2014/main" xmlns="" id="{22139CDD-99EC-42F9-9317-399C4710D16E}"/>
                </a:ext>
              </a:extLst>
            </p:cNvPr>
            <p:cNvSpPr txBox="1"/>
            <p:nvPr/>
          </p:nvSpPr>
          <p:spPr>
            <a:xfrm>
              <a:off x="5057249" y="3198889"/>
              <a:ext cx="10144" cy="10145"/>
            </a:xfrm>
            <a:custGeom>
              <a:avLst/>
              <a:gdLst/>
              <a:ahLst/>
              <a:cxnLst/>
              <a:rect l="l" t="t" r="r" b="b"/>
              <a:pathLst>
                <a:path w="10144" h="10145">
                  <a:moveTo>
                    <a:pt x="8115" y="0"/>
                  </a:moveTo>
                  <a:lnTo>
                    <a:pt x="10144" y="10145"/>
                  </a:lnTo>
                  <a:lnTo>
                    <a:pt x="0" y="4058"/>
                  </a:lnTo>
                  <a:lnTo>
                    <a:pt x="8115"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96" name="文本框 595">
              <a:extLst>
                <a:ext uri="{FF2B5EF4-FFF2-40B4-BE49-F238E27FC236}">
                  <a16:creationId xmlns:a16="http://schemas.microsoft.com/office/drawing/2014/main" xmlns="" id="{062B8E2B-5BA9-4CAA-AE47-9446C9E42560}"/>
                </a:ext>
              </a:extLst>
            </p:cNvPr>
            <p:cNvSpPr txBox="1"/>
            <p:nvPr/>
          </p:nvSpPr>
          <p:spPr>
            <a:xfrm>
              <a:off x="4738724" y="3263811"/>
              <a:ext cx="22317" cy="20288"/>
            </a:xfrm>
            <a:custGeom>
              <a:avLst/>
              <a:gdLst/>
              <a:ahLst/>
              <a:cxnLst/>
              <a:rect l="l" t="t" r="r" b="b"/>
              <a:pathLst>
                <a:path w="22317" h="20288">
                  <a:moveTo>
                    <a:pt x="22317" y="0"/>
                  </a:moveTo>
                  <a:lnTo>
                    <a:pt x="20289" y="2029"/>
                  </a:lnTo>
                  <a:lnTo>
                    <a:pt x="0" y="20288"/>
                  </a:lnTo>
                  <a:lnTo>
                    <a:pt x="0" y="16230"/>
                  </a:lnTo>
                  <a:lnTo>
                    <a:pt x="22317"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97" name="文本框 596">
              <a:extLst>
                <a:ext uri="{FF2B5EF4-FFF2-40B4-BE49-F238E27FC236}">
                  <a16:creationId xmlns:a16="http://schemas.microsoft.com/office/drawing/2014/main" xmlns="" id="{C9BC77BF-8AFE-49D0-B5C8-A7ECF2985858}"/>
                </a:ext>
              </a:extLst>
            </p:cNvPr>
            <p:cNvSpPr txBox="1"/>
            <p:nvPr/>
          </p:nvSpPr>
          <p:spPr>
            <a:xfrm>
              <a:off x="5075509" y="3302358"/>
              <a:ext cx="6087" cy="14202"/>
            </a:xfrm>
            <a:custGeom>
              <a:avLst/>
              <a:gdLst/>
              <a:ahLst/>
              <a:cxnLst/>
              <a:rect l="l" t="t" r="r" b="b"/>
              <a:pathLst>
                <a:path w="6087" h="14202">
                  <a:moveTo>
                    <a:pt x="0" y="0"/>
                  </a:moveTo>
                  <a:lnTo>
                    <a:pt x="6087" y="10144"/>
                  </a:lnTo>
                  <a:lnTo>
                    <a:pt x="0" y="14202"/>
                  </a:lnTo>
                  <a:lnTo>
                    <a:pt x="0"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98" name="文本框 597">
              <a:extLst>
                <a:ext uri="{FF2B5EF4-FFF2-40B4-BE49-F238E27FC236}">
                  <a16:creationId xmlns:a16="http://schemas.microsoft.com/office/drawing/2014/main" xmlns="" id="{5F7DD649-4F79-4C57-ABCF-EC4ED49FE67B}"/>
                </a:ext>
              </a:extLst>
            </p:cNvPr>
            <p:cNvSpPr txBox="1"/>
            <p:nvPr/>
          </p:nvSpPr>
          <p:spPr>
            <a:xfrm>
              <a:off x="5077537" y="3322648"/>
              <a:ext cx="4058" cy="12173"/>
            </a:xfrm>
            <a:custGeom>
              <a:avLst/>
              <a:gdLst/>
              <a:ahLst/>
              <a:cxnLst/>
              <a:rect l="l" t="t" r="r" b="b"/>
              <a:pathLst>
                <a:path w="4058" h="12173">
                  <a:moveTo>
                    <a:pt x="0" y="0"/>
                  </a:moveTo>
                  <a:cubicBezTo>
                    <a:pt x="2705" y="2705"/>
                    <a:pt x="4058" y="6762"/>
                    <a:pt x="4058" y="12173"/>
                  </a:cubicBezTo>
                  <a:lnTo>
                    <a:pt x="2029" y="12173"/>
                  </a:lnTo>
                  <a:lnTo>
                    <a:pt x="0"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599" name="文本框 598">
              <a:extLst>
                <a:ext uri="{FF2B5EF4-FFF2-40B4-BE49-F238E27FC236}">
                  <a16:creationId xmlns:a16="http://schemas.microsoft.com/office/drawing/2014/main" xmlns="" id="{D0425AA6-7E5F-469A-B743-BA4F624DCCD4}"/>
                </a:ext>
              </a:extLst>
            </p:cNvPr>
            <p:cNvSpPr txBox="1"/>
            <p:nvPr/>
          </p:nvSpPr>
          <p:spPr>
            <a:xfrm>
              <a:off x="4499323" y="3391627"/>
              <a:ext cx="12173" cy="16230"/>
            </a:xfrm>
            <a:custGeom>
              <a:avLst/>
              <a:gdLst/>
              <a:ahLst/>
              <a:cxnLst/>
              <a:rect l="l" t="t" r="r" b="b"/>
              <a:pathLst>
                <a:path w="12173" h="16230">
                  <a:moveTo>
                    <a:pt x="2029" y="0"/>
                  </a:moveTo>
                  <a:lnTo>
                    <a:pt x="12173" y="2029"/>
                  </a:lnTo>
                  <a:lnTo>
                    <a:pt x="2029" y="16230"/>
                  </a:lnTo>
                  <a:lnTo>
                    <a:pt x="0" y="10144"/>
                  </a:lnTo>
                  <a:lnTo>
                    <a:pt x="2029" y="4057"/>
                  </a:lnTo>
                  <a:lnTo>
                    <a:pt x="2029"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600" name="文本框 599">
              <a:extLst>
                <a:ext uri="{FF2B5EF4-FFF2-40B4-BE49-F238E27FC236}">
                  <a16:creationId xmlns:a16="http://schemas.microsoft.com/office/drawing/2014/main" xmlns="" id="{107F7E38-A357-4818-8186-A14573F8E25B}"/>
                </a:ext>
              </a:extLst>
            </p:cNvPr>
            <p:cNvSpPr txBox="1"/>
            <p:nvPr/>
          </p:nvSpPr>
          <p:spPr>
            <a:xfrm>
              <a:off x="5093768" y="3407857"/>
              <a:ext cx="6086" cy="18260"/>
            </a:xfrm>
            <a:custGeom>
              <a:avLst/>
              <a:gdLst/>
              <a:ahLst/>
              <a:cxnLst/>
              <a:rect l="l" t="t" r="r" b="b"/>
              <a:pathLst>
                <a:path w="6086" h="18260">
                  <a:moveTo>
                    <a:pt x="0" y="0"/>
                  </a:moveTo>
                  <a:lnTo>
                    <a:pt x="4057" y="0"/>
                  </a:lnTo>
                  <a:lnTo>
                    <a:pt x="6086" y="18260"/>
                  </a:lnTo>
                  <a:lnTo>
                    <a:pt x="0" y="16231"/>
                  </a:lnTo>
                  <a:lnTo>
                    <a:pt x="0"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601" name="文本框 600">
              <a:extLst>
                <a:ext uri="{FF2B5EF4-FFF2-40B4-BE49-F238E27FC236}">
                  <a16:creationId xmlns:a16="http://schemas.microsoft.com/office/drawing/2014/main" xmlns="" id="{09A5BDBC-69A6-49B1-847F-A933DB92509E}"/>
                </a:ext>
              </a:extLst>
            </p:cNvPr>
            <p:cNvSpPr txBox="1"/>
            <p:nvPr/>
          </p:nvSpPr>
          <p:spPr>
            <a:xfrm>
              <a:off x="4238476" y="3815439"/>
              <a:ext cx="378518" cy="280191"/>
            </a:xfrm>
            <a:custGeom>
              <a:avLst/>
              <a:gdLst/>
              <a:ahLst/>
              <a:cxnLst/>
              <a:rect l="l" t="t" r="r" b="b"/>
              <a:pathLst>
                <a:path w="378518" h="280191">
                  <a:moveTo>
                    <a:pt x="0" y="0"/>
                  </a:moveTo>
                  <a:lnTo>
                    <a:pt x="378518" y="0"/>
                  </a:lnTo>
                  <a:lnTo>
                    <a:pt x="378518" y="2242"/>
                  </a:lnTo>
                  <a:lnTo>
                    <a:pt x="337941" y="57020"/>
                  </a:lnTo>
                  <a:lnTo>
                    <a:pt x="339970" y="63107"/>
                  </a:lnTo>
                  <a:lnTo>
                    <a:pt x="337941" y="75280"/>
                  </a:lnTo>
                  <a:lnTo>
                    <a:pt x="333884" y="75280"/>
                  </a:lnTo>
                  <a:lnTo>
                    <a:pt x="331855" y="97597"/>
                  </a:lnTo>
                  <a:cubicBezTo>
                    <a:pt x="321034" y="111122"/>
                    <a:pt x="310214" y="117885"/>
                    <a:pt x="299394" y="117885"/>
                  </a:cubicBezTo>
                  <a:lnTo>
                    <a:pt x="299394" y="138173"/>
                  </a:lnTo>
                  <a:lnTo>
                    <a:pt x="281134" y="152375"/>
                  </a:lnTo>
                  <a:lnTo>
                    <a:pt x="283163" y="158461"/>
                  </a:lnTo>
                  <a:lnTo>
                    <a:pt x="281134" y="182807"/>
                  </a:lnTo>
                  <a:lnTo>
                    <a:pt x="248673" y="229470"/>
                  </a:lnTo>
                  <a:lnTo>
                    <a:pt x="232443" y="229470"/>
                  </a:lnTo>
                  <a:cubicBezTo>
                    <a:pt x="218917" y="242996"/>
                    <a:pt x="211478" y="254492"/>
                    <a:pt x="210125" y="263960"/>
                  </a:cubicBezTo>
                  <a:lnTo>
                    <a:pt x="197952" y="253816"/>
                  </a:lnTo>
                  <a:lnTo>
                    <a:pt x="195924" y="253816"/>
                  </a:lnTo>
                  <a:lnTo>
                    <a:pt x="197952" y="268018"/>
                  </a:lnTo>
                  <a:lnTo>
                    <a:pt x="191866" y="280191"/>
                  </a:lnTo>
                  <a:lnTo>
                    <a:pt x="187808" y="278162"/>
                  </a:lnTo>
                  <a:lnTo>
                    <a:pt x="169549" y="241643"/>
                  </a:lnTo>
                  <a:lnTo>
                    <a:pt x="157376" y="239614"/>
                  </a:lnTo>
                  <a:lnTo>
                    <a:pt x="137088" y="249759"/>
                  </a:lnTo>
                  <a:lnTo>
                    <a:pt x="120857" y="241643"/>
                  </a:lnTo>
                  <a:lnTo>
                    <a:pt x="116799" y="243672"/>
                  </a:lnTo>
                  <a:cubicBezTo>
                    <a:pt x="101921" y="232852"/>
                    <a:pt x="90425" y="214592"/>
                    <a:pt x="82309" y="188894"/>
                  </a:cubicBezTo>
                  <a:cubicBezTo>
                    <a:pt x="67431" y="187541"/>
                    <a:pt x="58640" y="176045"/>
                    <a:pt x="55935" y="154404"/>
                  </a:cubicBezTo>
                  <a:lnTo>
                    <a:pt x="59992" y="150346"/>
                  </a:lnTo>
                  <a:lnTo>
                    <a:pt x="57963" y="142231"/>
                  </a:lnTo>
                  <a:lnTo>
                    <a:pt x="66079" y="119914"/>
                  </a:lnTo>
                  <a:cubicBezTo>
                    <a:pt x="60669" y="113151"/>
                    <a:pt x="42409" y="80352"/>
                    <a:pt x="11300" y="21516"/>
                  </a:cubicBezTo>
                  <a:lnTo>
                    <a:pt x="0"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602" name="文本框 601">
              <a:extLst>
                <a:ext uri="{FF2B5EF4-FFF2-40B4-BE49-F238E27FC236}">
                  <a16:creationId xmlns:a16="http://schemas.microsoft.com/office/drawing/2014/main" xmlns="" id="{A58A940A-2076-4653-AC72-C9E2F498AC4C}"/>
                </a:ext>
              </a:extLst>
            </p:cNvPr>
            <p:cNvSpPr txBox="1"/>
            <p:nvPr/>
          </p:nvSpPr>
          <p:spPr>
            <a:xfrm>
              <a:off x="5012615" y="3815439"/>
              <a:ext cx="337970" cy="265989"/>
            </a:xfrm>
            <a:custGeom>
              <a:avLst/>
              <a:gdLst/>
              <a:ahLst/>
              <a:cxnLst/>
              <a:rect l="l" t="t" r="r" b="b"/>
              <a:pathLst>
                <a:path w="337970" h="265989">
                  <a:moveTo>
                    <a:pt x="4805" y="0"/>
                  </a:moveTo>
                  <a:lnTo>
                    <a:pt x="304750" y="0"/>
                  </a:lnTo>
                  <a:lnTo>
                    <a:pt x="271862" y="16444"/>
                  </a:lnTo>
                  <a:lnTo>
                    <a:pt x="271862" y="22530"/>
                  </a:lnTo>
                  <a:lnTo>
                    <a:pt x="275920" y="22530"/>
                  </a:lnTo>
                  <a:lnTo>
                    <a:pt x="271862" y="32674"/>
                  </a:lnTo>
                  <a:lnTo>
                    <a:pt x="288093" y="59049"/>
                  </a:lnTo>
                  <a:lnTo>
                    <a:pt x="282006" y="67164"/>
                  </a:lnTo>
                  <a:lnTo>
                    <a:pt x="282006" y="69193"/>
                  </a:lnTo>
                  <a:lnTo>
                    <a:pt x="288093" y="69193"/>
                  </a:lnTo>
                  <a:lnTo>
                    <a:pt x="304323" y="42818"/>
                  </a:lnTo>
                  <a:lnTo>
                    <a:pt x="302294" y="34703"/>
                  </a:lnTo>
                  <a:cubicBezTo>
                    <a:pt x="309733" y="27941"/>
                    <a:pt x="317849" y="17120"/>
                    <a:pt x="326640" y="2242"/>
                  </a:cubicBezTo>
                  <a:lnTo>
                    <a:pt x="327761" y="0"/>
                  </a:lnTo>
                  <a:lnTo>
                    <a:pt x="337970" y="0"/>
                  </a:lnTo>
                  <a:lnTo>
                    <a:pt x="334756" y="6300"/>
                  </a:lnTo>
                  <a:cubicBezTo>
                    <a:pt x="298237" y="71222"/>
                    <a:pt x="271862" y="129382"/>
                    <a:pt x="255632" y="180779"/>
                  </a:cubicBezTo>
                  <a:lnTo>
                    <a:pt x="247516" y="180779"/>
                  </a:lnTo>
                  <a:lnTo>
                    <a:pt x="241430" y="160490"/>
                  </a:lnTo>
                  <a:lnTo>
                    <a:pt x="241430" y="158461"/>
                  </a:lnTo>
                  <a:lnTo>
                    <a:pt x="225199" y="156433"/>
                  </a:lnTo>
                  <a:lnTo>
                    <a:pt x="217084" y="178750"/>
                  </a:lnTo>
                  <a:lnTo>
                    <a:pt x="206940" y="180779"/>
                  </a:lnTo>
                  <a:lnTo>
                    <a:pt x="194767" y="178750"/>
                  </a:lnTo>
                  <a:lnTo>
                    <a:pt x="180565" y="192952"/>
                  </a:lnTo>
                  <a:lnTo>
                    <a:pt x="182594" y="203096"/>
                  </a:lnTo>
                  <a:cubicBezTo>
                    <a:pt x="178536" y="205801"/>
                    <a:pt x="171774" y="210873"/>
                    <a:pt x="162306" y="218312"/>
                  </a:cubicBezTo>
                  <a:cubicBezTo>
                    <a:pt x="152838" y="225751"/>
                    <a:pt x="145399" y="230147"/>
                    <a:pt x="139989" y="231499"/>
                  </a:cubicBezTo>
                  <a:lnTo>
                    <a:pt x="139989" y="225413"/>
                  </a:lnTo>
                  <a:lnTo>
                    <a:pt x="131873" y="241643"/>
                  </a:lnTo>
                  <a:lnTo>
                    <a:pt x="117672" y="255845"/>
                  </a:lnTo>
                  <a:cubicBezTo>
                    <a:pt x="106851" y="257198"/>
                    <a:pt x="94002" y="260579"/>
                    <a:pt x="79124" y="265989"/>
                  </a:cubicBezTo>
                  <a:lnTo>
                    <a:pt x="81153" y="263960"/>
                  </a:lnTo>
                  <a:lnTo>
                    <a:pt x="75066" y="265989"/>
                  </a:lnTo>
                  <a:lnTo>
                    <a:pt x="60864" y="251787"/>
                  </a:lnTo>
                  <a:lnTo>
                    <a:pt x="50720" y="253816"/>
                  </a:lnTo>
                  <a:lnTo>
                    <a:pt x="28403" y="233528"/>
                  </a:lnTo>
                  <a:lnTo>
                    <a:pt x="18259" y="194980"/>
                  </a:lnTo>
                  <a:cubicBezTo>
                    <a:pt x="23669" y="193628"/>
                    <a:pt x="26374" y="189570"/>
                    <a:pt x="26374" y="182807"/>
                  </a:cubicBezTo>
                  <a:cubicBezTo>
                    <a:pt x="26374" y="180102"/>
                    <a:pt x="26036" y="175707"/>
                    <a:pt x="25360" y="169620"/>
                  </a:cubicBezTo>
                  <a:cubicBezTo>
                    <a:pt x="24684" y="163534"/>
                    <a:pt x="25698" y="159814"/>
                    <a:pt x="28403" y="158461"/>
                  </a:cubicBezTo>
                  <a:lnTo>
                    <a:pt x="20288" y="150346"/>
                  </a:lnTo>
                  <a:lnTo>
                    <a:pt x="20288" y="132087"/>
                  </a:lnTo>
                  <a:lnTo>
                    <a:pt x="24346" y="123971"/>
                  </a:lnTo>
                  <a:lnTo>
                    <a:pt x="8115" y="111798"/>
                  </a:lnTo>
                  <a:lnTo>
                    <a:pt x="8115" y="107741"/>
                  </a:lnTo>
                  <a:lnTo>
                    <a:pt x="22317" y="95568"/>
                  </a:lnTo>
                  <a:lnTo>
                    <a:pt x="10144" y="42818"/>
                  </a:lnTo>
                  <a:lnTo>
                    <a:pt x="10144" y="30645"/>
                  </a:lnTo>
                  <a:lnTo>
                    <a:pt x="0" y="14415"/>
                  </a:lnTo>
                  <a:lnTo>
                    <a:pt x="4805" y="0"/>
                  </a:lnTo>
                  <a:close/>
                  <a:moveTo>
                    <a:pt x="210998" y="8328"/>
                  </a:moveTo>
                  <a:lnTo>
                    <a:pt x="210998" y="12386"/>
                  </a:lnTo>
                  <a:lnTo>
                    <a:pt x="221142" y="12386"/>
                  </a:lnTo>
                  <a:lnTo>
                    <a:pt x="221142" y="8328"/>
                  </a:lnTo>
                  <a:lnTo>
                    <a:pt x="210998" y="8328"/>
                  </a:lnTo>
                  <a:close/>
                  <a:moveTo>
                    <a:pt x="259689" y="69193"/>
                  </a:moveTo>
                  <a:lnTo>
                    <a:pt x="257660" y="73251"/>
                  </a:lnTo>
                  <a:lnTo>
                    <a:pt x="255632" y="75280"/>
                  </a:lnTo>
                  <a:lnTo>
                    <a:pt x="261718" y="75280"/>
                  </a:lnTo>
                  <a:cubicBezTo>
                    <a:pt x="260365" y="75280"/>
                    <a:pt x="259689" y="73251"/>
                    <a:pt x="259689" y="69193"/>
                  </a:cubicBezTo>
                  <a:close/>
                  <a:moveTo>
                    <a:pt x="273891" y="73251"/>
                  </a:moveTo>
                  <a:lnTo>
                    <a:pt x="265776" y="77308"/>
                  </a:lnTo>
                  <a:lnTo>
                    <a:pt x="265776" y="81366"/>
                  </a:lnTo>
                  <a:lnTo>
                    <a:pt x="271862" y="83395"/>
                  </a:lnTo>
                  <a:lnTo>
                    <a:pt x="273891" y="73251"/>
                  </a:lnTo>
                  <a:close/>
                  <a:moveTo>
                    <a:pt x="255632" y="117885"/>
                  </a:moveTo>
                  <a:lnTo>
                    <a:pt x="247516" y="119914"/>
                  </a:lnTo>
                  <a:lnTo>
                    <a:pt x="253603" y="128029"/>
                  </a:lnTo>
                  <a:lnTo>
                    <a:pt x="255632" y="117885"/>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603" name="文本框 602">
              <a:extLst>
                <a:ext uri="{FF2B5EF4-FFF2-40B4-BE49-F238E27FC236}">
                  <a16:creationId xmlns:a16="http://schemas.microsoft.com/office/drawing/2014/main" xmlns="" id="{51759A0D-788E-4D77-A4E4-29E2DF81E2FC}"/>
                </a:ext>
              </a:extLst>
            </p:cNvPr>
            <p:cNvSpPr txBox="1"/>
            <p:nvPr/>
          </p:nvSpPr>
          <p:spPr>
            <a:xfrm>
              <a:off x="5243902" y="3982015"/>
              <a:ext cx="12173" cy="14202"/>
            </a:xfrm>
            <a:custGeom>
              <a:avLst/>
              <a:gdLst/>
              <a:ahLst/>
              <a:cxnLst/>
              <a:rect l="l" t="t" r="r" b="b"/>
              <a:pathLst>
                <a:path w="12173" h="14202">
                  <a:moveTo>
                    <a:pt x="4057" y="0"/>
                  </a:moveTo>
                  <a:lnTo>
                    <a:pt x="12173" y="4057"/>
                  </a:lnTo>
                  <a:lnTo>
                    <a:pt x="10144" y="10144"/>
                  </a:lnTo>
                  <a:lnTo>
                    <a:pt x="0" y="14202"/>
                  </a:lnTo>
                  <a:lnTo>
                    <a:pt x="0" y="8115"/>
                  </a:lnTo>
                  <a:lnTo>
                    <a:pt x="4057"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604" name="文本框 603">
              <a:extLst>
                <a:ext uri="{FF2B5EF4-FFF2-40B4-BE49-F238E27FC236}">
                  <a16:creationId xmlns:a16="http://schemas.microsoft.com/office/drawing/2014/main" xmlns="" id="{86CF9225-F247-4B5A-961F-8349B320C6EC}"/>
                </a:ext>
              </a:extLst>
            </p:cNvPr>
            <p:cNvSpPr txBox="1"/>
            <p:nvPr/>
          </p:nvSpPr>
          <p:spPr>
            <a:xfrm>
              <a:off x="5243901" y="4010419"/>
              <a:ext cx="10144" cy="12173"/>
            </a:xfrm>
            <a:custGeom>
              <a:avLst/>
              <a:gdLst/>
              <a:ahLst/>
              <a:cxnLst/>
              <a:rect l="l" t="t" r="r" b="b"/>
              <a:pathLst>
                <a:path w="10144" h="12173">
                  <a:moveTo>
                    <a:pt x="4057" y="0"/>
                  </a:moveTo>
                  <a:lnTo>
                    <a:pt x="8115" y="0"/>
                  </a:lnTo>
                  <a:lnTo>
                    <a:pt x="10144" y="12173"/>
                  </a:lnTo>
                  <a:lnTo>
                    <a:pt x="0" y="10144"/>
                  </a:lnTo>
                  <a:lnTo>
                    <a:pt x="4057"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grpSp>
      <p:grpSp>
        <p:nvGrpSpPr>
          <p:cNvPr id="605" name="组合 604">
            <a:extLst>
              <a:ext uri="{FF2B5EF4-FFF2-40B4-BE49-F238E27FC236}">
                <a16:creationId xmlns:a16="http://schemas.microsoft.com/office/drawing/2014/main" xmlns="" id="{8874AD9C-96DF-4187-824C-5CACC5A5FD07}"/>
              </a:ext>
            </a:extLst>
          </p:cNvPr>
          <p:cNvGrpSpPr/>
          <p:nvPr/>
        </p:nvGrpSpPr>
        <p:grpSpPr>
          <a:xfrm>
            <a:off x="8621172" y="2149202"/>
            <a:ext cx="1370371" cy="1591400"/>
            <a:chOff x="8368838" y="2618292"/>
            <a:chExt cx="1370371" cy="1591400"/>
          </a:xfrm>
          <a:solidFill>
            <a:schemeClr val="accent6">
              <a:lumMod val="60000"/>
              <a:lumOff val="40000"/>
            </a:schemeClr>
          </a:solidFill>
        </p:grpSpPr>
        <p:sp>
          <p:nvSpPr>
            <p:cNvPr id="606" name="文本框 605">
              <a:extLst>
                <a:ext uri="{FF2B5EF4-FFF2-40B4-BE49-F238E27FC236}">
                  <a16:creationId xmlns:a16="http://schemas.microsoft.com/office/drawing/2014/main" xmlns="" id="{D02299B2-A0C7-4E19-B045-ED804EC23B06}"/>
                </a:ext>
              </a:extLst>
            </p:cNvPr>
            <p:cNvSpPr txBox="1"/>
            <p:nvPr/>
          </p:nvSpPr>
          <p:spPr>
            <a:xfrm>
              <a:off x="9124542" y="2885631"/>
              <a:ext cx="18945" cy="18945"/>
            </a:xfrm>
            <a:custGeom>
              <a:avLst/>
              <a:gdLst/>
              <a:ahLst/>
              <a:cxnLst/>
              <a:rect l="l" t="t" r="r" b="b"/>
              <a:pathLst>
                <a:path w="18945" h="18945">
                  <a:moveTo>
                    <a:pt x="4210" y="0"/>
                  </a:moveTo>
                  <a:lnTo>
                    <a:pt x="14735" y="4210"/>
                  </a:lnTo>
                  <a:lnTo>
                    <a:pt x="18945" y="14735"/>
                  </a:lnTo>
                  <a:lnTo>
                    <a:pt x="18945" y="18945"/>
                  </a:lnTo>
                  <a:lnTo>
                    <a:pt x="0" y="4210"/>
                  </a:lnTo>
                  <a:lnTo>
                    <a:pt x="4210"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607" name="文本框 606">
              <a:extLst>
                <a:ext uri="{FF2B5EF4-FFF2-40B4-BE49-F238E27FC236}">
                  <a16:creationId xmlns:a16="http://schemas.microsoft.com/office/drawing/2014/main" xmlns="" id="{865E6F54-1B21-4724-BEAA-3072D8AE243B}"/>
                </a:ext>
              </a:extLst>
            </p:cNvPr>
            <p:cNvSpPr txBox="1"/>
            <p:nvPr/>
          </p:nvSpPr>
          <p:spPr>
            <a:xfrm>
              <a:off x="8368838" y="2618292"/>
              <a:ext cx="1370371" cy="866588"/>
            </a:xfrm>
            <a:custGeom>
              <a:avLst/>
              <a:gdLst/>
              <a:ahLst/>
              <a:cxnLst/>
              <a:rect l="l" t="t" r="r" b="b"/>
              <a:pathLst>
                <a:path w="1370371" h="866588">
                  <a:moveTo>
                    <a:pt x="1109348" y="0"/>
                  </a:moveTo>
                  <a:lnTo>
                    <a:pt x="1111453" y="8420"/>
                  </a:lnTo>
                  <a:lnTo>
                    <a:pt x="1126188" y="0"/>
                  </a:lnTo>
                  <a:lnTo>
                    <a:pt x="1134608" y="4210"/>
                  </a:lnTo>
                  <a:lnTo>
                    <a:pt x="1166184" y="0"/>
                  </a:lnTo>
                  <a:lnTo>
                    <a:pt x="1166184" y="4210"/>
                  </a:lnTo>
                  <a:lnTo>
                    <a:pt x="1170394" y="0"/>
                  </a:lnTo>
                  <a:cubicBezTo>
                    <a:pt x="1187234" y="2807"/>
                    <a:pt x="1198110" y="5964"/>
                    <a:pt x="1203022" y="9473"/>
                  </a:cubicBezTo>
                  <a:cubicBezTo>
                    <a:pt x="1207934" y="12981"/>
                    <a:pt x="1213196" y="21752"/>
                    <a:pt x="1218809" y="35785"/>
                  </a:cubicBezTo>
                  <a:cubicBezTo>
                    <a:pt x="1217406" y="37189"/>
                    <a:pt x="1216704" y="39995"/>
                    <a:pt x="1216704" y="44205"/>
                  </a:cubicBezTo>
                  <a:cubicBezTo>
                    <a:pt x="1216704" y="54029"/>
                    <a:pt x="1223020" y="65256"/>
                    <a:pt x="1235650" y="77886"/>
                  </a:cubicBezTo>
                  <a:cubicBezTo>
                    <a:pt x="1238456" y="84903"/>
                    <a:pt x="1245824" y="91569"/>
                    <a:pt x="1257752" y="97884"/>
                  </a:cubicBezTo>
                  <a:cubicBezTo>
                    <a:pt x="1269681" y="104199"/>
                    <a:pt x="1277049" y="110163"/>
                    <a:pt x="1279855" y="115776"/>
                  </a:cubicBezTo>
                  <a:lnTo>
                    <a:pt x="1298800" y="130512"/>
                  </a:lnTo>
                  <a:lnTo>
                    <a:pt x="1336691" y="141037"/>
                  </a:lnTo>
                  <a:lnTo>
                    <a:pt x="1338796" y="147352"/>
                  </a:lnTo>
                  <a:lnTo>
                    <a:pt x="1343006" y="145247"/>
                  </a:lnTo>
                  <a:cubicBezTo>
                    <a:pt x="1343006" y="145247"/>
                    <a:pt x="1352128" y="154368"/>
                    <a:pt x="1370371" y="172612"/>
                  </a:cubicBezTo>
                  <a:lnTo>
                    <a:pt x="1349321" y="183137"/>
                  </a:lnTo>
                  <a:cubicBezTo>
                    <a:pt x="1347918" y="181734"/>
                    <a:pt x="1344409" y="181032"/>
                    <a:pt x="1338796" y="181032"/>
                  </a:cubicBezTo>
                  <a:cubicBezTo>
                    <a:pt x="1333182" y="181032"/>
                    <a:pt x="1327569" y="183137"/>
                    <a:pt x="1321956" y="187347"/>
                  </a:cubicBezTo>
                  <a:cubicBezTo>
                    <a:pt x="1316342" y="191557"/>
                    <a:pt x="1312132" y="196469"/>
                    <a:pt x="1309326" y="202082"/>
                  </a:cubicBezTo>
                  <a:lnTo>
                    <a:pt x="1305116" y="204187"/>
                  </a:lnTo>
                  <a:lnTo>
                    <a:pt x="1313536" y="218923"/>
                  </a:lnTo>
                  <a:lnTo>
                    <a:pt x="1313536" y="221028"/>
                  </a:lnTo>
                  <a:lnTo>
                    <a:pt x="1303010" y="233658"/>
                  </a:lnTo>
                  <a:lnTo>
                    <a:pt x="1271435" y="231553"/>
                  </a:lnTo>
                  <a:lnTo>
                    <a:pt x="1258805" y="242078"/>
                  </a:lnTo>
                  <a:lnTo>
                    <a:pt x="1258805" y="250498"/>
                  </a:lnTo>
                  <a:lnTo>
                    <a:pt x="1254595" y="258918"/>
                  </a:lnTo>
                  <a:lnTo>
                    <a:pt x="1258805" y="265233"/>
                  </a:lnTo>
                  <a:lnTo>
                    <a:pt x="1250385" y="271548"/>
                  </a:lnTo>
                  <a:lnTo>
                    <a:pt x="1223020" y="263128"/>
                  </a:lnTo>
                  <a:cubicBezTo>
                    <a:pt x="1218809" y="272952"/>
                    <a:pt x="1211793" y="277863"/>
                    <a:pt x="1201969" y="277863"/>
                  </a:cubicBezTo>
                  <a:cubicBezTo>
                    <a:pt x="1193549" y="277863"/>
                    <a:pt x="1185831" y="278565"/>
                    <a:pt x="1178814" y="279968"/>
                  </a:cubicBezTo>
                  <a:lnTo>
                    <a:pt x="1170394" y="277863"/>
                  </a:lnTo>
                  <a:cubicBezTo>
                    <a:pt x="1164780" y="279267"/>
                    <a:pt x="1158465" y="280670"/>
                    <a:pt x="1151449" y="282073"/>
                  </a:cubicBezTo>
                  <a:cubicBezTo>
                    <a:pt x="1144432" y="283477"/>
                    <a:pt x="1136012" y="284178"/>
                    <a:pt x="1126188" y="284178"/>
                  </a:cubicBezTo>
                  <a:cubicBezTo>
                    <a:pt x="1121978" y="284178"/>
                    <a:pt x="1115663" y="282073"/>
                    <a:pt x="1107243" y="277863"/>
                  </a:cubicBezTo>
                  <a:lnTo>
                    <a:pt x="1075668" y="279968"/>
                  </a:lnTo>
                  <a:cubicBezTo>
                    <a:pt x="1064441" y="277162"/>
                    <a:pt x="1053565" y="272601"/>
                    <a:pt x="1043040" y="266286"/>
                  </a:cubicBezTo>
                  <a:cubicBezTo>
                    <a:pt x="1032515" y="259970"/>
                    <a:pt x="1025147" y="255410"/>
                    <a:pt x="1020937" y="252603"/>
                  </a:cubicBezTo>
                  <a:lnTo>
                    <a:pt x="999887" y="258918"/>
                  </a:lnTo>
                  <a:lnTo>
                    <a:pt x="991467" y="252603"/>
                  </a:lnTo>
                  <a:lnTo>
                    <a:pt x="991467" y="258918"/>
                  </a:lnTo>
                  <a:lnTo>
                    <a:pt x="980942" y="256813"/>
                  </a:lnTo>
                  <a:lnTo>
                    <a:pt x="972522" y="258918"/>
                  </a:lnTo>
                  <a:lnTo>
                    <a:pt x="972522" y="250498"/>
                  </a:lnTo>
                  <a:lnTo>
                    <a:pt x="959891" y="250498"/>
                  </a:lnTo>
                  <a:cubicBezTo>
                    <a:pt x="959891" y="251901"/>
                    <a:pt x="959190" y="253305"/>
                    <a:pt x="957786" y="254708"/>
                  </a:cubicBezTo>
                  <a:cubicBezTo>
                    <a:pt x="956383" y="256111"/>
                    <a:pt x="954980" y="256813"/>
                    <a:pt x="953576" y="256813"/>
                  </a:cubicBezTo>
                  <a:lnTo>
                    <a:pt x="938841" y="246288"/>
                  </a:lnTo>
                  <a:lnTo>
                    <a:pt x="932526" y="246288"/>
                  </a:lnTo>
                  <a:cubicBezTo>
                    <a:pt x="910072" y="246288"/>
                    <a:pt x="893232" y="246989"/>
                    <a:pt x="882006" y="248393"/>
                  </a:cubicBezTo>
                  <a:lnTo>
                    <a:pt x="882006" y="246288"/>
                  </a:lnTo>
                  <a:lnTo>
                    <a:pt x="856745" y="246288"/>
                  </a:lnTo>
                  <a:cubicBezTo>
                    <a:pt x="844115" y="254708"/>
                    <a:pt x="829029" y="260321"/>
                    <a:pt x="811487" y="263128"/>
                  </a:cubicBezTo>
                  <a:cubicBezTo>
                    <a:pt x="793945" y="265935"/>
                    <a:pt x="783069" y="267338"/>
                    <a:pt x="778859" y="267338"/>
                  </a:cubicBezTo>
                  <a:lnTo>
                    <a:pt x="789384" y="290493"/>
                  </a:lnTo>
                  <a:lnTo>
                    <a:pt x="810435" y="309439"/>
                  </a:lnTo>
                  <a:lnTo>
                    <a:pt x="808330" y="315754"/>
                  </a:lnTo>
                  <a:lnTo>
                    <a:pt x="810435" y="322069"/>
                  </a:lnTo>
                  <a:cubicBezTo>
                    <a:pt x="794998" y="343119"/>
                    <a:pt x="784473" y="385921"/>
                    <a:pt x="778859" y="450475"/>
                  </a:cubicBezTo>
                  <a:cubicBezTo>
                    <a:pt x="776053" y="485559"/>
                    <a:pt x="773948" y="505206"/>
                    <a:pt x="772544" y="509416"/>
                  </a:cubicBezTo>
                  <a:lnTo>
                    <a:pt x="766229" y="517836"/>
                  </a:lnTo>
                  <a:lnTo>
                    <a:pt x="772544" y="517836"/>
                  </a:lnTo>
                  <a:lnTo>
                    <a:pt x="762019" y="534676"/>
                  </a:lnTo>
                  <a:lnTo>
                    <a:pt x="762019" y="540991"/>
                  </a:lnTo>
                  <a:lnTo>
                    <a:pt x="751494" y="540991"/>
                  </a:lnTo>
                  <a:cubicBezTo>
                    <a:pt x="757107" y="540991"/>
                    <a:pt x="757107" y="545201"/>
                    <a:pt x="751494" y="553621"/>
                  </a:cubicBezTo>
                  <a:lnTo>
                    <a:pt x="759914" y="553621"/>
                  </a:lnTo>
                  <a:cubicBezTo>
                    <a:pt x="759914" y="567655"/>
                    <a:pt x="757107" y="579584"/>
                    <a:pt x="751494" y="589407"/>
                  </a:cubicBezTo>
                  <a:cubicBezTo>
                    <a:pt x="754301" y="586600"/>
                    <a:pt x="757107" y="586600"/>
                    <a:pt x="759914" y="589407"/>
                  </a:cubicBezTo>
                  <a:cubicBezTo>
                    <a:pt x="762721" y="592214"/>
                    <a:pt x="762721" y="595020"/>
                    <a:pt x="759914" y="597827"/>
                  </a:cubicBezTo>
                  <a:lnTo>
                    <a:pt x="747284" y="608352"/>
                  </a:lnTo>
                  <a:lnTo>
                    <a:pt x="749389" y="629402"/>
                  </a:lnTo>
                  <a:lnTo>
                    <a:pt x="749389" y="648348"/>
                  </a:lnTo>
                  <a:lnTo>
                    <a:pt x="740969" y="660978"/>
                  </a:lnTo>
                  <a:cubicBezTo>
                    <a:pt x="743776" y="659574"/>
                    <a:pt x="745179" y="660978"/>
                    <a:pt x="745179" y="665188"/>
                  </a:cubicBezTo>
                  <a:cubicBezTo>
                    <a:pt x="745179" y="669398"/>
                    <a:pt x="746582" y="672205"/>
                    <a:pt x="749389" y="673608"/>
                  </a:cubicBezTo>
                  <a:lnTo>
                    <a:pt x="745179" y="694658"/>
                  </a:lnTo>
                  <a:cubicBezTo>
                    <a:pt x="745179" y="696061"/>
                    <a:pt x="745530" y="697816"/>
                    <a:pt x="746231" y="699921"/>
                  </a:cubicBezTo>
                  <a:cubicBezTo>
                    <a:pt x="746933" y="702026"/>
                    <a:pt x="746582" y="703078"/>
                    <a:pt x="745179" y="703078"/>
                  </a:cubicBezTo>
                  <a:lnTo>
                    <a:pt x="736759" y="787279"/>
                  </a:lnTo>
                  <a:lnTo>
                    <a:pt x="738864" y="791489"/>
                  </a:lnTo>
                  <a:lnTo>
                    <a:pt x="734654" y="804120"/>
                  </a:lnTo>
                  <a:lnTo>
                    <a:pt x="738864" y="810435"/>
                  </a:lnTo>
                  <a:lnTo>
                    <a:pt x="734654" y="810435"/>
                  </a:lnTo>
                  <a:lnTo>
                    <a:pt x="736759" y="827275"/>
                  </a:lnTo>
                  <a:cubicBezTo>
                    <a:pt x="736759" y="838502"/>
                    <a:pt x="733952" y="846922"/>
                    <a:pt x="728339" y="852535"/>
                  </a:cubicBezTo>
                  <a:lnTo>
                    <a:pt x="732549" y="858850"/>
                  </a:lnTo>
                  <a:lnTo>
                    <a:pt x="729233" y="866588"/>
                  </a:lnTo>
                  <a:lnTo>
                    <a:pt x="507467" y="866588"/>
                  </a:lnTo>
                  <a:lnTo>
                    <a:pt x="507706" y="839773"/>
                  </a:lnTo>
                  <a:cubicBezTo>
                    <a:pt x="508495" y="801620"/>
                    <a:pt x="510468" y="782017"/>
                    <a:pt x="513626" y="780964"/>
                  </a:cubicBezTo>
                  <a:cubicBezTo>
                    <a:pt x="512223" y="772544"/>
                    <a:pt x="511521" y="759212"/>
                    <a:pt x="511521" y="740969"/>
                  </a:cubicBezTo>
                  <a:cubicBezTo>
                    <a:pt x="511521" y="726935"/>
                    <a:pt x="512924" y="707288"/>
                    <a:pt x="515731" y="682028"/>
                  </a:cubicBezTo>
                  <a:lnTo>
                    <a:pt x="517836" y="623087"/>
                  </a:lnTo>
                  <a:cubicBezTo>
                    <a:pt x="517836" y="613264"/>
                    <a:pt x="517134" y="603791"/>
                    <a:pt x="515731" y="594670"/>
                  </a:cubicBezTo>
                  <a:cubicBezTo>
                    <a:pt x="514328" y="585548"/>
                    <a:pt x="513626" y="576777"/>
                    <a:pt x="513626" y="568357"/>
                  </a:cubicBezTo>
                  <a:cubicBezTo>
                    <a:pt x="515029" y="566953"/>
                    <a:pt x="515380" y="564848"/>
                    <a:pt x="514679" y="562042"/>
                  </a:cubicBezTo>
                  <a:cubicBezTo>
                    <a:pt x="513977" y="559235"/>
                    <a:pt x="512924" y="557130"/>
                    <a:pt x="511521" y="555727"/>
                  </a:cubicBezTo>
                  <a:lnTo>
                    <a:pt x="511521" y="530466"/>
                  </a:lnTo>
                  <a:lnTo>
                    <a:pt x="507311" y="532571"/>
                  </a:lnTo>
                  <a:lnTo>
                    <a:pt x="511521" y="522046"/>
                  </a:lnTo>
                  <a:lnTo>
                    <a:pt x="507311" y="494681"/>
                  </a:lnTo>
                  <a:lnTo>
                    <a:pt x="509416" y="488366"/>
                  </a:lnTo>
                  <a:lnTo>
                    <a:pt x="507311" y="465211"/>
                  </a:lnTo>
                  <a:lnTo>
                    <a:pt x="509416" y="461000"/>
                  </a:lnTo>
                  <a:lnTo>
                    <a:pt x="505206" y="429425"/>
                  </a:lnTo>
                  <a:lnTo>
                    <a:pt x="507311" y="429425"/>
                  </a:lnTo>
                  <a:lnTo>
                    <a:pt x="496786" y="399955"/>
                  </a:lnTo>
                  <a:lnTo>
                    <a:pt x="500996" y="397850"/>
                  </a:lnTo>
                  <a:lnTo>
                    <a:pt x="494681" y="370484"/>
                  </a:lnTo>
                  <a:lnTo>
                    <a:pt x="488366" y="372589"/>
                  </a:lnTo>
                  <a:cubicBezTo>
                    <a:pt x="486962" y="361363"/>
                    <a:pt x="483805" y="350136"/>
                    <a:pt x="478893" y="338909"/>
                  </a:cubicBezTo>
                  <a:cubicBezTo>
                    <a:pt x="473981" y="327682"/>
                    <a:pt x="467316" y="322069"/>
                    <a:pt x="458896" y="322069"/>
                  </a:cubicBezTo>
                  <a:lnTo>
                    <a:pt x="444160" y="328384"/>
                  </a:lnTo>
                  <a:lnTo>
                    <a:pt x="439950" y="326279"/>
                  </a:lnTo>
                  <a:cubicBezTo>
                    <a:pt x="430127" y="333296"/>
                    <a:pt x="392236" y="346628"/>
                    <a:pt x="326279" y="366274"/>
                  </a:cubicBezTo>
                  <a:cubicBezTo>
                    <a:pt x="260321" y="385921"/>
                    <a:pt x="222431" y="397148"/>
                    <a:pt x="212608" y="399955"/>
                  </a:cubicBezTo>
                  <a:cubicBezTo>
                    <a:pt x="205591" y="404165"/>
                    <a:pt x="194715" y="409778"/>
                    <a:pt x="179980" y="416795"/>
                  </a:cubicBezTo>
                  <a:cubicBezTo>
                    <a:pt x="165244" y="423812"/>
                    <a:pt x="154368" y="430127"/>
                    <a:pt x="147352" y="435740"/>
                  </a:cubicBezTo>
                  <a:lnTo>
                    <a:pt x="126302" y="433635"/>
                  </a:lnTo>
                  <a:lnTo>
                    <a:pt x="115776" y="437845"/>
                  </a:lnTo>
                  <a:lnTo>
                    <a:pt x="92621" y="425215"/>
                  </a:lnTo>
                  <a:lnTo>
                    <a:pt x="75781" y="429425"/>
                  </a:lnTo>
                  <a:cubicBezTo>
                    <a:pt x="65957" y="426618"/>
                    <a:pt x="54380" y="419952"/>
                    <a:pt x="41048" y="409427"/>
                  </a:cubicBezTo>
                  <a:cubicBezTo>
                    <a:pt x="27716" y="398902"/>
                    <a:pt x="17542" y="392236"/>
                    <a:pt x="10525" y="389430"/>
                  </a:cubicBezTo>
                  <a:cubicBezTo>
                    <a:pt x="10525" y="388026"/>
                    <a:pt x="11578" y="385921"/>
                    <a:pt x="13683" y="383115"/>
                  </a:cubicBezTo>
                  <a:cubicBezTo>
                    <a:pt x="15788" y="380308"/>
                    <a:pt x="16139" y="378203"/>
                    <a:pt x="14735" y="376799"/>
                  </a:cubicBezTo>
                  <a:lnTo>
                    <a:pt x="0" y="359959"/>
                  </a:lnTo>
                  <a:lnTo>
                    <a:pt x="6315" y="357854"/>
                  </a:lnTo>
                  <a:lnTo>
                    <a:pt x="4210" y="347329"/>
                  </a:lnTo>
                  <a:cubicBezTo>
                    <a:pt x="4210" y="345926"/>
                    <a:pt x="6315" y="334699"/>
                    <a:pt x="10525" y="313649"/>
                  </a:cubicBezTo>
                  <a:lnTo>
                    <a:pt x="8420" y="309439"/>
                  </a:lnTo>
                  <a:cubicBezTo>
                    <a:pt x="8420" y="308035"/>
                    <a:pt x="8771" y="306281"/>
                    <a:pt x="9473" y="304176"/>
                  </a:cubicBezTo>
                  <a:cubicBezTo>
                    <a:pt x="10175" y="302071"/>
                    <a:pt x="9824" y="299615"/>
                    <a:pt x="8420" y="296809"/>
                  </a:cubicBezTo>
                  <a:lnTo>
                    <a:pt x="39996" y="256813"/>
                  </a:lnTo>
                  <a:lnTo>
                    <a:pt x="35785" y="250498"/>
                  </a:lnTo>
                  <a:lnTo>
                    <a:pt x="44206" y="246288"/>
                  </a:lnTo>
                  <a:lnTo>
                    <a:pt x="50521" y="246288"/>
                  </a:lnTo>
                  <a:cubicBezTo>
                    <a:pt x="54731" y="242078"/>
                    <a:pt x="63151" y="232254"/>
                    <a:pt x="75781" y="216818"/>
                  </a:cubicBezTo>
                  <a:cubicBezTo>
                    <a:pt x="88411" y="201381"/>
                    <a:pt x="97533" y="185944"/>
                    <a:pt x="103146" y="170507"/>
                  </a:cubicBezTo>
                  <a:cubicBezTo>
                    <a:pt x="101743" y="169104"/>
                    <a:pt x="101392" y="166999"/>
                    <a:pt x="102094" y="164192"/>
                  </a:cubicBezTo>
                  <a:cubicBezTo>
                    <a:pt x="102795" y="161385"/>
                    <a:pt x="103848" y="160684"/>
                    <a:pt x="105251" y="162087"/>
                  </a:cubicBezTo>
                  <a:lnTo>
                    <a:pt x="115776" y="162087"/>
                  </a:lnTo>
                  <a:lnTo>
                    <a:pt x="136827" y="145247"/>
                  </a:lnTo>
                  <a:lnTo>
                    <a:pt x="143142" y="145247"/>
                  </a:lnTo>
                  <a:lnTo>
                    <a:pt x="141037" y="147352"/>
                  </a:lnTo>
                  <a:lnTo>
                    <a:pt x="153667" y="145247"/>
                  </a:lnTo>
                  <a:lnTo>
                    <a:pt x="153667" y="149457"/>
                  </a:lnTo>
                  <a:lnTo>
                    <a:pt x="168402" y="141037"/>
                  </a:lnTo>
                  <a:lnTo>
                    <a:pt x="170507" y="145247"/>
                  </a:lnTo>
                  <a:cubicBezTo>
                    <a:pt x="184541" y="135423"/>
                    <a:pt x="200679" y="129108"/>
                    <a:pt x="218923" y="126301"/>
                  </a:cubicBezTo>
                  <a:lnTo>
                    <a:pt x="235763" y="134722"/>
                  </a:lnTo>
                  <a:lnTo>
                    <a:pt x="254708" y="132616"/>
                  </a:lnTo>
                  <a:lnTo>
                    <a:pt x="273653" y="143142"/>
                  </a:lnTo>
                  <a:cubicBezTo>
                    <a:pt x="339611" y="133318"/>
                    <a:pt x="385220" y="125600"/>
                    <a:pt x="410480" y="119986"/>
                  </a:cubicBezTo>
                  <a:lnTo>
                    <a:pt x="410480" y="122091"/>
                  </a:lnTo>
                  <a:lnTo>
                    <a:pt x="496786" y="103146"/>
                  </a:lnTo>
                  <a:lnTo>
                    <a:pt x="503101" y="105251"/>
                  </a:lnTo>
                  <a:lnTo>
                    <a:pt x="551517" y="94726"/>
                  </a:lnTo>
                  <a:lnTo>
                    <a:pt x="555727" y="96831"/>
                  </a:lnTo>
                  <a:cubicBezTo>
                    <a:pt x="562743" y="95428"/>
                    <a:pt x="573970" y="93674"/>
                    <a:pt x="589407" y="91569"/>
                  </a:cubicBezTo>
                  <a:cubicBezTo>
                    <a:pt x="604844" y="89463"/>
                    <a:pt x="618176" y="86306"/>
                    <a:pt x="629402" y="82096"/>
                  </a:cubicBezTo>
                  <a:lnTo>
                    <a:pt x="629402" y="84201"/>
                  </a:lnTo>
                  <a:cubicBezTo>
                    <a:pt x="649049" y="79991"/>
                    <a:pt x="683431" y="75079"/>
                    <a:pt x="732549" y="69466"/>
                  </a:cubicBezTo>
                  <a:cubicBezTo>
                    <a:pt x="773246" y="65256"/>
                    <a:pt x="813241" y="58941"/>
                    <a:pt x="852535" y="50521"/>
                  </a:cubicBezTo>
                  <a:lnTo>
                    <a:pt x="860955" y="52626"/>
                  </a:lnTo>
                  <a:lnTo>
                    <a:pt x="905161" y="44205"/>
                  </a:lnTo>
                  <a:cubicBezTo>
                    <a:pt x="968312" y="35785"/>
                    <a:pt x="1013219" y="25260"/>
                    <a:pt x="1039882" y="12630"/>
                  </a:cubicBezTo>
                  <a:lnTo>
                    <a:pt x="1039882" y="14735"/>
                  </a:lnTo>
                  <a:cubicBezTo>
                    <a:pt x="1041286" y="14735"/>
                    <a:pt x="1043040" y="14384"/>
                    <a:pt x="1045145" y="13683"/>
                  </a:cubicBezTo>
                  <a:cubicBezTo>
                    <a:pt x="1047250" y="12981"/>
                    <a:pt x="1049004" y="13332"/>
                    <a:pt x="1050408" y="14735"/>
                  </a:cubicBezTo>
                  <a:lnTo>
                    <a:pt x="1081983" y="8420"/>
                  </a:lnTo>
                  <a:lnTo>
                    <a:pt x="1086193" y="10525"/>
                  </a:lnTo>
                  <a:lnTo>
                    <a:pt x="1109348" y="0"/>
                  </a:lnTo>
                  <a:close/>
                  <a:moveTo>
                    <a:pt x="759914" y="267338"/>
                  </a:moveTo>
                  <a:lnTo>
                    <a:pt x="755704" y="271548"/>
                  </a:lnTo>
                  <a:lnTo>
                    <a:pt x="774649" y="286283"/>
                  </a:lnTo>
                  <a:lnTo>
                    <a:pt x="774649" y="282073"/>
                  </a:lnTo>
                  <a:lnTo>
                    <a:pt x="770439" y="271548"/>
                  </a:lnTo>
                  <a:lnTo>
                    <a:pt x="759914" y="267338"/>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608" name="文本框 607">
              <a:extLst>
                <a:ext uri="{FF2B5EF4-FFF2-40B4-BE49-F238E27FC236}">
                  <a16:creationId xmlns:a16="http://schemas.microsoft.com/office/drawing/2014/main" xmlns="" id="{4B9738A0-4483-4414-BE58-F12921371B90}"/>
                </a:ext>
              </a:extLst>
            </p:cNvPr>
            <p:cNvSpPr txBox="1"/>
            <p:nvPr/>
          </p:nvSpPr>
          <p:spPr>
            <a:xfrm>
              <a:off x="8865624" y="3119289"/>
              <a:ext cx="6315" cy="6315"/>
            </a:xfrm>
            <a:custGeom>
              <a:avLst/>
              <a:gdLst/>
              <a:ahLst/>
              <a:cxnLst/>
              <a:rect l="l" t="t" r="r" b="b"/>
              <a:pathLst>
                <a:path w="6315" h="6315">
                  <a:moveTo>
                    <a:pt x="0" y="0"/>
                  </a:moveTo>
                  <a:cubicBezTo>
                    <a:pt x="4210" y="0"/>
                    <a:pt x="6315" y="2105"/>
                    <a:pt x="6315" y="6315"/>
                  </a:cubicBezTo>
                  <a:lnTo>
                    <a:pt x="0" y="6315"/>
                  </a:lnTo>
                  <a:lnTo>
                    <a:pt x="0"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609" name="文本框 608">
              <a:extLst>
                <a:ext uri="{FF2B5EF4-FFF2-40B4-BE49-F238E27FC236}">
                  <a16:creationId xmlns:a16="http://schemas.microsoft.com/office/drawing/2014/main" xmlns="" id="{1B399322-D5AD-4F0C-AD41-0C1888433760}"/>
                </a:ext>
              </a:extLst>
            </p:cNvPr>
            <p:cNvSpPr txBox="1"/>
            <p:nvPr/>
          </p:nvSpPr>
          <p:spPr>
            <a:xfrm>
              <a:off x="8865624" y="3138234"/>
              <a:ext cx="8420" cy="10525"/>
            </a:xfrm>
            <a:custGeom>
              <a:avLst/>
              <a:gdLst/>
              <a:ahLst/>
              <a:cxnLst/>
              <a:rect l="l" t="t" r="r" b="b"/>
              <a:pathLst>
                <a:path w="8420" h="10525">
                  <a:moveTo>
                    <a:pt x="0" y="0"/>
                  </a:moveTo>
                  <a:lnTo>
                    <a:pt x="8420" y="0"/>
                  </a:lnTo>
                  <a:lnTo>
                    <a:pt x="6315" y="10525"/>
                  </a:lnTo>
                  <a:lnTo>
                    <a:pt x="0" y="10525"/>
                  </a:lnTo>
                  <a:lnTo>
                    <a:pt x="0"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610" name="文本框 609">
              <a:extLst>
                <a:ext uri="{FF2B5EF4-FFF2-40B4-BE49-F238E27FC236}">
                  <a16:creationId xmlns:a16="http://schemas.microsoft.com/office/drawing/2014/main" xmlns="" id="{3943D121-BED8-4652-BD22-B7EE66CDA152}"/>
                </a:ext>
              </a:extLst>
            </p:cNvPr>
            <p:cNvSpPr txBox="1"/>
            <p:nvPr/>
          </p:nvSpPr>
          <p:spPr>
            <a:xfrm>
              <a:off x="8863519" y="3289795"/>
              <a:ext cx="8420" cy="8420"/>
            </a:xfrm>
            <a:custGeom>
              <a:avLst/>
              <a:gdLst/>
              <a:ahLst/>
              <a:cxnLst/>
              <a:rect l="l" t="t" r="r" b="b"/>
              <a:pathLst>
                <a:path w="8420" h="8420">
                  <a:moveTo>
                    <a:pt x="6315" y="0"/>
                  </a:moveTo>
                  <a:lnTo>
                    <a:pt x="8420" y="0"/>
                  </a:lnTo>
                  <a:lnTo>
                    <a:pt x="6315" y="8420"/>
                  </a:lnTo>
                  <a:lnTo>
                    <a:pt x="0" y="8420"/>
                  </a:lnTo>
                  <a:cubicBezTo>
                    <a:pt x="0" y="4210"/>
                    <a:pt x="2105" y="1403"/>
                    <a:pt x="6315" y="0"/>
                  </a:cubicBez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611" name="文本框 610">
              <a:extLst>
                <a:ext uri="{FF2B5EF4-FFF2-40B4-BE49-F238E27FC236}">
                  <a16:creationId xmlns:a16="http://schemas.microsoft.com/office/drawing/2014/main" xmlns="" id="{770C713D-8DBD-4A5F-ABE5-0179461660F5}"/>
                </a:ext>
              </a:extLst>
            </p:cNvPr>
            <p:cNvSpPr txBox="1"/>
            <p:nvPr/>
          </p:nvSpPr>
          <p:spPr>
            <a:xfrm>
              <a:off x="8812998" y="3815439"/>
              <a:ext cx="279969" cy="394253"/>
            </a:xfrm>
            <a:custGeom>
              <a:avLst/>
              <a:gdLst/>
              <a:ahLst/>
              <a:cxnLst/>
              <a:rect l="l" t="t" r="r" b="b"/>
              <a:pathLst>
                <a:path w="279969" h="394253">
                  <a:moveTo>
                    <a:pt x="46393" y="0"/>
                  </a:moveTo>
                  <a:lnTo>
                    <a:pt x="268282" y="0"/>
                  </a:lnTo>
                  <a:lnTo>
                    <a:pt x="265233" y="6928"/>
                  </a:lnTo>
                  <a:cubicBezTo>
                    <a:pt x="268040" y="9735"/>
                    <a:pt x="268040" y="12542"/>
                    <a:pt x="265233" y="15348"/>
                  </a:cubicBezTo>
                  <a:cubicBezTo>
                    <a:pt x="268040" y="29382"/>
                    <a:pt x="269444" y="39907"/>
                    <a:pt x="269444" y="46924"/>
                  </a:cubicBezTo>
                  <a:lnTo>
                    <a:pt x="267338" y="82709"/>
                  </a:lnTo>
                  <a:cubicBezTo>
                    <a:pt x="267338" y="88323"/>
                    <a:pt x="268742" y="98146"/>
                    <a:pt x="271549" y="112180"/>
                  </a:cubicBezTo>
                  <a:lnTo>
                    <a:pt x="267338" y="112180"/>
                  </a:lnTo>
                  <a:lnTo>
                    <a:pt x="273654" y="124810"/>
                  </a:lnTo>
                  <a:lnTo>
                    <a:pt x="271549" y="141650"/>
                  </a:lnTo>
                  <a:lnTo>
                    <a:pt x="279969" y="166910"/>
                  </a:lnTo>
                  <a:lnTo>
                    <a:pt x="275759" y="169015"/>
                  </a:lnTo>
                  <a:lnTo>
                    <a:pt x="277864" y="192170"/>
                  </a:lnTo>
                  <a:cubicBezTo>
                    <a:pt x="272250" y="201994"/>
                    <a:pt x="266637" y="218132"/>
                    <a:pt x="261023" y="240586"/>
                  </a:cubicBezTo>
                  <a:lnTo>
                    <a:pt x="265233" y="249006"/>
                  </a:lnTo>
                  <a:cubicBezTo>
                    <a:pt x="259620" y="254619"/>
                    <a:pt x="249797" y="270056"/>
                    <a:pt x="235763" y="295317"/>
                  </a:cubicBezTo>
                  <a:cubicBezTo>
                    <a:pt x="221730" y="320577"/>
                    <a:pt x="210503" y="338119"/>
                    <a:pt x="202083" y="347942"/>
                  </a:cubicBezTo>
                  <a:lnTo>
                    <a:pt x="199978" y="375308"/>
                  </a:lnTo>
                  <a:cubicBezTo>
                    <a:pt x="195768" y="376711"/>
                    <a:pt x="189803" y="378816"/>
                    <a:pt x="182085" y="381623"/>
                  </a:cubicBezTo>
                  <a:cubicBezTo>
                    <a:pt x="174367" y="384429"/>
                    <a:pt x="165596" y="388639"/>
                    <a:pt x="155772" y="394253"/>
                  </a:cubicBezTo>
                  <a:cubicBezTo>
                    <a:pt x="147352" y="394253"/>
                    <a:pt x="136827" y="391095"/>
                    <a:pt x="124197" y="384780"/>
                  </a:cubicBezTo>
                  <a:cubicBezTo>
                    <a:pt x="111567" y="378465"/>
                    <a:pt x="105252" y="371799"/>
                    <a:pt x="105252" y="364782"/>
                  </a:cubicBezTo>
                  <a:lnTo>
                    <a:pt x="79991" y="326892"/>
                  </a:lnTo>
                  <a:cubicBezTo>
                    <a:pt x="79991" y="315665"/>
                    <a:pt x="75781" y="305842"/>
                    <a:pt x="67361" y="297422"/>
                  </a:cubicBezTo>
                  <a:cubicBezTo>
                    <a:pt x="58941" y="289002"/>
                    <a:pt x="47013" y="278476"/>
                    <a:pt x="31576" y="265846"/>
                  </a:cubicBezTo>
                  <a:lnTo>
                    <a:pt x="8420" y="267951"/>
                  </a:lnTo>
                  <a:lnTo>
                    <a:pt x="12630" y="253216"/>
                  </a:lnTo>
                  <a:lnTo>
                    <a:pt x="8420" y="249006"/>
                  </a:lnTo>
                  <a:lnTo>
                    <a:pt x="12630" y="249006"/>
                  </a:lnTo>
                  <a:lnTo>
                    <a:pt x="8420" y="246901"/>
                  </a:lnTo>
                  <a:cubicBezTo>
                    <a:pt x="8420" y="246901"/>
                    <a:pt x="7368" y="247252"/>
                    <a:pt x="5263" y="247954"/>
                  </a:cubicBezTo>
                  <a:cubicBezTo>
                    <a:pt x="3158" y="248655"/>
                    <a:pt x="1404" y="247603"/>
                    <a:pt x="0" y="244796"/>
                  </a:cubicBezTo>
                  <a:lnTo>
                    <a:pt x="0" y="227956"/>
                  </a:lnTo>
                  <a:cubicBezTo>
                    <a:pt x="2807" y="225149"/>
                    <a:pt x="5614" y="226552"/>
                    <a:pt x="8420" y="232166"/>
                  </a:cubicBezTo>
                  <a:cubicBezTo>
                    <a:pt x="11227" y="237779"/>
                    <a:pt x="13332" y="239183"/>
                    <a:pt x="14736" y="236376"/>
                  </a:cubicBezTo>
                  <a:cubicBezTo>
                    <a:pt x="23156" y="199889"/>
                    <a:pt x="31576" y="146562"/>
                    <a:pt x="39996" y="76394"/>
                  </a:cubicBezTo>
                  <a:lnTo>
                    <a:pt x="37891" y="72184"/>
                  </a:lnTo>
                  <a:lnTo>
                    <a:pt x="46311" y="36399"/>
                  </a:lnTo>
                  <a:lnTo>
                    <a:pt x="44206" y="30084"/>
                  </a:lnTo>
                  <a:cubicBezTo>
                    <a:pt x="44206" y="23067"/>
                    <a:pt x="44908" y="13243"/>
                    <a:pt x="46311" y="613"/>
                  </a:cubicBezTo>
                  <a:lnTo>
                    <a:pt x="46393"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612" name="文本框 611">
              <a:extLst>
                <a:ext uri="{FF2B5EF4-FFF2-40B4-BE49-F238E27FC236}">
                  <a16:creationId xmlns:a16="http://schemas.microsoft.com/office/drawing/2014/main" xmlns="" id="{95F82D3A-925C-4EA1-9BC6-5F75DF963510}"/>
                </a:ext>
              </a:extLst>
            </p:cNvPr>
            <p:cNvSpPr txBox="1"/>
            <p:nvPr/>
          </p:nvSpPr>
          <p:spPr>
            <a:xfrm>
              <a:off x="8836154" y="3870782"/>
              <a:ext cx="8420" cy="12630"/>
            </a:xfrm>
            <a:custGeom>
              <a:avLst/>
              <a:gdLst/>
              <a:ahLst/>
              <a:cxnLst/>
              <a:rect l="l" t="t" r="r" b="b"/>
              <a:pathLst>
                <a:path w="8420" h="12630">
                  <a:moveTo>
                    <a:pt x="6315" y="0"/>
                  </a:moveTo>
                  <a:lnTo>
                    <a:pt x="8420" y="0"/>
                  </a:lnTo>
                  <a:lnTo>
                    <a:pt x="8420" y="12630"/>
                  </a:lnTo>
                  <a:lnTo>
                    <a:pt x="0" y="8420"/>
                  </a:lnTo>
                  <a:lnTo>
                    <a:pt x="6315"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sp>
          <p:nvSpPr>
            <p:cNvPr id="613" name="文本框 612">
              <a:extLst>
                <a:ext uri="{FF2B5EF4-FFF2-40B4-BE49-F238E27FC236}">
                  <a16:creationId xmlns:a16="http://schemas.microsoft.com/office/drawing/2014/main" xmlns="" id="{95DC0E9E-CB6B-4923-AE40-EA0FF75D43DE}"/>
                </a:ext>
              </a:extLst>
            </p:cNvPr>
            <p:cNvSpPr txBox="1"/>
            <p:nvPr/>
          </p:nvSpPr>
          <p:spPr>
            <a:xfrm>
              <a:off x="8819313" y="4016029"/>
              <a:ext cx="8421" cy="8421"/>
            </a:xfrm>
            <a:custGeom>
              <a:avLst/>
              <a:gdLst/>
              <a:ahLst/>
              <a:cxnLst/>
              <a:rect l="l" t="t" r="r" b="b"/>
              <a:pathLst>
                <a:path w="8421" h="8421">
                  <a:moveTo>
                    <a:pt x="2105" y="0"/>
                  </a:moveTo>
                  <a:lnTo>
                    <a:pt x="8421" y="0"/>
                  </a:lnTo>
                  <a:lnTo>
                    <a:pt x="8421" y="8421"/>
                  </a:lnTo>
                  <a:lnTo>
                    <a:pt x="0" y="8421"/>
                  </a:lnTo>
                  <a:lnTo>
                    <a:pt x="0" y="6316"/>
                  </a:lnTo>
                  <a:lnTo>
                    <a:pt x="2105" y="0"/>
                  </a:lnTo>
                  <a:close/>
                </a:path>
              </a:pathLst>
            </a:custGeom>
            <a:grpFill/>
            <a:ln>
              <a:solidFill>
                <a:schemeClr val="accent6">
                  <a:lumMod val="75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ln>
                  <a:solidFill>
                    <a:srgbClr val="4E75A3"/>
                  </a:solidFill>
                </a:ln>
                <a:solidFill>
                  <a:schemeClr val="accent6">
                    <a:lumMod val="60000"/>
                    <a:lumOff val="40000"/>
                  </a:schemeClr>
                </a:solidFill>
                <a:latin typeface="潮字社小石简" panose="02010604000000000000" pitchFamily="2" charset="-122"/>
                <a:ea typeface="潮字社小石简" panose="02010604000000000000" pitchFamily="2" charset="-122"/>
              </a:endParaRPr>
            </a:p>
          </p:txBody>
        </p:sp>
      </p:grpSp>
      <p:grpSp>
        <p:nvGrpSpPr>
          <p:cNvPr id="614" name="组合 613">
            <a:extLst>
              <a:ext uri="{FF2B5EF4-FFF2-40B4-BE49-F238E27FC236}">
                <a16:creationId xmlns:a16="http://schemas.microsoft.com/office/drawing/2014/main" xmlns="" id="{1C2B470C-6159-466B-B954-BF38187DA7FB}"/>
              </a:ext>
            </a:extLst>
          </p:cNvPr>
          <p:cNvGrpSpPr/>
          <p:nvPr/>
        </p:nvGrpSpPr>
        <p:grpSpPr>
          <a:xfrm>
            <a:off x="6621392" y="2177059"/>
            <a:ext cx="1321534" cy="1606134"/>
            <a:chOff x="6235152" y="2635132"/>
            <a:chExt cx="1321534" cy="1606134"/>
          </a:xfrm>
          <a:solidFill>
            <a:schemeClr val="accent6">
              <a:lumMod val="75000"/>
            </a:schemeClr>
          </a:solidFill>
        </p:grpSpPr>
        <p:sp>
          <p:nvSpPr>
            <p:cNvPr id="615" name="任意多边形: 形状 614">
              <a:extLst>
                <a:ext uri="{FF2B5EF4-FFF2-40B4-BE49-F238E27FC236}">
                  <a16:creationId xmlns:a16="http://schemas.microsoft.com/office/drawing/2014/main" xmlns="" id="{E0A81D44-6C41-42EB-89A5-9A2B24D83DCE}"/>
                </a:ext>
              </a:extLst>
            </p:cNvPr>
            <p:cNvSpPr/>
            <p:nvPr/>
          </p:nvSpPr>
          <p:spPr>
            <a:xfrm flipH="1">
              <a:off x="6750463" y="2746699"/>
              <a:ext cx="6315" cy="8421"/>
            </a:xfrm>
            <a:custGeom>
              <a:avLst/>
              <a:gdLst/>
              <a:ahLst/>
              <a:cxnLst/>
              <a:rect l="l" t="t" r="r" b="b"/>
              <a:pathLst>
                <a:path w="6315" h="8421">
                  <a:moveTo>
                    <a:pt x="4210" y="0"/>
                  </a:moveTo>
                  <a:lnTo>
                    <a:pt x="2105" y="0"/>
                  </a:lnTo>
                  <a:lnTo>
                    <a:pt x="0" y="6316"/>
                  </a:lnTo>
                  <a:lnTo>
                    <a:pt x="4210" y="8421"/>
                  </a:lnTo>
                  <a:lnTo>
                    <a:pt x="6315" y="8421"/>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6" name="任意多边形: 形状 615">
              <a:extLst>
                <a:ext uri="{FF2B5EF4-FFF2-40B4-BE49-F238E27FC236}">
                  <a16:creationId xmlns:a16="http://schemas.microsoft.com/office/drawing/2014/main" xmlns="" id="{26B1FE36-571E-423E-BD73-81E6C0C0F6EC}"/>
                </a:ext>
              </a:extLst>
            </p:cNvPr>
            <p:cNvSpPr/>
            <p:nvPr/>
          </p:nvSpPr>
          <p:spPr>
            <a:xfrm flipH="1">
              <a:off x="7224093" y="3367682"/>
              <a:ext cx="4211" cy="10525"/>
            </a:xfrm>
            <a:custGeom>
              <a:avLst/>
              <a:gdLst/>
              <a:ahLst/>
              <a:cxnLst/>
              <a:rect l="l" t="t" r="r" b="b"/>
              <a:pathLst>
                <a:path w="4211" h="10525">
                  <a:moveTo>
                    <a:pt x="0" y="0"/>
                  </a:moveTo>
                  <a:lnTo>
                    <a:pt x="0" y="10525"/>
                  </a:lnTo>
                  <a:lnTo>
                    <a:pt x="4211" y="10525"/>
                  </a:lnTo>
                  <a:lnTo>
                    <a:pt x="4211" y="421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7" name="任意多边形: 形状 616">
              <a:extLst>
                <a:ext uri="{FF2B5EF4-FFF2-40B4-BE49-F238E27FC236}">
                  <a16:creationId xmlns:a16="http://schemas.microsoft.com/office/drawing/2014/main" xmlns="" id="{A58A1BC8-42C4-41DB-9223-0B7739DFA0A9}"/>
                </a:ext>
              </a:extLst>
            </p:cNvPr>
            <p:cNvSpPr/>
            <p:nvPr/>
          </p:nvSpPr>
          <p:spPr>
            <a:xfrm flipH="1">
              <a:off x="7217777" y="3395046"/>
              <a:ext cx="10526" cy="16840"/>
            </a:xfrm>
            <a:custGeom>
              <a:avLst/>
              <a:gdLst/>
              <a:ahLst/>
              <a:cxnLst/>
              <a:rect l="l" t="t" r="r" b="b"/>
              <a:pathLst>
                <a:path w="10526" h="16840">
                  <a:moveTo>
                    <a:pt x="2106" y="0"/>
                  </a:moveTo>
                  <a:lnTo>
                    <a:pt x="0" y="10525"/>
                  </a:lnTo>
                  <a:lnTo>
                    <a:pt x="2106" y="16840"/>
                  </a:lnTo>
                  <a:lnTo>
                    <a:pt x="4211" y="16840"/>
                  </a:lnTo>
                  <a:lnTo>
                    <a:pt x="4211" y="4210"/>
                  </a:lnTo>
                  <a:lnTo>
                    <a:pt x="10526" y="4210"/>
                  </a:lnTo>
                  <a:lnTo>
                    <a:pt x="210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8" name="任意多边形: 形状 617">
              <a:extLst>
                <a:ext uri="{FF2B5EF4-FFF2-40B4-BE49-F238E27FC236}">
                  <a16:creationId xmlns:a16="http://schemas.microsoft.com/office/drawing/2014/main" xmlns="" id="{3773CDE9-B36D-49AF-8EB1-2565C523FB16}"/>
                </a:ext>
              </a:extLst>
            </p:cNvPr>
            <p:cNvSpPr/>
            <p:nvPr/>
          </p:nvSpPr>
          <p:spPr>
            <a:xfrm flipH="1">
              <a:off x="7285139" y="3418202"/>
              <a:ext cx="6315" cy="12630"/>
            </a:xfrm>
            <a:custGeom>
              <a:avLst/>
              <a:gdLst/>
              <a:ahLst/>
              <a:cxnLst/>
              <a:rect l="l" t="t" r="r" b="b"/>
              <a:pathLst>
                <a:path w="6315" h="12630">
                  <a:moveTo>
                    <a:pt x="0" y="0"/>
                  </a:moveTo>
                  <a:lnTo>
                    <a:pt x="2105" y="12630"/>
                  </a:lnTo>
                  <a:lnTo>
                    <a:pt x="6315" y="12630"/>
                  </a:lnTo>
                  <a:lnTo>
                    <a:pt x="6315" y="631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9" name="任意多边形: 形状 618">
              <a:extLst>
                <a:ext uri="{FF2B5EF4-FFF2-40B4-BE49-F238E27FC236}">
                  <a16:creationId xmlns:a16="http://schemas.microsoft.com/office/drawing/2014/main" xmlns="" id="{3B69FCD8-88C4-4CB1-99D2-EDCAF1115D0F}"/>
                </a:ext>
              </a:extLst>
            </p:cNvPr>
            <p:cNvSpPr/>
            <p:nvPr/>
          </p:nvSpPr>
          <p:spPr>
            <a:xfrm flipH="1">
              <a:off x="7217777" y="3451882"/>
              <a:ext cx="4210" cy="8420"/>
            </a:xfrm>
            <a:custGeom>
              <a:avLst/>
              <a:gdLst/>
              <a:ahLst/>
              <a:cxnLst/>
              <a:rect l="l" t="t" r="r" b="b"/>
              <a:pathLst>
                <a:path w="4210" h="8420">
                  <a:moveTo>
                    <a:pt x="0" y="0"/>
                  </a:moveTo>
                  <a:lnTo>
                    <a:pt x="0" y="8420"/>
                  </a:lnTo>
                  <a:lnTo>
                    <a:pt x="4210" y="8420"/>
                  </a:lnTo>
                  <a:lnTo>
                    <a:pt x="4210" y="421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0" name="任意多边形: 形状 619">
              <a:extLst>
                <a:ext uri="{FF2B5EF4-FFF2-40B4-BE49-F238E27FC236}">
                  <a16:creationId xmlns:a16="http://schemas.microsoft.com/office/drawing/2014/main" xmlns="" id="{F2CC00F7-19A4-4A95-8474-2598AEE4FC8A}"/>
                </a:ext>
              </a:extLst>
            </p:cNvPr>
            <p:cNvSpPr/>
            <p:nvPr/>
          </p:nvSpPr>
          <p:spPr>
            <a:xfrm flipH="1">
              <a:off x="6634687" y="3834996"/>
              <a:ext cx="10525" cy="10526"/>
            </a:xfrm>
            <a:custGeom>
              <a:avLst/>
              <a:gdLst/>
              <a:ahLst/>
              <a:cxnLst/>
              <a:rect l="l" t="t" r="r" b="b"/>
              <a:pathLst>
                <a:path w="10525" h="10526">
                  <a:moveTo>
                    <a:pt x="10525" y="0"/>
                  </a:moveTo>
                  <a:lnTo>
                    <a:pt x="4210" y="0"/>
                  </a:lnTo>
                  <a:lnTo>
                    <a:pt x="0" y="10526"/>
                  </a:lnTo>
                  <a:lnTo>
                    <a:pt x="6315" y="10526"/>
                  </a:lnTo>
                  <a:lnTo>
                    <a:pt x="10525" y="2105"/>
                  </a:ln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1" name="任意多边形: 形状 620">
              <a:extLst>
                <a:ext uri="{FF2B5EF4-FFF2-40B4-BE49-F238E27FC236}">
                  <a16:creationId xmlns:a16="http://schemas.microsoft.com/office/drawing/2014/main" xmlns="" id="{96D3FAB1-E8EC-48F9-91D1-6F180000C2B6}"/>
                </a:ext>
              </a:extLst>
            </p:cNvPr>
            <p:cNvSpPr/>
            <p:nvPr/>
          </p:nvSpPr>
          <p:spPr>
            <a:xfrm flipH="1">
              <a:off x="6725203" y="3874993"/>
              <a:ext cx="23155" cy="18945"/>
            </a:xfrm>
            <a:custGeom>
              <a:avLst/>
              <a:gdLst/>
              <a:ahLst/>
              <a:cxnLst/>
              <a:rect l="l" t="t" r="r" b="b"/>
              <a:pathLst>
                <a:path w="23155" h="18945">
                  <a:moveTo>
                    <a:pt x="6315" y="0"/>
                  </a:moveTo>
                  <a:lnTo>
                    <a:pt x="0" y="2105"/>
                  </a:lnTo>
                  <a:lnTo>
                    <a:pt x="4210" y="18945"/>
                  </a:lnTo>
                  <a:lnTo>
                    <a:pt x="23155" y="14735"/>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2" name="任意多边形: 形状 621">
              <a:extLst>
                <a:ext uri="{FF2B5EF4-FFF2-40B4-BE49-F238E27FC236}">
                  <a16:creationId xmlns:a16="http://schemas.microsoft.com/office/drawing/2014/main" xmlns="" id="{83732781-0F8D-48D1-93C3-BAF0AAC5C926}"/>
                </a:ext>
              </a:extLst>
            </p:cNvPr>
            <p:cNvSpPr/>
            <p:nvPr/>
          </p:nvSpPr>
          <p:spPr>
            <a:xfrm flipH="1">
              <a:off x="7072532" y="3885518"/>
              <a:ext cx="10525" cy="14735"/>
            </a:xfrm>
            <a:custGeom>
              <a:avLst/>
              <a:gdLst/>
              <a:ahLst/>
              <a:cxnLst/>
              <a:rect l="l" t="t" r="r" b="b"/>
              <a:pathLst>
                <a:path w="10525" h="14735">
                  <a:moveTo>
                    <a:pt x="0" y="0"/>
                  </a:moveTo>
                  <a:lnTo>
                    <a:pt x="0" y="4210"/>
                  </a:lnTo>
                  <a:lnTo>
                    <a:pt x="6315" y="14735"/>
                  </a:lnTo>
                  <a:lnTo>
                    <a:pt x="10525" y="842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3" name="任意多边形: 形状 622">
              <a:extLst>
                <a:ext uri="{FF2B5EF4-FFF2-40B4-BE49-F238E27FC236}">
                  <a16:creationId xmlns:a16="http://schemas.microsoft.com/office/drawing/2014/main" xmlns="" id="{49B0EB51-F7F6-449A-BF01-1F925F7443D2}"/>
                </a:ext>
              </a:extLst>
            </p:cNvPr>
            <p:cNvSpPr/>
            <p:nvPr/>
          </p:nvSpPr>
          <p:spPr>
            <a:xfrm flipH="1">
              <a:off x="7040955" y="3914987"/>
              <a:ext cx="8420" cy="4210"/>
            </a:xfrm>
            <a:custGeom>
              <a:avLst/>
              <a:gdLst/>
              <a:ahLst/>
              <a:cxnLst/>
              <a:rect l="l" t="t" r="r" b="b"/>
              <a:pathLst>
                <a:path w="8420" h="4210">
                  <a:moveTo>
                    <a:pt x="8420" y="0"/>
                  </a:moveTo>
                  <a:lnTo>
                    <a:pt x="0" y="2105"/>
                  </a:lnTo>
                  <a:lnTo>
                    <a:pt x="0" y="4210"/>
                  </a:lnTo>
                  <a:lnTo>
                    <a:pt x="8420" y="4210"/>
                  </a:lnTo>
                  <a:lnTo>
                    <a:pt x="84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4" name="任意多边形: 形状 623">
              <a:extLst>
                <a:ext uri="{FF2B5EF4-FFF2-40B4-BE49-F238E27FC236}">
                  <a16:creationId xmlns:a16="http://schemas.microsoft.com/office/drawing/2014/main" xmlns="" id="{807E5A9B-38B9-402B-A1FB-3C4D445DB744}"/>
                </a:ext>
              </a:extLst>
            </p:cNvPr>
            <p:cNvSpPr/>
            <p:nvPr/>
          </p:nvSpPr>
          <p:spPr>
            <a:xfrm flipH="1">
              <a:off x="6872554" y="3917093"/>
              <a:ext cx="33681" cy="33681"/>
            </a:xfrm>
            <a:custGeom>
              <a:avLst/>
              <a:gdLst/>
              <a:ahLst/>
              <a:cxnLst/>
              <a:rect l="l" t="t" r="r" b="b"/>
              <a:pathLst>
                <a:path w="33681" h="33681">
                  <a:moveTo>
                    <a:pt x="2105" y="0"/>
                  </a:moveTo>
                  <a:lnTo>
                    <a:pt x="0" y="0"/>
                  </a:lnTo>
                  <a:lnTo>
                    <a:pt x="0" y="6315"/>
                  </a:lnTo>
                  <a:cubicBezTo>
                    <a:pt x="16840" y="13332"/>
                    <a:pt x="25261" y="22454"/>
                    <a:pt x="25261" y="33681"/>
                  </a:cubicBezTo>
                  <a:lnTo>
                    <a:pt x="33681" y="33681"/>
                  </a:lnTo>
                  <a:lnTo>
                    <a:pt x="33681" y="27366"/>
                  </a:lnTo>
                  <a:cubicBezTo>
                    <a:pt x="21051" y="14736"/>
                    <a:pt x="10525" y="5614"/>
                    <a:pt x="21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5" name="任意多边形: 形状 624">
              <a:extLst>
                <a:ext uri="{FF2B5EF4-FFF2-40B4-BE49-F238E27FC236}">
                  <a16:creationId xmlns:a16="http://schemas.microsoft.com/office/drawing/2014/main" xmlns="" id="{78CA26E5-CCC3-40C0-A6CB-4C0A424C7C48}"/>
                </a:ext>
              </a:extLst>
            </p:cNvPr>
            <p:cNvSpPr/>
            <p:nvPr/>
          </p:nvSpPr>
          <p:spPr>
            <a:xfrm flipH="1">
              <a:off x="6963070" y="3919198"/>
              <a:ext cx="6315" cy="10525"/>
            </a:xfrm>
            <a:custGeom>
              <a:avLst/>
              <a:gdLst/>
              <a:ahLst/>
              <a:cxnLst/>
              <a:rect l="l" t="t" r="r" b="b"/>
              <a:pathLst>
                <a:path w="6315" h="10525">
                  <a:moveTo>
                    <a:pt x="4210" y="0"/>
                  </a:moveTo>
                  <a:lnTo>
                    <a:pt x="0" y="0"/>
                  </a:lnTo>
                  <a:lnTo>
                    <a:pt x="0" y="10525"/>
                  </a:lnTo>
                  <a:lnTo>
                    <a:pt x="2105" y="10525"/>
                  </a:lnTo>
                  <a:lnTo>
                    <a:pt x="6315" y="8421"/>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6" name="任意多边形: 形状 625">
              <a:extLst>
                <a:ext uri="{FF2B5EF4-FFF2-40B4-BE49-F238E27FC236}">
                  <a16:creationId xmlns:a16="http://schemas.microsoft.com/office/drawing/2014/main" xmlns="" id="{99F9F862-C052-45B4-B970-8A54566CD8D7}"/>
                </a:ext>
              </a:extLst>
            </p:cNvPr>
            <p:cNvSpPr/>
            <p:nvPr/>
          </p:nvSpPr>
          <p:spPr>
            <a:xfrm flipH="1">
              <a:off x="7019905" y="3919198"/>
              <a:ext cx="12630" cy="12631"/>
            </a:xfrm>
            <a:custGeom>
              <a:avLst/>
              <a:gdLst/>
              <a:ahLst/>
              <a:cxnLst/>
              <a:rect l="l" t="t" r="r" b="b"/>
              <a:pathLst>
                <a:path w="12630" h="12631">
                  <a:moveTo>
                    <a:pt x="4210" y="0"/>
                  </a:moveTo>
                  <a:lnTo>
                    <a:pt x="0" y="4210"/>
                  </a:lnTo>
                  <a:lnTo>
                    <a:pt x="12630" y="12631"/>
                  </a:lnTo>
                  <a:lnTo>
                    <a:pt x="12630" y="8421"/>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7" name="任意多边形: 形状 626">
              <a:extLst>
                <a:ext uri="{FF2B5EF4-FFF2-40B4-BE49-F238E27FC236}">
                  <a16:creationId xmlns:a16="http://schemas.microsoft.com/office/drawing/2014/main" xmlns="" id="{DCAF460E-F674-4A4B-890F-2DC2FD6FFF72}"/>
                </a:ext>
              </a:extLst>
            </p:cNvPr>
            <p:cNvSpPr/>
            <p:nvPr/>
          </p:nvSpPr>
          <p:spPr>
            <a:xfrm flipH="1">
              <a:off x="6937809" y="3925514"/>
              <a:ext cx="12630" cy="14735"/>
            </a:xfrm>
            <a:custGeom>
              <a:avLst/>
              <a:gdLst/>
              <a:ahLst/>
              <a:cxnLst/>
              <a:rect l="l" t="t" r="r" b="b"/>
              <a:pathLst>
                <a:path w="12630" h="14735">
                  <a:moveTo>
                    <a:pt x="4210" y="0"/>
                  </a:moveTo>
                  <a:lnTo>
                    <a:pt x="0" y="6315"/>
                  </a:lnTo>
                  <a:lnTo>
                    <a:pt x="8420" y="14735"/>
                  </a:lnTo>
                  <a:lnTo>
                    <a:pt x="12630" y="10525"/>
                  </a:lnTo>
                  <a:lnTo>
                    <a:pt x="12630" y="8420"/>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8" name="任意多边形: 形状 627">
              <a:extLst>
                <a:ext uri="{FF2B5EF4-FFF2-40B4-BE49-F238E27FC236}">
                  <a16:creationId xmlns:a16="http://schemas.microsoft.com/office/drawing/2014/main" xmlns="" id="{A92328DB-F43D-48DB-B719-46929198085A}"/>
                </a:ext>
              </a:extLst>
            </p:cNvPr>
            <p:cNvSpPr/>
            <p:nvPr/>
          </p:nvSpPr>
          <p:spPr>
            <a:xfrm flipH="1">
              <a:off x="6958860" y="3929722"/>
              <a:ext cx="6315" cy="9508"/>
            </a:xfrm>
            <a:custGeom>
              <a:avLst/>
              <a:gdLst/>
              <a:ahLst/>
              <a:cxnLst/>
              <a:rect l="l" t="t" r="r" b="b"/>
              <a:pathLst>
                <a:path w="6315" h="9508">
                  <a:moveTo>
                    <a:pt x="6315" y="0"/>
                  </a:moveTo>
                  <a:lnTo>
                    <a:pt x="0" y="4211"/>
                  </a:lnTo>
                  <a:lnTo>
                    <a:pt x="4414" y="9508"/>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9" name="任意多边形: 形状 628">
              <a:extLst>
                <a:ext uri="{FF2B5EF4-FFF2-40B4-BE49-F238E27FC236}">
                  <a16:creationId xmlns:a16="http://schemas.microsoft.com/office/drawing/2014/main" xmlns="" id="{60BF1D5C-9192-40E1-B9CC-3EF7E4CC47E4}"/>
                </a:ext>
              </a:extLst>
            </p:cNvPr>
            <p:cNvSpPr/>
            <p:nvPr/>
          </p:nvSpPr>
          <p:spPr>
            <a:xfrm flipH="1">
              <a:off x="6786247" y="3931829"/>
              <a:ext cx="8420" cy="6315"/>
            </a:xfrm>
            <a:custGeom>
              <a:avLst/>
              <a:gdLst/>
              <a:ahLst/>
              <a:cxnLst/>
              <a:rect l="l" t="t" r="r" b="b"/>
              <a:pathLst>
                <a:path w="8420" h="6315">
                  <a:moveTo>
                    <a:pt x="4210" y="0"/>
                  </a:moveTo>
                  <a:lnTo>
                    <a:pt x="0" y="2105"/>
                  </a:lnTo>
                  <a:lnTo>
                    <a:pt x="2105" y="6315"/>
                  </a:lnTo>
                  <a:lnTo>
                    <a:pt x="8420" y="4210"/>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0" name="任意多边形: 形状 629">
              <a:extLst>
                <a:ext uri="{FF2B5EF4-FFF2-40B4-BE49-F238E27FC236}">
                  <a16:creationId xmlns:a16="http://schemas.microsoft.com/office/drawing/2014/main" xmlns="" id="{0B70050E-1589-4C08-8423-8E0DEEB90EDB}"/>
                </a:ext>
              </a:extLst>
            </p:cNvPr>
            <p:cNvSpPr/>
            <p:nvPr/>
          </p:nvSpPr>
          <p:spPr>
            <a:xfrm flipH="1">
              <a:off x="6798878" y="3931829"/>
              <a:ext cx="8421" cy="6315"/>
            </a:xfrm>
            <a:custGeom>
              <a:avLst/>
              <a:gdLst/>
              <a:ahLst/>
              <a:cxnLst/>
              <a:rect l="l" t="t" r="r" b="b"/>
              <a:pathLst>
                <a:path w="8421" h="6315">
                  <a:moveTo>
                    <a:pt x="8421" y="0"/>
                  </a:moveTo>
                  <a:lnTo>
                    <a:pt x="0" y="2105"/>
                  </a:lnTo>
                  <a:lnTo>
                    <a:pt x="4210" y="6315"/>
                  </a:lnTo>
                  <a:lnTo>
                    <a:pt x="8421" y="6315"/>
                  </a:lnTo>
                  <a:lnTo>
                    <a:pt x="84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1" name="任意多边形: 形状 630">
              <a:extLst>
                <a:ext uri="{FF2B5EF4-FFF2-40B4-BE49-F238E27FC236}">
                  <a16:creationId xmlns:a16="http://schemas.microsoft.com/office/drawing/2014/main" xmlns="" id="{DD0E3E15-10F8-4C68-8C7C-70CE7785705A}"/>
                </a:ext>
              </a:extLst>
            </p:cNvPr>
            <p:cNvSpPr/>
            <p:nvPr/>
          </p:nvSpPr>
          <p:spPr>
            <a:xfrm flipH="1">
              <a:off x="6954650" y="3939231"/>
              <a:ext cx="6315" cy="7333"/>
            </a:xfrm>
            <a:custGeom>
              <a:avLst/>
              <a:gdLst/>
              <a:ahLst/>
              <a:cxnLst/>
              <a:rect l="l" t="t" r="r" b="b"/>
              <a:pathLst>
                <a:path w="6315" h="7333">
                  <a:moveTo>
                    <a:pt x="204" y="0"/>
                  </a:moveTo>
                  <a:lnTo>
                    <a:pt x="0" y="1018"/>
                  </a:lnTo>
                  <a:lnTo>
                    <a:pt x="6315" y="7333"/>
                  </a:lnTo>
                  <a:lnTo>
                    <a:pt x="20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2" name="任意多边形: 形状 631">
              <a:extLst>
                <a:ext uri="{FF2B5EF4-FFF2-40B4-BE49-F238E27FC236}">
                  <a16:creationId xmlns:a16="http://schemas.microsoft.com/office/drawing/2014/main" xmlns="" id="{8C8A9D06-70E2-4D82-881E-9128343D386F}"/>
                </a:ext>
              </a:extLst>
            </p:cNvPr>
            <p:cNvSpPr/>
            <p:nvPr/>
          </p:nvSpPr>
          <p:spPr>
            <a:xfrm flipH="1">
              <a:off x="6836768" y="3946564"/>
              <a:ext cx="25260" cy="14735"/>
            </a:xfrm>
            <a:custGeom>
              <a:avLst/>
              <a:gdLst/>
              <a:ahLst/>
              <a:cxnLst/>
              <a:rect l="l" t="t" r="r" b="b"/>
              <a:pathLst>
                <a:path w="25260" h="14735">
                  <a:moveTo>
                    <a:pt x="2105" y="0"/>
                  </a:moveTo>
                  <a:lnTo>
                    <a:pt x="0" y="0"/>
                  </a:lnTo>
                  <a:lnTo>
                    <a:pt x="10525" y="14735"/>
                  </a:lnTo>
                  <a:lnTo>
                    <a:pt x="25260" y="12630"/>
                  </a:lnTo>
                  <a:lnTo>
                    <a:pt x="25260" y="8420"/>
                  </a:lnTo>
                  <a:lnTo>
                    <a:pt x="16840" y="4210"/>
                  </a:lnTo>
                  <a:lnTo>
                    <a:pt x="10525" y="6315"/>
                  </a:lnTo>
                  <a:lnTo>
                    <a:pt x="21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3" name="任意多边形: 形状 632">
              <a:extLst>
                <a:ext uri="{FF2B5EF4-FFF2-40B4-BE49-F238E27FC236}">
                  <a16:creationId xmlns:a16="http://schemas.microsoft.com/office/drawing/2014/main" xmlns="" id="{2990D7BA-4C65-45CF-B3B7-8FAE82AA7A0C}"/>
                </a:ext>
              </a:extLst>
            </p:cNvPr>
            <p:cNvSpPr/>
            <p:nvPr/>
          </p:nvSpPr>
          <p:spPr>
            <a:xfrm flipH="1">
              <a:off x="6872554" y="3982348"/>
              <a:ext cx="6315" cy="12630"/>
            </a:xfrm>
            <a:custGeom>
              <a:avLst/>
              <a:gdLst/>
              <a:ahLst/>
              <a:cxnLst/>
              <a:rect l="l" t="t" r="r" b="b"/>
              <a:pathLst>
                <a:path w="6315" h="12630">
                  <a:moveTo>
                    <a:pt x="4210" y="0"/>
                  </a:moveTo>
                  <a:lnTo>
                    <a:pt x="0" y="2105"/>
                  </a:lnTo>
                  <a:lnTo>
                    <a:pt x="4210" y="12630"/>
                  </a:lnTo>
                  <a:lnTo>
                    <a:pt x="6315" y="12630"/>
                  </a:lnTo>
                  <a:lnTo>
                    <a:pt x="6315" y="6315"/>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4" name="任意多边形: 形状 633">
              <a:extLst>
                <a:ext uri="{FF2B5EF4-FFF2-40B4-BE49-F238E27FC236}">
                  <a16:creationId xmlns:a16="http://schemas.microsoft.com/office/drawing/2014/main" xmlns="" id="{6E3E8EA2-1997-4DCD-8DF5-8FA30542429A}"/>
                </a:ext>
              </a:extLst>
            </p:cNvPr>
            <p:cNvSpPr/>
            <p:nvPr/>
          </p:nvSpPr>
          <p:spPr>
            <a:xfrm flipH="1">
              <a:off x="6914655" y="3984453"/>
              <a:ext cx="10525" cy="12630"/>
            </a:xfrm>
            <a:custGeom>
              <a:avLst/>
              <a:gdLst/>
              <a:ahLst/>
              <a:cxnLst/>
              <a:rect l="l" t="t" r="r" b="b"/>
              <a:pathLst>
                <a:path w="10525" h="12630">
                  <a:moveTo>
                    <a:pt x="8420" y="0"/>
                  </a:moveTo>
                  <a:lnTo>
                    <a:pt x="0" y="2105"/>
                  </a:lnTo>
                  <a:lnTo>
                    <a:pt x="0" y="4210"/>
                  </a:lnTo>
                  <a:lnTo>
                    <a:pt x="6315" y="12630"/>
                  </a:lnTo>
                  <a:lnTo>
                    <a:pt x="10525" y="4210"/>
                  </a:lnTo>
                  <a:lnTo>
                    <a:pt x="84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5" name="任意多边形: 形状 634">
              <a:extLst>
                <a:ext uri="{FF2B5EF4-FFF2-40B4-BE49-F238E27FC236}">
                  <a16:creationId xmlns:a16="http://schemas.microsoft.com/office/drawing/2014/main" xmlns="" id="{101D43B3-FF96-41E4-999F-78A15B810159}"/>
                </a:ext>
              </a:extLst>
            </p:cNvPr>
            <p:cNvSpPr/>
            <p:nvPr/>
          </p:nvSpPr>
          <p:spPr>
            <a:xfrm flipH="1">
              <a:off x="7188307" y="4068655"/>
              <a:ext cx="8420" cy="6315"/>
            </a:xfrm>
            <a:custGeom>
              <a:avLst/>
              <a:gdLst/>
              <a:ahLst/>
              <a:cxnLst/>
              <a:rect l="l" t="t" r="r" b="b"/>
              <a:pathLst>
                <a:path w="8420" h="6315">
                  <a:moveTo>
                    <a:pt x="8420" y="0"/>
                  </a:moveTo>
                  <a:lnTo>
                    <a:pt x="0" y="2105"/>
                  </a:lnTo>
                  <a:lnTo>
                    <a:pt x="0" y="4210"/>
                  </a:lnTo>
                  <a:lnTo>
                    <a:pt x="6315" y="6315"/>
                  </a:lnTo>
                  <a:lnTo>
                    <a:pt x="8420" y="2105"/>
                  </a:lnTo>
                  <a:lnTo>
                    <a:pt x="84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6" name="任意多边形: 形状 635">
              <a:extLst>
                <a:ext uri="{FF2B5EF4-FFF2-40B4-BE49-F238E27FC236}">
                  <a16:creationId xmlns:a16="http://schemas.microsoft.com/office/drawing/2014/main" xmlns="" id="{E6356A70-C91D-4B23-BA0F-63DB34402700}"/>
                </a:ext>
              </a:extLst>
            </p:cNvPr>
            <p:cNvSpPr/>
            <p:nvPr/>
          </p:nvSpPr>
          <p:spPr>
            <a:xfrm flipH="1">
              <a:off x="6971490" y="4083390"/>
              <a:ext cx="8420" cy="10525"/>
            </a:xfrm>
            <a:custGeom>
              <a:avLst/>
              <a:gdLst/>
              <a:ahLst/>
              <a:cxnLst/>
              <a:rect l="l" t="t" r="r" b="b"/>
              <a:pathLst>
                <a:path w="8420" h="10525">
                  <a:moveTo>
                    <a:pt x="0" y="0"/>
                  </a:moveTo>
                  <a:lnTo>
                    <a:pt x="4210" y="10525"/>
                  </a:lnTo>
                  <a:lnTo>
                    <a:pt x="8420" y="10525"/>
                  </a:lnTo>
                  <a:lnTo>
                    <a:pt x="8420" y="842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7" name="任意多边形: 形状 636">
              <a:extLst>
                <a:ext uri="{FF2B5EF4-FFF2-40B4-BE49-F238E27FC236}">
                  <a16:creationId xmlns:a16="http://schemas.microsoft.com/office/drawing/2014/main" xmlns="" id="{FCE26743-8585-4BC8-9816-615D780A37DE}"/>
                </a:ext>
              </a:extLst>
            </p:cNvPr>
            <p:cNvSpPr/>
            <p:nvPr/>
          </p:nvSpPr>
          <p:spPr>
            <a:xfrm flipH="1">
              <a:off x="6998855" y="4093914"/>
              <a:ext cx="12630" cy="14736"/>
            </a:xfrm>
            <a:custGeom>
              <a:avLst/>
              <a:gdLst/>
              <a:ahLst/>
              <a:cxnLst/>
              <a:rect l="l" t="t" r="r" b="b"/>
              <a:pathLst>
                <a:path w="12630" h="14736">
                  <a:moveTo>
                    <a:pt x="0" y="0"/>
                  </a:moveTo>
                  <a:lnTo>
                    <a:pt x="2105" y="4210"/>
                  </a:lnTo>
                  <a:lnTo>
                    <a:pt x="2105" y="14736"/>
                  </a:lnTo>
                  <a:lnTo>
                    <a:pt x="6315" y="14736"/>
                  </a:lnTo>
                  <a:lnTo>
                    <a:pt x="12630" y="6315"/>
                  </a:lnTo>
                  <a:lnTo>
                    <a:pt x="12630" y="421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8" name="任意多边形: 形状 637">
              <a:extLst>
                <a:ext uri="{FF2B5EF4-FFF2-40B4-BE49-F238E27FC236}">
                  <a16:creationId xmlns:a16="http://schemas.microsoft.com/office/drawing/2014/main" xmlns="" id="{B9C48BAF-73C4-48F9-ACE6-BDEF1D33E749}"/>
                </a:ext>
              </a:extLst>
            </p:cNvPr>
            <p:cNvSpPr/>
            <p:nvPr/>
          </p:nvSpPr>
          <p:spPr>
            <a:xfrm flipH="1">
              <a:off x="7019905" y="4093915"/>
              <a:ext cx="8420" cy="8421"/>
            </a:xfrm>
            <a:custGeom>
              <a:avLst/>
              <a:gdLst/>
              <a:ahLst/>
              <a:cxnLst/>
              <a:rect l="l" t="t" r="r" b="b"/>
              <a:pathLst>
                <a:path w="8420" h="8421">
                  <a:moveTo>
                    <a:pt x="8420" y="0"/>
                  </a:moveTo>
                  <a:lnTo>
                    <a:pt x="0" y="0"/>
                  </a:lnTo>
                  <a:lnTo>
                    <a:pt x="2105" y="8421"/>
                  </a:lnTo>
                  <a:lnTo>
                    <a:pt x="8420" y="4210"/>
                  </a:lnTo>
                  <a:lnTo>
                    <a:pt x="84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9" name="任意多边形: 形状 638">
              <a:extLst>
                <a:ext uri="{FF2B5EF4-FFF2-40B4-BE49-F238E27FC236}">
                  <a16:creationId xmlns:a16="http://schemas.microsoft.com/office/drawing/2014/main" xmlns="" id="{2AAB83F3-E03A-4D17-8A5B-B6D4E1EFFB56}"/>
                </a:ext>
              </a:extLst>
            </p:cNvPr>
            <p:cNvSpPr/>
            <p:nvPr/>
          </p:nvSpPr>
          <p:spPr>
            <a:xfrm flipH="1">
              <a:off x="7011485" y="4106546"/>
              <a:ext cx="16840" cy="31575"/>
            </a:xfrm>
            <a:custGeom>
              <a:avLst/>
              <a:gdLst/>
              <a:ahLst/>
              <a:cxnLst/>
              <a:rect l="l" t="t" r="r" b="b"/>
              <a:pathLst>
                <a:path w="16840" h="31575">
                  <a:moveTo>
                    <a:pt x="0" y="0"/>
                  </a:moveTo>
                  <a:lnTo>
                    <a:pt x="2105" y="8420"/>
                  </a:lnTo>
                  <a:lnTo>
                    <a:pt x="0" y="16840"/>
                  </a:lnTo>
                  <a:lnTo>
                    <a:pt x="2105" y="31575"/>
                  </a:lnTo>
                  <a:lnTo>
                    <a:pt x="6315" y="31575"/>
                  </a:lnTo>
                  <a:lnTo>
                    <a:pt x="16840" y="23155"/>
                  </a:lnTo>
                  <a:lnTo>
                    <a:pt x="16840" y="18945"/>
                  </a:lnTo>
                  <a:lnTo>
                    <a:pt x="8420" y="10525"/>
                  </a:lnTo>
                  <a:cubicBezTo>
                    <a:pt x="7017" y="9121"/>
                    <a:pt x="8420" y="6315"/>
                    <a:pt x="12630" y="2105"/>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0" name="任意多边形: 形状 639">
              <a:extLst>
                <a:ext uri="{FF2B5EF4-FFF2-40B4-BE49-F238E27FC236}">
                  <a16:creationId xmlns:a16="http://schemas.microsoft.com/office/drawing/2014/main" xmlns="" id="{AD9EBD25-E8CB-490C-8FCC-2675AA4B589A}"/>
                </a:ext>
              </a:extLst>
            </p:cNvPr>
            <p:cNvSpPr/>
            <p:nvPr/>
          </p:nvSpPr>
          <p:spPr>
            <a:xfrm flipH="1">
              <a:off x="7064112" y="4108651"/>
              <a:ext cx="14735" cy="35785"/>
            </a:xfrm>
            <a:custGeom>
              <a:avLst/>
              <a:gdLst/>
              <a:ahLst/>
              <a:cxnLst/>
              <a:rect l="l" t="t" r="r" b="b"/>
              <a:pathLst>
                <a:path w="14735" h="35785">
                  <a:moveTo>
                    <a:pt x="4210" y="0"/>
                  </a:moveTo>
                  <a:lnTo>
                    <a:pt x="0" y="0"/>
                  </a:lnTo>
                  <a:cubicBezTo>
                    <a:pt x="0" y="0"/>
                    <a:pt x="0" y="350"/>
                    <a:pt x="0" y="1052"/>
                  </a:cubicBezTo>
                  <a:cubicBezTo>
                    <a:pt x="0" y="1754"/>
                    <a:pt x="0" y="2105"/>
                    <a:pt x="0" y="2105"/>
                  </a:cubicBezTo>
                  <a:lnTo>
                    <a:pt x="2105" y="8420"/>
                  </a:lnTo>
                  <a:lnTo>
                    <a:pt x="0" y="29470"/>
                  </a:lnTo>
                  <a:lnTo>
                    <a:pt x="4210" y="35785"/>
                  </a:lnTo>
                  <a:lnTo>
                    <a:pt x="4210" y="33680"/>
                  </a:lnTo>
                  <a:lnTo>
                    <a:pt x="2105" y="29470"/>
                  </a:lnTo>
                  <a:lnTo>
                    <a:pt x="14735" y="21050"/>
                  </a:lnTo>
                  <a:lnTo>
                    <a:pt x="14735" y="18945"/>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1" name="任意多边形: 形状 640">
              <a:extLst>
                <a:ext uri="{FF2B5EF4-FFF2-40B4-BE49-F238E27FC236}">
                  <a16:creationId xmlns:a16="http://schemas.microsoft.com/office/drawing/2014/main" xmlns="" id="{6E9336BB-ECAB-42AE-9DB4-D0D334DF0098}"/>
                </a:ext>
              </a:extLst>
            </p:cNvPr>
            <p:cNvSpPr/>
            <p:nvPr/>
          </p:nvSpPr>
          <p:spPr>
            <a:xfrm flipH="1">
              <a:off x="6982015" y="4110755"/>
              <a:ext cx="4210" cy="8420"/>
            </a:xfrm>
            <a:custGeom>
              <a:avLst/>
              <a:gdLst/>
              <a:ahLst/>
              <a:cxnLst/>
              <a:rect l="l" t="t" r="r" b="b"/>
              <a:pathLst>
                <a:path w="4210" h="8420">
                  <a:moveTo>
                    <a:pt x="4210" y="0"/>
                  </a:moveTo>
                  <a:lnTo>
                    <a:pt x="2105" y="0"/>
                  </a:lnTo>
                  <a:cubicBezTo>
                    <a:pt x="2105" y="2806"/>
                    <a:pt x="1404" y="4911"/>
                    <a:pt x="0" y="6315"/>
                  </a:cubicBezTo>
                  <a:lnTo>
                    <a:pt x="0" y="8420"/>
                  </a:lnTo>
                  <a:lnTo>
                    <a:pt x="4210" y="6315"/>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2" name="任意多边形: 形状 641">
              <a:extLst>
                <a:ext uri="{FF2B5EF4-FFF2-40B4-BE49-F238E27FC236}">
                  <a16:creationId xmlns:a16="http://schemas.microsoft.com/office/drawing/2014/main" xmlns="" id="{1AB64CA2-571C-442A-A364-5800594F6F85}"/>
                </a:ext>
              </a:extLst>
            </p:cNvPr>
            <p:cNvSpPr/>
            <p:nvPr/>
          </p:nvSpPr>
          <p:spPr>
            <a:xfrm flipH="1">
              <a:off x="6773618" y="4144435"/>
              <a:ext cx="6315" cy="8420"/>
            </a:xfrm>
            <a:custGeom>
              <a:avLst/>
              <a:gdLst/>
              <a:ahLst/>
              <a:cxnLst/>
              <a:rect l="l" t="t" r="r" b="b"/>
              <a:pathLst>
                <a:path w="6315" h="8420">
                  <a:moveTo>
                    <a:pt x="0" y="0"/>
                  </a:moveTo>
                  <a:lnTo>
                    <a:pt x="4210" y="8420"/>
                  </a:lnTo>
                  <a:lnTo>
                    <a:pt x="6315" y="8420"/>
                  </a:lnTo>
                  <a:lnTo>
                    <a:pt x="6315" y="210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3" name="任意多边形: 形状 642">
              <a:extLst>
                <a:ext uri="{FF2B5EF4-FFF2-40B4-BE49-F238E27FC236}">
                  <a16:creationId xmlns:a16="http://schemas.microsoft.com/office/drawing/2014/main" xmlns="" id="{39B43DBD-786F-4D0B-8B76-9A07A08EDFE8}"/>
                </a:ext>
              </a:extLst>
            </p:cNvPr>
            <p:cNvSpPr/>
            <p:nvPr/>
          </p:nvSpPr>
          <p:spPr>
            <a:xfrm flipH="1">
              <a:off x="7057797" y="4180221"/>
              <a:ext cx="6315" cy="8421"/>
            </a:xfrm>
            <a:custGeom>
              <a:avLst/>
              <a:gdLst/>
              <a:ahLst/>
              <a:cxnLst/>
              <a:rect l="l" t="t" r="r" b="b"/>
              <a:pathLst>
                <a:path w="6315" h="8421">
                  <a:moveTo>
                    <a:pt x="6315" y="0"/>
                  </a:moveTo>
                  <a:lnTo>
                    <a:pt x="0" y="0"/>
                  </a:lnTo>
                  <a:lnTo>
                    <a:pt x="0" y="8421"/>
                  </a:lnTo>
                  <a:lnTo>
                    <a:pt x="6315" y="2105"/>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4" name="任意多边形: 形状 643">
              <a:extLst>
                <a:ext uri="{FF2B5EF4-FFF2-40B4-BE49-F238E27FC236}">
                  <a16:creationId xmlns:a16="http://schemas.microsoft.com/office/drawing/2014/main" xmlns="" id="{5DA59413-5182-492D-B28E-776C1BD0CEEE}"/>
                </a:ext>
              </a:extLst>
            </p:cNvPr>
            <p:cNvSpPr/>
            <p:nvPr/>
          </p:nvSpPr>
          <p:spPr>
            <a:xfrm flipH="1">
              <a:off x="6916760" y="2635133"/>
              <a:ext cx="35785" cy="14735"/>
            </a:xfrm>
            <a:custGeom>
              <a:avLst/>
              <a:gdLst/>
              <a:ahLst/>
              <a:cxnLst/>
              <a:rect l="l" t="t" r="r" b="b"/>
              <a:pathLst>
                <a:path w="35785" h="14735">
                  <a:moveTo>
                    <a:pt x="10525" y="0"/>
                  </a:moveTo>
                  <a:lnTo>
                    <a:pt x="0" y="2105"/>
                  </a:lnTo>
                  <a:lnTo>
                    <a:pt x="0" y="8420"/>
                  </a:lnTo>
                  <a:lnTo>
                    <a:pt x="21050" y="14735"/>
                  </a:lnTo>
                  <a:lnTo>
                    <a:pt x="35785" y="4210"/>
                  </a:ln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5" name="任意多边形: 形状 644">
              <a:extLst>
                <a:ext uri="{FF2B5EF4-FFF2-40B4-BE49-F238E27FC236}">
                  <a16:creationId xmlns:a16="http://schemas.microsoft.com/office/drawing/2014/main" xmlns="" id="{3986AD20-A307-42CE-9E10-AA268D62801D}"/>
                </a:ext>
              </a:extLst>
            </p:cNvPr>
            <p:cNvSpPr/>
            <p:nvPr/>
          </p:nvSpPr>
          <p:spPr>
            <a:xfrm flipH="1">
              <a:off x="6956755" y="2635132"/>
              <a:ext cx="29471" cy="12630"/>
            </a:xfrm>
            <a:custGeom>
              <a:avLst/>
              <a:gdLst/>
              <a:ahLst/>
              <a:cxnLst/>
              <a:rect l="l" t="t" r="r" b="b"/>
              <a:pathLst>
                <a:path w="29471" h="12630">
                  <a:moveTo>
                    <a:pt x="2105" y="0"/>
                  </a:moveTo>
                  <a:lnTo>
                    <a:pt x="0" y="4210"/>
                  </a:lnTo>
                  <a:lnTo>
                    <a:pt x="4210" y="12630"/>
                  </a:lnTo>
                  <a:lnTo>
                    <a:pt x="29471" y="10525"/>
                  </a:lnTo>
                  <a:lnTo>
                    <a:pt x="29471" y="6315"/>
                  </a:lnTo>
                  <a:lnTo>
                    <a:pt x="21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6" name="任意多边形: 形状 645">
              <a:extLst>
                <a:ext uri="{FF2B5EF4-FFF2-40B4-BE49-F238E27FC236}">
                  <a16:creationId xmlns:a16="http://schemas.microsoft.com/office/drawing/2014/main" xmlns="" id="{48C35B8E-589D-4CAA-81B3-492C5A74952A}"/>
                </a:ext>
              </a:extLst>
            </p:cNvPr>
            <p:cNvSpPr/>
            <p:nvPr/>
          </p:nvSpPr>
          <p:spPr>
            <a:xfrm flipH="1">
              <a:off x="6891499" y="2637238"/>
              <a:ext cx="16840" cy="14735"/>
            </a:xfrm>
            <a:custGeom>
              <a:avLst/>
              <a:gdLst/>
              <a:ahLst/>
              <a:cxnLst/>
              <a:rect l="l" t="t" r="r" b="b"/>
              <a:pathLst>
                <a:path w="16840" h="14735">
                  <a:moveTo>
                    <a:pt x="4210" y="0"/>
                  </a:moveTo>
                  <a:lnTo>
                    <a:pt x="0" y="4210"/>
                  </a:lnTo>
                  <a:lnTo>
                    <a:pt x="2105" y="14735"/>
                  </a:lnTo>
                  <a:lnTo>
                    <a:pt x="16840" y="12630"/>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7" name="任意多边形: 形状 646">
              <a:extLst>
                <a:ext uri="{FF2B5EF4-FFF2-40B4-BE49-F238E27FC236}">
                  <a16:creationId xmlns:a16="http://schemas.microsoft.com/office/drawing/2014/main" xmlns="" id="{6EAB93B3-D0B6-497D-8AF3-3A1F47A12A33}"/>
                </a:ext>
              </a:extLst>
            </p:cNvPr>
            <p:cNvSpPr/>
            <p:nvPr/>
          </p:nvSpPr>
          <p:spPr>
            <a:xfrm flipH="1">
              <a:off x="6992541" y="2637238"/>
              <a:ext cx="10525" cy="10525"/>
            </a:xfrm>
            <a:custGeom>
              <a:avLst/>
              <a:gdLst/>
              <a:ahLst/>
              <a:cxnLst/>
              <a:rect l="l" t="t" r="r" b="b"/>
              <a:pathLst>
                <a:path w="10525" h="10525">
                  <a:moveTo>
                    <a:pt x="10525" y="0"/>
                  </a:moveTo>
                  <a:lnTo>
                    <a:pt x="4210" y="0"/>
                  </a:lnTo>
                  <a:lnTo>
                    <a:pt x="0" y="4210"/>
                  </a:lnTo>
                  <a:lnTo>
                    <a:pt x="2105" y="10525"/>
                  </a:lnTo>
                  <a:lnTo>
                    <a:pt x="10525" y="10525"/>
                  </a:ln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8" name="任意多边形: 形状 647">
              <a:extLst>
                <a:ext uri="{FF2B5EF4-FFF2-40B4-BE49-F238E27FC236}">
                  <a16:creationId xmlns:a16="http://schemas.microsoft.com/office/drawing/2014/main" xmlns="" id="{E795B268-5EF9-4F12-8C19-58B25431E7E2}"/>
                </a:ext>
              </a:extLst>
            </p:cNvPr>
            <p:cNvSpPr/>
            <p:nvPr/>
          </p:nvSpPr>
          <p:spPr>
            <a:xfrm flipH="1">
              <a:off x="7007275" y="2639342"/>
              <a:ext cx="69466" cy="16840"/>
            </a:xfrm>
            <a:custGeom>
              <a:avLst/>
              <a:gdLst/>
              <a:ahLst/>
              <a:cxnLst/>
              <a:rect l="l" t="t" r="r" b="b"/>
              <a:pathLst>
                <a:path w="69466" h="16840">
                  <a:moveTo>
                    <a:pt x="63151" y="0"/>
                  </a:moveTo>
                  <a:lnTo>
                    <a:pt x="33681" y="6315"/>
                  </a:lnTo>
                  <a:lnTo>
                    <a:pt x="25261" y="4210"/>
                  </a:lnTo>
                  <a:lnTo>
                    <a:pt x="0" y="10525"/>
                  </a:lnTo>
                  <a:lnTo>
                    <a:pt x="0" y="16840"/>
                  </a:lnTo>
                  <a:lnTo>
                    <a:pt x="4210" y="14735"/>
                  </a:lnTo>
                  <a:lnTo>
                    <a:pt x="16840" y="16840"/>
                  </a:lnTo>
                  <a:lnTo>
                    <a:pt x="23156" y="10525"/>
                  </a:lnTo>
                  <a:lnTo>
                    <a:pt x="23156" y="14735"/>
                  </a:lnTo>
                  <a:lnTo>
                    <a:pt x="52626" y="12630"/>
                  </a:lnTo>
                  <a:lnTo>
                    <a:pt x="56836" y="10525"/>
                  </a:lnTo>
                  <a:lnTo>
                    <a:pt x="67361" y="12630"/>
                  </a:lnTo>
                  <a:lnTo>
                    <a:pt x="69466" y="2105"/>
                  </a:lnTo>
                  <a:lnTo>
                    <a:pt x="6315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9" name="任意多边形: 形状 648">
              <a:extLst>
                <a:ext uri="{FF2B5EF4-FFF2-40B4-BE49-F238E27FC236}">
                  <a16:creationId xmlns:a16="http://schemas.microsoft.com/office/drawing/2014/main" xmlns="" id="{404D30FC-D2EE-448A-854A-45280BAE5788}"/>
                </a:ext>
              </a:extLst>
            </p:cNvPr>
            <p:cNvSpPr/>
            <p:nvPr/>
          </p:nvSpPr>
          <p:spPr>
            <a:xfrm flipH="1">
              <a:off x="6746253" y="2641447"/>
              <a:ext cx="134721" cy="27366"/>
            </a:xfrm>
            <a:custGeom>
              <a:avLst/>
              <a:gdLst/>
              <a:ahLst/>
              <a:cxnLst/>
              <a:rect l="l" t="t" r="r" b="b"/>
              <a:pathLst>
                <a:path w="134721" h="27366">
                  <a:moveTo>
                    <a:pt x="33680" y="0"/>
                  </a:moveTo>
                  <a:lnTo>
                    <a:pt x="14735" y="2105"/>
                  </a:lnTo>
                  <a:cubicBezTo>
                    <a:pt x="13331" y="702"/>
                    <a:pt x="11226" y="351"/>
                    <a:pt x="8420" y="1053"/>
                  </a:cubicBezTo>
                  <a:cubicBezTo>
                    <a:pt x="5613" y="1754"/>
                    <a:pt x="2806" y="1404"/>
                    <a:pt x="0" y="0"/>
                  </a:cubicBezTo>
                  <a:lnTo>
                    <a:pt x="0" y="10525"/>
                  </a:lnTo>
                  <a:lnTo>
                    <a:pt x="35785" y="14735"/>
                  </a:lnTo>
                  <a:lnTo>
                    <a:pt x="46310" y="12630"/>
                  </a:lnTo>
                  <a:lnTo>
                    <a:pt x="58940" y="14735"/>
                  </a:lnTo>
                  <a:lnTo>
                    <a:pt x="63150" y="18946"/>
                  </a:lnTo>
                  <a:lnTo>
                    <a:pt x="84201" y="16840"/>
                  </a:lnTo>
                  <a:lnTo>
                    <a:pt x="103146" y="23156"/>
                  </a:lnTo>
                  <a:lnTo>
                    <a:pt x="113671" y="21050"/>
                  </a:lnTo>
                  <a:lnTo>
                    <a:pt x="124196" y="27366"/>
                  </a:lnTo>
                  <a:lnTo>
                    <a:pt x="134721" y="25261"/>
                  </a:lnTo>
                  <a:lnTo>
                    <a:pt x="103146" y="14735"/>
                  </a:lnTo>
                  <a:lnTo>
                    <a:pt x="96831" y="16840"/>
                  </a:lnTo>
                  <a:lnTo>
                    <a:pt x="84201" y="10525"/>
                  </a:lnTo>
                  <a:lnTo>
                    <a:pt x="75780" y="12630"/>
                  </a:lnTo>
                  <a:lnTo>
                    <a:pt x="52625" y="4210"/>
                  </a:lnTo>
                  <a:lnTo>
                    <a:pt x="42100" y="6315"/>
                  </a:lnTo>
                  <a:lnTo>
                    <a:pt x="3368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0" name="任意多边形: 形状 649">
              <a:extLst>
                <a:ext uri="{FF2B5EF4-FFF2-40B4-BE49-F238E27FC236}">
                  <a16:creationId xmlns:a16="http://schemas.microsoft.com/office/drawing/2014/main" xmlns="" id="{D2C130E3-DD92-423C-8FCF-5A8464F33CD9}"/>
                </a:ext>
              </a:extLst>
            </p:cNvPr>
            <p:cNvSpPr/>
            <p:nvPr/>
          </p:nvSpPr>
          <p:spPr>
            <a:xfrm flipH="1">
              <a:off x="7099896" y="2651973"/>
              <a:ext cx="48416" cy="16841"/>
            </a:xfrm>
            <a:custGeom>
              <a:avLst/>
              <a:gdLst/>
              <a:ahLst/>
              <a:cxnLst/>
              <a:rect l="l" t="t" r="r" b="b"/>
              <a:pathLst>
                <a:path w="48416" h="16841">
                  <a:moveTo>
                    <a:pt x="29471" y="0"/>
                  </a:moveTo>
                  <a:cubicBezTo>
                    <a:pt x="29471" y="1404"/>
                    <a:pt x="28067" y="2807"/>
                    <a:pt x="25261" y="4210"/>
                  </a:cubicBezTo>
                  <a:cubicBezTo>
                    <a:pt x="22454" y="5614"/>
                    <a:pt x="21051" y="5614"/>
                    <a:pt x="21051" y="4210"/>
                  </a:cubicBezTo>
                  <a:lnTo>
                    <a:pt x="0" y="12631"/>
                  </a:lnTo>
                  <a:lnTo>
                    <a:pt x="0" y="16841"/>
                  </a:lnTo>
                  <a:cubicBezTo>
                    <a:pt x="18244" y="11227"/>
                    <a:pt x="33681" y="9824"/>
                    <a:pt x="46311" y="12631"/>
                  </a:cubicBezTo>
                  <a:lnTo>
                    <a:pt x="48416" y="2105"/>
                  </a:lnTo>
                  <a:lnTo>
                    <a:pt x="2947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1" name="任意多边形: 形状 650">
              <a:extLst>
                <a:ext uri="{FF2B5EF4-FFF2-40B4-BE49-F238E27FC236}">
                  <a16:creationId xmlns:a16="http://schemas.microsoft.com/office/drawing/2014/main" xmlns="" id="{1EFEA141-A799-4890-9008-E3DAD30C57D0}"/>
                </a:ext>
              </a:extLst>
            </p:cNvPr>
            <p:cNvSpPr/>
            <p:nvPr/>
          </p:nvSpPr>
          <p:spPr>
            <a:xfrm flipH="1">
              <a:off x="6720992" y="2664603"/>
              <a:ext cx="25260" cy="16840"/>
            </a:xfrm>
            <a:custGeom>
              <a:avLst/>
              <a:gdLst/>
              <a:ahLst/>
              <a:cxnLst/>
              <a:rect l="l" t="t" r="r" b="b"/>
              <a:pathLst>
                <a:path w="25260" h="16840">
                  <a:moveTo>
                    <a:pt x="2105" y="0"/>
                  </a:moveTo>
                  <a:lnTo>
                    <a:pt x="0" y="4210"/>
                  </a:lnTo>
                  <a:lnTo>
                    <a:pt x="23155" y="16840"/>
                  </a:lnTo>
                  <a:lnTo>
                    <a:pt x="25260" y="16840"/>
                  </a:lnTo>
                  <a:cubicBezTo>
                    <a:pt x="22454" y="12630"/>
                    <a:pt x="14735" y="7016"/>
                    <a:pt x="21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2" name="任意多边形: 形状 651">
              <a:extLst>
                <a:ext uri="{FF2B5EF4-FFF2-40B4-BE49-F238E27FC236}">
                  <a16:creationId xmlns:a16="http://schemas.microsoft.com/office/drawing/2014/main" xmlns="" id="{F078F099-E4D2-4271-A9B2-C2BBD87C8A78}"/>
                </a:ext>
              </a:extLst>
            </p:cNvPr>
            <p:cNvSpPr/>
            <p:nvPr/>
          </p:nvSpPr>
          <p:spPr>
            <a:xfrm flipH="1">
              <a:off x="7158837" y="2664604"/>
              <a:ext cx="12630" cy="10525"/>
            </a:xfrm>
            <a:custGeom>
              <a:avLst/>
              <a:gdLst/>
              <a:ahLst/>
              <a:cxnLst/>
              <a:rect l="l" t="t" r="r" b="b"/>
              <a:pathLst>
                <a:path w="12630" h="10525">
                  <a:moveTo>
                    <a:pt x="2105" y="0"/>
                  </a:moveTo>
                  <a:lnTo>
                    <a:pt x="0" y="4210"/>
                  </a:lnTo>
                  <a:lnTo>
                    <a:pt x="0" y="10525"/>
                  </a:lnTo>
                  <a:lnTo>
                    <a:pt x="6315" y="10525"/>
                  </a:lnTo>
                  <a:lnTo>
                    <a:pt x="12630" y="2105"/>
                  </a:lnTo>
                  <a:lnTo>
                    <a:pt x="21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3" name="任意多边形: 形状 652">
              <a:extLst>
                <a:ext uri="{FF2B5EF4-FFF2-40B4-BE49-F238E27FC236}">
                  <a16:creationId xmlns:a16="http://schemas.microsoft.com/office/drawing/2014/main" xmlns="" id="{AF89D96A-AA15-477F-B53B-A428067052CC}"/>
                </a:ext>
              </a:extLst>
            </p:cNvPr>
            <p:cNvSpPr/>
            <p:nvPr/>
          </p:nvSpPr>
          <p:spPr>
            <a:xfrm flipH="1">
              <a:off x="7188307" y="2679338"/>
              <a:ext cx="8420" cy="12630"/>
            </a:xfrm>
            <a:custGeom>
              <a:avLst/>
              <a:gdLst/>
              <a:ahLst/>
              <a:cxnLst/>
              <a:rect l="l" t="t" r="r" b="b"/>
              <a:pathLst>
                <a:path w="8420" h="12630">
                  <a:moveTo>
                    <a:pt x="6315" y="0"/>
                  </a:moveTo>
                  <a:cubicBezTo>
                    <a:pt x="2105" y="1403"/>
                    <a:pt x="0" y="5613"/>
                    <a:pt x="0" y="12630"/>
                  </a:cubicBezTo>
                  <a:lnTo>
                    <a:pt x="8420" y="12630"/>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4" name="任意多边形: 形状 653">
              <a:extLst>
                <a:ext uri="{FF2B5EF4-FFF2-40B4-BE49-F238E27FC236}">
                  <a16:creationId xmlns:a16="http://schemas.microsoft.com/office/drawing/2014/main" xmlns="" id="{35DC0797-2368-4298-A5F9-8D904E904BA7}"/>
                </a:ext>
              </a:extLst>
            </p:cNvPr>
            <p:cNvSpPr/>
            <p:nvPr/>
          </p:nvSpPr>
          <p:spPr>
            <a:xfrm flipH="1">
              <a:off x="6710466" y="2683549"/>
              <a:ext cx="8420" cy="6315"/>
            </a:xfrm>
            <a:custGeom>
              <a:avLst/>
              <a:gdLst/>
              <a:ahLst/>
              <a:cxnLst/>
              <a:rect l="l" t="t" r="r" b="b"/>
              <a:pathLst>
                <a:path w="8420" h="6315">
                  <a:moveTo>
                    <a:pt x="4210" y="0"/>
                  </a:moveTo>
                  <a:lnTo>
                    <a:pt x="0" y="0"/>
                  </a:lnTo>
                  <a:lnTo>
                    <a:pt x="6315" y="6315"/>
                  </a:lnTo>
                  <a:lnTo>
                    <a:pt x="8420" y="6315"/>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5" name="任意多边形: 形状 654">
              <a:extLst>
                <a:ext uri="{FF2B5EF4-FFF2-40B4-BE49-F238E27FC236}">
                  <a16:creationId xmlns:a16="http://schemas.microsoft.com/office/drawing/2014/main" xmlns="" id="{9DF929B4-6C37-4A02-B046-2FDFEE35E1CB}"/>
                </a:ext>
              </a:extLst>
            </p:cNvPr>
            <p:cNvSpPr/>
            <p:nvPr/>
          </p:nvSpPr>
          <p:spPr>
            <a:xfrm flipH="1">
              <a:off x="7167258" y="2685653"/>
              <a:ext cx="14735" cy="12630"/>
            </a:xfrm>
            <a:custGeom>
              <a:avLst/>
              <a:gdLst/>
              <a:ahLst/>
              <a:cxnLst/>
              <a:rect l="l" t="t" r="r" b="b"/>
              <a:pathLst>
                <a:path w="14735" h="12630">
                  <a:moveTo>
                    <a:pt x="4210" y="0"/>
                  </a:moveTo>
                  <a:lnTo>
                    <a:pt x="0" y="8420"/>
                  </a:lnTo>
                  <a:lnTo>
                    <a:pt x="4210" y="12630"/>
                  </a:lnTo>
                  <a:lnTo>
                    <a:pt x="8420" y="12630"/>
                  </a:lnTo>
                  <a:lnTo>
                    <a:pt x="14735" y="4210"/>
                  </a:lnTo>
                  <a:lnTo>
                    <a:pt x="14735" y="2105"/>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6" name="任意多边形: 形状 655">
              <a:extLst>
                <a:ext uri="{FF2B5EF4-FFF2-40B4-BE49-F238E27FC236}">
                  <a16:creationId xmlns:a16="http://schemas.microsoft.com/office/drawing/2014/main" xmlns="" id="{F09C8C3B-647D-40FC-B810-527CD65F9E54}"/>
                </a:ext>
              </a:extLst>
            </p:cNvPr>
            <p:cNvSpPr/>
            <p:nvPr/>
          </p:nvSpPr>
          <p:spPr>
            <a:xfrm flipH="1">
              <a:off x="7205148" y="2687758"/>
              <a:ext cx="10525" cy="8420"/>
            </a:xfrm>
            <a:custGeom>
              <a:avLst/>
              <a:gdLst/>
              <a:ahLst/>
              <a:cxnLst/>
              <a:rect l="l" t="t" r="r" b="b"/>
              <a:pathLst>
                <a:path w="10525" h="8420">
                  <a:moveTo>
                    <a:pt x="10525" y="0"/>
                  </a:moveTo>
                  <a:lnTo>
                    <a:pt x="0" y="0"/>
                  </a:lnTo>
                  <a:lnTo>
                    <a:pt x="0" y="8420"/>
                  </a:lnTo>
                  <a:lnTo>
                    <a:pt x="2105" y="8420"/>
                  </a:lnTo>
                  <a:lnTo>
                    <a:pt x="10525" y="6315"/>
                  </a:ln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7" name="任意多边形: 形状 656">
              <a:extLst>
                <a:ext uri="{FF2B5EF4-FFF2-40B4-BE49-F238E27FC236}">
                  <a16:creationId xmlns:a16="http://schemas.microsoft.com/office/drawing/2014/main" xmlns="" id="{65572167-C24C-4E9A-A212-46F09FAFCE9E}"/>
                </a:ext>
              </a:extLst>
            </p:cNvPr>
            <p:cNvSpPr/>
            <p:nvPr/>
          </p:nvSpPr>
          <p:spPr>
            <a:xfrm flipH="1">
              <a:off x="6235152" y="2689863"/>
              <a:ext cx="1321534" cy="795017"/>
            </a:xfrm>
            <a:custGeom>
              <a:avLst/>
              <a:gdLst/>
              <a:ahLst/>
              <a:cxnLst/>
              <a:rect l="l" t="t" r="r" b="b"/>
              <a:pathLst>
                <a:path w="1321534" h="795017">
                  <a:moveTo>
                    <a:pt x="614667" y="0"/>
                  </a:moveTo>
                  <a:lnTo>
                    <a:pt x="612562" y="0"/>
                  </a:lnTo>
                  <a:lnTo>
                    <a:pt x="593617" y="2105"/>
                  </a:lnTo>
                  <a:cubicBezTo>
                    <a:pt x="592213" y="702"/>
                    <a:pt x="590459" y="351"/>
                    <a:pt x="588354" y="1052"/>
                  </a:cubicBezTo>
                  <a:cubicBezTo>
                    <a:pt x="586249" y="1754"/>
                    <a:pt x="585196" y="2806"/>
                    <a:pt x="585196" y="4210"/>
                  </a:cubicBezTo>
                  <a:cubicBezTo>
                    <a:pt x="585196" y="9823"/>
                    <a:pt x="590108" y="10525"/>
                    <a:pt x="599932" y="6315"/>
                  </a:cubicBezTo>
                  <a:lnTo>
                    <a:pt x="606247" y="18945"/>
                  </a:lnTo>
                  <a:lnTo>
                    <a:pt x="623087" y="18945"/>
                  </a:lnTo>
                  <a:lnTo>
                    <a:pt x="627297" y="23155"/>
                  </a:lnTo>
                  <a:lnTo>
                    <a:pt x="618877" y="33680"/>
                  </a:lnTo>
                  <a:cubicBezTo>
                    <a:pt x="610457" y="33680"/>
                    <a:pt x="603089" y="32277"/>
                    <a:pt x="596774" y="29470"/>
                  </a:cubicBezTo>
                  <a:cubicBezTo>
                    <a:pt x="590459" y="26663"/>
                    <a:pt x="587302" y="22454"/>
                    <a:pt x="587302" y="16840"/>
                  </a:cubicBezTo>
                  <a:lnTo>
                    <a:pt x="570461" y="29470"/>
                  </a:lnTo>
                  <a:lnTo>
                    <a:pt x="570461" y="25260"/>
                  </a:lnTo>
                  <a:lnTo>
                    <a:pt x="551516" y="33680"/>
                  </a:lnTo>
                  <a:lnTo>
                    <a:pt x="553621" y="48415"/>
                  </a:lnTo>
                  <a:lnTo>
                    <a:pt x="528361" y="33680"/>
                  </a:lnTo>
                  <a:cubicBezTo>
                    <a:pt x="531168" y="32277"/>
                    <a:pt x="531518" y="30873"/>
                    <a:pt x="529413" y="29470"/>
                  </a:cubicBezTo>
                  <a:cubicBezTo>
                    <a:pt x="527308" y="28067"/>
                    <a:pt x="524502" y="27716"/>
                    <a:pt x="520993" y="28418"/>
                  </a:cubicBezTo>
                  <a:cubicBezTo>
                    <a:pt x="517485" y="29119"/>
                    <a:pt x="515731" y="30873"/>
                    <a:pt x="515731" y="33680"/>
                  </a:cubicBezTo>
                  <a:lnTo>
                    <a:pt x="503101" y="25260"/>
                  </a:lnTo>
                  <a:lnTo>
                    <a:pt x="498890" y="25260"/>
                  </a:lnTo>
                  <a:lnTo>
                    <a:pt x="482050" y="33680"/>
                  </a:lnTo>
                  <a:lnTo>
                    <a:pt x="473630" y="44205"/>
                  </a:lnTo>
                  <a:lnTo>
                    <a:pt x="461000" y="29470"/>
                  </a:lnTo>
                  <a:lnTo>
                    <a:pt x="452580" y="33680"/>
                  </a:lnTo>
                  <a:lnTo>
                    <a:pt x="454685" y="35785"/>
                  </a:lnTo>
                  <a:cubicBezTo>
                    <a:pt x="454685" y="39995"/>
                    <a:pt x="453983" y="39995"/>
                    <a:pt x="452580" y="35785"/>
                  </a:cubicBezTo>
                  <a:cubicBezTo>
                    <a:pt x="451177" y="31575"/>
                    <a:pt x="449072" y="30873"/>
                    <a:pt x="446265" y="33680"/>
                  </a:cubicBezTo>
                  <a:lnTo>
                    <a:pt x="435740" y="42100"/>
                  </a:lnTo>
                  <a:lnTo>
                    <a:pt x="425215" y="33680"/>
                  </a:lnTo>
                  <a:lnTo>
                    <a:pt x="406269" y="44205"/>
                  </a:lnTo>
                  <a:lnTo>
                    <a:pt x="404164" y="33680"/>
                  </a:lnTo>
                  <a:cubicBezTo>
                    <a:pt x="408374" y="29470"/>
                    <a:pt x="409778" y="26663"/>
                    <a:pt x="408374" y="25260"/>
                  </a:cubicBezTo>
                  <a:lnTo>
                    <a:pt x="389429" y="33680"/>
                  </a:lnTo>
                  <a:lnTo>
                    <a:pt x="381009" y="27365"/>
                  </a:lnTo>
                  <a:lnTo>
                    <a:pt x="376799" y="27365"/>
                  </a:lnTo>
                  <a:cubicBezTo>
                    <a:pt x="373992" y="35785"/>
                    <a:pt x="369081" y="42802"/>
                    <a:pt x="362064" y="48415"/>
                  </a:cubicBezTo>
                  <a:lnTo>
                    <a:pt x="357854" y="46310"/>
                  </a:lnTo>
                  <a:cubicBezTo>
                    <a:pt x="352240" y="49117"/>
                    <a:pt x="347329" y="52275"/>
                    <a:pt x="343119" y="55783"/>
                  </a:cubicBezTo>
                  <a:cubicBezTo>
                    <a:pt x="338909" y="59291"/>
                    <a:pt x="336804" y="64554"/>
                    <a:pt x="336804" y="71571"/>
                  </a:cubicBezTo>
                  <a:cubicBezTo>
                    <a:pt x="298913" y="88411"/>
                    <a:pt x="279968" y="102444"/>
                    <a:pt x="279968" y="113671"/>
                  </a:cubicBezTo>
                  <a:lnTo>
                    <a:pt x="275758" y="111566"/>
                  </a:lnTo>
                  <a:lnTo>
                    <a:pt x="263128" y="128406"/>
                  </a:lnTo>
                  <a:lnTo>
                    <a:pt x="256813" y="122091"/>
                  </a:lnTo>
                  <a:cubicBezTo>
                    <a:pt x="242779" y="133318"/>
                    <a:pt x="234359" y="143843"/>
                    <a:pt x="231552" y="153667"/>
                  </a:cubicBezTo>
                  <a:lnTo>
                    <a:pt x="216817" y="151562"/>
                  </a:lnTo>
                  <a:lnTo>
                    <a:pt x="214712" y="164192"/>
                  </a:lnTo>
                  <a:lnTo>
                    <a:pt x="199977" y="164192"/>
                  </a:lnTo>
                  <a:lnTo>
                    <a:pt x="189452" y="191557"/>
                  </a:lnTo>
                  <a:lnTo>
                    <a:pt x="172612" y="206292"/>
                  </a:lnTo>
                  <a:cubicBezTo>
                    <a:pt x="166998" y="206292"/>
                    <a:pt x="162437" y="209450"/>
                    <a:pt x="158929" y="215765"/>
                  </a:cubicBezTo>
                  <a:cubicBezTo>
                    <a:pt x="155421" y="222080"/>
                    <a:pt x="153667" y="228044"/>
                    <a:pt x="153667" y="233658"/>
                  </a:cubicBezTo>
                  <a:lnTo>
                    <a:pt x="138931" y="239973"/>
                  </a:lnTo>
                  <a:cubicBezTo>
                    <a:pt x="136125" y="241376"/>
                    <a:pt x="134721" y="243481"/>
                    <a:pt x="134721" y="246288"/>
                  </a:cubicBezTo>
                  <a:cubicBezTo>
                    <a:pt x="134721" y="249094"/>
                    <a:pt x="135423" y="251199"/>
                    <a:pt x="136826" y="252603"/>
                  </a:cubicBezTo>
                  <a:lnTo>
                    <a:pt x="132616" y="282073"/>
                  </a:lnTo>
                  <a:lnTo>
                    <a:pt x="134721" y="282073"/>
                  </a:lnTo>
                  <a:lnTo>
                    <a:pt x="130511" y="290493"/>
                  </a:lnTo>
                  <a:lnTo>
                    <a:pt x="122091" y="282073"/>
                  </a:lnTo>
                  <a:lnTo>
                    <a:pt x="117881" y="282073"/>
                  </a:lnTo>
                  <a:lnTo>
                    <a:pt x="111566" y="292598"/>
                  </a:lnTo>
                  <a:lnTo>
                    <a:pt x="117881" y="301018"/>
                  </a:lnTo>
                  <a:lnTo>
                    <a:pt x="117881" y="322069"/>
                  </a:lnTo>
                  <a:lnTo>
                    <a:pt x="96831" y="330489"/>
                  </a:lnTo>
                  <a:lnTo>
                    <a:pt x="94726" y="330489"/>
                  </a:lnTo>
                  <a:lnTo>
                    <a:pt x="90516" y="319964"/>
                  </a:lnTo>
                  <a:cubicBezTo>
                    <a:pt x="87709" y="338207"/>
                    <a:pt x="80692" y="352942"/>
                    <a:pt x="69465" y="364169"/>
                  </a:cubicBezTo>
                  <a:lnTo>
                    <a:pt x="86306" y="376799"/>
                  </a:lnTo>
                  <a:cubicBezTo>
                    <a:pt x="87709" y="379606"/>
                    <a:pt x="87709" y="382062"/>
                    <a:pt x="86306" y="384167"/>
                  </a:cubicBezTo>
                  <a:cubicBezTo>
                    <a:pt x="84902" y="386272"/>
                    <a:pt x="83499" y="387324"/>
                    <a:pt x="82096" y="387324"/>
                  </a:cubicBezTo>
                  <a:lnTo>
                    <a:pt x="73675" y="383114"/>
                  </a:lnTo>
                  <a:lnTo>
                    <a:pt x="58940" y="423110"/>
                  </a:lnTo>
                  <a:lnTo>
                    <a:pt x="48415" y="433635"/>
                  </a:lnTo>
                  <a:lnTo>
                    <a:pt x="54730" y="454685"/>
                  </a:lnTo>
                  <a:lnTo>
                    <a:pt x="42100" y="454685"/>
                  </a:lnTo>
                  <a:cubicBezTo>
                    <a:pt x="39294" y="467315"/>
                    <a:pt x="39294" y="477840"/>
                    <a:pt x="42100" y="486261"/>
                  </a:cubicBezTo>
                  <a:lnTo>
                    <a:pt x="31575" y="490471"/>
                  </a:lnTo>
                  <a:cubicBezTo>
                    <a:pt x="34382" y="510118"/>
                    <a:pt x="35083" y="524853"/>
                    <a:pt x="33680" y="534676"/>
                  </a:cubicBezTo>
                  <a:lnTo>
                    <a:pt x="35785" y="538886"/>
                  </a:lnTo>
                  <a:lnTo>
                    <a:pt x="21050" y="585197"/>
                  </a:lnTo>
                  <a:lnTo>
                    <a:pt x="23155" y="597827"/>
                  </a:lnTo>
                  <a:cubicBezTo>
                    <a:pt x="23155" y="617474"/>
                    <a:pt x="17542" y="632911"/>
                    <a:pt x="6315" y="644137"/>
                  </a:cubicBezTo>
                  <a:lnTo>
                    <a:pt x="6315" y="646243"/>
                  </a:lnTo>
                  <a:lnTo>
                    <a:pt x="21050" y="675713"/>
                  </a:lnTo>
                  <a:lnTo>
                    <a:pt x="12630" y="675713"/>
                  </a:lnTo>
                  <a:lnTo>
                    <a:pt x="10525" y="686238"/>
                  </a:lnTo>
                  <a:lnTo>
                    <a:pt x="16840" y="696763"/>
                  </a:lnTo>
                  <a:lnTo>
                    <a:pt x="16840" y="703078"/>
                  </a:lnTo>
                  <a:lnTo>
                    <a:pt x="8420" y="709393"/>
                  </a:lnTo>
                  <a:lnTo>
                    <a:pt x="14735" y="726233"/>
                  </a:lnTo>
                  <a:lnTo>
                    <a:pt x="0" y="740969"/>
                  </a:lnTo>
                  <a:lnTo>
                    <a:pt x="14735" y="759914"/>
                  </a:lnTo>
                  <a:lnTo>
                    <a:pt x="14735" y="762019"/>
                  </a:lnTo>
                  <a:lnTo>
                    <a:pt x="4210" y="759914"/>
                  </a:lnTo>
                  <a:lnTo>
                    <a:pt x="6315" y="770439"/>
                  </a:lnTo>
                  <a:lnTo>
                    <a:pt x="4210" y="783069"/>
                  </a:lnTo>
                  <a:lnTo>
                    <a:pt x="10184" y="795017"/>
                  </a:lnTo>
                  <a:lnTo>
                    <a:pt x="353994" y="795017"/>
                  </a:lnTo>
                  <a:lnTo>
                    <a:pt x="355749" y="770439"/>
                  </a:lnTo>
                  <a:lnTo>
                    <a:pt x="345224" y="751494"/>
                  </a:lnTo>
                  <a:lnTo>
                    <a:pt x="347329" y="745179"/>
                  </a:lnTo>
                  <a:lnTo>
                    <a:pt x="334699" y="745179"/>
                  </a:lnTo>
                  <a:cubicBezTo>
                    <a:pt x="336102" y="747985"/>
                    <a:pt x="334348" y="749740"/>
                    <a:pt x="329436" y="750441"/>
                  </a:cubicBezTo>
                  <a:cubicBezTo>
                    <a:pt x="324524" y="751143"/>
                    <a:pt x="322770" y="750090"/>
                    <a:pt x="324173" y="747284"/>
                  </a:cubicBezTo>
                  <a:lnTo>
                    <a:pt x="332594" y="740969"/>
                  </a:lnTo>
                  <a:lnTo>
                    <a:pt x="332594" y="730443"/>
                  </a:lnTo>
                  <a:lnTo>
                    <a:pt x="338909" y="726233"/>
                  </a:lnTo>
                  <a:lnTo>
                    <a:pt x="345224" y="734654"/>
                  </a:lnTo>
                  <a:lnTo>
                    <a:pt x="345224" y="726233"/>
                  </a:lnTo>
                  <a:lnTo>
                    <a:pt x="341014" y="726233"/>
                  </a:lnTo>
                  <a:lnTo>
                    <a:pt x="347329" y="717813"/>
                  </a:lnTo>
                  <a:lnTo>
                    <a:pt x="345224" y="711498"/>
                  </a:lnTo>
                  <a:cubicBezTo>
                    <a:pt x="346627" y="708692"/>
                    <a:pt x="347329" y="703780"/>
                    <a:pt x="347329" y="696763"/>
                  </a:cubicBezTo>
                  <a:cubicBezTo>
                    <a:pt x="347329" y="689746"/>
                    <a:pt x="345925" y="682028"/>
                    <a:pt x="343119" y="673608"/>
                  </a:cubicBezTo>
                  <a:cubicBezTo>
                    <a:pt x="344522" y="675011"/>
                    <a:pt x="346978" y="675362"/>
                    <a:pt x="350486" y="674660"/>
                  </a:cubicBezTo>
                  <a:cubicBezTo>
                    <a:pt x="353995" y="673959"/>
                    <a:pt x="355047" y="672906"/>
                    <a:pt x="353644" y="671503"/>
                  </a:cubicBezTo>
                  <a:cubicBezTo>
                    <a:pt x="348030" y="671503"/>
                    <a:pt x="344171" y="668345"/>
                    <a:pt x="342066" y="662030"/>
                  </a:cubicBezTo>
                  <a:cubicBezTo>
                    <a:pt x="339961" y="655715"/>
                    <a:pt x="338909" y="649049"/>
                    <a:pt x="338909" y="642032"/>
                  </a:cubicBezTo>
                  <a:cubicBezTo>
                    <a:pt x="338909" y="635016"/>
                    <a:pt x="338207" y="629402"/>
                    <a:pt x="336804" y="625192"/>
                  </a:cubicBezTo>
                  <a:cubicBezTo>
                    <a:pt x="338207" y="623789"/>
                    <a:pt x="338558" y="622035"/>
                    <a:pt x="337856" y="619930"/>
                  </a:cubicBezTo>
                  <a:cubicBezTo>
                    <a:pt x="337154" y="617825"/>
                    <a:pt x="336102" y="616772"/>
                    <a:pt x="334699" y="616772"/>
                  </a:cubicBezTo>
                  <a:lnTo>
                    <a:pt x="332594" y="585197"/>
                  </a:lnTo>
                  <a:lnTo>
                    <a:pt x="336804" y="570462"/>
                  </a:lnTo>
                  <a:lnTo>
                    <a:pt x="334699" y="570462"/>
                  </a:lnTo>
                  <a:lnTo>
                    <a:pt x="338909" y="543096"/>
                  </a:lnTo>
                  <a:lnTo>
                    <a:pt x="336804" y="538886"/>
                  </a:lnTo>
                  <a:lnTo>
                    <a:pt x="343119" y="496786"/>
                  </a:lnTo>
                  <a:lnTo>
                    <a:pt x="341014" y="488366"/>
                  </a:lnTo>
                  <a:lnTo>
                    <a:pt x="343119" y="473630"/>
                  </a:lnTo>
                  <a:lnTo>
                    <a:pt x="341014" y="471525"/>
                  </a:lnTo>
                  <a:lnTo>
                    <a:pt x="345224" y="442055"/>
                  </a:lnTo>
                  <a:cubicBezTo>
                    <a:pt x="346627" y="443458"/>
                    <a:pt x="349434" y="443108"/>
                    <a:pt x="353644" y="441003"/>
                  </a:cubicBezTo>
                  <a:cubicBezTo>
                    <a:pt x="357854" y="438897"/>
                    <a:pt x="359959" y="435740"/>
                    <a:pt x="359959" y="431530"/>
                  </a:cubicBezTo>
                  <a:lnTo>
                    <a:pt x="359959" y="423110"/>
                  </a:lnTo>
                  <a:lnTo>
                    <a:pt x="351539" y="423110"/>
                  </a:lnTo>
                  <a:lnTo>
                    <a:pt x="351539" y="421005"/>
                  </a:lnTo>
                  <a:cubicBezTo>
                    <a:pt x="359959" y="398551"/>
                    <a:pt x="365572" y="381711"/>
                    <a:pt x="368379" y="370484"/>
                  </a:cubicBezTo>
                  <a:cubicBezTo>
                    <a:pt x="369782" y="364871"/>
                    <a:pt x="372238" y="357152"/>
                    <a:pt x="375747" y="347329"/>
                  </a:cubicBezTo>
                  <a:cubicBezTo>
                    <a:pt x="379255" y="337505"/>
                    <a:pt x="383114" y="329085"/>
                    <a:pt x="387324" y="322069"/>
                  </a:cubicBezTo>
                  <a:lnTo>
                    <a:pt x="406269" y="305228"/>
                  </a:lnTo>
                  <a:cubicBezTo>
                    <a:pt x="409076" y="303825"/>
                    <a:pt x="412585" y="305228"/>
                    <a:pt x="416795" y="309439"/>
                  </a:cubicBezTo>
                  <a:lnTo>
                    <a:pt x="429425" y="301018"/>
                  </a:lnTo>
                  <a:lnTo>
                    <a:pt x="439950" y="309439"/>
                  </a:lnTo>
                  <a:cubicBezTo>
                    <a:pt x="438546" y="310842"/>
                    <a:pt x="438546" y="312947"/>
                    <a:pt x="439950" y="315754"/>
                  </a:cubicBezTo>
                  <a:cubicBezTo>
                    <a:pt x="441353" y="318560"/>
                    <a:pt x="443458" y="319964"/>
                    <a:pt x="446265" y="319964"/>
                  </a:cubicBezTo>
                  <a:lnTo>
                    <a:pt x="471525" y="298913"/>
                  </a:lnTo>
                  <a:lnTo>
                    <a:pt x="484155" y="298913"/>
                  </a:lnTo>
                  <a:lnTo>
                    <a:pt x="505206" y="288388"/>
                  </a:lnTo>
                  <a:lnTo>
                    <a:pt x="513626" y="261023"/>
                  </a:lnTo>
                  <a:lnTo>
                    <a:pt x="522046" y="271548"/>
                  </a:lnTo>
                  <a:lnTo>
                    <a:pt x="547306" y="252603"/>
                  </a:lnTo>
                  <a:lnTo>
                    <a:pt x="549411" y="252603"/>
                  </a:lnTo>
                  <a:cubicBezTo>
                    <a:pt x="553621" y="252603"/>
                    <a:pt x="562041" y="254708"/>
                    <a:pt x="574671" y="258918"/>
                  </a:cubicBezTo>
                  <a:lnTo>
                    <a:pt x="587302" y="248393"/>
                  </a:lnTo>
                  <a:cubicBezTo>
                    <a:pt x="605545" y="255410"/>
                    <a:pt x="618877" y="258216"/>
                    <a:pt x="627297" y="256813"/>
                  </a:cubicBezTo>
                  <a:lnTo>
                    <a:pt x="631507" y="252603"/>
                  </a:lnTo>
                  <a:lnTo>
                    <a:pt x="654662" y="267338"/>
                  </a:lnTo>
                  <a:lnTo>
                    <a:pt x="660977" y="258918"/>
                  </a:lnTo>
                  <a:lnTo>
                    <a:pt x="682028" y="271548"/>
                  </a:lnTo>
                  <a:lnTo>
                    <a:pt x="692553" y="263128"/>
                  </a:lnTo>
                  <a:cubicBezTo>
                    <a:pt x="713603" y="277161"/>
                    <a:pt x="726935" y="284880"/>
                    <a:pt x="732548" y="286283"/>
                  </a:cubicBezTo>
                  <a:lnTo>
                    <a:pt x="732548" y="290493"/>
                  </a:lnTo>
                  <a:lnTo>
                    <a:pt x="740968" y="288388"/>
                  </a:lnTo>
                  <a:lnTo>
                    <a:pt x="740968" y="292598"/>
                  </a:lnTo>
                  <a:lnTo>
                    <a:pt x="747283" y="290493"/>
                  </a:lnTo>
                  <a:lnTo>
                    <a:pt x="783069" y="305228"/>
                  </a:lnTo>
                  <a:lnTo>
                    <a:pt x="793594" y="315754"/>
                  </a:lnTo>
                  <a:lnTo>
                    <a:pt x="793594" y="319964"/>
                  </a:lnTo>
                  <a:lnTo>
                    <a:pt x="808329" y="319964"/>
                  </a:lnTo>
                  <a:lnTo>
                    <a:pt x="816749" y="324174"/>
                  </a:lnTo>
                  <a:lnTo>
                    <a:pt x="814644" y="332594"/>
                  </a:lnTo>
                  <a:cubicBezTo>
                    <a:pt x="831484" y="346627"/>
                    <a:pt x="845518" y="354346"/>
                    <a:pt x="856745" y="355749"/>
                  </a:cubicBezTo>
                  <a:lnTo>
                    <a:pt x="875690" y="370484"/>
                  </a:lnTo>
                  <a:lnTo>
                    <a:pt x="879900" y="359959"/>
                  </a:lnTo>
                  <a:lnTo>
                    <a:pt x="890425" y="366274"/>
                  </a:lnTo>
                  <a:lnTo>
                    <a:pt x="882005" y="378904"/>
                  </a:lnTo>
                  <a:cubicBezTo>
                    <a:pt x="898845" y="381711"/>
                    <a:pt x="911475" y="386623"/>
                    <a:pt x="919895" y="393640"/>
                  </a:cubicBezTo>
                  <a:lnTo>
                    <a:pt x="919895" y="397850"/>
                  </a:lnTo>
                  <a:lnTo>
                    <a:pt x="909370" y="397850"/>
                  </a:lnTo>
                  <a:lnTo>
                    <a:pt x="909370" y="399955"/>
                  </a:lnTo>
                  <a:cubicBezTo>
                    <a:pt x="917790" y="405568"/>
                    <a:pt x="925509" y="409427"/>
                    <a:pt x="932526" y="411532"/>
                  </a:cubicBezTo>
                  <a:cubicBezTo>
                    <a:pt x="939542" y="413637"/>
                    <a:pt x="945156" y="416093"/>
                    <a:pt x="949366" y="418900"/>
                  </a:cubicBezTo>
                  <a:cubicBezTo>
                    <a:pt x="960593" y="431530"/>
                    <a:pt x="971819" y="444862"/>
                    <a:pt x="983046" y="458895"/>
                  </a:cubicBezTo>
                  <a:lnTo>
                    <a:pt x="983046" y="465210"/>
                  </a:lnTo>
                  <a:lnTo>
                    <a:pt x="968311" y="452580"/>
                  </a:lnTo>
                  <a:lnTo>
                    <a:pt x="964101" y="458895"/>
                  </a:lnTo>
                  <a:lnTo>
                    <a:pt x="964101" y="463105"/>
                  </a:lnTo>
                  <a:cubicBezTo>
                    <a:pt x="980941" y="496786"/>
                    <a:pt x="997781" y="516433"/>
                    <a:pt x="1014622" y="522046"/>
                  </a:cubicBezTo>
                  <a:lnTo>
                    <a:pt x="1014622" y="526256"/>
                  </a:lnTo>
                  <a:lnTo>
                    <a:pt x="1018832" y="524151"/>
                  </a:lnTo>
                  <a:lnTo>
                    <a:pt x="1016727" y="534676"/>
                  </a:lnTo>
                  <a:cubicBezTo>
                    <a:pt x="1016727" y="543096"/>
                    <a:pt x="1019533" y="550113"/>
                    <a:pt x="1025147" y="555726"/>
                  </a:cubicBezTo>
                  <a:lnTo>
                    <a:pt x="1039882" y="551516"/>
                  </a:lnTo>
                  <a:lnTo>
                    <a:pt x="1044092" y="555726"/>
                  </a:lnTo>
                  <a:lnTo>
                    <a:pt x="1039882" y="566251"/>
                  </a:lnTo>
                  <a:cubicBezTo>
                    <a:pt x="1039882" y="563445"/>
                    <a:pt x="1038128" y="563445"/>
                    <a:pt x="1034619" y="566251"/>
                  </a:cubicBezTo>
                  <a:cubicBezTo>
                    <a:pt x="1031111" y="569058"/>
                    <a:pt x="1030058" y="571163"/>
                    <a:pt x="1031462" y="572567"/>
                  </a:cubicBezTo>
                  <a:lnTo>
                    <a:pt x="1050407" y="593617"/>
                  </a:lnTo>
                  <a:lnTo>
                    <a:pt x="1041987" y="602037"/>
                  </a:lnTo>
                  <a:lnTo>
                    <a:pt x="1060932" y="612562"/>
                  </a:lnTo>
                  <a:cubicBezTo>
                    <a:pt x="1062336" y="613965"/>
                    <a:pt x="1063037" y="615720"/>
                    <a:pt x="1063037" y="617825"/>
                  </a:cubicBezTo>
                  <a:cubicBezTo>
                    <a:pt x="1063037" y="619930"/>
                    <a:pt x="1061634" y="620280"/>
                    <a:pt x="1058827" y="618877"/>
                  </a:cubicBezTo>
                  <a:lnTo>
                    <a:pt x="1069352" y="644137"/>
                  </a:lnTo>
                  <a:lnTo>
                    <a:pt x="1067247" y="652558"/>
                  </a:lnTo>
                  <a:lnTo>
                    <a:pt x="1081982" y="671503"/>
                  </a:lnTo>
                  <a:cubicBezTo>
                    <a:pt x="1080579" y="674310"/>
                    <a:pt x="1079877" y="679923"/>
                    <a:pt x="1079877" y="688343"/>
                  </a:cubicBezTo>
                  <a:cubicBezTo>
                    <a:pt x="1079877" y="700973"/>
                    <a:pt x="1082684" y="715708"/>
                    <a:pt x="1088297" y="732549"/>
                  </a:cubicBezTo>
                  <a:lnTo>
                    <a:pt x="1084087" y="764124"/>
                  </a:lnTo>
                  <a:lnTo>
                    <a:pt x="1086192" y="764124"/>
                  </a:lnTo>
                  <a:lnTo>
                    <a:pt x="1079242" y="795017"/>
                  </a:lnTo>
                  <a:lnTo>
                    <a:pt x="1319160" y="795017"/>
                  </a:lnTo>
                  <a:lnTo>
                    <a:pt x="1313535" y="785174"/>
                  </a:lnTo>
                  <a:cubicBezTo>
                    <a:pt x="1312132" y="783771"/>
                    <a:pt x="1313535" y="781666"/>
                    <a:pt x="1317745" y="778859"/>
                  </a:cubicBezTo>
                  <a:cubicBezTo>
                    <a:pt x="1321955" y="776052"/>
                    <a:pt x="1322657" y="774649"/>
                    <a:pt x="1319850" y="774649"/>
                  </a:cubicBezTo>
                  <a:cubicBezTo>
                    <a:pt x="1315640" y="774649"/>
                    <a:pt x="1315289" y="773246"/>
                    <a:pt x="1318798" y="770439"/>
                  </a:cubicBezTo>
                  <a:cubicBezTo>
                    <a:pt x="1322306" y="767632"/>
                    <a:pt x="1321254" y="764124"/>
                    <a:pt x="1315640" y="759914"/>
                  </a:cubicBezTo>
                  <a:lnTo>
                    <a:pt x="1319850" y="747284"/>
                  </a:lnTo>
                  <a:cubicBezTo>
                    <a:pt x="1319850" y="744477"/>
                    <a:pt x="1318798" y="738513"/>
                    <a:pt x="1316693" y="729391"/>
                  </a:cubicBezTo>
                  <a:cubicBezTo>
                    <a:pt x="1314588" y="720269"/>
                    <a:pt x="1314938" y="711498"/>
                    <a:pt x="1317745" y="703078"/>
                  </a:cubicBezTo>
                  <a:lnTo>
                    <a:pt x="1313535" y="673608"/>
                  </a:lnTo>
                  <a:lnTo>
                    <a:pt x="1315640" y="669398"/>
                  </a:lnTo>
                  <a:cubicBezTo>
                    <a:pt x="1310027" y="659574"/>
                    <a:pt x="1306168" y="645892"/>
                    <a:pt x="1304063" y="628350"/>
                  </a:cubicBezTo>
                  <a:cubicBezTo>
                    <a:pt x="1301957" y="610808"/>
                    <a:pt x="1299502" y="598529"/>
                    <a:pt x="1296695" y="591512"/>
                  </a:cubicBezTo>
                  <a:cubicBezTo>
                    <a:pt x="1291082" y="580285"/>
                    <a:pt x="1278451" y="555726"/>
                    <a:pt x="1258804" y="517836"/>
                  </a:cubicBezTo>
                  <a:cubicBezTo>
                    <a:pt x="1234948" y="472929"/>
                    <a:pt x="1219511" y="441353"/>
                    <a:pt x="1212494" y="423110"/>
                  </a:cubicBezTo>
                  <a:cubicBezTo>
                    <a:pt x="1188637" y="399253"/>
                    <a:pt x="1162675" y="366976"/>
                    <a:pt x="1134608" y="326279"/>
                  </a:cubicBezTo>
                  <a:cubicBezTo>
                    <a:pt x="1107944" y="288388"/>
                    <a:pt x="1083035" y="256813"/>
                    <a:pt x="1059880" y="231553"/>
                  </a:cubicBezTo>
                  <a:cubicBezTo>
                    <a:pt x="1036724" y="206292"/>
                    <a:pt x="1008306" y="183839"/>
                    <a:pt x="974626" y="164192"/>
                  </a:cubicBezTo>
                  <a:lnTo>
                    <a:pt x="957786" y="159982"/>
                  </a:lnTo>
                  <a:lnTo>
                    <a:pt x="955681" y="147352"/>
                  </a:lnTo>
                  <a:lnTo>
                    <a:pt x="945156" y="149457"/>
                  </a:lnTo>
                  <a:lnTo>
                    <a:pt x="945156" y="138931"/>
                  </a:lnTo>
                  <a:cubicBezTo>
                    <a:pt x="954979" y="138931"/>
                    <a:pt x="958488" y="138230"/>
                    <a:pt x="955681" y="136826"/>
                  </a:cubicBezTo>
                  <a:cubicBezTo>
                    <a:pt x="952874" y="135423"/>
                    <a:pt x="948313" y="133318"/>
                    <a:pt x="941998" y="130511"/>
                  </a:cubicBezTo>
                  <a:cubicBezTo>
                    <a:pt x="935683" y="127705"/>
                    <a:pt x="929719" y="127705"/>
                    <a:pt x="924106" y="130511"/>
                  </a:cubicBezTo>
                  <a:lnTo>
                    <a:pt x="915685" y="119986"/>
                  </a:lnTo>
                  <a:lnTo>
                    <a:pt x="909370" y="122091"/>
                  </a:lnTo>
                  <a:lnTo>
                    <a:pt x="884110" y="105251"/>
                  </a:lnTo>
                  <a:lnTo>
                    <a:pt x="884110" y="101041"/>
                  </a:lnTo>
                  <a:lnTo>
                    <a:pt x="896740" y="94726"/>
                  </a:lnTo>
                  <a:cubicBezTo>
                    <a:pt x="892530" y="93323"/>
                    <a:pt x="885864" y="90867"/>
                    <a:pt x="876742" y="87358"/>
                  </a:cubicBezTo>
                  <a:cubicBezTo>
                    <a:pt x="867621" y="83850"/>
                    <a:pt x="860253" y="79991"/>
                    <a:pt x="854640" y="75781"/>
                  </a:cubicBezTo>
                  <a:lnTo>
                    <a:pt x="850430" y="86306"/>
                  </a:lnTo>
                  <a:lnTo>
                    <a:pt x="831484" y="65256"/>
                  </a:lnTo>
                  <a:cubicBezTo>
                    <a:pt x="832888" y="65256"/>
                    <a:pt x="833589" y="63852"/>
                    <a:pt x="833589" y="61045"/>
                  </a:cubicBezTo>
                  <a:cubicBezTo>
                    <a:pt x="833589" y="58239"/>
                    <a:pt x="832888" y="56835"/>
                    <a:pt x="831484" y="56835"/>
                  </a:cubicBezTo>
                  <a:lnTo>
                    <a:pt x="827274" y="56835"/>
                  </a:lnTo>
                  <a:lnTo>
                    <a:pt x="827274" y="71571"/>
                  </a:lnTo>
                  <a:lnTo>
                    <a:pt x="812539" y="65256"/>
                  </a:lnTo>
                  <a:cubicBezTo>
                    <a:pt x="815346" y="65256"/>
                    <a:pt x="816749" y="64554"/>
                    <a:pt x="816749" y="63151"/>
                  </a:cubicBezTo>
                  <a:cubicBezTo>
                    <a:pt x="805522" y="51924"/>
                    <a:pt x="794997" y="44205"/>
                    <a:pt x="785174" y="39995"/>
                  </a:cubicBezTo>
                  <a:lnTo>
                    <a:pt x="795699" y="54730"/>
                  </a:lnTo>
                  <a:lnTo>
                    <a:pt x="795699" y="61045"/>
                  </a:lnTo>
                  <a:lnTo>
                    <a:pt x="751493" y="44205"/>
                  </a:lnTo>
                  <a:lnTo>
                    <a:pt x="757809" y="39995"/>
                  </a:lnTo>
                  <a:lnTo>
                    <a:pt x="772544" y="48415"/>
                  </a:lnTo>
                  <a:lnTo>
                    <a:pt x="778859" y="44205"/>
                  </a:lnTo>
                  <a:lnTo>
                    <a:pt x="755704" y="33680"/>
                  </a:lnTo>
                  <a:lnTo>
                    <a:pt x="751493" y="29470"/>
                  </a:lnTo>
                  <a:lnTo>
                    <a:pt x="740968" y="29470"/>
                  </a:lnTo>
                  <a:lnTo>
                    <a:pt x="743073" y="39995"/>
                  </a:lnTo>
                  <a:lnTo>
                    <a:pt x="736758" y="39995"/>
                  </a:lnTo>
                  <a:lnTo>
                    <a:pt x="736758" y="29470"/>
                  </a:lnTo>
                  <a:lnTo>
                    <a:pt x="732548" y="29470"/>
                  </a:lnTo>
                  <a:lnTo>
                    <a:pt x="734653" y="39995"/>
                  </a:lnTo>
                  <a:lnTo>
                    <a:pt x="717813" y="27365"/>
                  </a:lnTo>
                  <a:lnTo>
                    <a:pt x="709393" y="27365"/>
                  </a:lnTo>
                  <a:lnTo>
                    <a:pt x="709393" y="33680"/>
                  </a:lnTo>
                  <a:lnTo>
                    <a:pt x="707288" y="33680"/>
                  </a:lnTo>
                  <a:lnTo>
                    <a:pt x="707288" y="21050"/>
                  </a:lnTo>
                  <a:lnTo>
                    <a:pt x="724128" y="21050"/>
                  </a:lnTo>
                  <a:lnTo>
                    <a:pt x="730443" y="10525"/>
                  </a:lnTo>
                  <a:lnTo>
                    <a:pt x="711498" y="14735"/>
                  </a:lnTo>
                  <a:lnTo>
                    <a:pt x="709393" y="8420"/>
                  </a:lnTo>
                  <a:cubicBezTo>
                    <a:pt x="703780" y="8420"/>
                    <a:pt x="701675" y="11227"/>
                    <a:pt x="703078" y="16840"/>
                  </a:cubicBezTo>
                  <a:cubicBezTo>
                    <a:pt x="704481" y="22454"/>
                    <a:pt x="702376" y="24558"/>
                    <a:pt x="696763" y="23155"/>
                  </a:cubicBezTo>
                  <a:lnTo>
                    <a:pt x="700973" y="42100"/>
                  </a:lnTo>
                  <a:lnTo>
                    <a:pt x="694658" y="42100"/>
                  </a:lnTo>
                  <a:lnTo>
                    <a:pt x="690448" y="29470"/>
                  </a:lnTo>
                  <a:lnTo>
                    <a:pt x="675713" y="29470"/>
                  </a:lnTo>
                  <a:lnTo>
                    <a:pt x="682028" y="18945"/>
                  </a:lnTo>
                  <a:lnTo>
                    <a:pt x="677818" y="18945"/>
                  </a:lnTo>
                  <a:lnTo>
                    <a:pt x="669398" y="25260"/>
                  </a:lnTo>
                  <a:lnTo>
                    <a:pt x="663082" y="16840"/>
                  </a:lnTo>
                  <a:lnTo>
                    <a:pt x="656767" y="16840"/>
                  </a:lnTo>
                  <a:cubicBezTo>
                    <a:pt x="656767" y="30873"/>
                    <a:pt x="655013" y="35434"/>
                    <a:pt x="651505" y="30523"/>
                  </a:cubicBezTo>
                  <a:cubicBezTo>
                    <a:pt x="647996" y="25611"/>
                    <a:pt x="646242" y="27365"/>
                    <a:pt x="646242" y="35785"/>
                  </a:cubicBezTo>
                  <a:lnTo>
                    <a:pt x="631507" y="33680"/>
                  </a:lnTo>
                  <a:lnTo>
                    <a:pt x="633612" y="14735"/>
                  </a:lnTo>
                  <a:lnTo>
                    <a:pt x="614667" y="14735"/>
                  </a:lnTo>
                  <a:lnTo>
                    <a:pt x="614667" y="0"/>
                  </a:lnTo>
                  <a:close/>
                  <a:moveTo>
                    <a:pt x="804119" y="56835"/>
                  </a:moveTo>
                  <a:lnTo>
                    <a:pt x="806224" y="65256"/>
                  </a:lnTo>
                  <a:lnTo>
                    <a:pt x="804119" y="65256"/>
                  </a:lnTo>
                  <a:lnTo>
                    <a:pt x="799909" y="63151"/>
                  </a:lnTo>
                  <a:lnTo>
                    <a:pt x="802014" y="56835"/>
                  </a:lnTo>
                  <a:lnTo>
                    <a:pt x="804119" y="56835"/>
                  </a:lnTo>
                  <a:close/>
                  <a:moveTo>
                    <a:pt x="328383" y="677818"/>
                  </a:moveTo>
                  <a:lnTo>
                    <a:pt x="332594" y="682028"/>
                  </a:lnTo>
                  <a:lnTo>
                    <a:pt x="332594" y="688343"/>
                  </a:lnTo>
                  <a:lnTo>
                    <a:pt x="328383" y="688343"/>
                  </a:lnTo>
                  <a:lnTo>
                    <a:pt x="328383" y="677818"/>
                  </a:lnTo>
                  <a:close/>
                  <a:moveTo>
                    <a:pt x="330489" y="705183"/>
                  </a:moveTo>
                  <a:lnTo>
                    <a:pt x="338909" y="709393"/>
                  </a:lnTo>
                  <a:lnTo>
                    <a:pt x="332594" y="709393"/>
                  </a:lnTo>
                  <a:lnTo>
                    <a:pt x="332594" y="722023"/>
                  </a:lnTo>
                  <a:lnTo>
                    <a:pt x="330489" y="722023"/>
                  </a:lnTo>
                  <a:lnTo>
                    <a:pt x="328383" y="715708"/>
                  </a:lnTo>
                  <a:lnTo>
                    <a:pt x="330489" y="705183"/>
                  </a:lnTo>
                  <a:close/>
                  <a:moveTo>
                    <a:pt x="265233" y="728339"/>
                  </a:moveTo>
                  <a:lnTo>
                    <a:pt x="271548" y="734654"/>
                  </a:lnTo>
                  <a:lnTo>
                    <a:pt x="271548" y="740969"/>
                  </a:lnTo>
                  <a:lnTo>
                    <a:pt x="267338" y="740969"/>
                  </a:lnTo>
                  <a:lnTo>
                    <a:pt x="265233" y="728339"/>
                  </a:lnTo>
                  <a:close/>
                  <a:moveTo>
                    <a:pt x="334699" y="762019"/>
                  </a:moveTo>
                  <a:lnTo>
                    <a:pt x="338909" y="766229"/>
                  </a:lnTo>
                  <a:lnTo>
                    <a:pt x="338909" y="770439"/>
                  </a:lnTo>
                  <a:lnTo>
                    <a:pt x="334699" y="770439"/>
                  </a:lnTo>
                  <a:lnTo>
                    <a:pt x="334699" y="76201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8" name="任意多边形: 形状 657">
              <a:extLst>
                <a:ext uri="{FF2B5EF4-FFF2-40B4-BE49-F238E27FC236}">
                  <a16:creationId xmlns:a16="http://schemas.microsoft.com/office/drawing/2014/main" xmlns="" id="{8C38E496-6F15-4731-9BAA-945521931975}"/>
                </a:ext>
              </a:extLst>
            </p:cNvPr>
            <p:cNvSpPr/>
            <p:nvPr/>
          </p:nvSpPr>
          <p:spPr>
            <a:xfrm flipH="1">
              <a:off x="6685206" y="2691968"/>
              <a:ext cx="25260" cy="16840"/>
            </a:xfrm>
            <a:custGeom>
              <a:avLst/>
              <a:gdLst/>
              <a:ahLst/>
              <a:cxnLst/>
              <a:rect l="l" t="t" r="r" b="b"/>
              <a:pathLst>
                <a:path w="25260" h="16840">
                  <a:moveTo>
                    <a:pt x="2105" y="0"/>
                  </a:moveTo>
                  <a:lnTo>
                    <a:pt x="0" y="0"/>
                  </a:lnTo>
                  <a:lnTo>
                    <a:pt x="0" y="6315"/>
                  </a:lnTo>
                  <a:lnTo>
                    <a:pt x="12630" y="12630"/>
                  </a:lnTo>
                  <a:lnTo>
                    <a:pt x="12630" y="16840"/>
                  </a:lnTo>
                  <a:lnTo>
                    <a:pt x="21050" y="16840"/>
                  </a:lnTo>
                  <a:lnTo>
                    <a:pt x="25260" y="10525"/>
                  </a:lnTo>
                  <a:lnTo>
                    <a:pt x="21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9" name="任意多边形: 形状 658">
              <a:extLst>
                <a:ext uri="{FF2B5EF4-FFF2-40B4-BE49-F238E27FC236}">
                  <a16:creationId xmlns:a16="http://schemas.microsoft.com/office/drawing/2014/main" xmlns="" id="{3E85FA01-6C65-4773-90E0-F4F3F5D3AD50}"/>
                </a:ext>
              </a:extLst>
            </p:cNvPr>
            <p:cNvSpPr/>
            <p:nvPr/>
          </p:nvSpPr>
          <p:spPr>
            <a:xfrm flipH="1">
              <a:off x="6899919" y="2691969"/>
              <a:ext cx="8420" cy="10525"/>
            </a:xfrm>
            <a:custGeom>
              <a:avLst/>
              <a:gdLst/>
              <a:ahLst/>
              <a:cxnLst/>
              <a:rect l="l" t="t" r="r" b="b"/>
              <a:pathLst>
                <a:path w="8420" h="10525">
                  <a:moveTo>
                    <a:pt x="4210" y="0"/>
                  </a:moveTo>
                  <a:lnTo>
                    <a:pt x="0" y="0"/>
                  </a:lnTo>
                  <a:lnTo>
                    <a:pt x="4210" y="10525"/>
                  </a:lnTo>
                  <a:lnTo>
                    <a:pt x="8420" y="4210"/>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0" name="任意多边形: 形状 659">
              <a:extLst>
                <a:ext uri="{FF2B5EF4-FFF2-40B4-BE49-F238E27FC236}">
                  <a16:creationId xmlns:a16="http://schemas.microsoft.com/office/drawing/2014/main" xmlns="" id="{692457A6-D642-44B2-A3D5-71B5774FD5BF}"/>
                </a:ext>
              </a:extLst>
            </p:cNvPr>
            <p:cNvSpPr/>
            <p:nvPr/>
          </p:nvSpPr>
          <p:spPr>
            <a:xfrm flipH="1">
              <a:off x="6870448" y="2694073"/>
              <a:ext cx="18946" cy="12630"/>
            </a:xfrm>
            <a:custGeom>
              <a:avLst/>
              <a:gdLst/>
              <a:ahLst/>
              <a:cxnLst/>
              <a:rect l="l" t="t" r="r" b="b"/>
              <a:pathLst>
                <a:path w="18946" h="12630">
                  <a:moveTo>
                    <a:pt x="4211" y="0"/>
                  </a:moveTo>
                  <a:lnTo>
                    <a:pt x="0" y="0"/>
                  </a:lnTo>
                  <a:cubicBezTo>
                    <a:pt x="0" y="8420"/>
                    <a:pt x="5614" y="12630"/>
                    <a:pt x="16841" y="12630"/>
                  </a:cubicBezTo>
                  <a:lnTo>
                    <a:pt x="18946" y="8420"/>
                  </a:lnTo>
                  <a:lnTo>
                    <a:pt x="14736" y="2105"/>
                  </a:lnTo>
                  <a:lnTo>
                    <a:pt x="8421" y="4210"/>
                  </a:lnTo>
                  <a:lnTo>
                    <a:pt x="421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1" name="任意多边形: 形状 660">
              <a:extLst>
                <a:ext uri="{FF2B5EF4-FFF2-40B4-BE49-F238E27FC236}">
                  <a16:creationId xmlns:a16="http://schemas.microsoft.com/office/drawing/2014/main" xmlns="" id="{FF5F260E-28E9-41A5-82B4-EB13CFF86697}"/>
                </a:ext>
              </a:extLst>
            </p:cNvPr>
            <p:cNvSpPr/>
            <p:nvPr/>
          </p:nvSpPr>
          <p:spPr>
            <a:xfrm flipH="1">
              <a:off x="6925179" y="2694073"/>
              <a:ext cx="8420" cy="8420"/>
            </a:xfrm>
            <a:custGeom>
              <a:avLst/>
              <a:gdLst/>
              <a:ahLst/>
              <a:cxnLst/>
              <a:rect l="l" t="t" r="r" b="b"/>
              <a:pathLst>
                <a:path w="8420" h="8420">
                  <a:moveTo>
                    <a:pt x="2105" y="0"/>
                  </a:moveTo>
                  <a:lnTo>
                    <a:pt x="0" y="0"/>
                  </a:lnTo>
                  <a:lnTo>
                    <a:pt x="4210" y="8420"/>
                  </a:lnTo>
                  <a:lnTo>
                    <a:pt x="8420" y="8420"/>
                  </a:lnTo>
                  <a:cubicBezTo>
                    <a:pt x="8420" y="2807"/>
                    <a:pt x="6315" y="0"/>
                    <a:pt x="21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2" name="任意多边形: 形状 661">
              <a:extLst>
                <a:ext uri="{FF2B5EF4-FFF2-40B4-BE49-F238E27FC236}">
                  <a16:creationId xmlns:a16="http://schemas.microsoft.com/office/drawing/2014/main" xmlns="" id="{9CD2191E-12BE-47B7-826F-06C49FC574AB}"/>
                </a:ext>
              </a:extLst>
            </p:cNvPr>
            <p:cNvSpPr/>
            <p:nvPr/>
          </p:nvSpPr>
          <p:spPr>
            <a:xfrm flipH="1">
              <a:off x="6982016" y="2694073"/>
              <a:ext cx="18945" cy="8420"/>
            </a:xfrm>
            <a:custGeom>
              <a:avLst/>
              <a:gdLst/>
              <a:ahLst/>
              <a:cxnLst/>
              <a:rect l="l" t="t" r="r" b="b"/>
              <a:pathLst>
                <a:path w="18945" h="8420">
                  <a:moveTo>
                    <a:pt x="10525" y="0"/>
                  </a:moveTo>
                  <a:lnTo>
                    <a:pt x="0" y="0"/>
                  </a:lnTo>
                  <a:lnTo>
                    <a:pt x="6315" y="8420"/>
                  </a:lnTo>
                  <a:lnTo>
                    <a:pt x="14735" y="8420"/>
                  </a:lnTo>
                  <a:lnTo>
                    <a:pt x="18945" y="4210"/>
                  </a:ln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3" name="任意多边形: 形状 662">
              <a:extLst>
                <a:ext uri="{FF2B5EF4-FFF2-40B4-BE49-F238E27FC236}">
                  <a16:creationId xmlns:a16="http://schemas.microsoft.com/office/drawing/2014/main" xmlns="" id="{1C575146-FE6C-45E8-902B-E0C4EB58BF62}"/>
                </a:ext>
              </a:extLst>
            </p:cNvPr>
            <p:cNvSpPr/>
            <p:nvPr/>
          </p:nvSpPr>
          <p:spPr>
            <a:xfrm flipH="1">
              <a:off x="7146207" y="2696178"/>
              <a:ext cx="8420" cy="8420"/>
            </a:xfrm>
            <a:custGeom>
              <a:avLst/>
              <a:gdLst/>
              <a:ahLst/>
              <a:cxnLst/>
              <a:rect l="l" t="t" r="r" b="b"/>
              <a:pathLst>
                <a:path w="8420" h="8420">
                  <a:moveTo>
                    <a:pt x="8420" y="0"/>
                  </a:moveTo>
                  <a:lnTo>
                    <a:pt x="2105" y="0"/>
                  </a:lnTo>
                  <a:lnTo>
                    <a:pt x="0" y="8420"/>
                  </a:lnTo>
                  <a:lnTo>
                    <a:pt x="4210" y="8420"/>
                  </a:lnTo>
                  <a:lnTo>
                    <a:pt x="84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4" name="任意多边形: 形状 663">
              <a:extLst>
                <a:ext uri="{FF2B5EF4-FFF2-40B4-BE49-F238E27FC236}">
                  <a16:creationId xmlns:a16="http://schemas.microsoft.com/office/drawing/2014/main" xmlns="" id="{A9D4F87F-5412-4B4E-977C-34C931B4BFEE}"/>
                </a:ext>
              </a:extLst>
            </p:cNvPr>
            <p:cNvSpPr/>
            <p:nvPr/>
          </p:nvSpPr>
          <p:spPr>
            <a:xfrm flipH="1">
              <a:off x="7186203" y="2696179"/>
              <a:ext cx="35785" cy="27365"/>
            </a:xfrm>
            <a:custGeom>
              <a:avLst/>
              <a:gdLst/>
              <a:ahLst/>
              <a:cxnLst/>
              <a:rect l="l" t="t" r="r" b="b"/>
              <a:pathLst>
                <a:path w="35785" h="27365">
                  <a:moveTo>
                    <a:pt x="35785" y="0"/>
                  </a:moveTo>
                  <a:lnTo>
                    <a:pt x="33680" y="0"/>
                  </a:lnTo>
                  <a:lnTo>
                    <a:pt x="0" y="23155"/>
                  </a:lnTo>
                  <a:lnTo>
                    <a:pt x="4210" y="27365"/>
                  </a:lnTo>
                  <a:lnTo>
                    <a:pt x="6315" y="27365"/>
                  </a:lnTo>
                  <a:lnTo>
                    <a:pt x="35785" y="8420"/>
                  </a:lnTo>
                  <a:lnTo>
                    <a:pt x="3578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5" name="任意多边形: 形状 664">
              <a:extLst>
                <a:ext uri="{FF2B5EF4-FFF2-40B4-BE49-F238E27FC236}">
                  <a16:creationId xmlns:a16="http://schemas.microsoft.com/office/drawing/2014/main" xmlns="" id="{3F354A40-1C25-45D2-A4EC-9B99ED80D9E4}"/>
                </a:ext>
              </a:extLst>
            </p:cNvPr>
            <p:cNvSpPr/>
            <p:nvPr/>
          </p:nvSpPr>
          <p:spPr>
            <a:xfrm flipH="1">
              <a:off x="7028326" y="2698283"/>
              <a:ext cx="6315" cy="8420"/>
            </a:xfrm>
            <a:custGeom>
              <a:avLst/>
              <a:gdLst/>
              <a:ahLst/>
              <a:cxnLst/>
              <a:rect l="l" t="t" r="r" b="b"/>
              <a:pathLst>
                <a:path w="6315" h="8420">
                  <a:moveTo>
                    <a:pt x="6315" y="0"/>
                  </a:moveTo>
                  <a:lnTo>
                    <a:pt x="2105" y="0"/>
                  </a:lnTo>
                  <a:lnTo>
                    <a:pt x="0" y="8420"/>
                  </a:lnTo>
                  <a:lnTo>
                    <a:pt x="2105" y="8420"/>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6" name="任意多边形: 形状 665">
              <a:extLst>
                <a:ext uri="{FF2B5EF4-FFF2-40B4-BE49-F238E27FC236}">
                  <a16:creationId xmlns:a16="http://schemas.microsoft.com/office/drawing/2014/main" xmlns="" id="{AED2EA59-915C-4247-A1E1-A84518F43C20}"/>
                </a:ext>
              </a:extLst>
            </p:cNvPr>
            <p:cNvSpPr/>
            <p:nvPr/>
          </p:nvSpPr>
          <p:spPr>
            <a:xfrm flipH="1">
              <a:off x="7047271" y="2698284"/>
              <a:ext cx="6315" cy="6315"/>
            </a:xfrm>
            <a:custGeom>
              <a:avLst/>
              <a:gdLst/>
              <a:ahLst/>
              <a:cxnLst/>
              <a:rect l="l" t="t" r="r" b="b"/>
              <a:pathLst>
                <a:path w="6315" h="6315">
                  <a:moveTo>
                    <a:pt x="2105" y="0"/>
                  </a:moveTo>
                  <a:lnTo>
                    <a:pt x="0" y="0"/>
                  </a:lnTo>
                  <a:lnTo>
                    <a:pt x="0" y="6315"/>
                  </a:lnTo>
                  <a:lnTo>
                    <a:pt x="6315" y="6315"/>
                  </a:lnTo>
                  <a:lnTo>
                    <a:pt x="21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7" name="任意多边形: 形状 666">
              <a:extLst>
                <a:ext uri="{FF2B5EF4-FFF2-40B4-BE49-F238E27FC236}">
                  <a16:creationId xmlns:a16="http://schemas.microsoft.com/office/drawing/2014/main" xmlns="" id="{BCBD07C6-A9D5-49AC-A03F-627458CF4404}"/>
                </a:ext>
              </a:extLst>
            </p:cNvPr>
            <p:cNvSpPr/>
            <p:nvPr/>
          </p:nvSpPr>
          <p:spPr>
            <a:xfrm flipH="1">
              <a:off x="7064112" y="2700388"/>
              <a:ext cx="23155" cy="12630"/>
            </a:xfrm>
            <a:custGeom>
              <a:avLst/>
              <a:gdLst/>
              <a:ahLst/>
              <a:cxnLst/>
              <a:rect l="l" t="t" r="r" b="b"/>
              <a:pathLst>
                <a:path w="23155" h="12630">
                  <a:moveTo>
                    <a:pt x="23155" y="0"/>
                  </a:moveTo>
                  <a:lnTo>
                    <a:pt x="8420" y="6315"/>
                  </a:lnTo>
                  <a:cubicBezTo>
                    <a:pt x="8420" y="3508"/>
                    <a:pt x="7017" y="2105"/>
                    <a:pt x="4210" y="2105"/>
                  </a:cubicBezTo>
                  <a:cubicBezTo>
                    <a:pt x="1403" y="2105"/>
                    <a:pt x="0" y="3508"/>
                    <a:pt x="0" y="6315"/>
                  </a:cubicBezTo>
                  <a:lnTo>
                    <a:pt x="8420" y="12630"/>
                  </a:lnTo>
                  <a:lnTo>
                    <a:pt x="23155" y="10525"/>
                  </a:lnTo>
                  <a:lnTo>
                    <a:pt x="231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8" name="任意多边形: 形状 667">
              <a:extLst>
                <a:ext uri="{FF2B5EF4-FFF2-40B4-BE49-F238E27FC236}">
                  <a16:creationId xmlns:a16="http://schemas.microsoft.com/office/drawing/2014/main" xmlns="" id="{E165E72C-DBAC-4523-A21A-5F590B193DD6}"/>
                </a:ext>
              </a:extLst>
            </p:cNvPr>
            <p:cNvSpPr/>
            <p:nvPr/>
          </p:nvSpPr>
          <p:spPr>
            <a:xfrm flipH="1">
              <a:off x="6807298" y="2702494"/>
              <a:ext cx="12630" cy="10525"/>
            </a:xfrm>
            <a:custGeom>
              <a:avLst/>
              <a:gdLst/>
              <a:ahLst/>
              <a:cxnLst/>
              <a:rect l="l" t="t" r="r" b="b"/>
              <a:pathLst>
                <a:path w="12630" h="10525">
                  <a:moveTo>
                    <a:pt x="0" y="0"/>
                  </a:moveTo>
                  <a:lnTo>
                    <a:pt x="0" y="4210"/>
                  </a:lnTo>
                  <a:lnTo>
                    <a:pt x="6315" y="10525"/>
                  </a:lnTo>
                  <a:lnTo>
                    <a:pt x="12630" y="10525"/>
                  </a:lnTo>
                  <a:lnTo>
                    <a:pt x="12630" y="210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9" name="任意多边形: 形状 668">
              <a:extLst>
                <a:ext uri="{FF2B5EF4-FFF2-40B4-BE49-F238E27FC236}">
                  <a16:creationId xmlns:a16="http://schemas.microsoft.com/office/drawing/2014/main" xmlns="" id="{93DE552D-DC33-47DF-ADAC-E825872071EA}"/>
                </a:ext>
              </a:extLst>
            </p:cNvPr>
            <p:cNvSpPr/>
            <p:nvPr/>
          </p:nvSpPr>
          <p:spPr>
            <a:xfrm flipH="1">
              <a:off x="6668366" y="2706704"/>
              <a:ext cx="12630" cy="10525"/>
            </a:xfrm>
            <a:custGeom>
              <a:avLst/>
              <a:gdLst/>
              <a:ahLst/>
              <a:cxnLst/>
              <a:rect l="l" t="t" r="r" b="b"/>
              <a:pathLst>
                <a:path w="12630" h="10525">
                  <a:moveTo>
                    <a:pt x="4210" y="0"/>
                  </a:moveTo>
                  <a:lnTo>
                    <a:pt x="0" y="0"/>
                  </a:lnTo>
                  <a:lnTo>
                    <a:pt x="0" y="6315"/>
                  </a:lnTo>
                  <a:lnTo>
                    <a:pt x="8420" y="10525"/>
                  </a:lnTo>
                  <a:lnTo>
                    <a:pt x="12630" y="10525"/>
                  </a:lnTo>
                  <a:lnTo>
                    <a:pt x="12630" y="4210"/>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0" name="任意多边形: 形状 669">
              <a:extLst>
                <a:ext uri="{FF2B5EF4-FFF2-40B4-BE49-F238E27FC236}">
                  <a16:creationId xmlns:a16="http://schemas.microsoft.com/office/drawing/2014/main" xmlns="" id="{909B197E-737F-4660-8CBE-4001527ABFC6}"/>
                </a:ext>
              </a:extLst>
            </p:cNvPr>
            <p:cNvSpPr/>
            <p:nvPr/>
          </p:nvSpPr>
          <p:spPr>
            <a:xfrm flipH="1">
              <a:off x="6777827" y="2708808"/>
              <a:ext cx="8420" cy="8420"/>
            </a:xfrm>
            <a:custGeom>
              <a:avLst/>
              <a:gdLst/>
              <a:ahLst/>
              <a:cxnLst/>
              <a:rect l="l" t="t" r="r" b="b"/>
              <a:pathLst>
                <a:path w="8420" h="8420">
                  <a:moveTo>
                    <a:pt x="2105" y="0"/>
                  </a:moveTo>
                  <a:lnTo>
                    <a:pt x="0" y="4210"/>
                  </a:lnTo>
                  <a:lnTo>
                    <a:pt x="2105" y="8420"/>
                  </a:lnTo>
                  <a:lnTo>
                    <a:pt x="8420" y="4210"/>
                  </a:lnTo>
                  <a:lnTo>
                    <a:pt x="21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1" name="任意多边形: 形状 670">
              <a:extLst>
                <a:ext uri="{FF2B5EF4-FFF2-40B4-BE49-F238E27FC236}">
                  <a16:creationId xmlns:a16="http://schemas.microsoft.com/office/drawing/2014/main" xmlns="" id="{D07E4ACC-6D51-4398-8A32-1D2DBA465908}"/>
                </a:ext>
              </a:extLst>
            </p:cNvPr>
            <p:cNvSpPr/>
            <p:nvPr/>
          </p:nvSpPr>
          <p:spPr>
            <a:xfrm flipH="1">
              <a:off x="6651526" y="2710913"/>
              <a:ext cx="12630" cy="8420"/>
            </a:xfrm>
            <a:custGeom>
              <a:avLst/>
              <a:gdLst/>
              <a:ahLst/>
              <a:cxnLst/>
              <a:rect l="l" t="t" r="r" b="b"/>
              <a:pathLst>
                <a:path w="12630" h="8420">
                  <a:moveTo>
                    <a:pt x="2105" y="0"/>
                  </a:moveTo>
                  <a:lnTo>
                    <a:pt x="0" y="4210"/>
                  </a:lnTo>
                  <a:lnTo>
                    <a:pt x="6315" y="8420"/>
                  </a:lnTo>
                  <a:lnTo>
                    <a:pt x="12630" y="2105"/>
                  </a:lnTo>
                  <a:lnTo>
                    <a:pt x="21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2" name="任意多边形: 形状 671">
              <a:extLst>
                <a:ext uri="{FF2B5EF4-FFF2-40B4-BE49-F238E27FC236}">
                  <a16:creationId xmlns:a16="http://schemas.microsoft.com/office/drawing/2014/main" xmlns="" id="{477818AD-7558-455A-BA91-BBB4D8517DCF}"/>
                </a:ext>
              </a:extLst>
            </p:cNvPr>
            <p:cNvSpPr/>
            <p:nvPr/>
          </p:nvSpPr>
          <p:spPr>
            <a:xfrm flipH="1">
              <a:off x="7095687" y="2710914"/>
              <a:ext cx="6315" cy="6315"/>
            </a:xfrm>
            <a:custGeom>
              <a:avLst/>
              <a:gdLst/>
              <a:ahLst/>
              <a:cxnLst/>
              <a:rect l="l" t="t" r="r" b="b"/>
              <a:pathLst>
                <a:path w="6315" h="6315">
                  <a:moveTo>
                    <a:pt x="6315" y="0"/>
                  </a:moveTo>
                  <a:lnTo>
                    <a:pt x="0" y="0"/>
                  </a:lnTo>
                  <a:lnTo>
                    <a:pt x="0" y="6315"/>
                  </a:lnTo>
                  <a:lnTo>
                    <a:pt x="6315" y="6315"/>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3" name="任意多边形: 形状 672">
              <a:extLst>
                <a:ext uri="{FF2B5EF4-FFF2-40B4-BE49-F238E27FC236}">
                  <a16:creationId xmlns:a16="http://schemas.microsoft.com/office/drawing/2014/main" xmlns="" id="{397539BD-B81A-45F4-A47A-6C5CEDAED3E3}"/>
                </a:ext>
              </a:extLst>
            </p:cNvPr>
            <p:cNvSpPr/>
            <p:nvPr/>
          </p:nvSpPr>
          <p:spPr>
            <a:xfrm flipH="1">
              <a:off x="7131471" y="2713019"/>
              <a:ext cx="12630" cy="10525"/>
            </a:xfrm>
            <a:custGeom>
              <a:avLst/>
              <a:gdLst/>
              <a:ahLst/>
              <a:cxnLst/>
              <a:rect l="l" t="t" r="r" b="b"/>
              <a:pathLst>
                <a:path w="12630" h="10525">
                  <a:moveTo>
                    <a:pt x="12630" y="0"/>
                  </a:moveTo>
                  <a:lnTo>
                    <a:pt x="6315" y="0"/>
                  </a:lnTo>
                  <a:lnTo>
                    <a:pt x="0" y="4210"/>
                  </a:lnTo>
                  <a:lnTo>
                    <a:pt x="0" y="10525"/>
                  </a:lnTo>
                  <a:lnTo>
                    <a:pt x="10525" y="10525"/>
                  </a:lnTo>
                  <a:lnTo>
                    <a:pt x="126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4" name="任意多边形: 形状 673">
              <a:extLst>
                <a:ext uri="{FF2B5EF4-FFF2-40B4-BE49-F238E27FC236}">
                  <a16:creationId xmlns:a16="http://schemas.microsoft.com/office/drawing/2014/main" xmlns="" id="{2DDC6BF0-1A2C-4203-BD91-21C049ADF9EC}"/>
                </a:ext>
              </a:extLst>
            </p:cNvPr>
            <p:cNvSpPr/>
            <p:nvPr/>
          </p:nvSpPr>
          <p:spPr>
            <a:xfrm flipH="1">
              <a:off x="6742043" y="2715124"/>
              <a:ext cx="14735" cy="10525"/>
            </a:xfrm>
            <a:custGeom>
              <a:avLst/>
              <a:gdLst/>
              <a:ahLst/>
              <a:cxnLst/>
              <a:rect l="l" t="t" r="r" b="b"/>
              <a:pathLst>
                <a:path w="14735" h="10525">
                  <a:moveTo>
                    <a:pt x="0" y="0"/>
                  </a:moveTo>
                  <a:lnTo>
                    <a:pt x="0" y="2105"/>
                  </a:lnTo>
                  <a:cubicBezTo>
                    <a:pt x="2807" y="4912"/>
                    <a:pt x="7718" y="7719"/>
                    <a:pt x="14735" y="10525"/>
                  </a:cubicBezTo>
                  <a:lnTo>
                    <a:pt x="14735" y="421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5" name="任意多边形: 形状 674">
              <a:extLst>
                <a:ext uri="{FF2B5EF4-FFF2-40B4-BE49-F238E27FC236}">
                  <a16:creationId xmlns:a16="http://schemas.microsoft.com/office/drawing/2014/main" xmlns="" id="{728B7275-AFBE-4FC3-A9E9-7BF0D89EB42A}"/>
                </a:ext>
              </a:extLst>
            </p:cNvPr>
            <p:cNvSpPr/>
            <p:nvPr/>
          </p:nvSpPr>
          <p:spPr>
            <a:xfrm flipH="1">
              <a:off x="7253564" y="2717228"/>
              <a:ext cx="14735" cy="16840"/>
            </a:xfrm>
            <a:custGeom>
              <a:avLst/>
              <a:gdLst/>
              <a:ahLst/>
              <a:cxnLst/>
              <a:rect l="l" t="t" r="r" b="b"/>
              <a:pathLst>
                <a:path w="14735" h="16840">
                  <a:moveTo>
                    <a:pt x="14735" y="0"/>
                  </a:moveTo>
                  <a:lnTo>
                    <a:pt x="4210" y="0"/>
                  </a:lnTo>
                  <a:lnTo>
                    <a:pt x="0" y="6315"/>
                  </a:lnTo>
                  <a:lnTo>
                    <a:pt x="4210" y="16840"/>
                  </a:lnTo>
                  <a:lnTo>
                    <a:pt x="14735" y="6315"/>
                  </a:lnTo>
                  <a:lnTo>
                    <a:pt x="1473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6" name="任意多边形: 形状 675">
              <a:extLst>
                <a:ext uri="{FF2B5EF4-FFF2-40B4-BE49-F238E27FC236}">
                  <a16:creationId xmlns:a16="http://schemas.microsoft.com/office/drawing/2014/main" xmlns="" id="{F88D4788-2293-42DA-98B2-9BB33833BCA3}"/>
                </a:ext>
              </a:extLst>
            </p:cNvPr>
            <p:cNvSpPr/>
            <p:nvPr/>
          </p:nvSpPr>
          <p:spPr>
            <a:xfrm flipH="1">
              <a:off x="6708362" y="2723544"/>
              <a:ext cx="6315" cy="10525"/>
            </a:xfrm>
            <a:custGeom>
              <a:avLst/>
              <a:gdLst/>
              <a:ahLst/>
              <a:cxnLst/>
              <a:rect l="l" t="t" r="r" b="b"/>
              <a:pathLst>
                <a:path w="6315" h="10525">
                  <a:moveTo>
                    <a:pt x="2105" y="0"/>
                  </a:moveTo>
                  <a:lnTo>
                    <a:pt x="0" y="0"/>
                  </a:lnTo>
                  <a:lnTo>
                    <a:pt x="0" y="10525"/>
                  </a:lnTo>
                  <a:lnTo>
                    <a:pt x="6315" y="10525"/>
                  </a:lnTo>
                  <a:cubicBezTo>
                    <a:pt x="6315" y="6315"/>
                    <a:pt x="4911" y="2807"/>
                    <a:pt x="21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7" name="任意多边形: 形状 676">
              <a:extLst>
                <a:ext uri="{FF2B5EF4-FFF2-40B4-BE49-F238E27FC236}">
                  <a16:creationId xmlns:a16="http://schemas.microsoft.com/office/drawing/2014/main" xmlns="" id="{1833B949-065F-484E-A927-630540BBAEAC}"/>
                </a:ext>
              </a:extLst>
            </p:cNvPr>
            <p:cNvSpPr/>
            <p:nvPr/>
          </p:nvSpPr>
          <p:spPr>
            <a:xfrm flipH="1">
              <a:off x="6678892" y="2734068"/>
              <a:ext cx="18945" cy="18946"/>
            </a:xfrm>
            <a:custGeom>
              <a:avLst/>
              <a:gdLst/>
              <a:ahLst/>
              <a:cxnLst/>
              <a:rect l="l" t="t" r="r" b="b"/>
              <a:pathLst>
                <a:path w="18945" h="18946">
                  <a:moveTo>
                    <a:pt x="8420" y="0"/>
                  </a:moveTo>
                  <a:lnTo>
                    <a:pt x="0" y="2105"/>
                  </a:lnTo>
                  <a:lnTo>
                    <a:pt x="0" y="12630"/>
                  </a:lnTo>
                  <a:lnTo>
                    <a:pt x="2105" y="12630"/>
                  </a:lnTo>
                  <a:lnTo>
                    <a:pt x="8420" y="10525"/>
                  </a:lnTo>
                  <a:lnTo>
                    <a:pt x="18945" y="18946"/>
                  </a:lnTo>
                  <a:lnTo>
                    <a:pt x="18945" y="16840"/>
                  </a:lnTo>
                  <a:lnTo>
                    <a:pt x="84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8" name="任意多边形: 形状 677">
              <a:extLst>
                <a:ext uri="{FF2B5EF4-FFF2-40B4-BE49-F238E27FC236}">
                  <a16:creationId xmlns:a16="http://schemas.microsoft.com/office/drawing/2014/main" xmlns="" id="{213651C7-FCF5-4DD9-AF31-907C7B2B751B}"/>
                </a:ext>
              </a:extLst>
            </p:cNvPr>
            <p:cNvSpPr/>
            <p:nvPr/>
          </p:nvSpPr>
          <p:spPr>
            <a:xfrm flipH="1">
              <a:off x="7240933" y="2736174"/>
              <a:ext cx="21050" cy="16841"/>
            </a:xfrm>
            <a:custGeom>
              <a:avLst/>
              <a:gdLst/>
              <a:ahLst/>
              <a:cxnLst/>
              <a:rect l="l" t="t" r="r" b="b"/>
              <a:pathLst>
                <a:path w="21050" h="16841">
                  <a:moveTo>
                    <a:pt x="21050" y="0"/>
                  </a:moveTo>
                  <a:lnTo>
                    <a:pt x="6315" y="2105"/>
                  </a:lnTo>
                  <a:lnTo>
                    <a:pt x="6315" y="10525"/>
                  </a:lnTo>
                  <a:lnTo>
                    <a:pt x="0" y="8420"/>
                  </a:lnTo>
                  <a:lnTo>
                    <a:pt x="0" y="16841"/>
                  </a:lnTo>
                  <a:lnTo>
                    <a:pt x="12630" y="16841"/>
                  </a:lnTo>
                  <a:lnTo>
                    <a:pt x="21050" y="2105"/>
                  </a:lnTo>
                  <a:lnTo>
                    <a:pt x="210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9" name="任意多边形: 形状 678">
              <a:extLst>
                <a:ext uri="{FF2B5EF4-FFF2-40B4-BE49-F238E27FC236}">
                  <a16:creationId xmlns:a16="http://schemas.microsoft.com/office/drawing/2014/main" xmlns="" id="{0FDD02D8-F839-41AE-BC83-C5E51D49754C}"/>
                </a:ext>
              </a:extLst>
            </p:cNvPr>
            <p:cNvSpPr/>
            <p:nvPr/>
          </p:nvSpPr>
          <p:spPr>
            <a:xfrm flipH="1">
              <a:off x="6666262" y="2750908"/>
              <a:ext cx="6315" cy="6316"/>
            </a:xfrm>
            <a:custGeom>
              <a:avLst/>
              <a:gdLst/>
              <a:ahLst/>
              <a:cxnLst/>
              <a:rect l="l" t="t" r="r" b="b"/>
              <a:pathLst>
                <a:path w="6315" h="6316">
                  <a:moveTo>
                    <a:pt x="6315" y="0"/>
                  </a:moveTo>
                  <a:lnTo>
                    <a:pt x="0" y="0"/>
                  </a:lnTo>
                  <a:cubicBezTo>
                    <a:pt x="1403" y="1404"/>
                    <a:pt x="2105" y="3509"/>
                    <a:pt x="2105" y="6316"/>
                  </a:cubicBezTo>
                  <a:lnTo>
                    <a:pt x="6315" y="6316"/>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0" name="任意多边形: 形状 679">
              <a:extLst>
                <a:ext uri="{FF2B5EF4-FFF2-40B4-BE49-F238E27FC236}">
                  <a16:creationId xmlns:a16="http://schemas.microsoft.com/office/drawing/2014/main" xmlns="" id="{85093143-41E8-47F2-AC98-E3474E5F6648}"/>
                </a:ext>
              </a:extLst>
            </p:cNvPr>
            <p:cNvSpPr/>
            <p:nvPr/>
          </p:nvSpPr>
          <p:spPr>
            <a:xfrm flipH="1">
              <a:off x="7291453" y="2750908"/>
              <a:ext cx="21050" cy="44206"/>
            </a:xfrm>
            <a:custGeom>
              <a:avLst/>
              <a:gdLst/>
              <a:ahLst/>
              <a:cxnLst/>
              <a:rect l="l" t="t" r="r" b="b"/>
              <a:pathLst>
                <a:path w="21050" h="44206">
                  <a:moveTo>
                    <a:pt x="16840" y="0"/>
                  </a:moveTo>
                  <a:lnTo>
                    <a:pt x="12630" y="0"/>
                  </a:lnTo>
                  <a:lnTo>
                    <a:pt x="0" y="16841"/>
                  </a:lnTo>
                  <a:lnTo>
                    <a:pt x="0" y="42101"/>
                  </a:lnTo>
                  <a:lnTo>
                    <a:pt x="4210" y="44206"/>
                  </a:lnTo>
                  <a:lnTo>
                    <a:pt x="6315" y="44206"/>
                  </a:lnTo>
                  <a:lnTo>
                    <a:pt x="10525" y="37891"/>
                  </a:lnTo>
                  <a:lnTo>
                    <a:pt x="4210" y="37891"/>
                  </a:lnTo>
                  <a:lnTo>
                    <a:pt x="4210" y="33681"/>
                  </a:lnTo>
                  <a:lnTo>
                    <a:pt x="18945" y="29471"/>
                  </a:lnTo>
                  <a:lnTo>
                    <a:pt x="10525" y="12631"/>
                  </a:lnTo>
                  <a:lnTo>
                    <a:pt x="21050" y="2106"/>
                  </a:lnTo>
                  <a:lnTo>
                    <a:pt x="1684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1" name="任意多边形: 形状 680">
              <a:extLst>
                <a:ext uri="{FF2B5EF4-FFF2-40B4-BE49-F238E27FC236}">
                  <a16:creationId xmlns:a16="http://schemas.microsoft.com/office/drawing/2014/main" xmlns="" id="{76DD2A24-993E-406C-A783-566B240784A4}"/>
                </a:ext>
              </a:extLst>
            </p:cNvPr>
            <p:cNvSpPr/>
            <p:nvPr/>
          </p:nvSpPr>
          <p:spPr>
            <a:xfrm flipH="1">
              <a:off x="6651527" y="2757225"/>
              <a:ext cx="6315" cy="6315"/>
            </a:xfrm>
            <a:custGeom>
              <a:avLst/>
              <a:gdLst/>
              <a:ahLst/>
              <a:cxnLst/>
              <a:rect l="l" t="t" r="r" b="b"/>
              <a:pathLst>
                <a:path w="6315" h="6315">
                  <a:moveTo>
                    <a:pt x="2105" y="0"/>
                  </a:moveTo>
                  <a:lnTo>
                    <a:pt x="0" y="0"/>
                  </a:lnTo>
                  <a:lnTo>
                    <a:pt x="4210" y="6315"/>
                  </a:lnTo>
                  <a:lnTo>
                    <a:pt x="6315" y="6315"/>
                  </a:lnTo>
                  <a:lnTo>
                    <a:pt x="21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2" name="任意多边形: 形状 681">
              <a:extLst>
                <a:ext uri="{FF2B5EF4-FFF2-40B4-BE49-F238E27FC236}">
                  <a16:creationId xmlns:a16="http://schemas.microsoft.com/office/drawing/2014/main" xmlns="" id="{302A5E68-9725-49EC-A5BD-57FF68F1B235}"/>
                </a:ext>
              </a:extLst>
            </p:cNvPr>
            <p:cNvSpPr/>
            <p:nvPr/>
          </p:nvSpPr>
          <p:spPr>
            <a:xfrm flipH="1">
              <a:off x="6630475" y="2761434"/>
              <a:ext cx="14736" cy="8420"/>
            </a:xfrm>
            <a:custGeom>
              <a:avLst/>
              <a:gdLst/>
              <a:ahLst/>
              <a:cxnLst/>
              <a:rect l="l" t="t" r="r" b="b"/>
              <a:pathLst>
                <a:path w="14736" h="8420">
                  <a:moveTo>
                    <a:pt x="10525" y="0"/>
                  </a:moveTo>
                  <a:lnTo>
                    <a:pt x="0" y="0"/>
                  </a:lnTo>
                  <a:cubicBezTo>
                    <a:pt x="4210" y="4210"/>
                    <a:pt x="9122" y="7016"/>
                    <a:pt x="14736" y="8420"/>
                  </a:cubicBez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3" name="任意多边形: 形状 682">
              <a:extLst>
                <a:ext uri="{FF2B5EF4-FFF2-40B4-BE49-F238E27FC236}">
                  <a16:creationId xmlns:a16="http://schemas.microsoft.com/office/drawing/2014/main" xmlns="" id="{B755A856-A8F8-44DA-B13C-AD0AE22D7D64}"/>
                </a:ext>
              </a:extLst>
            </p:cNvPr>
            <p:cNvSpPr/>
            <p:nvPr/>
          </p:nvSpPr>
          <p:spPr>
            <a:xfrm flipH="1">
              <a:off x="6611530" y="2763540"/>
              <a:ext cx="16840" cy="10525"/>
            </a:xfrm>
            <a:custGeom>
              <a:avLst/>
              <a:gdLst/>
              <a:ahLst/>
              <a:cxnLst/>
              <a:rect l="l" t="t" r="r" b="b"/>
              <a:pathLst>
                <a:path w="16840" h="10525">
                  <a:moveTo>
                    <a:pt x="4210" y="0"/>
                  </a:moveTo>
                  <a:lnTo>
                    <a:pt x="0" y="0"/>
                  </a:lnTo>
                  <a:lnTo>
                    <a:pt x="0" y="2105"/>
                  </a:lnTo>
                  <a:lnTo>
                    <a:pt x="4210" y="10525"/>
                  </a:lnTo>
                  <a:lnTo>
                    <a:pt x="10525" y="6315"/>
                  </a:lnTo>
                  <a:lnTo>
                    <a:pt x="14735" y="10525"/>
                  </a:lnTo>
                  <a:lnTo>
                    <a:pt x="16840" y="10525"/>
                  </a:lnTo>
                  <a:lnTo>
                    <a:pt x="16840" y="4210"/>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4" name="任意多边形: 形状 683">
              <a:extLst>
                <a:ext uri="{FF2B5EF4-FFF2-40B4-BE49-F238E27FC236}">
                  <a16:creationId xmlns:a16="http://schemas.microsoft.com/office/drawing/2014/main" xmlns="" id="{66028816-EA45-4C07-85D7-5E6F8C8C88DF}"/>
                </a:ext>
              </a:extLst>
            </p:cNvPr>
            <p:cNvSpPr/>
            <p:nvPr/>
          </p:nvSpPr>
          <p:spPr>
            <a:xfrm flipH="1">
              <a:off x="7272508" y="2763540"/>
              <a:ext cx="8420" cy="6315"/>
            </a:xfrm>
            <a:custGeom>
              <a:avLst/>
              <a:gdLst/>
              <a:ahLst/>
              <a:cxnLst/>
              <a:rect l="l" t="t" r="r" b="b"/>
              <a:pathLst>
                <a:path w="8420" h="6315">
                  <a:moveTo>
                    <a:pt x="8420" y="0"/>
                  </a:moveTo>
                  <a:lnTo>
                    <a:pt x="0" y="0"/>
                  </a:lnTo>
                  <a:lnTo>
                    <a:pt x="0" y="6315"/>
                  </a:lnTo>
                  <a:lnTo>
                    <a:pt x="4210" y="6315"/>
                  </a:lnTo>
                  <a:lnTo>
                    <a:pt x="84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5" name="任意多边形: 形状 684">
              <a:extLst>
                <a:ext uri="{FF2B5EF4-FFF2-40B4-BE49-F238E27FC236}">
                  <a16:creationId xmlns:a16="http://schemas.microsoft.com/office/drawing/2014/main" xmlns="" id="{5E7BFA1A-41AD-409D-B955-0A5D3D854329}"/>
                </a:ext>
              </a:extLst>
            </p:cNvPr>
            <p:cNvSpPr/>
            <p:nvPr/>
          </p:nvSpPr>
          <p:spPr>
            <a:xfrm flipH="1">
              <a:off x="7285138" y="2765644"/>
              <a:ext cx="8420" cy="12630"/>
            </a:xfrm>
            <a:custGeom>
              <a:avLst/>
              <a:gdLst/>
              <a:ahLst/>
              <a:cxnLst/>
              <a:rect l="l" t="t" r="r" b="b"/>
              <a:pathLst>
                <a:path w="8420" h="12630">
                  <a:moveTo>
                    <a:pt x="4210" y="0"/>
                  </a:moveTo>
                  <a:lnTo>
                    <a:pt x="0" y="0"/>
                  </a:lnTo>
                  <a:lnTo>
                    <a:pt x="2105" y="12630"/>
                  </a:lnTo>
                  <a:lnTo>
                    <a:pt x="8420" y="6315"/>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6" name="任意多边形: 形状 685">
              <a:extLst>
                <a:ext uri="{FF2B5EF4-FFF2-40B4-BE49-F238E27FC236}">
                  <a16:creationId xmlns:a16="http://schemas.microsoft.com/office/drawing/2014/main" xmlns="" id="{8EE615D7-391C-4796-A4E6-EF88C322F2C4}"/>
                </a:ext>
              </a:extLst>
            </p:cNvPr>
            <p:cNvSpPr/>
            <p:nvPr/>
          </p:nvSpPr>
          <p:spPr>
            <a:xfrm flipH="1">
              <a:off x="7320925" y="2774064"/>
              <a:ext cx="14735" cy="29470"/>
            </a:xfrm>
            <a:custGeom>
              <a:avLst/>
              <a:gdLst/>
              <a:ahLst/>
              <a:cxnLst/>
              <a:rect l="l" t="t" r="r" b="b"/>
              <a:pathLst>
                <a:path w="14735" h="29470">
                  <a:moveTo>
                    <a:pt x="10525" y="0"/>
                  </a:moveTo>
                  <a:lnTo>
                    <a:pt x="6315" y="0"/>
                  </a:lnTo>
                  <a:lnTo>
                    <a:pt x="0" y="8420"/>
                  </a:lnTo>
                  <a:lnTo>
                    <a:pt x="2105" y="14735"/>
                  </a:lnTo>
                  <a:lnTo>
                    <a:pt x="0" y="27365"/>
                  </a:lnTo>
                  <a:lnTo>
                    <a:pt x="4210" y="29470"/>
                  </a:lnTo>
                  <a:lnTo>
                    <a:pt x="10525" y="27365"/>
                  </a:lnTo>
                  <a:lnTo>
                    <a:pt x="10525" y="16840"/>
                  </a:lnTo>
                  <a:lnTo>
                    <a:pt x="14735" y="10525"/>
                  </a:ln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7" name="任意多边形: 形状 686">
              <a:extLst>
                <a:ext uri="{FF2B5EF4-FFF2-40B4-BE49-F238E27FC236}">
                  <a16:creationId xmlns:a16="http://schemas.microsoft.com/office/drawing/2014/main" xmlns="" id="{BA35F60F-277D-432B-99E5-394FCD3E13BB}"/>
                </a:ext>
              </a:extLst>
            </p:cNvPr>
            <p:cNvSpPr/>
            <p:nvPr/>
          </p:nvSpPr>
          <p:spPr>
            <a:xfrm flipH="1">
              <a:off x="7339869" y="2786694"/>
              <a:ext cx="12630" cy="12630"/>
            </a:xfrm>
            <a:custGeom>
              <a:avLst/>
              <a:gdLst/>
              <a:ahLst/>
              <a:cxnLst/>
              <a:rect l="l" t="t" r="r" b="b"/>
              <a:pathLst>
                <a:path w="12630" h="12630">
                  <a:moveTo>
                    <a:pt x="10525" y="0"/>
                  </a:moveTo>
                  <a:lnTo>
                    <a:pt x="2105" y="0"/>
                  </a:lnTo>
                  <a:lnTo>
                    <a:pt x="0" y="10525"/>
                  </a:lnTo>
                  <a:lnTo>
                    <a:pt x="6315" y="12630"/>
                  </a:lnTo>
                  <a:lnTo>
                    <a:pt x="8420" y="12630"/>
                  </a:lnTo>
                  <a:lnTo>
                    <a:pt x="12630" y="10525"/>
                  </a:ln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8" name="任意多边形: 形状 687">
              <a:extLst>
                <a:ext uri="{FF2B5EF4-FFF2-40B4-BE49-F238E27FC236}">
                  <a16:creationId xmlns:a16="http://schemas.microsoft.com/office/drawing/2014/main" xmlns="" id="{2BC8EE17-E78C-4156-A022-C551F608EDF6}"/>
                </a:ext>
              </a:extLst>
            </p:cNvPr>
            <p:cNvSpPr/>
            <p:nvPr/>
          </p:nvSpPr>
          <p:spPr>
            <a:xfrm flipH="1">
              <a:off x="7341975" y="2805640"/>
              <a:ext cx="39995" cy="46311"/>
            </a:xfrm>
            <a:custGeom>
              <a:avLst/>
              <a:gdLst/>
              <a:ahLst/>
              <a:cxnLst/>
              <a:rect l="l" t="t" r="r" b="b"/>
              <a:pathLst>
                <a:path w="39995" h="46311">
                  <a:moveTo>
                    <a:pt x="23155" y="0"/>
                  </a:moveTo>
                  <a:lnTo>
                    <a:pt x="16840" y="8420"/>
                  </a:lnTo>
                  <a:lnTo>
                    <a:pt x="6315" y="0"/>
                  </a:lnTo>
                  <a:lnTo>
                    <a:pt x="0" y="29471"/>
                  </a:lnTo>
                  <a:lnTo>
                    <a:pt x="10525" y="46311"/>
                  </a:lnTo>
                  <a:lnTo>
                    <a:pt x="18945" y="35786"/>
                  </a:lnTo>
                  <a:lnTo>
                    <a:pt x="18945" y="31576"/>
                  </a:lnTo>
                  <a:lnTo>
                    <a:pt x="12630" y="31576"/>
                  </a:lnTo>
                  <a:cubicBezTo>
                    <a:pt x="11226" y="30172"/>
                    <a:pt x="10525" y="28418"/>
                    <a:pt x="10525" y="26313"/>
                  </a:cubicBezTo>
                  <a:cubicBezTo>
                    <a:pt x="10525" y="24208"/>
                    <a:pt x="11226" y="23155"/>
                    <a:pt x="12630" y="23155"/>
                  </a:cubicBezTo>
                  <a:lnTo>
                    <a:pt x="16840" y="23155"/>
                  </a:lnTo>
                  <a:lnTo>
                    <a:pt x="25260" y="29471"/>
                  </a:lnTo>
                  <a:lnTo>
                    <a:pt x="39995" y="12630"/>
                  </a:lnTo>
                  <a:lnTo>
                    <a:pt x="31575" y="6315"/>
                  </a:lnTo>
                  <a:lnTo>
                    <a:pt x="27365" y="8420"/>
                  </a:lnTo>
                  <a:lnTo>
                    <a:pt x="231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9" name="任意多边形: 形状 688">
              <a:extLst>
                <a:ext uri="{FF2B5EF4-FFF2-40B4-BE49-F238E27FC236}">
                  <a16:creationId xmlns:a16="http://schemas.microsoft.com/office/drawing/2014/main" xmlns="" id="{8681832F-4A2D-400B-9762-7873D89E68A8}"/>
                </a:ext>
              </a:extLst>
            </p:cNvPr>
            <p:cNvSpPr/>
            <p:nvPr/>
          </p:nvSpPr>
          <p:spPr>
            <a:xfrm flipH="1">
              <a:off x="7390389" y="2818270"/>
              <a:ext cx="10526" cy="12631"/>
            </a:xfrm>
            <a:custGeom>
              <a:avLst/>
              <a:gdLst/>
              <a:ahLst/>
              <a:cxnLst/>
              <a:rect l="l" t="t" r="r" b="b"/>
              <a:pathLst>
                <a:path w="10526" h="12631">
                  <a:moveTo>
                    <a:pt x="10526" y="0"/>
                  </a:moveTo>
                  <a:lnTo>
                    <a:pt x="4211" y="0"/>
                  </a:lnTo>
                  <a:lnTo>
                    <a:pt x="0" y="8420"/>
                  </a:lnTo>
                  <a:lnTo>
                    <a:pt x="4211" y="12631"/>
                  </a:lnTo>
                  <a:lnTo>
                    <a:pt x="10526" y="12631"/>
                  </a:lnTo>
                  <a:lnTo>
                    <a:pt x="1052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0" name="任意多边形: 形状 689">
              <a:extLst>
                <a:ext uri="{FF2B5EF4-FFF2-40B4-BE49-F238E27FC236}">
                  <a16:creationId xmlns:a16="http://schemas.microsoft.com/office/drawing/2014/main" xmlns="" id="{1C5FFCDB-4F93-4582-A9F2-6E4D119501FB}"/>
                </a:ext>
              </a:extLst>
            </p:cNvPr>
            <p:cNvSpPr/>
            <p:nvPr/>
          </p:nvSpPr>
          <p:spPr>
            <a:xfrm flipH="1">
              <a:off x="7388285" y="2856161"/>
              <a:ext cx="14735" cy="14735"/>
            </a:xfrm>
            <a:custGeom>
              <a:avLst/>
              <a:gdLst/>
              <a:ahLst/>
              <a:cxnLst/>
              <a:rect l="l" t="t" r="r" b="b"/>
              <a:pathLst>
                <a:path w="14735" h="14735">
                  <a:moveTo>
                    <a:pt x="6315" y="0"/>
                  </a:moveTo>
                  <a:lnTo>
                    <a:pt x="0" y="0"/>
                  </a:lnTo>
                  <a:lnTo>
                    <a:pt x="0" y="8420"/>
                  </a:lnTo>
                  <a:lnTo>
                    <a:pt x="6315" y="14735"/>
                  </a:lnTo>
                  <a:lnTo>
                    <a:pt x="14735" y="2105"/>
                  </a:lnTo>
                  <a:lnTo>
                    <a:pt x="6315" y="2105"/>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1" name="任意多边形: 形状 690">
              <a:extLst>
                <a:ext uri="{FF2B5EF4-FFF2-40B4-BE49-F238E27FC236}">
                  <a16:creationId xmlns:a16="http://schemas.microsoft.com/office/drawing/2014/main" xmlns="" id="{29CE271E-0D48-4268-9090-4CD2E04AF8E9}"/>
                </a:ext>
              </a:extLst>
            </p:cNvPr>
            <p:cNvSpPr/>
            <p:nvPr/>
          </p:nvSpPr>
          <p:spPr>
            <a:xfrm flipH="1">
              <a:off x="7396705" y="2870895"/>
              <a:ext cx="8421" cy="12630"/>
            </a:xfrm>
            <a:custGeom>
              <a:avLst/>
              <a:gdLst/>
              <a:ahLst/>
              <a:cxnLst/>
              <a:rect l="l" t="t" r="r" b="b"/>
              <a:pathLst>
                <a:path w="8421" h="12630">
                  <a:moveTo>
                    <a:pt x="8421" y="0"/>
                  </a:moveTo>
                  <a:lnTo>
                    <a:pt x="4210" y="0"/>
                  </a:lnTo>
                  <a:lnTo>
                    <a:pt x="0" y="12630"/>
                  </a:lnTo>
                  <a:lnTo>
                    <a:pt x="8421" y="6315"/>
                  </a:lnTo>
                  <a:lnTo>
                    <a:pt x="84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2" name="任意多边形: 形状 691">
              <a:extLst>
                <a:ext uri="{FF2B5EF4-FFF2-40B4-BE49-F238E27FC236}">
                  <a16:creationId xmlns:a16="http://schemas.microsoft.com/office/drawing/2014/main" xmlns="" id="{1F0553E4-4FF5-4407-B128-F85D904A3B69}"/>
                </a:ext>
              </a:extLst>
            </p:cNvPr>
            <p:cNvSpPr/>
            <p:nvPr/>
          </p:nvSpPr>
          <p:spPr>
            <a:xfrm flipH="1">
              <a:off x="7407231" y="2873001"/>
              <a:ext cx="18945" cy="31575"/>
            </a:xfrm>
            <a:custGeom>
              <a:avLst/>
              <a:gdLst/>
              <a:ahLst/>
              <a:cxnLst/>
              <a:rect l="l" t="t" r="r" b="b"/>
              <a:pathLst>
                <a:path w="18945" h="31575">
                  <a:moveTo>
                    <a:pt x="18945" y="0"/>
                  </a:moveTo>
                  <a:lnTo>
                    <a:pt x="10525" y="0"/>
                  </a:lnTo>
                  <a:lnTo>
                    <a:pt x="6315" y="14735"/>
                  </a:lnTo>
                  <a:lnTo>
                    <a:pt x="10525" y="14735"/>
                  </a:lnTo>
                  <a:lnTo>
                    <a:pt x="6315" y="21050"/>
                  </a:lnTo>
                  <a:lnTo>
                    <a:pt x="0" y="18945"/>
                  </a:lnTo>
                  <a:lnTo>
                    <a:pt x="0" y="23155"/>
                  </a:lnTo>
                  <a:lnTo>
                    <a:pt x="6315" y="31575"/>
                  </a:lnTo>
                  <a:lnTo>
                    <a:pt x="18945" y="10525"/>
                  </a:lnTo>
                  <a:lnTo>
                    <a:pt x="14735" y="10525"/>
                  </a:lnTo>
                  <a:lnTo>
                    <a:pt x="189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3" name="任意多边形: 形状 692">
              <a:extLst>
                <a:ext uri="{FF2B5EF4-FFF2-40B4-BE49-F238E27FC236}">
                  <a16:creationId xmlns:a16="http://schemas.microsoft.com/office/drawing/2014/main" xmlns="" id="{C35A689F-9459-4E6D-BD0B-F636B5E4CA1C}"/>
                </a:ext>
              </a:extLst>
            </p:cNvPr>
            <p:cNvSpPr/>
            <p:nvPr/>
          </p:nvSpPr>
          <p:spPr>
            <a:xfrm flipH="1">
              <a:off x="7419860" y="2910891"/>
              <a:ext cx="21050" cy="42101"/>
            </a:xfrm>
            <a:custGeom>
              <a:avLst/>
              <a:gdLst/>
              <a:ahLst/>
              <a:cxnLst/>
              <a:rect l="l" t="t" r="r" b="b"/>
              <a:pathLst>
                <a:path w="21050" h="42101">
                  <a:moveTo>
                    <a:pt x="10525" y="0"/>
                  </a:moveTo>
                  <a:lnTo>
                    <a:pt x="8420" y="0"/>
                  </a:lnTo>
                  <a:lnTo>
                    <a:pt x="0" y="21051"/>
                  </a:lnTo>
                  <a:lnTo>
                    <a:pt x="6315" y="37891"/>
                  </a:lnTo>
                  <a:lnTo>
                    <a:pt x="12630" y="42101"/>
                  </a:lnTo>
                  <a:lnTo>
                    <a:pt x="12630" y="37891"/>
                  </a:lnTo>
                  <a:lnTo>
                    <a:pt x="8420" y="29471"/>
                  </a:lnTo>
                  <a:lnTo>
                    <a:pt x="18945" y="21051"/>
                  </a:lnTo>
                  <a:lnTo>
                    <a:pt x="21050" y="10526"/>
                  </a:lnTo>
                  <a:lnTo>
                    <a:pt x="10525" y="4211"/>
                  </a:ln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4" name="任意多边形: 形状 693">
              <a:extLst>
                <a:ext uri="{FF2B5EF4-FFF2-40B4-BE49-F238E27FC236}">
                  <a16:creationId xmlns:a16="http://schemas.microsoft.com/office/drawing/2014/main" xmlns="" id="{C0EFD0B2-BBFE-4C16-A63A-F18874717605}"/>
                </a:ext>
              </a:extLst>
            </p:cNvPr>
            <p:cNvSpPr/>
            <p:nvPr/>
          </p:nvSpPr>
          <p:spPr>
            <a:xfrm flipH="1">
              <a:off x="7447226" y="2969831"/>
              <a:ext cx="10525" cy="12630"/>
            </a:xfrm>
            <a:custGeom>
              <a:avLst/>
              <a:gdLst/>
              <a:ahLst/>
              <a:cxnLst/>
              <a:rect l="l" t="t" r="r" b="b"/>
              <a:pathLst>
                <a:path w="10525" h="12630">
                  <a:moveTo>
                    <a:pt x="4210" y="0"/>
                  </a:moveTo>
                  <a:lnTo>
                    <a:pt x="0" y="0"/>
                  </a:lnTo>
                  <a:lnTo>
                    <a:pt x="0" y="8420"/>
                  </a:lnTo>
                  <a:lnTo>
                    <a:pt x="6315" y="12630"/>
                  </a:lnTo>
                  <a:lnTo>
                    <a:pt x="10525" y="6315"/>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5" name="任意多边形: 形状 694">
              <a:extLst>
                <a:ext uri="{FF2B5EF4-FFF2-40B4-BE49-F238E27FC236}">
                  <a16:creationId xmlns:a16="http://schemas.microsoft.com/office/drawing/2014/main" xmlns="" id="{0371E25B-8A2B-4F91-B3F4-29B8ACF12A11}"/>
                </a:ext>
              </a:extLst>
            </p:cNvPr>
            <p:cNvSpPr/>
            <p:nvPr/>
          </p:nvSpPr>
          <p:spPr>
            <a:xfrm flipH="1">
              <a:off x="7453540" y="2986671"/>
              <a:ext cx="8420" cy="14736"/>
            </a:xfrm>
            <a:custGeom>
              <a:avLst/>
              <a:gdLst/>
              <a:ahLst/>
              <a:cxnLst/>
              <a:rect l="l" t="t" r="r" b="b"/>
              <a:pathLst>
                <a:path w="8420" h="14736">
                  <a:moveTo>
                    <a:pt x="4210" y="0"/>
                  </a:moveTo>
                  <a:lnTo>
                    <a:pt x="2105" y="0"/>
                  </a:lnTo>
                  <a:lnTo>
                    <a:pt x="0" y="8420"/>
                  </a:lnTo>
                  <a:lnTo>
                    <a:pt x="2105" y="14736"/>
                  </a:lnTo>
                  <a:lnTo>
                    <a:pt x="6315" y="14736"/>
                  </a:lnTo>
                  <a:lnTo>
                    <a:pt x="8420" y="2105"/>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6" name="任意多边形: 形状 695">
              <a:extLst>
                <a:ext uri="{FF2B5EF4-FFF2-40B4-BE49-F238E27FC236}">
                  <a16:creationId xmlns:a16="http://schemas.microsoft.com/office/drawing/2014/main" xmlns="" id="{DB6B4350-7535-41A1-8A1E-6FF7FA4DF225}"/>
                </a:ext>
              </a:extLst>
            </p:cNvPr>
            <p:cNvSpPr/>
            <p:nvPr/>
          </p:nvSpPr>
          <p:spPr>
            <a:xfrm flipH="1">
              <a:off x="7129367" y="3003512"/>
              <a:ext cx="6315" cy="8420"/>
            </a:xfrm>
            <a:custGeom>
              <a:avLst/>
              <a:gdLst/>
              <a:ahLst/>
              <a:cxnLst/>
              <a:rect l="l" t="t" r="r" b="b"/>
              <a:pathLst>
                <a:path w="6315" h="8420">
                  <a:moveTo>
                    <a:pt x="0" y="0"/>
                  </a:moveTo>
                  <a:lnTo>
                    <a:pt x="0" y="8420"/>
                  </a:lnTo>
                  <a:cubicBezTo>
                    <a:pt x="4210" y="8420"/>
                    <a:pt x="6315" y="6315"/>
                    <a:pt x="6315" y="2105"/>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7" name="任意多边形: 形状 696">
              <a:extLst>
                <a:ext uri="{FF2B5EF4-FFF2-40B4-BE49-F238E27FC236}">
                  <a16:creationId xmlns:a16="http://schemas.microsoft.com/office/drawing/2014/main" xmlns="" id="{6222A831-D490-43E8-81CE-E1925D484970}"/>
                </a:ext>
              </a:extLst>
            </p:cNvPr>
            <p:cNvSpPr/>
            <p:nvPr/>
          </p:nvSpPr>
          <p:spPr>
            <a:xfrm flipH="1">
              <a:off x="6315469" y="3815438"/>
              <a:ext cx="1184273" cy="425828"/>
            </a:xfrm>
            <a:custGeom>
              <a:avLst/>
              <a:gdLst/>
              <a:ahLst/>
              <a:cxnLst/>
              <a:rect l="l" t="t" r="r" b="b"/>
              <a:pathLst>
                <a:path w="1184273" h="425828">
                  <a:moveTo>
                    <a:pt x="1184273" y="0"/>
                  </a:moveTo>
                  <a:lnTo>
                    <a:pt x="841307" y="0"/>
                  </a:lnTo>
                  <a:lnTo>
                    <a:pt x="837690" y="4823"/>
                  </a:lnTo>
                  <a:lnTo>
                    <a:pt x="841900" y="6928"/>
                  </a:lnTo>
                  <a:cubicBezTo>
                    <a:pt x="832077" y="16752"/>
                    <a:pt x="814184" y="27277"/>
                    <a:pt x="788222" y="38504"/>
                  </a:cubicBezTo>
                  <a:cubicBezTo>
                    <a:pt x="762260" y="49730"/>
                    <a:pt x="747174" y="56045"/>
                    <a:pt x="742964" y="57449"/>
                  </a:cubicBezTo>
                  <a:cubicBezTo>
                    <a:pt x="741561" y="56045"/>
                    <a:pt x="738052" y="56045"/>
                    <a:pt x="732439" y="57449"/>
                  </a:cubicBezTo>
                  <a:lnTo>
                    <a:pt x="732439" y="61659"/>
                  </a:lnTo>
                  <a:lnTo>
                    <a:pt x="742964" y="72184"/>
                  </a:lnTo>
                  <a:lnTo>
                    <a:pt x="732439" y="78499"/>
                  </a:lnTo>
                  <a:lnTo>
                    <a:pt x="713494" y="70079"/>
                  </a:lnTo>
                  <a:lnTo>
                    <a:pt x="713494" y="74289"/>
                  </a:lnTo>
                  <a:lnTo>
                    <a:pt x="732439" y="84814"/>
                  </a:lnTo>
                  <a:cubicBezTo>
                    <a:pt x="738052" y="84814"/>
                    <a:pt x="740859" y="85516"/>
                    <a:pt x="740859" y="86919"/>
                  </a:cubicBezTo>
                  <a:lnTo>
                    <a:pt x="728229" y="95339"/>
                  </a:lnTo>
                  <a:lnTo>
                    <a:pt x="713494" y="78499"/>
                  </a:lnTo>
                  <a:lnTo>
                    <a:pt x="705074" y="80604"/>
                  </a:lnTo>
                  <a:lnTo>
                    <a:pt x="692443" y="67974"/>
                  </a:lnTo>
                  <a:lnTo>
                    <a:pt x="677708" y="72184"/>
                  </a:lnTo>
                  <a:lnTo>
                    <a:pt x="662973" y="67974"/>
                  </a:lnTo>
                  <a:lnTo>
                    <a:pt x="654553" y="70079"/>
                  </a:lnTo>
                  <a:lnTo>
                    <a:pt x="662973" y="80604"/>
                  </a:lnTo>
                  <a:lnTo>
                    <a:pt x="686128" y="80604"/>
                  </a:lnTo>
                  <a:lnTo>
                    <a:pt x="690338" y="86919"/>
                  </a:lnTo>
                  <a:lnTo>
                    <a:pt x="673498" y="101654"/>
                  </a:lnTo>
                  <a:lnTo>
                    <a:pt x="652448" y="93234"/>
                  </a:lnTo>
                  <a:lnTo>
                    <a:pt x="648238" y="70079"/>
                  </a:lnTo>
                  <a:lnTo>
                    <a:pt x="635608" y="72184"/>
                  </a:lnTo>
                  <a:lnTo>
                    <a:pt x="616663" y="65869"/>
                  </a:lnTo>
                  <a:lnTo>
                    <a:pt x="614558" y="74289"/>
                  </a:lnTo>
                  <a:lnTo>
                    <a:pt x="625083" y="78499"/>
                  </a:lnTo>
                  <a:lnTo>
                    <a:pt x="629293" y="72184"/>
                  </a:lnTo>
                  <a:lnTo>
                    <a:pt x="648238" y="86919"/>
                  </a:lnTo>
                  <a:lnTo>
                    <a:pt x="635608" y="99549"/>
                  </a:lnTo>
                  <a:lnTo>
                    <a:pt x="614558" y="95339"/>
                  </a:lnTo>
                  <a:lnTo>
                    <a:pt x="612453" y="103759"/>
                  </a:lnTo>
                  <a:lnTo>
                    <a:pt x="599822" y="97444"/>
                  </a:lnTo>
                  <a:lnTo>
                    <a:pt x="589297" y="101654"/>
                  </a:lnTo>
                  <a:lnTo>
                    <a:pt x="576667" y="93234"/>
                  </a:lnTo>
                  <a:lnTo>
                    <a:pt x="574562" y="93234"/>
                  </a:lnTo>
                  <a:lnTo>
                    <a:pt x="574562" y="99549"/>
                  </a:lnTo>
                  <a:lnTo>
                    <a:pt x="564037" y="99549"/>
                  </a:lnTo>
                  <a:lnTo>
                    <a:pt x="557722" y="95339"/>
                  </a:lnTo>
                  <a:lnTo>
                    <a:pt x="555617" y="95339"/>
                  </a:lnTo>
                  <a:cubicBezTo>
                    <a:pt x="558424" y="99549"/>
                    <a:pt x="558424" y="101654"/>
                    <a:pt x="555617" y="101654"/>
                  </a:cubicBezTo>
                  <a:lnTo>
                    <a:pt x="545092" y="95339"/>
                  </a:lnTo>
                  <a:lnTo>
                    <a:pt x="542987" y="99549"/>
                  </a:lnTo>
                  <a:lnTo>
                    <a:pt x="536672" y="91129"/>
                  </a:lnTo>
                  <a:cubicBezTo>
                    <a:pt x="535268" y="89726"/>
                    <a:pt x="533163" y="91480"/>
                    <a:pt x="530357" y="96392"/>
                  </a:cubicBezTo>
                  <a:cubicBezTo>
                    <a:pt x="527550" y="101304"/>
                    <a:pt x="524743" y="100953"/>
                    <a:pt x="521936" y="95339"/>
                  </a:cubicBezTo>
                  <a:lnTo>
                    <a:pt x="521936" y="107969"/>
                  </a:lnTo>
                  <a:lnTo>
                    <a:pt x="517726" y="107969"/>
                  </a:lnTo>
                  <a:lnTo>
                    <a:pt x="511411" y="97444"/>
                  </a:lnTo>
                  <a:cubicBezTo>
                    <a:pt x="510008" y="100251"/>
                    <a:pt x="510008" y="103409"/>
                    <a:pt x="511411" y="106917"/>
                  </a:cubicBezTo>
                  <a:cubicBezTo>
                    <a:pt x="512815" y="110425"/>
                    <a:pt x="514920" y="112180"/>
                    <a:pt x="517726" y="112180"/>
                  </a:cubicBezTo>
                  <a:cubicBezTo>
                    <a:pt x="517726" y="112180"/>
                    <a:pt x="518779" y="111829"/>
                    <a:pt x="520884" y="111127"/>
                  </a:cubicBezTo>
                  <a:cubicBezTo>
                    <a:pt x="522989" y="110425"/>
                    <a:pt x="524041" y="111478"/>
                    <a:pt x="524041" y="114284"/>
                  </a:cubicBezTo>
                  <a:cubicBezTo>
                    <a:pt x="524041" y="115688"/>
                    <a:pt x="521936" y="118495"/>
                    <a:pt x="517726" y="122705"/>
                  </a:cubicBezTo>
                  <a:lnTo>
                    <a:pt x="519831" y="135335"/>
                  </a:lnTo>
                  <a:lnTo>
                    <a:pt x="515621" y="135335"/>
                  </a:lnTo>
                  <a:lnTo>
                    <a:pt x="515621" y="120600"/>
                  </a:lnTo>
                  <a:lnTo>
                    <a:pt x="500886" y="93234"/>
                  </a:lnTo>
                  <a:lnTo>
                    <a:pt x="477731" y="86919"/>
                  </a:lnTo>
                  <a:lnTo>
                    <a:pt x="475626" y="95339"/>
                  </a:lnTo>
                  <a:lnTo>
                    <a:pt x="473521" y="95339"/>
                  </a:lnTo>
                  <a:lnTo>
                    <a:pt x="458786" y="80604"/>
                  </a:lnTo>
                  <a:lnTo>
                    <a:pt x="452471" y="84814"/>
                  </a:lnTo>
                  <a:lnTo>
                    <a:pt x="425105" y="67974"/>
                  </a:lnTo>
                  <a:lnTo>
                    <a:pt x="418790" y="55344"/>
                  </a:lnTo>
                  <a:lnTo>
                    <a:pt x="418790" y="63764"/>
                  </a:lnTo>
                  <a:cubicBezTo>
                    <a:pt x="417387" y="63764"/>
                    <a:pt x="415282" y="62711"/>
                    <a:pt x="412475" y="60606"/>
                  </a:cubicBezTo>
                  <a:cubicBezTo>
                    <a:pt x="409668" y="58501"/>
                    <a:pt x="408265" y="58151"/>
                    <a:pt x="408265" y="59554"/>
                  </a:cubicBezTo>
                  <a:lnTo>
                    <a:pt x="406160" y="67974"/>
                  </a:lnTo>
                  <a:lnTo>
                    <a:pt x="408265" y="74289"/>
                  </a:lnTo>
                  <a:lnTo>
                    <a:pt x="399845" y="53239"/>
                  </a:lnTo>
                  <a:cubicBezTo>
                    <a:pt x="398442" y="53239"/>
                    <a:pt x="398091" y="51485"/>
                    <a:pt x="398792" y="47976"/>
                  </a:cubicBezTo>
                  <a:cubicBezTo>
                    <a:pt x="399494" y="44468"/>
                    <a:pt x="399143" y="42714"/>
                    <a:pt x="397740" y="42714"/>
                  </a:cubicBezTo>
                  <a:lnTo>
                    <a:pt x="389320" y="46924"/>
                  </a:lnTo>
                  <a:lnTo>
                    <a:pt x="391425" y="55344"/>
                  </a:lnTo>
                  <a:lnTo>
                    <a:pt x="376690" y="42714"/>
                  </a:lnTo>
                  <a:cubicBezTo>
                    <a:pt x="378093" y="44117"/>
                    <a:pt x="382303" y="44819"/>
                    <a:pt x="389320" y="44819"/>
                  </a:cubicBezTo>
                  <a:lnTo>
                    <a:pt x="391425" y="34294"/>
                  </a:lnTo>
                  <a:lnTo>
                    <a:pt x="383005" y="36399"/>
                  </a:lnTo>
                  <a:lnTo>
                    <a:pt x="372480" y="25873"/>
                  </a:lnTo>
                  <a:lnTo>
                    <a:pt x="372480" y="19558"/>
                  </a:lnTo>
                  <a:cubicBezTo>
                    <a:pt x="366866" y="19558"/>
                    <a:pt x="364060" y="22365"/>
                    <a:pt x="364060" y="27979"/>
                  </a:cubicBezTo>
                  <a:lnTo>
                    <a:pt x="351429" y="4823"/>
                  </a:lnTo>
                  <a:cubicBezTo>
                    <a:pt x="350026" y="4823"/>
                    <a:pt x="348272" y="3771"/>
                    <a:pt x="346167" y="1666"/>
                  </a:cubicBezTo>
                  <a:lnTo>
                    <a:pt x="345834" y="0"/>
                  </a:lnTo>
                  <a:lnTo>
                    <a:pt x="35501" y="0"/>
                  </a:lnTo>
                  <a:lnTo>
                    <a:pt x="35676" y="613"/>
                  </a:lnTo>
                  <a:lnTo>
                    <a:pt x="29361" y="11138"/>
                  </a:lnTo>
                  <a:lnTo>
                    <a:pt x="31466" y="17453"/>
                  </a:lnTo>
                  <a:cubicBezTo>
                    <a:pt x="30062" y="17453"/>
                    <a:pt x="29010" y="16752"/>
                    <a:pt x="28308" y="15348"/>
                  </a:cubicBezTo>
                  <a:cubicBezTo>
                    <a:pt x="27607" y="13945"/>
                    <a:pt x="26554" y="13243"/>
                    <a:pt x="25151" y="13243"/>
                  </a:cubicBezTo>
                  <a:cubicBezTo>
                    <a:pt x="25151" y="13243"/>
                    <a:pt x="22344" y="13594"/>
                    <a:pt x="16730" y="14296"/>
                  </a:cubicBezTo>
                  <a:cubicBezTo>
                    <a:pt x="11117" y="14998"/>
                    <a:pt x="9714" y="13945"/>
                    <a:pt x="12520" y="11138"/>
                  </a:cubicBezTo>
                  <a:lnTo>
                    <a:pt x="12520" y="0"/>
                  </a:lnTo>
                  <a:lnTo>
                    <a:pt x="0" y="0"/>
                  </a:lnTo>
                  <a:lnTo>
                    <a:pt x="3048" y="9559"/>
                  </a:lnTo>
                  <a:cubicBezTo>
                    <a:pt x="7258" y="19032"/>
                    <a:pt x="11819" y="25874"/>
                    <a:pt x="16730" y="30084"/>
                  </a:cubicBezTo>
                  <a:lnTo>
                    <a:pt x="20941" y="30084"/>
                  </a:lnTo>
                  <a:cubicBezTo>
                    <a:pt x="20941" y="28680"/>
                    <a:pt x="19537" y="26224"/>
                    <a:pt x="16730" y="22716"/>
                  </a:cubicBezTo>
                  <a:cubicBezTo>
                    <a:pt x="13924" y="19208"/>
                    <a:pt x="15327" y="17453"/>
                    <a:pt x="20941" y="17453"/>
                  </a:cubicBezTo>
                  <a:lnTo>
                    <a:pt x="44096" y="27979"/>
                  </a:lnTo>
                  <a:lnTo>
                    <a:pt x="41991" y="36399"/>
                  </a:lnTo>
                  <a:cubicBezTo>
                    <a:pt x="40587" y="36399"/>
                    <a:pt x="39535" y="36048"/>
                    <a:pt x="38833" y="35346"/>
                  </a:cubicBezTo>
                  <a:cubicBezTo>
                    <a:pt x="38132" y="34644"/>
                    <a:pt x="38482" y="33592"/>
                    <a:pt x="39886" y="32189"/>
                  </a:cubicBezTo>
                  <a:lnTo>
                    <a:pt x="33571" y="40609"/>
                  </a:lnTo>
                  <a:cubicBezTo>
                    <a:pt x="30764" y="42012"/>
                    <a:pt x="32167" y="45520"/>
                    <a:pt x="37781" y="51134"/>
                  </a:cubicBezTo>
                  <a:lnTo>
                    <a:pt x="48306" y="49029"/>
                  </a:lnTo>
                  <a:lnTo>
                    <a:pt x="50411" y="53239"/>
                  </a:lnTo>
                  <a:lnTo>
                    <a:pt x="44096" y="72184"/>
                  </a:lnTo>
                  <a:lnTo>
                    <a:pt x="33571" y="65869"/>
                  </a:lnTo>
                  <a:lnTo>
                    <a:pt x="31466" y="70079"/>
                  </a:lnTo>
                  <a:lnTo>
                    <a:pt x="31466" y="72184"/>
                  </a:lnTo>
                  <a:lnTo>
                    <a:pt x="58831" y="110075"/>
                  </a:lnTo>
                  <a:lnTo>
                    <a:pt x="63041" y="110075"/>
                  </a:lnTo>
                  <a:lnTo>
                    <a:pt x="63041" y="101654"/>
                  </a:lnTo>
                  <a:lnTo>
                    <a:pt x="48306" y="70079"/>
                  </a:lnTo>
                  <a:cubicBezTo>
                    <a:pt x="60936" y="70079"/>
                    <a:pt x="70058" y="79201"/>
                    <a:pt x="75671" y="97444"/>
                  </a:cubicBezTo>
                  <a:lnTo>
                    <a:pt x="90406" y="97444"/>
                  </a:lnTo>
                  <a:lnTo>
                    <a:pt x="84091" y="107969"/>
                  </a:lnTo>
                  <a:lnTo>
                    <a:pt x="96722" y="114284"/>
                  </a:lnTo>
                  <a:cubicBezTo>
                    <a:pt x="98125" y="115688"/>
                    <a:pt x="96722" y="117091"/>
                    <a:pt x="92511" y="118495"/>
                  </a:cubicBezTo>
                  <a:cubicBezTo>
                    <a:pt x="88301" y="119898"/>
                    <a:pt x="87600" y="122003"/>
                    <a:pt x="90406" y="124810"/>
                  </a:cubicBezTo>
                  <a:lnTo>
                    <a:pt x="115667" y="143755"/>
                  </a:lnTo>
                  <a:lnTo>
                    <a:pt x="117772" y="143755"/>
                  </a:lnTo>
                  <a:lnTo>
                    <a:pt x="117772" y="139545"/>
                  </a:lnTo>
                  <a:lnTo>
                    <a:pt x="119877" y="139545"/>
                  </a:lnTo>
                  <a:lnTo>
                    <a:pt x="119877" y="147965"/>
                  </a:lnTo>
                  <a:lnTo>
                    <a:pt x="132507" y="156385"/>
                  </a:lnTo>
                  <a:lnTo>
                    <a:pt x="132507" y="158490"/>
                  </a:lnTo>
                  <a:cubicBezTo>
                    <a:pt x="126894" y="158490"/>
                    <a:pt x="125490" y="160595"/>
                    <a:pt x="128297" y="164805"/>
                  </a:cubicBezTo>
                  <a:lnTo>
                    <a:pt x="147242" y="166910"/>
                  </a:lnTo>
                  <a:lnTo>
                    <a:pt x="153557" y="171120"/>
                  </a:lnTo>
                  <a:lnTo>
                    <a:pt x="147242" y="179540"/>
                  </a:lnTo>
                  <a:lnTo>
                    <a:pt x="172502" y="190065"/>
                  </a:lnTo>
                  <a:lnTo>
                    <a:pt x="178817" y="198486"/>
                  </a:lnTo>
                  <a:lnTo>
                    <a:pt x="185133" y="196380"/>
                  </a:lnTo>
                  <a:lnTo>
                    <a:pt x="183027" y="206905"/>
                  </a:lnTo>
                  <a:lnTo>
                    <a:pt x="199868" y="225851"/>
                  </a:lnTo>
                  <a:cubicBezTo>
                    <a:pt x="202674" y="227254"/>
                    <a:pt x="205130" y="226552"/>
                    <a:pt x="207235" y="223746"/>
                  </a:cubicBezTo>
                  <a:cubicBezTo>
                    <a:pt x="209340" y="220939"/>
                    <a:pt x="211094" y="220237"/>
                    <a:pt x="212498" y="221641"/>
                  </a:cubicBezTo>
                  <a:lnTo>
                    <a:pt x="212498" y="232166"/>
                  </a:lnTo>
                  <a:lnTo>
                    <a:pt x="216708" y="232166"/>
                  </a:lnTo>
                  <a:lnTo>
                    <a:pt x="227233" y="225851"/>
                  </a:lnTo>
                  <a:lnTo>
                    <a:pt x="250388" y="238481"/>
                  </a:lnTo>
                  <a:lnTo>
                    <a:pt x="250388" y="242691"/>
                  </a:lnTo>
                  <a:lnTo>
                    <a:pt x="239863" y="251111"/>
                  </a:lnTo>
                  <a:lnTo>
                    <a:pt x="252493" y="249006"/>
                  </a:lnTo>
                  <a:lnTo>
                    <a:pt x="256703" y="261636"/>
                  </a:lnTo>
                  <a:cubicBezTo>
                    <a:pt x="258107" y="263040"/>
                    <a:pt x="259510" y="263040"/>
                    <a:pt x="260913" y="261636"/>
                  </a:cubicBezTo>
                  <a:cubicBezTo>
                    <a:pt x="262317" y="260233"/>
                    <a:pt x="262317" y="258128"/>
                    <a:pt x="260913" y="255321"/>
                  </a:cubicBezTo>
                  <a:lnTo>
                    <a:pt x="267228" y="265846"/>
                  </a:lnTo>
                  <a:cubicBezTo>
                    <a:pt x="268632" y="267250"/>
                    <a:pt x="270386" y="266899"/>
                    <a:pt x="272491" y="264794"/>
                  </a:cubicBezTo>
                  <a:cubicBezTo>
                    <a:pt x="274596" y="262689"/>
                    <a:pt x="275649" y="260935"/>
                    <a:pt x="275649" y="259531"/>
                  </a:cubicBezTo>
                  <a:cubicBezTo>
                    <a:pt x="275649" y="273565"/>
                    <a:pt x="280560" y="283388"/>
                    <a:pt x="290384" y="289002"/>
                  </a:cubicBezTo>
                  <a:cubicBezTo>
                    <a:pt x="291787" y="290405"/>
                    <a:pt x="293190" y="290405"/>
                    <a:pt x="294594" y="289002"/>
                  </a:cubicBezTo>
                  <a:cubicBezTo>
                    <a:pt x="295997" y="287598"/>
                    <a:pt x="295997" y="285493"/>
                    <a:pt x="294594" y="282686"/>
                  </a:cubicBezTo>
                  <a:lnTo>
                    <a:pt x="311434" y="307947"/>
                  </a:lnTo>
                  <a:cubicBezTo>
                    <a:pt x="319854" y="313560"/>
                    <a:pt x="333887" y="324085"/>
                    <a:pt x="353534" y="339522"/>
                  </a:cubicBezTo>
                  <a:lnTo>
                    <a:pt x="355640" y="339522"/>
                  </a:lnTo>
                  <a:lnTo>
                    <a:pt x="357744" y="326892"/>
                  </a:lnTo>
                  <a:lnTo>
                    <a:pt x="355640" y="316367"/>
                  </a:lnTo>
                  <a:lnTo>
                    <a:pt x="364060" y="305842"/>
                  </a:lnTo>
                  <a:lnTo>
                    <a:pt x="370375" y="322682"/>
                  </a:lnTo>
                  <a:lnTo>
                    <a:pt x="364060" y="333207"/>
                  </a:lnTo>
                  <a:lnTo>
                    <a:pt x="374585" y="347942"/>
                  </a:lnTo>
                  <a:lnTo>
                    <a:pt x="376690" y="347942"/>
                  </a:lnTo>
                  <a:lnTo>
                    <a:pt x="378795" y="337417"/>
                  </a:lnTo>
                  <a:lnTo>
                    <a:pt x="376690" y="335312"/>
                  </a:lnTo>
                  <a:lnTo>
                    <a:pt x="380900" y="335312"/>
                  </a:lnTo>
                  <a:lnTo>
                    <a:pt x="393530" y="360572"/>
                  </a:lnTo>
                  <a:lnTo>
                    <a:pt x="401950" y="358467"/>
                  </a:lnTo>
                  <a:lnTo>
                    <a:pt x="414580" y="371098"/>
                  </a:lnTo>
                  <a:cubicBezTo>
                    <a:pt x="415983" y="373904"/>
                    <a:pt x="417387" y="374255"/>
                    <a:pt x="418790" y="372150"/>
                  </a:cubicBezTo>
                  <a:cubicBezTo>
                    <a:pt x="420194" y="370045"/>
                    <a:pt x="420194" y="367589"/>
                    <a:pt x="418790" y="364782"/>
                  </a:cubicBezTo>
                  <a:lnTo>
                    <a:pt x="435630" y="383728"/>
                  </a:lnTo>
                  <a:lnTo>
                    <a:pt x="454576" y="377413"/>
                  </a:lnTo>
                  <a:cubicBezTo>
                    <a:pt x="451769" y="378816"/>
                    <a:pt x="451418" y="381623"/>
                    <a:pt x="453523" y="385833"/>
                  </a:cubicBezTo>
                  <a:cubicBezTo>
                    <a:pt x="455628" y="390043"/>
                    <a:pt x="458084" y="392850"/>
                    <a:pt x="460891" y="394253"/>
                  </a:cubicBezTo>
                  <a:lnTo>
                    <a:pt x="465101" y="390043"/>
                  </a:lnTo>
                  <a:lnTo>
                    <a:pt x="460891" y="371098"/>
                  </a:lnTo>
                  <a:lnTo>
                    <a:pt x="465101" y="364782"/>
                  </a:lnTo>
                  <a:lnTo>
                    <a:pt x="490361" y="394253"/>
                  </a:lnTo>
                  <a:lnTo>
                    <a:pt x="494571" y="394253"/>
                  </a:lnTo>
                  <a:lnTo>
                    <a:pt x="494571" y="383728"/>
                  </a:lnTo>
                  <a:lnTo>
                    <a:pt x="524041" y="404778"/>
                  </a:lnTo>
                  <a:lnTo>
                    <a:pt x="532462" y="406883"/>
                  </a:lnTo>
                  <a:lnTo>
                    <a:pt x="532462" y="396358"/>
                  </a:lnTo>
                  <a:lnTo>
                    <a:pt x="540882" y="392148"/>
                  </a:lnTo>
                  <a:lnTo>
                    <a:pt x="545092" y="404778"/>
                  </a:lnTo>
                  <a:cubicBezTo>
                    <a:pt x="546495" y="406181"/>
                    <a:pt x="548249" y="405830"/>
                    <a:pt x="550354" y="403725"/>
                  </a:cubicBezTo>
                  <a:cubicBezTo>
                    <a:pt x="552459" y="401620"/>
                    <a:pt x="553512" y="399866"/>
                    <a:pt x="553512" y="398463"/>
                  </a:cubicBezTo>
                  <a:lnTo>
                    <a:pt x="564037" y="404778"/>
                  </a:lnTo>
                  <a:lnTo>
                    <a:pt x="566142" y="404778"/>
                  </a:lnTo>
                  <a:lnTo>
                    <a:pt x="566142" y="398463"/>
                  </a:lnTo>
                  <a:lnTo>
                    <a:pt x="574562" y="398463"/>
                  </a:lnTo>
                  <a:lnTo>
                    <a:pt x="585087" y="406883"/>
                  </a:lnTo>
                  <a:lnTo>
                    <a:pt x="591402" y="406883"/>
                  </a:lnTo>
                  <a:lnTo>
                    <a:pt x="599822" y="400568"/>
                  </a:lnTo>
                  <a:lnTo>
                    <a:pt x="627188" y="411093"/>
                  </a:lnTo>
                  <a:lnTo>
                    <a:pt x="635608" y="400568"/>
                  </a:lnTo>
                  <a:lnTo>
                    <a:pt x="637713" y="404778"/>
                  </a:lnTo>
                  <a:lnTo>
                    <a:pt x="648238" y="404778"/>
                  </a:lnTo>
                  <a:lnTo>
                    <a:pt x="652448" y="402673"/>
                  </a:lnTo>
                  <a:cubicBezTo>
                    <a:pt x="653851" y="402673"/>
                    <a:pt x="654553" y="406883"/>
                    <a:pt x="654553" y="415303"/>
                  </a:cubicBezTo>
                  <a:lnTo>
                    <a:pt x="673498" y="404778"/>
                  </a:lnTo>
                  <a:lnTo>
                    <a:pt x="675603" y="404778"/>
                  </a:lnTo>
                  <a:lnTo>
                    <a:pt x="692443" y="415303"/>
                  </a:lnTo>
                  <a:lnTo>
                    <a:pt x="698759" y="411093"/>
                  </a:lnTo>
                  <a:lnTo>
                    <a:pt x="698759" y="421618"/>
                  </a:lnTo>
                  <a:lnTo>
                    <a:pt x="713494" y="425828"/>
                  </a:lnTo>
                  <a:lnTo>
                    <a:pt x="713494" y="417408"/>
                  </a:lnTo>
                  <a:lnTo>
                    <a:pt x="698759" y="404778"/>
                  </a:lnTo>
                  <a:cubicBezTo>
                    <a:pt x="697355" y="406181"/>
                    <a:pt x="695250" y="406883"/>
                    <a:pt x="692443" y="406883"/>
                  </a:cubicBezTo>
                  <a:cubicBezTo>
                    <a:pt x="689637" y="406883"/>
                    <a:pt x="688233" y="405480"/>
                    <a:pt x="688233" y="402673"/>
                  </a:cubicBezTo>
                  <a:cubicBezTo>
                    <a:pt x="688233" y="399866"/>
                    <a:pt x="689637" y="398463"/>
                    <a:pt x="692443" y="398463"/>
                  </a:cubicBezTo>
                  <a:lnTo>
                    <a:pt x="736649" y="417408"/>
                  </a:lnTo>
                  <a:lnTo>
                    <a:pt x="749279" y="415303"/>
                  </a:lnTo>
                  <a:lnTo>
                    <a:pt x="764014" y="417408"/>
                  </a:lnTo>
                  <a:lnTo>
                    <a:pt x="764014" y="406883"/>
                  </a:lnTo>
                  <a:lnTo>
                    <a:pt x="736649" y="390043"/>
                  </a:lnTo>
                  <a:lnTo>
                    <a:pt x="742964" y="383728"/>
                  </a:lnTo>
                  <a:lnTo>
                    <a:pt x="755594" y="390043"/>
                  </a:lnTo>
                  <a:lnTo>
                    <a:pt x="759804" y="400568"/>
                  </a:lnTo>
                  <a:lnTo>
                    <a:pt x="776644" y="400568"/>
                  </a:lnTo>
                  <a:lnTo>
                    <a:pt x="776644" y="396358"/>
                  </a:lnTo>
                  <a:lnTo>
                    <a:pt x="780855" y="398463"/>
                  </a:lnTo>
                  <a:lnTo>
                    <a:pt x="782960" y="398463"/>
                  </a:lnTo>
                  <a:cubicBezTo>
                    <a:pt x="782960" y="397059"/>
                    <a:pt x="782609" y="394253"/>
                    <a:pt x="781907" y="390043"/>
                  </a:cubicBezTo>
                  <a:cubicBezTo>
                    <a:pt x="781205" y="385833"/>
                    <a:pt x="783661" y="384429"/>
                    <a:pt x="789275" y="385833"/>
                  </a:cubicBezTo>
                  <a:lnTo>
                    <a:pt x="827165" y="390043"/>
                  </a:lnTo>
                  <a:lnTo>
                    <a:pt x="829270" y="379518"/>
                  </a:lnTo>
                  <a:lnTo>
                    <a:pt x="844005" y="385833"/>
                  </a:lnTo>
                  <a:lnTo>
                    <a:pt x="860845" y="366887"/>
                  </a:lnTo>
                  <a:cubicBezTo>
                    <a:pt x="866459" y="372501"/>
                    <a:pt x="869967" y="374606"/>
                    <a:pt x="871371" y="373203"/>
                  </a:cubicBezTo>
                  <a:cubicBezTo>
                    <a:pt x="884001" y="360572"/>
                    <a:pt x="891719" y="353556"/>
                    <a:pt x="894526" y="352152"/>
                  </a:cubicBezTo>
                  <a:lnTo>
                    <a:pt x="892421" y="343732"/>
                  </a:lnTo>
                  <a:lnTo>
                    <a:pt x="917681" y="337417"/>
                  </a:lnTo>
                  <a:lnTo>
                    <a:pt x="921891" y="339522"/>
                  </a:lnTo>
                  <a:lnTo>
                    <a:pt x="936626" y="328997"/>
                  </a:lnTo>
                  <a:lnTo>
                    <a:pt x="936626" y="326892"/>
                  </a:lnTo>
                  <a:lnTo>
                    <a:pt x="913471" y="322682"/>
                  </a:lnTo>
                  <a:lnTo>
                    <a:pt x="915576" y="314262"/>
                  </a:lnTo>
                  <a:lnTo>
                    <a:pt x="940836" y="326892"/>
                  </a:lnTo>
                  <a:lnTo>
                    <a:pt x="951361" y="312157"/>
                  </a:lnTo>
                  <a:lnTo>
                    <a:pt x="963992" y="314262"/>
                  </a:lnTo>
                  <a:lnTo>
                    <a:pt x="976622" y="303737"/>
                  </a:lnTo>
                  <a:lnTo>
                    <a:pt x="974517" y="291107"/>
                  </a:lnTo>
                  <a:lnTo>
                    <a:pt x="987147" y="280581"/>
                  </a:lnTo>
                  <a:lnTo>
                    <a:pt x="991357" y="282686"/>
                  </a:lnTo>
                  <a:lnTo>
                    <a:pt x="1003987" y="282686"/>
                  </a:lnTo>
                  <a:cubicBezTo>
                    <a:pt x="1005391" y="281283"/>
                    <a:pt x="1006443" y="279178"/>
                    <a:pt x="1007145" y="276371"/>
                  </a:cubicBezTo>
                  <a:cubicBezTo>
                    <a:pt x="1007846" y="273565"/>
                    <a:pt x="1007496" y="270758"/>
                    <a:pt x="1006092" y="267951"/>
                  </a:cubicBezTo>
                  <a:lnTo>
                    <a:pt x="1016617" y="263741"/>
                  </a:lnTo>
                  <a:lnTo>
                    <a:pt x="1014512" y="257426"/>
                  </a:lnTo>
                  <a:lnTo>
                    <a:pt x="1037668" y="236376"/>
                  </a:lnTo>
                  <a:lnTo>
                    <a:pt x="1046088" y="238481"/>
                  </a:lnTo>
                  <a:lnTo>
                    <a:pt x="1046088" y="225851"/>
                  </a:lnTo>
                  <a:cubicBezTo>
                    <a:pt x="1047491" y="223044"/>
                    <a:pt x="1049947" y="218834"/>
                    <a:pt x="1053455" y="213221"/>
                  </a:cubicBezTo>
                  <a:cubicBezTo>
                    <a:pt x="1056964" y="207607"/>
                    <a:pt x="1060121" y="203397"/>
                    <a:pt x="1062928" y="200590"/>
                  </a:cubicBezTo>
                  <a:lnTo>
                    <a:pt x="1071348" y="202696"/>
                  </a:lnTo>
                  <a:lnTo>
                    <a:pt x="1069243" y="192170"/>
                  </a:lnTo>
                  <a:lnTo>
                    <a:pt x="1079768" y="171120"/>
                  </a:lnTo>
                  <a:lnTo>
                    <a:pt x="1079768" y="164805"/>
                  </a:lnTo>
                  <a:lnTo>
                    <a:pt x="1098713" y="154280"/>
                  </a:lnTo>
                  <a:lnTo>
                    <a:pt x="1098713" y="141650"/>
                  </a:lnTo>
                  <a:lnTo>
                    <a:pt x="1121869" y="118495"/>
                  </a:lnTo>
                  <a:lnTo>
                    <a:pt x="1126079" y="101654"/>
                  </a:lnTo>
                  <a:cubicBezTo>
                    <a:pt x="1126079" y="104461"/>
                    <a:pt x="1127482" y="105163"/>
                    <a:pt x="1130289" y="103759"/>
                  </a:cubicBezTo>
                  <a:cubicBezTo>
                    <a:pt x="1133095" y="102356"/>
                    <a:pt x="1134499" y="100251"/>
                    <a:pt x="1134499" y="97444"/>
                  </a:cubicBezTo>
                  <a:lnTo>
                    <a:pt x="1130289" y="97444"/>
                  </a:lnTo>
                  <a:lnTo>
                    <a:pt x="1136604" y="84814"/>
                  </a:lnTo>
                  <a:cubicBezTo>
                    <a:pt x="1138007" y="86218"/>
                    <a:pt x="1139761" y="86919"/>
                    <a:pt x="1141866" y="86919"/>
                  </a:cubicBezTo>
                  <a:cubicBezTo>
                    <a:pt x="1143971" y="86919"/>
                    <a:pt x="1145726" y="86218"/>
                    <a:pt x="1147129" y="84814"/>
                  </a:cubicBezTo>
                  <a:lnTo>
                    <a:pt x="1147129" y="70079"/>
                  </a:lnTo>
                  <a:lnTo>
                    <a:pt x="1161864" y="44819"/>
                  </a:lnTo>
                  <a:lnTo>
                    <a:pt x="1153444" y="42714"/>
                  </a:lnTo>
                  <a:lnTo>
                    <a:pt x="1155549" y="32189"/>
                  </a:lnTo>
                  <a:lnTo>
                    <a:pt x="1161864" y="34294"/>
                  </a:lnTo>
                  <a:lnTo>
                    <a:pt x="1180809" y="13243"/>
                  </a:lnTo>
                  <a:lnTo>
                    <a:pt x="1161864" y="6928"/>
                  </a:lnTo>
                  <a:lnTo>
                    <a:pt x="1168179" y="2718"/>
                  </a:lnTo>
                  <a:lnTo>
                    <a:pt x="1182914" y="2718"/>
                  </a:lnTo>
                  <a:lnTo>
                    <a:pt x="1184273" y="0"/>
                  </a:lnTo>
                  <a:close/>
                  <a:moveTo>
                    <a:pt x="888211" y="613"/>
                  </a:moveTo>
                  <a:lnTo>
                    <a:pt x="888211" y="2718"/>
                  </a:lnTo>
                  <a:cubicBezTo>
                    <a:pt x="886807" y="6928"/>
                    <a:pt x="884001" y="9735"/>
                    <a:pt x="879791" y="11138"/>
                  </a:cubicBezTo>
                  <a:lnTo>
                    <a:pt x="877686" y="11138"/>
                  </a:lnTo>
                  <a:lnTo>
                    <a:pt x="877686" y="9033"/>
                  </a:lnTo>
                  <a:lnTo>
                    <a:pt x="881896" y="613"/>
                  </a:lnTo>
                  <a:lnTo>
                    <a:pt x="888211" y="613"/>
                  </a:lnTo>
                  <a:close/>
                  <a:moveTo>
                    <a:pt x="875581" y="9033"/>
                  </a:moveTo>
                  <a:lnTo>
                    <a:pt x="875581" y="11138"/>
                  </a:lnTo>
                  <a:lnTo>
                    <a:pt x="867161" y="17453"/>
                  </a:lnTo>
                  <a:lnTo>
                    <a:pt x="869266" y="9033"/>
                  </a:lnTo>
                  <a:lnTo>
                    <a:pt x="875581" y="9033"/>
                  </a:lnTo>
                  <a:close/>
                  <a:moveTo>
                    <a:pt x="865055" y="19558"/>
                  </a:moveTo>
                  <a:lnTo>
                    <a:pt x="865055" y="21663"/>
                  </a:lnTo>
                  <a:lnTo>
                    <a:pt x="860845" y="30084"/>
                  </a:lnTo>
                  <a:lnTo>
                    <a:pt x="854530" y="30084"/>
                  </a:lnTo>
                  <a:lnTo>
                    <a:pt x="858740" y="19558"/>
                  </a:lnTo>
                  <a:lnTo>
                    <a:pt x="865055" y="19558"/>
                  </a:lnTo>
                  <a:close/>
                  <a:moveTo>
                    <a:pt x="757699" y="59554"/>
                  </a:moveTo>
                  <a:lnTo>
                    <a:pt x="774539" y="74289"/>
                  </a:lnTo>
                  <a:lnTo>
                    <a:pt x="755594" y="78499"/>
                  </a:lnTo>
                  <a:lnTo>
                    <a:pt x="751384" y="61659"/>
                  </a:lnTo>
                  <a:lnTo>
                    <a:pt x="757699" y="59554"/>
                  </a:lnTo>
                  <a:close/>
                  <a:moveTo>
                    <a:pt x="709284" y="116390"/>
                  </a:moveTo>
                  <a:lnTo>
                    <a:pt x="713494" y="120600"/>
                  </a:lnTo>
                  <a:lnTo>
                    <a:pt x="707179" y="122705"/>
                  </a:lnTo>
                  <a:lnTo>
                    <a:pt x="705074" y="118495"/>
                  </a:lnTo>
                  <a:lnTo>
                    <a:pt x="709284" y="116390"/>
                  </a:lnTo>
                  <a:close/>
                  <a:moveTo>
                    <a:pt x="700864" y="116390"/>
                  </a:moveTo>
                  <a:lnTo>
                    <a:pt x="700864" y="122705"/>
                  </a:lnTo>
                  <a:lnTo>
                    <a:pt x="696653" y="122705"/>
                  </a:lnTo>
                  <a:lnTo>
                    <a:pt x="692443" y="118495"/>
                  </a:lnTo>
                  <a:lnTo>
                    <a:pt x="700864" y="116390"/>
                  </a:lnTo>
                  <a:close/>
                  <a:moveTo>
                    <a:pt x="639818" y="131125"/>
                  </a:moveTo>
                  <a:lnTo>
                    <a:pt x="648238" y="137440"/>
                  </a:lnTo>
                  <a:lnTo>
                    <a:pt x="654553" y="135335"/>
                  </a:lnTo>
                  <a:lnTo>
                    <a:pt x="662973" y="139545"/>
                  </a:lnTo>
                  <a:lnTo>
                    <a:pt x="662973" y="143755"/>
                  </a:lnTo>
                  <a:lnTo>
                    <a:pt x="648238" y="145860"/>
                  </a:lnTo>
                  <a:lnTo>
                    <a:pt x="637713" y="131125"/>
                  </a:lnTo>
                  <a:lnTo>
                    <a:pt x="639818" y="131125"/>
                  </a:lnTo>
                  <a:close/>
                  <a:moveTo>
                    <a:pt x="625083" y="166910"/>
                  </a:moveTo>
                  <a:lnTo>
                    <a:pt x="627188" y="173225"/>
                  </a:lnTo>
                  <a:lnTo>
                    <a:pt x="627188" y="179540"/>
                  </a:lnTo>
                  <a:lnTo>
                    <a:pt x="625083" y="179540"/>
                  </a:lnTo>
                  <a:lnTo>
                    <a:pt x="620873" y="169015"/>
                  </a:lnTo>
                  <a:lnTo>
                    <a:pt x="625083" y="166910"/>
                  </a:lnTo>
                  <a:close/>
                  <a:moveTo>
                    <a:pt x="582982" y="169015"/>
                  </a:moveTo>
                  <a:lnTo>
                    <a:pt x="585087" y="173225"/>
                  </a:lnTo>
                  <a:lnTo>
                    <a:pt x="580877" y="181645"/>
                  </a:lnTo>
                  <a:lnTo>
                    <a:pt x="574562" y="173225"/>
                  </a:lnTo>
                  <a:lnTo>
                    <a:pt x="574562" y="171120"/>
                  </a:lnTo>
                  <a:lnTo>
                    <a:pt x="582982" y="169015"/>
                  </a:lnTo>
                  <a:close/>
                  <a:moveTo>
                    <a:pt x="311434" y="253216"/>
                  </a:moveTo>
                  <a:lnTo>
                    <a:pt x="311434" y="255321"/>
                  </a:lnTo>
                  <a:lnTo>
                    <a:pt x="309329" y="259531"/>
                  </a:lnTo>
                  <a:lnTo>
                    <a:pt x="303014" y="257426"/>
                  </a:lnTo>
                  <a:lnTo>
                    <a:pt x="303014" y="255321"/>
                  </a:lnTo>
                  <a:lnTo>
                    <a:pt x="311434" y="253216"/>
                  </a:lnTo>
                  <a:close/>
                  <a:moveTo>
                    <a:pt x="519831" y="267951"/>
                  </a:moveTo>
                  <a:lnTo>
                    <a:pt x="528251" y="276371"/>
                  </a:lnTo>
                  <a:lnTo>
                    <a:pt x="528251" y="278476"/>
                  </a:lnTo>
                  <a:lnTo>
                    <a:pt x="524041" y="278476"/>
                  </a:lnTo>
                  <a:lnTo>
                    <a:pt x="519831" y="267951"/>
                  </a:lnTo>
                  <a:close/>
                  <a:moveTo>
                    <a:pt x="488256" y="278476"/>
                  </a:moveTo>
                  <a:lnTo>
                    <a:pt x="500886" y="282686"/>
                  </a:lnTo>
                  <a:lnTo>
                    <a:pt x="500886" y="284791"/>
                  </a:lnTo>
                  <a:lnTo>
                    <a:pt x="494571" y="293212"/>
                  </a:lnTo>
                  <a:lnTo>
                    <a:pt x="490361" y="293212"/>
                  </a:lnTo>
                  <a:lnTo>
                    <a:pt x="490361" y="282686"/>
                  </a:lnTo>
                  <a:lnTo>
                    <a:pt x="488256" y="278476"/>
                  </a:lnTo>
                  <a:close/>
                  <a:moveTo>
                    <a:pt x="479836" y="278476"/>
                  </a:moveTo>
                  <a:lnTo>
                    <a:pt x="479836" y="282686"/>
                  </a:lnTo>
                  <a:lnTo>
                    <a:pt x="473521" y="286897"/>
                  </a:lnTo>
                  <a:lnTo>
                    <a:pt x="471416" y="278476"/>
                  </a:lnTo>
                  <a:lnTo>
                    <a:pt x="479836" y="278476"/>
                  </a:lnTo>
                  <a:close/>
                  <a:moveTo>
                    <a:pt x="471416" y="291107"/>
                  </a:moveTo>
                  <a:lnTo>
                    <a:pt x="484046" y="293212"/>
                  </a:lnTo>
                  <a:cubicBezTo>
                    <a:pt x="479836" y="297422"/>
                    <a:pt x="478433" y="300228"/>
                    <a:pt x="479836" y="301632"/>
                  </a:cubicBezTo>
                  <a:lnTo>
                    <a:pt x="488256" y="310052"/>
                  </a:lnTo>
                  <a:lnTo>
                    <a:pt x="488256" y="314262"/>
                  </a:lnTo>
                  <a:lnTo>
                    <a:pt x="477731" y="322682"/>
                  </a:lnTo>
                  <a:lnTo>
                    <a:pt x="473521" y="322682"/>
                  </a:lnTo>
                  <a:lnTo>
                    <a:pt x="471416" y="307947"/>
                  </a:lnTo>
                  <a:lnTo>
                    <a:pt x="473521" y="299527"/>
                  </a:lnTo>
                  <a:lnTo>
                    <a:pt x="471416" y="291107"/>
                  </a:lnTo>
                  <a:close/>
                  <a:moveTo>
                    <a:pt x="425105" y="293212"/>
                  </a:moveTo>
                  <a:lnTo>
                    <a:pt x="435630" y="312157"/>
                  </a:lnTo>
                  <a:lnTo>
                    <a:pt x="435630" y="314262"/>
                  </a:lnTo>
                  <a:lnTo>
                    <a:pt x="423000" y="322682"/>
                  </a:lnTo>
                  <a:lnTo>
                    <a:pt x="425105" y="326892"/>
                  </a:lnTo>
                  <a:lnTo>
                    <a:pt x="425105" y="328997"/>
                  </a:lnTo>
                  <a:lnTo>
                    <a:pt x="420895" y="322682"/>
                  </a:lnTo>
                  <a:lnTo>
                    <a:pt x="423000" y="301632"/>
                  </a:lnTo>
                  <a:lnTo>
                    <a:pt x="420895" y="295317"/>
                  </a:lnTo>
                  <a:cubicBezTo>
                    <a:pt x="420895" y="295317"/>
                    <a:pt x="420895" y="294966"/>
                    <a:pt x="420895" y="294264"/>
                  </a:cubicBezTo>
                  <a:cubicBezTo>
                    <a:pt x="420895" y="293562"/>
                    <a:pt x="420895" y="293212"/>
                    <a:pt x="420895" y="293212"/>
                  </a:cubicBezTo>
                  <a:lnTo>
                    <a:pt x="425105" y="293212"/>
                  </a:lnTo>
                  <a:close/>
                  <a:moveTo>
                    <a:pt x="517726" y="295317"/>
                  </a:moveTo>
                  <a:lnTo>
                    <a:pt x="517726" y="301632"/>
                  </a:lnTo>
                  <a:lnTo>
                    <a:pt x="513516" y="303737"/>
                  </a:lnTo>
                  <a:lnTo>
                    <a:pt x="513516" y="301632"/>
                  </a:lnTo>
                  <a:cubicBezTo>
                    <a:pt x="514920" y="300228"/>
                    <a:pt x="515621" y="298123"/>
                    <a:pt x="515621" y="295317"/>
                  </a:cubicBezTo>
                  <a:lnTo>
                    <a:pt x="517726" y="295317"/>
                  </a:lnTo>
                  <a:close/>
                  <a:moveTo>
                    <a:pt x="719809" y="328997"/>
                  </a:moveTo>
                  <a:lnTo>
                    <a:pt x="726124" y="331102"/>
                  </a:lnTo>
                  <a:lnTo>
                    <a:pt x="726124" y="337417"/>
                  </a:lnTo>
                  <a:lnTo>
                    <a:pt x="724019" y="337417"/>
                  </a:lnTo>
                  <a:lnTo>
                    <a:pt x="719809" y="328997"/>
                  </a:lnTo>
                  <a:close/>
                  <a:moveTo>
                    <a:pt x="441945" y="364782"/>
                  </a:moveTo>
                  <a:lnTo>
                    <a:pt x="441945" y="366887"/>
                  </a:lnTo>
                  <a:lnTo>
                    <a:pt x="435630" y="373203"/>
                  </a:lnTo>
                  <a:lnTo>
                    <a:pt x="435630" y="364782"/>
                  </a:lnTo>
                  <a:lnTo>
                    <a:pt x="441945" y="364782"/>
                  </a:lnTo>
                  <a:close/>
                  <a:moveTo>
                    <a:pt x="416685" y="70079"/>
                  </a:moveTo>
                  <a:lnTo>
                    <a:pt x="427210" y="78499"/>
                  </a:lnTo>
                  <a:lnTo>
                    <a:pt x="423000" y="84814"/>
                  </a:lnTo>
                  <a:lnTo>
                    <a:pt x="416685" y="74289"/>
                  </a:lnTo>
                  <a:lnTo>
                    <a:pt x="416685" y="70079"/>
                  </a:lnTo>
                  <a:close/>
                  <a:moveTo>
                    <a:pt x="458786" y="99549"/>
                  </a:moveTo>
                  <a:lnTo>
                    <a:pt x="458786" y="103759"/>
                  </a:lnTo>
                  <a:lnTo>
                    <a:pt x="450366" y="103759"/>
                  </a:lnTo>
                  <a:lnTo>
                    <a:pt x="450366" y="101654"/>
                  </a:lnTo>
                  <a:lnTo>
                    <a:pt x="458786" y="99549"/>
                  </a:lnTo>
                  <a:close/>
                  <a:moveTo>
                    <a:pt x="471416" y="103759"/>
                  </a:moveTo>
                  <a:lnTo>
                    <a:pt x="479836" y="112180"/>
                  </a:lnTo>
                  <a:lnTo>
                    <a:pt x="479836" y="116390"/>
                  </a:lnTo>
                  <a:lnTo>
                    <a:pt x="467206" y="107969"/>
                  </a:lnTo>
                  <a:lnTo>
                    <a:pt x="471416" y="103759"/>
                  </a:lnTo>
                  <a:close/>
                  <a:moveTo>
                    <a:pt x="595612" y="101654"/>
                  </a:moveTo>
                  <a:cubicBezTo>
                    <a:pt x="604032" y="107268"/>
                    <a:pt x="614558" y="116390"/>
                    <a:pt x="627188" y="129020"/>
                  </a:cubicBezTo>
                  <a:lnTo>
                    <a:pt x="627188" y="135335"/>
                  </a:lnTo>
                  <a:lnTo>
                    <a:pt x="618768" y="135335"/>
                  </a:lnTo>
                  <a:cubicBezTo>
                    <a:pt x="618768" y="124108"/>
                    <a:pt x="610347" y="114986"/>
                    <a:pt x="593507" y="107969"/>
                  </a:cubicBezTo>
                  <a:lnTo>
                    <a:pt x="593507" y="101654"/>
                  </a:lnTo>
                  <a:lnTo>
                    <a:pt x="595612" y="101654"/>
                  </a:lnTo>
                  <a:close/>
                  <a:moveTo>
                    <a:pt x="534567" y="103759"/>
                  </a:moveTo>
                  <a:lnTo>
                    <a:pt x="536672" y="112180"/>
                  </a:lnTo>
                  <a:lnTo>
                    <a:pt x="532462" y="114284"/>
                  </a:lnTo>
                  <a:lnTo>
                    <a:pt x="530357" y="114284"/>
                  </a:lnTo>
                  <a:lnTo>
                    <a:pt x="530357" y="103759"/>
                  </a:lnTo>
                  <a:lnTo>
                    <a:pt x="534567" y="103759"/>
                  </a:lnTo>
                  <a:close/>
                  <a:moveTo>
                    <a:pt x="553512" y="110075"/>
                  </a:moveTo>
                  <a:lnTo>
                    <a:pt x="561932" y="118495"/>
                  </a:lnTo>
                  <a:lnTo>
                    <a:pt x="561932" y="120600"/>
                  </a:lnTo>
                  <a:lnTo>
                    <a:pt x="557722" y="124810"/>
                  </a:lnTo>
                  <a:lnTo>
                    <a:pt x="549302" y="116390"/>
                  </a:lnTo>
                  <a:lnTo>
                    <a:pt x="553512" y="110075"/>
                  </a:lnTo>
                  <a:close/>
                  <a:moveTo>
                    <a:pt x="540882" y="114284"/>
                  </a:moveTo>
                  <a:lnTo>
                    <a:pt x="538981" y="123792"/>
                  </a:lnTo>
                  <a:lnTo>
                    <a:pt x="545092" y="131125"/>
                  </a:lnTo>
                  <a:lnTo>
                    <a:pt x="538777" y="124810"/>
                  </a:lnTo>
                  <a:lnTo>
                    <a:pt x="538981" y="123792"/>
                  </a:lnTo>
                  <a:lnTo>
                    <a:pt x="534567" y="118495"/>
                  </a:lnTo>
                  <a:lnTo>
                    <a:pt x="540882" y="1142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8" name="任意多边形: 形状 697">
              <a:extLst>
                <a:ext uri="{FF2B5EF4-FFF2-40B4-BE49-F238E27FC236}">
                  <a16:creationId xmlns:a16="http://schemas.microsoft.com/office/drawing/2014/main" xmlns="" id="{B83D5DB6-FA1D-4B73-BFD2-686ED820CF91}"/>
                </a:ext>
              </a:extLst>
            </p:cNvPr>
            <p:cNvSpPr/>
            <p:nvPr/>
          </p:nvSpPr>
          <p:spPr>
            <a:xfrm flipH="1">
              <a:off x="7080951" y="3851838"/>
              <a:ext cx="4210" cy="10525"/>
            </a:xfrm>
            <a:custGeom>
              <a:avLst/>
              <a:gdLst/>
              <a:ahLst/>
              <a:cxnLst/>
              <a:rect l="l" t="t" r="r" b="b"/>
              <a:pathLst>
                <a:path w="4210" h="10525">
                  <a:moveTo>
                    <a:pt x="4210" y="0"/>
                  </a:moveTo>
                  <a:lnTo>
                    <a:pt x="0" y="0"/>
                  </a:lnTo>
                  <a:lnTo>
                    <a:pt x="0" y="10525"/>
                  </a:lnTo>
                  <a:lnTo>
                    <a:pt x="4210" y="10525"/>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9" name="任意多边形: 形状 698">
              <a:extLst>
                <a:ext uri="{FF2B5EF4-FFF2-40B4-BE49-F238E27FC236}">
                  <a16:creationId xmlns:a16="http://schemas.microsoft.com/office/drawing/2014/main" xmlns="" id="{4B38A6B3-BD9B-4CB1-AB1E-E6E1E92171A9}"/>
                </a:ext>
              </a:extLst>
            </p:cNvPr>
            <p:cNvSpPr/>
            <p:nvPr/>
          </p:nvSpPr>
          <p:spPr>
            <a:xfrm flipH="1">
              <a:off x="6986225" y="3874992"/>
              <a:ext cx="12630" cy="12630"/>
            </a:xfrm>
            <a:custGeom>
              <a:avLst/>
              <a:gdLst/>
              <a:ahLst/>
              <a:cxnLst/>
              <a:rect l="l" t="t" r="r" b="b"/>
              <a:pathLst>
                <a:path w="12630" h="12630">
                  <a:moveTo>
                    <a:pt x="4210" y="0"/>
                  </a:moveTo>
                  <a:lnTo>
                    <a:pt x="0" y="4210"/>
                  </a:lnTo>
                  <a:lnTo>
                    <a:pt x="6315" y="12630"/>
                  </a:lnTo>
                  <a:lnTo>
                    <a:pt x="12630" y="12630"/>
                  </a:lnTo>
                  <a:cubicBezTo>
                    <a:pt x="12630" y="5613"/>
                    <a:pt x="9824" y="1403"/>
                    <a:pt x="421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0" name="任意多边形: 形状 699">
              <a:extLst>
                <a:ext uri="{FF2B5EF4-FFF2-40B4-BE49-F238E27FC236}">
                  <a16:creationId xmlns:a16="http://schemas.microsoft.com/office/drawing/2014/main" xmlns="" id="{F0B0F92E-6C5F-4A8F-B52E-EA42C27E6C2B}"/>
                </a:ext>
              </a:extLst>
            </p:cNvPr>
            <p:cNvSpPr/>
            <p:nvPr/>
          </p:nvSpPr>
          <p:spPr>
            <a:xfrm flipH="1">
              <a:off x="7038851" y="3874993"/>
              <a:ext cx="14735" cy="10525"/>
            </a:xfrm>
            <a:custGeom>
              <a:avLst/>
              <a:gdLst/>
              <a:ahLst/>
              <a:cxnLst/>
              <a:rect l="l" t="t" r="r" b="b"/>
              <a:pathLst>
                <a:path w="14735" h="10525">
                  <a:moveTo>
                    <a:pt x="2105" y="0"/>
                  </a:moveTo>
                  <a:lnTo>
                    <a:pt x="0" y="0"/>
                  </a:lnTo>
                  <a:lnTo>
                    <a:pt x="0" y="6315"/>
                  </a:lnTo>
                  <a:lnTo>
                    <a:pt x="10525" y="10525"/>
                  </a:lnTo>
                  <a:lnTo>
                    <a:pt x="14735" y="4210"/>
                  </a:lnTo>
                  <a:lnTo>
                    <a:pt x="21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1" name="任意多边形: 形状 700">
              <a:extLst>
                <a:ext uri="{FF2B5EF4-FFF2-40B4-BE49-F238E27FC236}">
                  <a16:creationId xmlns:a16="http://schemas.microsoft.com/office/drawing/2014/main" xmlns="" id="{B2864538-AA07-469E-8FF8-F3638FA5DD49}"/>
                </a:ext>
              </a:extLst>
            </p:cNvPr>
            <p:cNvSpPr/>
            <p:nvPr/>
          </p:nvSpPr>
          <p:spPr>
            <a:xfrm flipH="1">
              <a:off x="6942019" y="3881308"/>
              <a:ext cx="16840" cy="10525"/>
            </a:xfrm>
            <a:custGeom>
              <a:avLst/>
              <a:gdLst/>
              <a:ahLst/>
              <a:cxnLst/>
              <a:rect l="l" t="t" r="r" b="b"/>
              <a:pathLst>
                <a:path w="16840" h="10525">
                  <a:moveTo>
                    <a:pt x="8420" y="0"/>
                  </a:moveTo>
                  <a:lnTo>
                    <a:pt x="0" y="0"/>
                  </a:lnTo>
                  <a:lnTo>
                    <a:pt x="0" y="4210"/>
                  </a:lnTo>
                  <a:lnTo>
                    <a:pt x="12630" y="10525"/>
                  </a:lnTo>
                  <a:lnTo>
                    <a:pt x="16840" y="10525"/>
                  </a:lnTo>
                  <a:lnTo>
                    <a:pt x="16840" y="8420"/>
                  </a:lnTo>
                  <a:lnTo>
                    <a:pt x="84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2" name="任意多边形: 形状 701">
              <a:extLst>
                <a:ext uri="{FF2B5EF4-FFF2-40B4-BE49-F238E27FC236}">
                  <a16:creationId xmlns:a16="http://schemas.microsoft.com/office/drawing/2014/main" xmlns="" id="{03FD0139-26CC-40B9-9245-5378C02FFD25}"/>
                </a:ext>
              </a:extLst>
            </p:cNvPr>
            <p:cNvSpPr/>
            <p:nvPr/>
          </p:nvSpPr>
          <p:spPr>
            <a:xfrm flipH="1">
              <a:off x="6967280" y="3881307"/>
              <a:ext cx="8421" cy="8420"/>
            </a:xfrm>
            <a:custGeom>
              <a:avLst/>
              <a:gdLst/>
              <a:ahLst/>
              <a:cxnLst/>
              <a:rect l="l" t="t" r="r" b="b"/>
              <a:pathLst>
                <a:path w="8421" h="8420">
                  <a:moveTo>
                    <a:pt x="4210" y="0"/>
                  </a:moveTo>
                  <a:lnTo>
                    <a:pt x="0" y="0"/>
                  </a:lnTo>
                  <a:lnTo>
                    <a:pt x="0" y="8420"/>
                  </a:lnTo>
                  <a:lnTo>
                    <a:pt x="8421" y="8420"/>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3" name="任意多边形: 形状 702">
              <a:extLst>
                <a:ext uri="{FF2B5EF4-FFF2-40B4-BE49-F238E27FC236}">
                  <a16:creationId xmlns:a16="http://schemas.microsoft.com/office/drawing/2014/main" xmlns="" id="{186C114D-84AB-435E-8D20-029FBD1C9A72}"/>
                </a:ext>
              </a:extLst>
            </p:cNvPr>
            <p:cNvSpPr/>
            <p:nvPr/>
          </p:nvSpPr>
          <p:spPr>
            <a:xfrm flipH="1">
              <a:off x="6893605" y="3887622"/>
              <a:ext cx="14735" cy="12630"/>
            </a:xfrm>
            <a:custGeom>
              <a:avLst/>
              <a:gdLst/>
              <a:ahLst/>
              <a:cxnLst/>
              <a:rect l="l" t="t" r="r" b="b"/>
              <a:pathLst>
                <a:path w="14735" h="12630">
                  <a:moveTo>
                    <a:pt x="0" y="0"/>
                  </a:moveTo>
                  <a:lnTo>
                    <a:pt x="0" y="2105"/>
                  </a:lnTo>
                  <a:lnTo>
                    <a:pt x="4210" y="12630"/>
                  </a:lnTo>
                  <a:lnTo>
                    <a:pt x="14735" y="8420"/>
                  </a:lnTo>
                  <a:cubicBezTo>
                    <a:pt x="11929" y="5613"/>
                    <a:pt x="7017" y="2807"/>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4" name="任意多边形: 形状 703">
              <a:extLst>
                <a:ext uri="{FF2B5EF4-FFF2-40B4-BE49-F238E27FC236}">
                  <a16:creationId xmlns:a16="http://schemas.microsoft.com/office/drawing/2014/main" xmlns="" id="{C7F5A671-FBD9-49F4-9B0E-00B3B93404F0}"/>
                </a:ext>
              </a:extLst>
            </p:cNvPr>
            <p:cNvSpPr/>
            <p:nvPr/>
          </p:nvSpPr>
          <p:spPr>
            <a:xfrm flipH="1">
              <a:off x="6956755" y="4222321"/>
              <a:ext cx="6315" cy="8420"/>
            </a:xfrm>
            <a:custGeom>
              <a:avLst/>
              <a:gdLst/>
              <a:ahLst/>
              <a:cxnLst/>
              <a:rect l="l" t="t" r="r" b="b"/>
              <a:pathLst>
                <a:path w="6315" h="8420">
                  <a:moveTo>
                    <a:pt x="6315" y="0"/>
                  </a:moveTo>
                  <a:lnTo>
                    <a:pt x="0" y="0"/>
                  </a:lnTo>
                  <a:lnTo>
                    <a:pt x="0" y="8420"/>
                  </a:lnTo>
                  <a:lnTo>
                    <a:pt x="6315" y="8420"/>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5" name="任意多边形: 形状 704">
              <a:extLst>
                <a:ext uri="{FF2B5EF4-FFF2-40B4-BE49-F238E27FC236}">
                  <a16:creationId xmlns:a16="http://schemas.microsoft.com/office/drawing/2014/main" xmlns="" id="{355F8E8B-6916-4DB0-A445-CB698AC70FC9}"/>
                </a:ext>
              </a:extLst>
            </p:cNvPr>
            <p:cNvSpPr/>
            <p:nvPr/>
          </p:nvSpPr>
          <p:spPr>
            <a:xfrm flipH="1">
              <a:off x="6775722" y="4232846"/>
              <a:ext cx="8420" cy="8420"/>
            </a:xfrm>
            <a:custGeom>
              <a:avLst/>
              <a:gdLst/>
              <a:ahLst/>
              <a:cxnLst/>
              <a:rect l="l" t="t" r="r" b="b"/>
              <a:pathLst>
                <a:path w="8420" h="8420">
                  <a:moveTo>
                    <a:pt x="6315" y="0"/>
                  </a:moveTo>
                  <a:lnTo>
                    <a:pt x="0" y="0"/>
                  </a:lnTo>
                  <a:cubicBezTo>
                    <a:pt x="0" y="5614"/>
                    <a:pt x="2105" y="8420"/>
                    <a:pt x="6315" y="8420"/>
                  </a:cubicBezTo>
                  <a:lnTo>
                    <a:pt x="8420" y="8420"/>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706" name="组合 705">
            <a:extLst>
              <a:ext uri="{FF2B5EF4-FFF2-40B4-BE49-F238E27FC236}">
                <a16:creationId xmlns:a16="http://schemas.microsoft.com/office/drawing/2014/main" xmlns="" id="{3D85A6B4-779E-4615-937E-95A0556ED899}"/>
              </a:ext>
            </a:extLst>
          </p:cNvPr>
          <p:cNvGrpSpPr/>
          <p:nvPr/>
        </p:nvGrpSpPr>
        <p:grpSpPr>
          <a:xfrm>
            <a:off x="2068083" y="2221477"/>
            <a:ext cx="1276657" cy="1582980"/>
            <a:chOff x="1815749" y="2639767"/>
            <a:chExt cx="1276657" cy="1582980"/>
          </a:xfrm>
          <a:solidFill>
            <a:schemeClr val="accent6">
              <a:lumMod val="75000"/>
            </a:schemeClr>
          </a:solidFill>
        </p:grpSpPr>
        <p:sp>
          <p:nvSpPr>
            <p:cNvPr id="707" name="任意多边形: 形状 706">
              <a:extLst>
                <a:ext uri="{FF2B5EF4-FFF2-40B4-BE49-F238E27FC236}">
                  <a16:creationId xmlns:a16="http://schemas.microsoft.com/office/drawing/2014/main" xmlns="" id="{25129CB8-757C-49F8-B14B-26DC5B791435}"/>
                </a:ext>
              </a:extLst>
            </p:cNvPr>
            <p:cNvSpPr/>
            <p:nvPr/>
          </p:nvSpPr>
          <p:spPr>
            <a:xfrm flipH="1">
              <a:off x="2283064" y="2757650"/>
              <a:ext cx="115777" cy="69465"/>
            </a:xfrm>
            <a:custGeom>
              <a:avLst/>
              <a:gdLst/>
              <a:ahLst/>
              <a:cxnLst/>
              <a:rect l="l" t="t" r="r" b="b"/>
              <a:pathLst>
                <a:path w="115777" h="69465">
                  <a:moveTo>
                    <a:pt x="0" y="0"/>
                  </a:moveTo>
                  <a:lnTo>
                    <a:pt x="0" y="4210"/>
                  </a:lnTo>
                  <a:cubicBezTo>
                    <a:pt x="15437" y="12630"/>
                    <a:pt x="32628" y="23856"/>
                    <a:pt x="51574" y="37890"/>
                  </a:cubicBezTo>
                  <a:cubicBezTo>
                    <a:pt x="70519" y="51924"/>
                    <a:pt x="84201" y="62449"/>
                    <a:pt x="92622" y="69465"/>
                  </a:cubicBezTo>
                  <a:lnTo>
                    <a:pt x="109462" y="65255"/>
                  </a:lnTo>
                  <a:lnTo>
                    <a:pt x="115777" y="67360"/>
                  </a:lnTo>
                  <a:cubicBezTo>
                    <a:pt x="94726" y="49117"/>
                    <a:pt x="70870" y="32978"/>
                    <a:pt x="44206" y="18945"/>
                  </a:cubicBezTo>
                  <a:lnTo>
                    <a:pt x="35786" y="18945"/>
                  </a:lnTo>
                  <a:lnTo>
                    <a:pt x="35786" y="16840"/>
                  </a:lnTo>
                  <a:cubicBezTo>
                    <a:pt x="21752" y="5613"/>
                    <a:pt x="9824" y="0"/>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8" name="任意多边形: 形状 707">
              <a:extLst>
                <a:ext uri="{FF2B5EF4-FFF2-40B4-BE49-F238E27FC236}">
                  <a16:creationId xmlns:a16="http://schemas.microsoft.com/office/drawing/2014/main" xmlns="" id="{F8676BCD-E922-4049-ACB2-2307114F49EA}"/>
                </a:ext>
              </a:extLst>
            </p:cNvPr>
            <p:cNvSpPr/>
            <p:nvPr/>
          </p:nvSpPr>
          <p:spPr>
            <a:xfrm flipH="1">
              <a:off x="2266223" y="2810275"/>
              <a:ext cx="86306" cy="37891"/>
            </a:xfrm>
            <a:custGeom>
              <a:avLst/>
              <a:gdLst/>
              <a:ahLst/>
              <a:cxnLst/>
              <a:rect l="l" t="t" r="r" b="b"/>
              <a:pathLst>
                <a:path w="86306" h="37891">
                  <a:moveTo>
                    <a:pt x="12630" y="0"/>
                  </a:moveTo>
                  <a:cubicBezTo>
                    <a:pt x="9823" y="1404"/>
                    <a:pt x="7368" y="1754"/>
                    <a:pt x="5263" y="1053"/>
                  </a:cubicBezTo>
                  <a:cubicBezTo>
                    <a:pt x="3157" y="351"/>
                    <a:pt x="1403" y="0"/>
                    <a:pt x="0" y="0"/>
                  </a:cubicBezTo>
                  <a:lnTo>
                    <a:pt x="0" y="2105"/>
                  </a:lnTo>
                  <a:cubicBezTo>
                    <a:pt x="9823" y="11929"/>
                    <a:pt x="18945" y="18945"/>
                    <a:pt x="27365" y="23155"/>
                  </a:cubicBezTo>
                  <a:lnTo>
                    <a:pt x="29470" y="23155"/>
                  </a:lnTo>
                  <a:lnTo>
                    <a:pt x="29470" y="21050"/>
                  </a:lnTo>
                  <a:lnTo>
                    <a:pt x="37890" y="21050"/>
                  </a:lnTo>
                  <a:cubicBezTo>
                    <a:pt x="36487" y="21050"/>
                    <a:pt x="35785" y="23155"/>
                    <a:pt x="35785" y="27365"/>
                  </a:cubicBezTo>
                  <a:lnTo>
                    <a:pt x="37890" y="33681"/>
                  </a:lnTo>
                  <a:lnTo>
                    <a:pt x="58941" y="27365"/>
                  </a:lnTo>
                  <a:lnTo>
                    <a:pt x="69466" y="29471"/>
                  </a:lnTo>
                  <a:lnTo>
                    <a:pt x="69466" y="27365"/>
                  </a:lnTo>
                  <a:lnTo>
                    <a:pt x="86306" y="37891"/>
                  </a:lnTo>
                  <a:lnTo>
                    <a:pt x="86306" y="27365"/>
                  </a:lnTo>
                  <a:lnTo>
                    <a:pt x="65256" y="18945"/>
                  </a:lnTo>
                  <a:lnTo>
                    <a:pt x="48415" y="25260"/>
                  </a:lnTo>
                  <a:lnTo>
                    <a:pt x="25260" y="10525"/>
                  </a:lnTo>
                  <a:lnTo>
                    <a:pt x="16840" y="10525"/>
                  </a:lnTo>
                  <a:lnTo>
                    <a:pt x="126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9" name="任意多边形: 形状 708">
              <a:extLst>
                <a:ext uri="{FF2B5EF4-FFF2-40B4-BE49-F238E27FC236}">
                  <a16:creationId xmlns:a16="http://schemas.microsoft.com/office/drawing/2014/main" xmlns="" id="{A72B4A53-5100-40DC-A5EC-9EF3584DE036}"/>
                </a:ext>
              </a:extLst>
            </p:cNvPr>
            <p:cNvSpPr/>
            <p:nvPr/>
          </p:nvSpPr>
          <p:spPr>
            <a:xfrm flipH="1">
              <a:off x="2240963" y="2820799"/>
              <a:ext cx="8420" cy="8420"/>
            </a:xfrm>
            <a:custGeom>
              <a:avLst/>
              <a:gdLst/>
              <a:ahLst/>
              <a:cxnLst/>
              <a:rect l="l" t="t" r="r" b="b"/>
              <a:pathLst>
                <a:path w="8420" h="8420">
                  <a:moveTo>
                    <a:pt x="0" y="0"/>
                  </a:moveTo>
                  <a:lnTo>
                    <a:pt x="4210" y="8420"/>
                  </a:lnTo>
                  <a:lnTo>
                    <a:pt x="8420" y="631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0" name="任意多边形: 形状 709">
              <a:extLst>
                <a:ext uri="{FF2B5EF4-FFF2-40B4-BE49-F238E27FC236}">
                  <a16:creationId xmlns:a16="http://schemas.microsoft.com/office/drawing/2014/main" xmlns="" id="{2D1579E9-CEF9-4067-98DF-54F30266B140}"/>
                </a:ext>
              </a:extLst>
            </p:cNvPr>
            <p:cNvSpPr/>
            <p:nvPr/>
          </p:nvSpPr>
          <p:spPr>
            <a:xfrm flipH="1">
              <a:off x="2293588" y="2843956"/>
              <a:ext cx="14736" cy="6315"/>
            </a:xfrm>
            <a:custGeom>
              <a:avLst/>
              <a:gdLst/>
              <a:ahLst/>
              <a:cxnLst/>
              <a:rect l="l" t="t" r="r" b="b"/>
              <a:pathLst>
                <a:path w="14736" h="6315">
                  <a:moveTo>
                    <a:pt x="12631" y="0"/>
                  </a:moveTo>
                  <a:lnTo>
                    <a:pt x="0" y="4210"/>
                  </a:lnTo>
                  <a:lnTo>
                    <a:pt x="0" y="6315"/>
                  </a:lnTo>
                  <a:lnTo>
                    <a:pt x="14736" y="6315"/>
                  </a:lnTo>
                  <a:lnTo>
                    <a:pt x="14736" y="4210"/>
                  </a:lnTo>
                  <a:lnTo>
                    <a:pt x="1263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1" name="任意多边形: 形状 710">
              <a:extLst>
                <a:ext uri="{FF2B5EF4-FFF2-40B4-BE49-F238E27FC236}">
                  <a16:creationId xmlns:a16="http://schemas.microsoft.com/office/drawing/2014/main" xmlns="" id="{D7D54A1B-2D42-412F-A761-A9F0532C5CD0}"/>
                </a:ext>
              </a:extLst>
            </p:cNvPr>
            <p:cNvSpPr/>
            <p:nvPr/>
          </p:nvSpPr>
          <p:spPr>
            <a:xfrm flipH="1">
              <a:off x="2249383" y="2854480"/>
              <a:ext cx="29470" cy="16840"/>
            </a:xfrm>
            <a:custGeom>
              <a:avLst/>
              <a:gdLst/>
              <a:ahLst/>
              <a:cxnLst/>
              <a:rect l="l" t="t" r="r" b="b"/>
              <a:pathLst>
                <a:path w="29470" h="16840">
                  <a:moveTo>
                    <a:pt x="10525" y="0"/>
                  </a:moveTo>
                  <a:lnTo>
                    <a:pt x="0" y="0"/>
                  </a:lnTo>
                  <a:lnTo>
                    <a:pt x="0" y="2105"/>
                  </a:lnTo>
                  <a:lnTo>
                    <a:pt x="23155" y="16840"/>
                  </a:lnTo>
                  <a:lnTo>
                    <a:pt x="27365" y="16840"/>
                  </a:lnTo>
                  <a:lnTo>
                    <a:pt x="29470" y="10525"/>
                  </a:lnTo>
                  <a:lnTo>
                    <a:pt x="29470" y="4210"/>
                  </a:lnTo>
                  <a:lnTo>
                    <a:pt x="27365" y="6315"/>
                  </a:ln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2" name="任意多边形: 形状 711">
              <a:extLst>
                <a:ext uri="{FF2B5EF4-FFF2-40B4-BE49-F238E27FC236}">
                  <a16:creationId xmlns:a16="http://schemas.microsoft.com/office/drawing/2014/main" xmlns="" id="{911F35DC-B178-45E7-B430-82F6F2BCE70E}"/>
                </a:ext>
              </a:extLst>
            </p:cNvPr>
            <p:cNvSpPr/>
            <p:nvPr/>
          </p:nvSpPr>
          <p:spPr>
            <a:xfrm flipH="1">
              <a:off x="2154657" y="2871321"/>
              <a:ext cx="94726" cy="322069"/>
            </a:xfrm>
            <a:custGeom>
              <a:avLst/>
              <a:gdLst/>
              <a:ahLst/>
              <a:cxnLst/>
              <a:rect l="l" t="t" r="r" b="b"/>
              <a:pathLst>
                <a:path w="94726" h="322069">
                  <a:moveTo>
                    <a:pt x="4210" y="0"/>
                  </a:moveTo>
                  <a:lnTo>
                    <a:pt x="0" y="4210"/>
                  </a:lnTo>
                  <a:lnTo>
                    <a:pt x="33681" y="54730"/>
                  </a:lnTo>
                  <a:lnTo>
                    <a:pt x="48416" y="61046"/>
                  </a:lnTo>
                  <a:lnTo>
                    <a:pt x="44206" y="65256"/>
                  </a:lnTo>
                  <a:lnTo>
                    <a:pt x="56836" y="77886"/>
                  </a:lnTo>
                  <a:lnTo>
                    <a:pt x="48416" y="75781"/>
                  </a:lnTo>
                  <a:cubicBezTo>
                    <a:pt x="47012" y="75781"/>
                    <a:pt x="46662" y="76132"/>
                    <a:pt x="47363" y="76833"/>
                  </a:cubicBezTo>
                  <a:cubicBezTo>
                    <a:pt x="48065" y="77535"/>
                    <a:pt x="49117" y="77886"/>
                    <a:pt x="50521" y="77886"/>
                  </a:cubicBezTo>
                  <a:lnTo>
                    <a:pt x="52626" y="84201"/>
                  </a:lnTo>
                  <a:lnTo>
                    <a:pt x="58941" y="84201"/>
                  </a:lnTo>
                  <a:cubicBezTo>
                    <a:pt x="63151" y="89814"/>
                    <a:pt x="66659" y="101041"/>
                    <a:pt x="69466" y="117881"/>
                  </a:cubicBezTo>
                  <a:cubicBezTo>
                    <a:pt x="68063" y="116478"/>
                    <a:pt x="66659" y="116478"/>
                    <a:pt x="65256" y="117881"/>
                  </a:cubicBezTo>
                  <a:cubicBezTo>
                    <a:pt x="63853" y="119285"/>
                    <a:pt x="63151" y="120688"/>
                    <a:pt x="63151" y="122091"/>
                  </a:cubicBezTo>
                  <a:lnTo>
                    <a:pt x="69466" y="122091"/>
                  </a:lnTo>
                  <a:cubicBezTo>
                    <a:pt x="79289" y="148755"/>
                    <a:pt x="84201" y="176822"/>
                    <a:pt x="84201" y="206292"/>
                  </a:cubicBezTo>
                  <a:cubicBezTo>
                    <a:pt x="84201" y="213309"/>
                    <a:pt x="82798" y="228044"/>
                    <a:pt x="79991" y="250498"/>
                  </a:cubicBezTo>
                  <a:cubicBezTo>
                    <a:pt x="75781" y="264531"/>
                    <a:pt x="73676" y="279968"/>
                    <a:pt x="73676" y="296808"/>
                  </a:cubicBezTo>
                  <a:cubicBezTo>
                    <a:pt x="73676" y="305228"/>
                    <a:pt x="74378" y="311544"/>
                    <a:pt x="75781" y="315754"/>
                  </a:cubicBezTo>
                  <a:lnTo>
                    <a:pt x="69466" y="322069"/>
                  </a:lnTo>
                  <a:lnTo>
                    <a:pt x="73676" y="322069"/>
                  </a:lnTo>
                  <a:cubicBezTo>
                    <a:pt x="84903" y="306632"/>
                    <a:pt x="90516" y="282775"/>
                    <a:pt x="90516" y="250498"/>
                  </a:cubicBezTo>
                  <a:lnTo>
                    <a:pt x="92621" y="244183"/>
                  </a:lnTo>
                  <a:lnTo>
                    <a:pt x="90516" y="235763"/>
                  </a:lnTo>
                  <a:lnTo>
                    <a:pt x="94726" y="210502"/>
                  </a:lnTo>
                  <a:cubicBezTo>
                    <a:pt x="93323" y="211906"/>
                    <a:pt x="91569" y="211204"/>
                    <a:pt x="89464" y="208397"/>
                  </a:cubicBezTo>
                  <a:cubicBezTo>
                    <a:pt x="87359" y="205591"/>
                    <a:pt x="87008" y="203486"/>
                    <a:pt x="88411" y="202082"/>
                  </a:cubicBezTo>
                  <a:lnTo>
                    <a:pt x="94726" y="195767"/>
                  </a:lnTo>
                  <a:lnTo>
                    <a:pt x="94726" y="183137"/>
                  </a:lnTo>
                  <a:cubicBezTo>
                    <a:pt x="69466" y="61046"/>
                    <a:pt x="39294" y="0"/>
                    <a:pt x="421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3" name="任意多边形: 形状 712">
              <a:extLst>
                <a:ext uri="{FF2B5EF4-FFF2-40B4-BE49-F238E27FC236}">
                  <a16:creationId xmlns:a16="http://schemas.microsoft.com/office/drawing/2014/main" xmlns="" id="{D49716B1-9000-4900-8E31-7859CA464E36}"/>
                </a:ext>
              </a:extLst>
            </p:cNvPr>
            <p:cNvSpPr/>
            <p:nvPr/>
          </p:nvSpPr>
          <p:spPr>
            <a:xfrm flipH="1">
              <a:off x="2156763" y="2900790"/>
              <a:ext cx="18945" cy="21050"/>
            </a:xfrm>
            <a:custGeom>
              <a:avLst/>
              <a:gdLst/>
              <a:ahLst/>
              <a:cxnLst/>
              <a:rect l="l" t="t" r="r" b="b"/>
              <a:pathLst>
                <a:path w="18945" h="21050">
                  <a:moveTo>
                    <a:pt x="0" y="0"/>
                  </a:moveTo>
                  <a:lnTo>
                    <a:pt x="0" y="2105"/>
                  </a:lnTo>
                  <a:lnTo>
                    <a:pt x="14735" y="21050"/>
                  </a:lnTo>
                  <a:lnTo>
                    <a:pt x="18945" y="1684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4" name="任意多边形: 形状 713">
              <a:extLst>
                <a:ext uri="{FF2B5EF4-FFF2-40B4-BE49-F238E27FC236}">
                  <a16:creationId xmlns:a16="http://schemas.microsoft.com/office/drawing/2014/main" xmlns="" id="{B94A6DD4-1488-4F45-A650-4B89209116B9}"/>
                </a:ext>
              </a:extLst>
            </p:cNvPr>
            <p:cNvSpPr/>
            <p:nvPr/>
          </p:nvSpPr>
          <p:spPr>
            <a:xfrm flipH="1">
              <a:off x="2360949" y="3048142"/>
              <a:ext cx="12630" cy="12630"/>
            </a:xfrm>
            <a:custGeom>
              <a:avLst/>
              <a:gdLst/>
              <a:ahLst/>
              <a:cxnLst/>
              <a:rect l="l" t="t" r="r" b="b"/>
              <a:pathLst>
                <a:path w="12630" h="12630">
                  <a:moveTo>
                    <a:pt x="10525" y="0"/>
                  </a:moveTo>
                  <a:lnTo>
                    <a:pt x="0" y="0"/>
                  </a:lnTo>
                  <a:lnTo>
                    <a:pt x="0" y="2105"/>
                  </a:lnTo>
                  <a:lnTo>
                    <a:pt x="10525" y="12630"/>
                  </a:lnTo>
                  <a:lnTo>
                    <a:pt x="12630" y="4210"/>
                  </a:ln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5" name="任意多边形: 形状 714">
              <a:extLst>
                <a:ext uri="{FF2B5EF4-FFF2-40B4-BE49-F238E27FC236}">
                  <a16:creationId xmlns:a16="http://schemas.microsoft.com/office/drawing/2014/main" xmlns="" id="{3E979430-2E33-4565-B71B-24225B66A916}"/>
                </a:ext>
              </a:extLst>
            </p:cNvPr>
            <p:cNvSpPr/>
            <p:nvPr/>
          </p:nvSpPr>
          <p:spPr>
            <a:xfrm flipH="1">
              <a:off x="2342004" y="3092349"/>
              <a:ext cx="8420" cy="14735"/>
            </a:xfrm>
            <a:custGeom>
              <a:avLst/>
              <a:gdLst/>
              <a:ahLst/>
              <a:cxnLst/>
              <a:rect l="l" t="t" r="r" b="b"/>
              <a:pathLst>
                <a:path w="8420" h="14735">
                  <a:moveTo>
                    <a:pt x="0" y="0"/>
                  </a:moveTo>
                  <a:lnTo>
                    <a:pt x="0" y="6315"/>
                  </a:lnTo>
                  <a:lnTo>
                    <a:pt x="4210" y="14735"/>
                  </a:lnTo>
                  <a:lnTo>
                    <a:pt x="8420" y="14735"/>
                  </a:lnTo>
                  <a:lnTo>
                    <a:pt x="8420" y="1263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6" name="任意多边形: 形状 715">
              <a:extLst>
                <a:ext uri="{FF2B5EF4-FFF2-40B4-BE49-F238E27FC236}">
                  <a16:creationId xmlns:a16="http://schemas.microsoft.com/office/drawing/2014/main" xmlns="" id="{0A65E5AC-6C2D-4D32-A406-F6DDE828285F}"/>
                </a:ext>
              </a:extLst>
            </p:cNvPr>
            <p:cNvSpPr/>
            <p:nvPr/>
          </p:nvSpPr>
          <p:spPr>
            <a:xfrm flipH="1">
              <a:off x="2363055" y="3157604"/>
              <a:ext cx="6315" cy="6315"/>
            </a:xfrm>
            <a:custGeom>
              <a:avLst/>
              <a:gdLst/>
              <a:ahLst/>
              <a:cxnLst/>
              <a:rect l="l" t="t" r="r" b="b"/>
              <a:pathLst>
                <a:path w="6315" h="6315">
                  <a:moveTo>
                    <a:pt x="6315" y="0"/>
                  </a:moveTo>
                  <a:lnTo>
                    <a:pt x="4210" y="0"/>
                  </a:lnTo>
                  <a:lnTo>
                    <a:pt x="0" y="2105"/>
                  </a:lnTo>
                  <a:lnTo>
                    <a:pt x="4210" y="6315"/>
                  </a:lnTo>
                  <a:lnTo>
                    <a:pt x="6315" y="6315"/>
                  </a:lnTo>
                  <a:lnTo>
                    <a:pt x="4210" y="4210"/>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7" name="任意多边形: 形状 716">
              <a:extLst>
                <a:ext uri="{FF2B5EF4-FFF2-40B4-BE49-F238E27FC236}">
                  <a16:creationId xmlns:a16="http://schemas.microsoft.com/office/drawing/2014/main" xmlns="" id="{5807CB1C-52E8-4425-B25B-7E9908A14AF8}"/>
                </a:ext>
              </a:extLst>
            </p:cNvPr>
            <p:cNvSpPr/>
            <p:nvPr/>
          </p:nvSpPr>
          <p:spPr>
            <a:xfrm flipH="1">
              <a:off x="2295694" y="3184970"/>
              <a:ext cx="92621" cy="117881"/>
            </a:xfrm>
            <a:custGeom>
              <a:avLst/>
              <a:gdLst/>
              <a:ahLst/>
              <a:cxnLst/>
              <a:rect l="l" t="t" r="r" b="b"/>
              <a:pathLst>
                <a:path w="92621" h="117881">
                  <a:moveTo>
                    <a:pt x="92621" y="0"/>
                  </a:moveTo>
                  <a:lnTo>
                    <a:pt x="86306" y="0"/>
                  </a:lnTo>
                  <a:cubicBezTo>
                    <a:pt x="77885" y="11226"/>
                    <a:pt x="71570" y="23155"/>
                    <a:pt x="67360" y="35785"/>
                  </a:cubicBezTo>
                  <a:lnTo>
                    <a:pt x="69465" y="52625"/>
                  </a:lnTo>
                  <a:lnTo>
                    <a:pt x="67360" y="54730"/>
                  </a:lnTo>
                  <a:lnTo>
                    <a:pt x="63150" y="54730"/>
                  </a:lnTo>
                  <a:lnTo>
                    <a:pt x="65255" y="46310"/>
                  </a:lnTo>
                  <a:lnTo>
                    <a:pt x="61045" y="46310"/>
                  </a:lnTo>
                  <a:lnTo>
                    <a:pt x="58940" y="54730"/>
                  </a:lnTo>
                  <a:lnTo>
                    <a:pt x="56835" y="54730"/>
                  </a:lnTo>
                  <a:lnTo>
                    <a:pt x="54730" y="65255"/>
                  </a:lnTo>
                  <a:lnTo>
                    <a:pt x="39995" y="79990"/>
                  </a:lnTo>
                  <a:lnTo>
                    <a:pt x="50520" y="77885"/>
                  </a:lnTo>
                  <a:lnTo>
                    <a:pt x="50520" y="79990"/>
                  </a:lnTo>
                  <a:lnTo>
                    <a:pt x="42100" y="88411"/>
                  </a:lnTo>
                  <a:cubicBezTo>
                    <a:pt x="40697" y="91217"/>
                    <a:pt x="38592" y="90867"/>
                    <a:pt x="35785" y="87358"/>
                  </a:cubicBezTo>
                  <a:cubicBezTo>
                    <a:pt x="32978" y="83850"/>
                    <a:pt x="32978" y="81394"/>
                    <a:pt x="35785" y="79990"/>
                  </a:cubicBezTo>
                  <a:lnTo>
                    <a:pt x="25260" y="82096"/>
                  </a:lnTo>
                  <a:lnTo>
                    <a:pt x="29470" y="92621"/>
                  </a:lnTo>
                  <a:lnTo>
                    <a:pt x="29470" y="96831"/>
                  </a:lnTo>
                  <a:cubicBezTo>
                    <a:pt x="18243" y="101041"/>
                    <a:pt x="8420" y="107356"/>
                    <a:pt x="0" y="115776"/>
                  </a:cubicBezTo>
                  <a:lnTo>
                    <a:pt x="0" y="117881"/>
                  </a:lnTo>
                  <a:cubicBezTo>
                    <a:pt x="39293" y="98234"/>
                    <a:pt x="58940" y="81394"/>
                    <a:pt x="58940" y="67360"/>
                  </a:cubicBezTo>
                  <a:lnTo>
                    <a:pt x="67360" y="69465"/>
                  </a:lnTo>
                  <a:lnTo>
                    <a:pt x="69465" y="65255"/>
                  </a:lnTo>
                  <a:lnTo>
                    <a:pt x="67360" y="65255"/>
                  </a:lnTo>
                  <a:lnTo>
                    <a:pt x="75780" y="54730"/>
                  </a:lnTo>
                  <a:cubicBezTo>
                    <a:pt x="82797" y="35083"/>
                    <a:pt x="88411" y="21752"/>
                    <a:pt x="92621" y="14735"/>
                  </a:cubicBezTo>
                  <a:lnTo>
                    <a:pt x="90516" y="4210"/>
                  </a:lnTo>
                  <a:lnTo>
                    <a:pt x="926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8" name="任意多边形: 形状 717">
              <a:extLst>
                <a:ext uri="{FF2B5EF4-FFF2-40B4-BE49-F238E27FC236}">
                  <a16:creationId xmlns:a16="http://schemas.microsoft.com/office/drawing/2014/main" xmlns="" id="{52EBB941-95B2-4D2D-AA20-BA30AC8A9B8B}"/>
                </a:ext>
              </a:extLst>
            </p:cNvPr>
            <p:cNvSpPr/>
            <p:nvPr/>
          </p:nvSpPr>
          <p:spPr>
            <a:xfrm flipH="1">
              <a:off x="2342004" y="3239699"/>
              <a:ext cx="8420" cy="4210"/>
            </a:xfrm>
            <a:custGeom>
              <a:avLst/>
              <a:gdLst/>
              <a:ahLst/>
              <a:cxnLst/>
              <a:rect l="l" t="t" r="r" b="b"/>
              <a:pathLst>
                <a:path w="8420" h="4210">
                  <a:moveTo>
                    <a:pt x="8420" y="0"/>
                  </a:moveTo>
                  <a:lnTo>
                    <a:pt x="0" y="0"/>
                  </a:lnTo>
                  <a:lnTo>
                    <a:pt x="0" y="4210"/>
                  </a:lnTo>
                  <a:lnTo>
                    <a:pt x="2105" y="4210"/>
                  </a:lnTo>
                  <a:lnTo>
                    <a:pt x="84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9" name="任意多边形: 形状 718">
              <a:extLst>
                <a:ext uri="{FF2B5EF4-FFF2-40B4-BE49-F238E27FC236}">
                  <a16:creationId xmlns:a16="http://schemas.microsoft.com/office/drawing/2014/main" xmlns="" id="{06989596-17A1-47FE-B680-630C0C8B6F95}"/>
                </a:ext>
              </a:extLst>
            </p:cNvPr>
            <p:cNvSpPr/>
            <p:nvPr/>
          </p:nvSpPr>
          <p:spPr>
            <a:xfrm flipH="1">
              <a:off x="2424101" y="3283905"/>
              <a:ext cx="27365" cy="16840"/>
            </a:xfrm>
            <a:custGeom>
              <a:avLst/>
              <a:gdLst/>
              <a:ahLst/>
              <a:cxnLst/>
              <a:rect l="l" t="t" r="r" b="b"/>
              <a:pathLst>
                <a:path w="27365" h="16840">
                  <a:moveTo>
                    <a:pt x="16840" y="0"/>
                  </a:moveTo>
                  <a:lnTo>
                    <a:pt x="0" y="8420"/>
                  </a:lnTo>
                  <a:lnTo>
                    <a:pt x="0" y="16840"/>
                  </a:lnTo>
                  <a:lnTo>
                    <a:pt x="27365" y="6315"/>
                  </a:lnTo>
                  <a:lnTo>
                    <a:pt x="27365" y="4210"/>
                  </a:lnTo>
                  <a:lnTo>
                    <a:pt x="1684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0" name="任意多边形: 形状 719">
              <a:extLst>
                <a:ext uri="{FF2B5EF4-FFF2-40B4-BE49-F238E27FC236}">
                  <a16:creationId xmlns:a16="http://schemas.microsoft.com/office/drawing/2014/main" xmlns="" id="{A88ED650-EB28-42EA-8605-55D23D3308DA}"/>
                </a:ext>
              </a:extLst>
            </p:cNvPr>
            <p:cNvSpPr/>
            <p:nvPr/>
          </p:nvSpPr>
          <p:spPr>
            <a:xfrm flipH="1">
              <a:off x="2466201" y="3283906"/>
              <a:ext cx="12631" cy="6315"/>
            </a:xfrm>
            <a:custGeom>
              <a:avLst/>
              <a:gdLst/>
              <a:ahLst/>
              <a:cxnLst/>
              <a:rect l="l" t="t" r="r" b="b"/>
              <a:pathLst>
                <a:path w="12631" h="6315">
                  <a:moveTo>
                    <a:pt x="6316" y="0"/>
                  </a:moveTo>
                  <a:lnTo>
                    <a:pt x="4211" y="0"/>
                  </a:lnTo>
                  <a:lnTo>
                    <a:pt x="0" y="4210"/>
                  </a:lnTo>
                  <a:lnTo>
                    <a:pt x="0" y="6315"/>
                  </a:lnTo>
                  <a:lnTo>
                    <a:pt x="12631" y="6315"/>
                  </a:lnTo>
                  <a:lnTo>
                    <a:pt x="12631" y="4210"/>
                  </a:lnTo>
                  <a:lnTo>
                    <a:pt x="63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1" name="任意多边形: 形状 720">
              <a:extLst>
                <a:ext uri="{FF2B5EF4-FFF2-40B4-BE49-F238E27FC236}">
                  <a16:creationId xmlns:a16="http://schemas.microsoft.com/office/drawing/2014/main" xmlns="" id="{AA09004D-147B-4453-A199-382C965DB9D3}"/>
                </a:ext>
              </a:extLst>
            </p:cNvPr>
            <p:cNvSpPr/>
            <p:nvPr/>
          </p:nvSpPr>
          <p:spPr>
            <a:xfrm flipH="1">
              <a:off x="2487251" y="3294431"/>
              <a:ext cx="50520" cy="31575"/>
            </a:xfrm>
            <a:custGeom>
              <a:avLst/>
              <a:gdLst/>
              <a:ahLst/>
              <a:cxnLst/>
              <a:rect l="l" t="t" r="r" b="b"/>
              <a:pathLst>
                <a:path w="50520" h="31575">
                  <a:moveTo>
                    <a:pt x="44205" y="0"/>
                  </a:moveTo>
                  <a:lnTo>
                    <a:pt x="35785" y="0"/>
                  </a:lnTo>
                  <a:lnTo>
                    <a:pt x="37890" y="2105"/>
                  </a:lnTo>
                  <a:lnTo>
                    <a:pt x="35785" y="8420"/>
                  </a:lnTo>
                  <a:lnTo>
                    <a:pt x="44205" y="18945"/>
                  </a:lnTo>
                  <a:lnTo>
                    <a:pt x="21050" y="2105"/>
                  </a:lnTo>
                  <a:lnTo>
                    <a:pt x="12630" y="4210"/>
                  </a:lnTo>
                  <a:lnTo>
                    <a:pt x="0" y="0"/>
                  </a:lnTo>
                  <a:lnTo>
                    <a:pt x="0" y="4210"/>
                  </a:lnTo>
                  <a:lnTo>
                    <a:pt x="10525" y="8420"/>
                  </a:lnTo>
                  <a:lnTo>
                    <a:pt x="10525" y="25260"/>
                  </a:lnTo>
                  <a:lnTo>
                    <a:pt x="29470" y="21050"/>
                  </a:lnTo>
                  <a:lnTo>
                    <a:pt x="44205" y="31575"/>
                  </a:lnTo>
                  <a:cubicBezTo>
                    <a:pt x="45609" y="30172"/>
                    <a:pt x="46310" y="27365"/>
                    <a:pt x="46310" y="23155"/>
                  </a:cubicBezTo>
                  <a:cubicBezTo>
                    <a:pt x="46310" y="18945"/>
                    <a:pt x="47714" y="16138"/>
                    <a:pt x="50520" y="14735"/>
                  </a:cubicBezTo>
                  <a:lnTo>
                    <a:pt x="442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2" name="任意多边形: 形状 721">
              <a:extLst>
                <a:ext uri="{FF2B5EF4-FFF2-40B4-BE49-F238E27FC236}">
                  <a16:creationId xmlns:a16="http://schemas.microsoft.com/office/drawing/2014/main" xmlns="" id="{3D341622-3F49-46FD-860C-4818F7AFF219}"/>
                </a:ext>
              </a:extLst>
            </p:cNvPr>
            <p:cNvSpPr/>
            <p:nvPr/>
          </p:nvSpPr>
          <p:spPr>
            <a:xfrm flipH="1">
              <a:off x="2390419" y="3298641"/>
              <a:ext cx="65256" cy="35785"/>
            </a:xfrm>
            <a:custGeom>
              <a:avLst/>
              <a:gdLst/>
              <a:ahLst/>
              <a:cxnLst/>
              <a:rect l="l" t="t" r="r" b="b"/>
              <a:pathLst>
                <a:path w="65256" h="35785">
                  <a:moveTo>
                    <a:pt x="61046" y="0"/>
                  </a:moveTo>
                  <a:lnTo>
                    <a:pt x="46310" y="8420"/>
                  </a:lnTo>
                  <a:lnTo>
                    <a:pt x="50520" y="8420"/>
                  </a:lnTo>
                  <a:lnTo>
                    <a:pt x="37890" y="18945"/>
                  </a:lnTo>
                  <a:lnTo>
                    <a:pt x="27365" y="16840"/>
                  </a:lnTo>
                  <a:lnTo>
                    <a:pt x="27365" y="18945"/>
                  </a:lnTo>
                  <a:cubicBezTo>
                    <a:pt x="28768" y="20348"/>
                    <a:pt x="29821" y="20699"/>
                    <a:pt x="30523" y="19998"/>
                  </a:cubicBezTo>
                  <a:cubicBezTo>
                    <a:pt x="31224" y="19296"/>
                    <a:pt x="31575" y="19647"/>
                    <a:pt x="31575" y="21050"/>
                  </a:cubicBezTo>
                  <a:cubicBezTo>
                    <a:pt x="31575" y="22454"/>
                    <a:pt x="30172" y="23506"/>
                    <a:pt x="27365" y="24208"/>
                  </a:cubicBezTo>
                  <a:cubicBezTo>
                    <a:pt x="24558" y="24909"/>
                    <a:pt x="22453" y="24558"/>
                    <a:pt x="21050" y="23155"/>
                  </a:cubicBezTo>
                  <a:lnTo>
                    <a:pt x="0" y="35785"/>
                  </a:lnTo>
                  <a:cubicBezTo>
                    <a:pt x="11227" y="35785"/>
                    <a:pt x="21401" y="32979"/>
                    <a:pt x="30523" y="27365"/>
                  </a:cubicBezTo>
                  <a:cubicBezTo>
                    <a:pt x="39644" y="21752"/>
                    <a:pt x="51222" y="14033"/>
                    <a:pt x="65256" y="4210"/>
                  </a:cubicBezTo>
                  <a:lnTo>
                    <a:pt x="6104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3" name="任意多边形: 形状 722">
              <a:extLst>
                <a:ext uri="{FF2B5EF4-FFF2-40B4-BE49-F238E27FC236}">
                  <a16:creationId xmlns:a16="http://schemas.microsoft.com/office/drawing/2014/main" xmlns="" id="{2762F06F-AFCF-40F0-A458-29587C7916E1}"/>
                </a:ext>
              </a:extLst>
            </p:cNvPr>
            <p:cNvSpPr/>
            <p:nvPr/>
          </p:nvSpPr>
          <p:spPr>
            <a:xfrm flipH="1">
              <a:off x="2609343" y="3302850"/>
              <a:ext cx="6315" cy="12630"/>
            </a:xfrm>
            <a:custGeom>
              <a:avLst/>
              <a:gdLst/>
              <a:ahLst/>
              <a:cxnLst/>
              <a:rect l="l" t="t" r="r" b="b"/>
              <a:pathLst>
                <a:path w="6315" h="12630">
                  <a:moveTo>
                    <a:pt x="4210" y="0"/>
                  </a:moveTo>
                  <a:lnTo>
                    <a:pt x="2105" y="4210"/>
                  </a:lnTo>
                  <a:lnTo>
                    <a:pt x="2105" y="10525"/>
                  </a:lnTo>
                  <a:lnTo>
                    <a:pt x="0" y="12630"/>
                  </a:lnTo>
                  <a:lnTo>
                    <a:pt x="6315" y="12630"/>
                  </a:lnTo>
                  <a:lnTo>
                    <a:pt x="4210" y="6315"/>
                  </a:lnTo>
                  <a:lnTo>
                    <a:pt x="6315" y="4210"/>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4" name="任意多边形: 形状 723">
              <a:extLst>
                <a:ext uri="{FF2B5EF4-FFF2-40B4-BE49-F238E27FC236}">
                  <a16:creationId xmlns:a16="http://schemas.microsoft.com/office/drawing/2014/main" xmlns="" id="{636F73AC-DF77-4DA0-85BB-23C1B6963770}"/>
                </a:ext>
              </a:extLst>
            </p:cNvPr>
            <p:cNvSpPr/>
            <p:nvPr/>
          </p:nvSpPr>
          <p:spPr>
            <a:xfrm flipH="1">
              <a:off x="2619867" y="3307060"/>
              <a:ext cx="8420" cy="8420"/>
            </a:xfrm>
            <a:custGeom>
              <a:avLst/>
              <a:gdLst/>
              <a:ahLst/>
              <a:cxnLst/>
              <a:rect l="l" t="t" r="r" b="b"/>
              <a:pathLst>
                <a:path w="8420" h="8420">
                  <a:moveTo>
                    <a:pt x="8420" y="0"/>
                  </a:moveTo>
                  <a:lnTo>
                    <a:pt x="0" y="0"/>
                  </a:lnTo>
                  <a:lnTo>
                    <a:pt x="0" y="8420"/>
                  </a:lnTo>
                  <a:lnTo>
                    <a:pt x="8420" y="6315"/>
                  </a:lnTo>
                  <a:lnTo>
                    <a:pt x="84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5" name="任意多边形: 形状 724">
              <a:extLst>
                <a:ext uri="{FF2B5EF4-FFF2-40B4-BE49-F238E27FC236}">
                  <a16:creationId xmlns:a16="http://schemas.microsoft.com/office/drawing/2014/main" xmlns="" id="{D3D24F43-5FD7-4F7A-B180-46EBB1487648}"/>
                </a:ext>
              </a:extLst>
            </p:cNvPr>
            <p:cNvSpPr/>
            <p:nvPr/>
          </p:nvSpPr>
          <p:spPr>
            <a:xfrm flipH="1">
              <a:off x="2670389" y="3315481"/>
              <a:ext cx="48415" cy="14735"/>
            </a:xfrm>
            <a:custGeom>
              <a:avLst/>
              <a:gdLst/>
              <a:ahLst/>
              <a:cxnLst/>
              <a:rect l="l" t="t" r="r" b="b"/>
              <a:pathLst>
                <a:path w="48415" h="14735">
                  <a:moveTo>
                    <a:pt x="21050" y="0"/>
                  </a:moveTo>
                  <a:lnTo>
                    <a:pt x="10525" y="2105"/>
                  </a:lnTo>
                  <a:lnTo>
                    <a:pt x="6315" y="0"/>
                  </a:lnTo>
                  <a:lnTo>
                    <a:pt x="0" y="8420"/>
                  </a:lnTo>
                  <a:lnTo>
                    <a:pt x="39995" y="8420"/>
                  </a:lnTo>
                  <a:cubicBezTo>
                    <a:pt x="44205" y="12630"/>
                    <a:pt x="46310" y="14735"/>
                    <a:pt x="46310" y="14735"/>
                  </a:cubicBezTo>
                  <a:lnTo>
                    <a:pt x="48415" y="8420"/>
                  </a:lnTo>
                  <a:lnTo>
                    <a:pt x="23155" y="4210"/>
                  </a:lnTo>
                  <a:lnTo>
                    <a:pt x="210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6" name="任意多边形: 形状 725">
              <a:extLst>
                <a:ext uri="{FF2B5EF4-FFF2-40B4-BE49-F238E27FC236}">
                  <a16:creationId xmlns:a16="http://schemas.microsoft.com/office/drawing/2014/main" xmlns="" id="{6F98DF5F-35B3-40A4-81A0-3A5EED9791B0}"/>
                </a:ext>
              </a:extLst>
            </p:cNvPr>
            <p:cNvSpPr/>
            <p:nvPr/>
          </p:nvSpPr>
          <p:spPr>
            <a:xfrm flipH="1">
              <a:off x="2735645" y="3322498"/>
              <a:ext cx="31575" cy="9823"/>
            </a:xfrm>
            <a:custGeom>
              <a:avLst/>
              <a:gdLst/>
              <a:ahLst/>
              <a:cxnLst/>
              <a:rect l="l" t="t" r="r" b="b"/>
              <a:pathLst>
                <a:path w="31575" h="9823">
                  <a:moveTo>
                    <a:pt x="14209" y="351"/>
                  </a:moveTo>
                  <a:cubicBezTo>
                    <a:pt x="9648" y="1052"/>
                    <a:pt x="4912" y="2807"/>
                    <a:pt x="0" y="5613"/>
                  </a:cubicBezTo>
                  <a:lnTo>
                    <a:pt x="0" y="7718"/>
                  </a:lnTo>
                  <a:lnTo>
                    <a:pt x="16840" y="9823"/>
                  </a:lnTo>
                  <a:lnTo>
                    <a:pt x="31575" y="5613"/>
                  </a:lnTo>
                  <a:lnTo>
                    <a:pt x="27365" y="1403"/>
                  </a:lnTo>
                  <a:cubicBezTo>
                    <a:pt x="23155" y="0"/>
                    <a:pt x="18770" y="-351"/>
                    <a:pt x="14209" y="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7" name="任意多边形: 形状 726">
              <a:extLst>
                <a:ext uri="{FF2B5EF4-FFF2-40B4-BE49-F238E27FC236}">
                  <a16:creationId xmlns:a16="http://schemas.microsoft.com/office/drawing/2014/main" xmlns="" id="{DDF10CF3-404A-48E5-AC5D-AD6C5477E6E9}"/>
                </a:ext>
              </a:extLst>
            </p:cNvPr>
            <p:cNvSpPr/>
            <p:nvPr/>
          </p:nvSpPr>
          <p:spPr>
            <a:xfrm flipH="1">
              <a:off x="2640917" y="3326005"/>
              <a:ext cx="23156" cy="8420"/>
            </a:xfrm>
            <a:custGeom>
              <a:avLst/>
              <a:gdLst/>
              <a:ahLst/>
              <a:cxnLst/>
              <a:rect l="l" t="t" r="r" b="b"/>
              <a:pathLst>
                <a:path w="23156" h="8420">
                  <a:moveTo>
                    <a:pt x="14736" y="0"/>
                  </a:moveTo>
                  <a:lnTo>
                    <a:pt x="6315" y="4210"/>
                  </a:lnTo>
                  <a:lnTo>
                    <a:pt x="0" y="2105"/>
                  </a:lnTo>
                  <a:lnTo>
                    <a:pt x="0" y="4210"/>
                  </a:lnTo>
                  <a:lnTo>
                    <a:pt x="2105" y="8420"/>
                  </a:lnTo>
                  <a:lnTo>
                    <a:pt x="23156" y="6315"/>
                  </a:lnTo>
                  <a:lnTo>
                    <a:pt x="23156" y="4210"/>
                  </a:lnTo>
                  <a:lnTo>
                    <a:pt x="1473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8" name="任意多边形: 形状 727">
              <a:extLst>
                <a:ext uri="{FF2B5EF4-FFF2-40B4-BE49-F238E27FC236}">
                  <a16:creationId xmlns:a16="http://schemas.microsoft.com/office/drawing/2014/main" xmlns="" id="{AFAECA63-D0CD-4704-A368-749864ED4723}"/>
                </a:ext>
              </a:extLst>
            </p:cNvPr>
            <p:cNvSpPr/>
            <p:nvPr/>
          </p:nvSpPr>
          <p:spPr>
            <a:xfrm flipH="1">
              <a:off x="2464095" y="3330216"/>
              <a:ext cx="14736" cy="6315"/>
            </a:xfrm>
            <a:custGeom>
              <a:avLst/>
              <a:gdLst/>
              <a:ahLst/>
              <a:cxnLst/>
              <a:rect l="l" t="t" r="r" b="b"/>
              <a:pathLst>
                <a:path w="14736" h="6315">
                  <a:moveTo>
                    <a:pt x="0" y="0"/>
                  </a:moveTo>
                  <a:lnTo>
                    <a:pt x="0" y="2105"/>
                  </a:lnTo>
                  <a:lnTo>
                    <a:pt x="10526" y="6315"/>
                  </a:lnTo>
                  <a:lnTo>
                    <a:pt x="14736" y="210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9" name="任意多边形: 形状 728">
              <a:extLst>
                <a:ext uri="{FF2B5EF4-FFF2-40B4-BE49-F238E27FC236}">
                  <a16:creationId xmlns:a16="http://schemas.microsoft.com/office/drawing/2014/main" xmlns="" id="{BAD066A9-BB74-469C-A911-A84C76884BFE}"/>
                </a:ext>
              </a:extLst>
            </p:cNvPr>
            <p:cNvSpPr/>
            <p:nvPr/>
          </p:nvSpPr>
          <p:spPr>
            <a:xfrm flipH="1">
              <a:off x="2632497" y="3334425"/>
              <a:ext cx="8420" cy="8420"/>
            </a:xfrm>
            <a:custGeom>
              <a:avLst/>
              <a:gdLst/>
              <a:ahLst/>
              <a:cxnLst/>
              <a:rect l="l" t="t" r="r" b="b"/>
              <a:pathLst>
                <a:path w="8420" h="8420">
                  <a:moveTo>
                    <a:pt x="0" y="0"/>
                  </a:moveTo>
                  <a:lnTo>
                    <a:pt x="2105" y="8420"/>
                  </a:lnTo>
                  <a:lnTo>
                    <a:pt x="8420" y="8420"/>
                  </a:lnTo>
                  <a:lnTo>
                    <a:pt x="8420" y="421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0" name="任意多边形: 形状 729">
              <a:extLst>
                <a:ext uri="{FF2B5EF4-FFF2-40B4-BE49-F238E27FC236}">
                  <a16:creationId xmlns:a16="http://schemas.microsoft.com/office/drawing/2014/main" xmlns="" id="{ECFFDA12-F15D-452A-BF02-91A14A88546F}"/>
                </a:ext>
              </a:extLst>
            </p:cNvPr>
            <p:cNvSpPr/>
            <p:nvPr/>
          </p:nvSpPr>
          <p:spPr>
            <a:xfrm flipH="1">
              <a:off x="2716699" y="3334425"/>
              <a:ext cx="12631" cy="4210"/>
            </a:xfrm>
            <a:custGeom>
              <a:avLst/>
              <a:gdLst/>
              <a:ahLst/>
              <a:cxnLst/>
              <a:rect l="l" t="t" r="r" b="b"/>
              <a:pathLst>
                <a:path w="12631" h="4210">
                  <a:moveTo>
                    <a:pt x="12631" y="0"/>
                  </a:moveTo>
                  <a:lnTo>
                    <a:pt x="0" y="0"/>
                  </a:lnTo>
                  <a:lnTo>
                    <a:pt x="0" y="4210"/>
                  </a:lnTo>
                  <a:lnTo>
                    <a:pt x="12631" y="2105"/>
                  </a:lnTo>
                  <a:lnTo>
                    <a:pt x="1263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1" name="任意多边形: 形状 730">
              <a:extLst>
                <a:ext uri="{FF2B5EF4-FFF2-40B4-BE49-F238E27FC236}">
                  <a16:creationId xmlns:a16="http://schemas.microsoft.com/office/drawing/2014/main" xmlns="" id="{EF9DD137-9699-4B2E-9254-1372B993F17C}"/>
                </a:ext>
              </a:extLst>
            </p:cNvPr>
            <p:cNvSpPr/>
            <p:nvPr/>
          </p:nvSpPr>
          <p:spPr>
            <a:xfrm flipH="1">
              <a:off x="2609342" y="3338635"/>
              <a:ext cx="8420" cy="4210"/>
            </a:xfrm>
            <a:custGeom>
              <a:avLst/>
              <a:gdLst/>
              <a:ahLst/>
              <a:cxnLst/>
              <a:rect l="l" t="t" r="r" b="b"/>
              <a:pathLst>
                <a:path w="8420" h="4210">
                  <a:moveTo>
                    <a:pt x="8420" y="0"/>
                  </a:moveTo>
                  <a:lnTo>
                    <a:pt x="0" y="2105"/>
                  </a:lnTo>
                  <a:lnTo>
                    <a:pt x="0" y="4210"/>
                  </a:lnTo>
                  <a:cubicBezTo>
                    <a:pt x="2807" y="4210"/>
                    <a:pt x="5613" y="2807"/>
                    <a:pt x="842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2" name="任意多边形: 形状 731">
              <a:extLst>
                <a:ext uri="{FF2B5EF4-FFF2-40B4-BE49-F238E27FC236}">
                  <a16:creationId xmlns:a16="http://schemas.microsoft.com/office/drawing/2014/main" xmlns="" id="{BFED0431-7D86-4960-ABAF-99B8696D98ED}"/>
                </a:ext>
              </a:extLst>
            </p:cNvPr>
            <p:cNvSpPr/>
            <p:nvPr/>
          </p:nvSpPr>
          <p:spPr>
            <a:xfrm flipH="1">
              <a:off x="2674598" y="3340741"/>
              <a:ext cx="12630" cy="4211"/>
            </a:xfrm>
            <a:custGeom>
              <a:avLst/>
              <a:gdLst/>
              <a:ahLst/>
              <a:cxnLst/>
              <a:rect l="l" t="t" r="r" b="b"/>
              <a:pathLst>
                <a:path w="12630" h="4211">
                  <a:moveTo>
                    <a:pt x="12630" y="0"/>
                  </a:moveTo>
                  <a:lnTo>
                    <a:pt x="0" y="4211"/>
                  </a:lnTo>
                  <a:cubicBezTo>
                    <a:pt x="2807" y="2807"/>
                    <a:pt x="7017" y="2105"/>
                    <a:pt x="12630" y="2105"/>
                  </a:cubicBezTo>
                  <a:lnTo>
                    <a:pt x="126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3" name="任意多边形: 形状 732">
              <a:extLst>
                <a:ext uri="{FF2B5EF4-FFF2-40B4-BE49-F238E27FC236}">
                  <a16:creationId xmlns:a16="http://schemas.microsoft.com/office/drawing/2014/main" xmlns="" id="{B4E9309C-9752-416D-A607-73A27347FE00}"/>
                </a:ext>
              </a:extLst>
            </p:cNvPr>
            <p:cNvSpPr/>
            <p:nvPr/>
          </p:nvSpPr>
          <p:spPr>
            <a:xfrm flipH="1">
              <a:off x="2714593" y="3340741"/>
              <a:ext cx="12630" cy="6315"/>
            </a:xfrm>
            <a:custGeom>
              <a:avLst/>
              <a:gdLst/>
              <a:ahLst/>
              <a:cxnLst/>
              <a:rect l="l" t="t" r="r" b="b"/>
              <a:pathLst>
                <a:path w="12630" h="6315">
                  <a:moveTo>
                    <a:pt x="6315" y="0"/>
                  </a:moveTo>
                  <a:lnTo>
                    <a:pt x="6315" y="2105"/>
                  </a:lnTo>
                  <a:lnTo>
                    <a:pt x="0" y="2105"/>
                  </a:lnTo>
                  <a:lnTo>
                    <a:pt x="0" y="6315"/>
                  </a:lnTo>
                  <a:lnTo>
                    <a:pt x="12630" y="4211"/>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4" name="任意多边形: 形状 733">
              <a:extLst>
                <a:ext uri="{FF2B5EF4-FFF2-40B4-BE49-F238E27FC236}">
                  <a16:creationId xmlns:a16="http://schemas.microsoft.com/office/drawing/2014/main" xmlns="" id="{885DE331-D891-4F6C-9CE3-B713BAF96EEA}"/>
                </a:ext>
              </a:extLst>
            </p:cNvPr>
            <p:cNvSpPr/>
            <p:nvPr/>
          </p:nvSpPr>
          <p:spPr>
            <a:xfrm flipH="1">
              <a:off x="2697753" y="3342845"/>
              <a:ext cx="12630" cy="4210"/>
            </a:xfrm>
            <a:custGeom>
              <a:avLst/>
              <a:gdLst/>
              <a:ahLst/>
              <a:cxnLst/>
              <a:rect l="l" t="t" r="r" b="b"/>
              <a:pathLst>
                <a:path w="12630" h="4210">
                  <a:moveTo>
                    <a:pt x="2105" y="0"/>
                  </a:moveTo>
                  <a:lnTo>
                    <a:pt x="0" y="4210"/>
                  </a:lnTo>
                  <a:lnTo>
                    <a:pt x="12630" y="4210"/>
                  </a:lnTo>
                  <a:lnTo>
                    <a:pt x="12630" y="2106"/>
                  </a:lnTo>
                  <a:lnTo>
                    <a:pt x="21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5" name="任意多边形: 形状 734">
              <a:extLst>
                <a:ext uri="{FF2B5EF4-FFF2-40B4-BE49-F238E27FC236}">
                  <a16:creationId xmlns:a16="http://schemas.microsoft.com/office/drawing/2014/main" xmlns="" id="{77CEB31A-4A1F-432C-BB29-229FE2BF6340}"/>
                </a:ext>
              </a:extLst>
            </p:cNvPr>
            <p:cNvSpPr/>
            <p:nvPr/>
          </p:nvSpPr>
          <p:spPr>
            <a:xfrm flipH="1">
              <a:off x="2268329" y="3408101"/>
              <a:ext cx="25963" cy="18946"/>
            </a:xfrm>
            <a:custGeom>
              <a:avLst/>
              <a:gdLst/>
              <a:ahLst/>
              <a:cxnLst/>
              <a:rect l="l" t="t" r="r" b="b"/>
              <a:pathLst>
                <a:path w="25963" h="18946">
                  <a:moveTo>
                    <a:pt x="21753" y="0"/>
                  </a:moveTo>
                  <a:lnTo>
                    <a:pt x="703" y="10525"/>
                  </a:lnTo>
                  <a:cubicBezTo>
                    <a:pt x="-701" y="11929"/>
                    <a:pt x="1" y="12279"/>
                    <a:pt x="2808" y="11578"/>
                  </a:cubicBezTo>
                  <a:cubicBezTo>
                    <a:pt x="5614" y="10876"/>
                    <a:pt x="7719" y="10525"/>
                    <a:pt x="9123" y="10525"/>
                  </a:cubicBezTo>
                  <a:lnTo>
                    <a:pt x="15438" y="18946"/>
                  </a:lnTo>
                  <a:lnTo>
                    <a:pt x="17543" y="18946"/>
                  </a:lnTo>
                  <a:cubicBezTo>
                    <a:pt x="17543" y="17542"/>
                    <a:pt x="17894" y="15788"/>
                    <a:pt x="18595" y="13683"/>
                  </a:cubicBezTo>
                  <a:cubicBezTo>
                    <a:pt x="19297" y="11578"/>
                    <a:pt x="18946" y="10525"/>
                    <a:pt x="17543" y="10525"/>
                  </a:cubicBezTo>
                  <a:lnTo>
                    <a:pt x="25963" y="4210"/>
                  </a:lnTo>
                  <a:lnTo>
                    <a:pt x="2175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6" name="任意多边形: 形状 735">
              <a:extLst>
                <a:ext uri="{FF2B5EF4-FFF2-40B4-BE49-F238E27FC236}">
                  <a16:creationId xmlns:a16="http://schemas.microsoft.com/office/drawing/2014/main" xmlns="" id="{43BA6D6C-3613-46BA-870A-007AA7F390FC}"/>
                </a:ext>
              </a:extLst>
            </p:cNvPr>
            <p:cNvSpPr/>
            <p:nvPr/>
          </p:nvSpPr>
          <p:spPr>
            <a:xfrm flipH="1">
              <a:off x="2584083" y="3450202"/>
              <a:ext cx="6315" cy="4210"/>
            </a:xfrm>
            <a:custGeom>
              <a:avLst/>
              <a:gdLst/>
              <a:ahLst/>
              <a:cxnLst/>
              <a:rect l="l" t="t" r="r" b="b"/>
              <a:pathLst>
                <a:path w="6315" h="4210">
                  <a:moveTo>
                    <a:pt x="6315" y="0"/>
                  </a:moveTo>
                  <a:lnTo>
                    <a:pt x="0" y="0"/>
                  </a:lnTo>
                  <a:lnTo>
                    <a:pt x="2105" y="4210"/>
                  </a:lnTo>
                  <a:lnTo>
                    <a:pt x="6315" y="4210"/>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7" name="任意多边形: 形状 736">
              <a:extLst>
                <a:ext uri="{FF2B5EF4-FFF2-40B4-BE49-F238E27FC236}">
                  <a16:creationId xmlns:a16="http://schemas.microsoft.com/office/drawing/2014/main" xmlns="" id="{161C2E70-0572-4A2B-9FDE-D8B2FF3F9707}"/>
                </a:ext>
              </a:extLst>
            </p:cNvPr>
            <p:cNvSpPr/>
            <p:nvPr/>
          </p:nvSpPr>
          <p:spPr>
            <a:xfrm flipH="1">
              <a:off x="2609343" y="3452307"/>
              <a:ext cx="27365" cy="8420"/>
            </a:xfrm>
            <a:custGeom>
              <a:avLst/>
              <a:gdLst/>
              <a:ahLst/>
              <a:cxnLst/>
              <a:rect l="l" t="t" r="r" b="b"/>
              <a:pathLst>
                <a:path w="27365" h="8420">
                  <a:moveTo>
                    <a:pt x="25260" y="0"/>
                  </a:moveTo>
                  <a:lnTo>
                    <a:pt x="16840" y="2105"/>
                  </a:lnTo>
                  <a:lnTo>
                    <a:pt x="6315" y="0"/>
                  </a:lnTo>
                  <a:lnTo>
                    <a:pt x="0" y="6315"/>
                  </a:lnTo>
                  <a:lnTo>
                    <a:pt x="10525" y="8420"/>
                  </a:lnTo>
                  <a:lnTo>
                    <a:pt x="27365" y="4210"/>
                  </a:lnTo>
                  <a:lnTo>
                    <a:pt x="2526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8" name="任意多边形: 形状 737">
              <a:extLst>
                <a:ext uri="{FF2B5EF4-FFF2-40B4-BE49-F238E27FC236}">
                  <a16:creationId xmlns:a16="http://schemas.microsoft.com/office/drawing/2014/main" xmlns="" id="{B8E55CEF-130A-4974-8240-82066ED4A180}"/>
                </a:ext>
              </a:extLst>
            </p:cNvPr>
            <p:cNvSpPr/>
            <p:nvPr/>
          </p:nvSpPr>
          <p:spPr>
            <a:xfrm flipH="1">
              <a:off x="2680913" y="3460728"/>
              <a:ext cx="8420" cy="6315"/>
            </a:xfrm>
            <a:custGeom>
              <a:avLst/>
              <a:gdLst/>
              <a:ahLst/>
              <a:cxnLst/>
              <a:rect l="l" t="t" r="r" b="b"/>
              <a:pathLst>
                <a:path w="8420" h="6315">
                  <a:moveTo>
                    <a:pt x="0" y="0"/>
                  </a:moveTo>
                  <a:lnTo>
                    <a:pt x="2105" y="6315"/>
                  </a:lnTo>
                  <a:lnTo>
                    <a:pt x="8420" y="421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9" name="任意多边形: 形状 738">
              <a:extLst>
                <a:ext uri="{FF2B5EF4-FFF2-40B4-BE49-F238E27FC236}">
                  <a16:creationId xmlns:a16="http://schemas.microsoft.com/office/drawing/2014/main" xmlns="" id="{553A056A-AEBD-40BE-BFA8-42A427D5988B}"/>
                </a:ext>
              </a:extLst>
            </p:cNvPr>
            <p:cNvSpPr/>
            <p:nvPr/>
          </p:nvSpPr>
          <p:spPr>
            <a:xfrm flipH="1">
              <a:off x="2653549" y="3462832"/>
              <a:ext cx="10525" cy="4210"/>
            </a:xfrm>
            <a:custGeom>
              <a:avLst/>
              <a:gdLst/>
              <a:ahLst/>
              <a:cxnLst/>
              <a:rect l="l" t="t" r="r" b="b"/>
              <a:pathLst>
                <a:path w="10525" h="4210">
                  <a:moveTo>
                    <a:pt x="10525" y="0"/>
                  </a:moveTo>
                  <a:lnTo>
                    <a:pt x="0" y="0"/>
                  </a:lnTo>
                  <a:lnTo>
                    <a:pt x="2105" y="4210"/>
                  </a:lnTo>
                  <a:lnTo>
                    <a:pt x="10525" y="2105"/>
                  </a:ln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40" name="任意多边形: 形状 739">
              <a:extLst>
                <a:ext uri="{FF2B5EF4-FFF2-40B4-BE49-F238E27FC236}">
                  <a16:creationId xmlns:a16="http://schemas.microsoft.com/office/drawing/2014/main" xmlns="" id="{4F8B1595-717A-4825-9D30-771E70E04F9E}"/>
                </a:ext>
              </a:extLst>
            </p:cNvPr>
            <p:cNvSpPr/>
            <p:nvPr/>
          </p:nvSpPr>
          <p:spPr>
            <a:xfrm flipH="1">
              <a:off x="2097822" y="3930147"/>
              <a:ext cx="6315" cy="8420"/>
            </a:xfrm>
            <a:custGeom>
              <a:avLst/>
              <a:gdLst/>
              <a:ahLst/>
              <a:cxnLst/>
              <a:rect l="l" t="t" r="r" b="b"/>
              <a:pathLst>
                <a:path w="6315" h="8420">
                  <a:moveTo>
                    <a:pt x="6315" y="0"/>
                  </a:moveTo>
                  <a:lnTo>
                    <a:pt x="0" y="8420"/>
                  </a:lnTo>
                  <a:lnTo>
                    <a:pt x="6315" y="2105"/>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41" name="任意多边形: 形状 740">
              <a:extLst>
                <a:ext uri="{FF2B5EF4-FFF2-40B4-BE49-F238E27FC236}">
                  <a16:creationId xmlns:a16="http://schemas.microsoft.com/office/drawing/2014/main" xmlns="" id="{4F8ADE29-ECA9-49BF-B74A-2821839767B9}"/>
                </a:ext>
              </a:extLst>
            </p:cNvPr>
            <p:cNvSpPr/>
            <p:nvPr/>
          </p:nvSpPr>
          <p:spPr>
            <a:xfrm flipH="1">
              <a:off x="2110452" y="3936464"/>
              <a:ext cx="10525" cy="6315"/>
            </a:xfrm>
            <a:custGeom>
              <a:avLst/>
              <a:gdLst/>
              <a:ahLst/>
              <a:cxnLst/>
              <a:rect l="l" t="t" r="r" b="b"/>
              <a:pathLst>
                <a:path w="10525" h="6315">
                  <a:moveTo>
                    <a:pt x="4210" y="0"/>
                  </a:moveTo>
                  <a:lnTo>
                    <a:pt x="0" y="6315"/>
                  </a:lnTo>
                  <a:lnTo>
                    <a:pt x="10525" y="4210"/>
                  </a:lnTo>
                  <a:lnTo>
                    <a:pt x="10525" y="2104"/>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42" name="任意多边形: 形状 741">
              <a:extLst>
                <a:ext uri="{FF2B5EF4-FFF2-40B4-BE49-F238E27FC236}">
                  <a16:creationId xmlns:a16="http://schemas.microsoft.com/office/drawing/2014/main" xmlns="" id="{1320BEC2-CE73-420D-A776-034CE43CEA64}"/>
                </a:ext>
              </a:extLst>
            </p:cNvPr>
            <p:cNvSpPr/>
            <p:nvPr/>
          </p:nvSpPr>
          <p:spPr>
            <a:xfrm flipH="1">
              <a:off x="2142027" y="3963828"/>
              <a:ext cx="12630" cy="8420"/>
            </a:xfrm>
            <a:custGeom>
              <a:avLst/>
              <a:gdLst/>
              <a:ahLst/>
              <a:cxnLst/>
              <a:rect l="l" t="t" r="r" b="b"/>
              <a:pathLst>
                <a:path w="12630" h="8420">
                  <a:moveTo>
                    <a:pt x="12630" y="0"/>
                  </a:moveTo>
                  <a:lnTo>
                    <a:pt x="10525" y="0"/>
                  </a:lnTo>
                  <a:cubicBezTo>
                    <a:pt x="4912" y="2807"/>
                    <a:pt x="1404" y="5613"/>
                    <a:pt x="0" y="8420"/>
                  </a:cubicBezTo>
                  <a:lnTo>
                    <a:pt x="12630" y="4210"/>
                  </a:lnTo>
                  <a:lnTo>
                    <a:pt x="126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43" name="任意多边形: 形状 742">
              <a:extLst>
                <a:ext uri="{FF2B5EF4-FFF2-40B4-BE49-F238E27FC236}">
                  <a16:creationId xmlns:a16="http://schemas.microsoft.com/office/drawing/2014/main" xmlns="" id="{01D59EB6-BE97-4C11-9E31-E67FAD43D137}"/>
                </a:ext>
              </a:extLst>
            </p:cNvPr>
            <p:cNvSpPr/>
            <p:nvPr/>
          </p:nvSpPr>
          <p:spPr>
            <a:xfrm flipH="1">
              <a:off x="2232544" y="3972248"/>
              <a:ext cx="6315" cy="8420"/>
            </a:xfrm>
            <a:custGeom>
              <a:avLst/>
              <a:gdLst/>
              <a:ahLst/>
              <a:cxnLst/>
              <a:rect l="l" t="t" r="r" b="b"/>
              <a:pathLst>
                <a:path w="6315" h="8420">
                  <a:moveTo>
                    <a:pt x="6315" y="0"/>
                  </a:moveTo>
                  <a:lnTo>
                    <a:pt x="0" y="0"/>
                  </a:lnTo>
                  <a:lnTo>
                    <a:pt x="4210" y="8420"/>
                  </a:lnTo>
                  <a:lnTo>
                    <a:pt x="4210" y="6315"/>
                  </a:lnTo>
                  <a:lnTo>
                    <a:pt x="2105" y="2105"/>
                  </a:lnTo>
                  <a:lnTo>
                    <a:pt x="6315" y="2105"/>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44" name="任意多边形: 形状 743">
              <a:extLst>
                <a:ext uri="{FF2B5EF4-FFF2-40B4-BE49-F238E27FC236}">
                  <a16:creationId xmlns:a16="http://schemas.microsoft.com/office/drawing/2014/main" xmlns="" id="{FE93FCCF-002E-41D6-A331-AB5BAD453F2C}"/>
                </a:ext>
              </a:extLst>
            </p:cNvPr>
            <p:cNvSpPr/>
            <p:nvPr/>
          </p:nvSpPr>
          <p:spPr>
            <a:xfrm flipH="1">
              <a:off x="2068352" y="3980669"/>
              <a:ext cx="14735" cy="10525"/>
            </a:xfrm>
            <a:custGeom>
              <a:avLst/>
              <a:gdLst/>
              <a:ahLst/>
              <a:cxnLst/>
              <a:rect l="l" t="t" r="r" b="b"/>
              <a:pathLst>
                <a:path w="14735" h="10525">
                  <a:moveTo>
                    <a:pt x="14735" y="0"/>
                  </a:moveTo>
                  <a:lnTo>
                    <a:pt x="0" y="2105"/>
                  </a:lnTo>
                  <a:lnTo>
                    <a:pt x="2105" y="6315"/>
                  </a:lnTo>
                  <a:lnTo>
                    <a:pt x="0" y="10525"/>
                  </a:lnTo>
                  <a:lnTo>
                    <a:pt x="4210" y="10525"/>
                  </a:lnTo>
                  <a:lnTo>
                    <a:pt x="1473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45" name="任意多边形: 形状 744">
              <a:extLst>
                <a:ext uri="{FF2B5EF4-FFF2-40B4-BE49-F238E27FC236}">
                  <a16:creationId xmlns:a16="http://schemas.microsoft.com/office/drawing/2014/main" xmlns="" id="{CB2AB8D2-C447-43BC-B4AB-3910F41E5002}"/>
                </a:ext>
              </a:extLst>
            </p:cNvPr>
            <p:cNvSpPr/>
            <p:nvPr/>
          </p:nvSpPr>
          <p:spPr>
            <a:xfrm flipH="1">
              <a:off x="2108347" y="3986983"/>
              <a:ext cx="10525" cy="4210"/>
            </a:xfrm>
            <a:custGeom>
              <a:avLst/>
              <a:gdLst/>
              <a:ahLst/>
              <a:cxnLst/>
              <a:rect l="l" t="t" r="r" b="b"/>
              <a:pathLst>
                <a:path w="10525" h="4210">
                  <a:moveTo>
                    <a:pt x="10525" y="0"/>
                  </a:moveTo>
                  <a:lnTo>
                    <a:pt x="0" y="0"/>
                  </a:lnTo>
                  <a:lnTo>
                    <a:pt x="0" y="4210"/>
                  </a:lnTo>
                  <a:lnTo>
                    <a:pt x="10525" y="4210"/>
                  </a:ln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46" name="任意多边形: 形状 745">
              <a:extLst>
                <a:ext uri="{FF2B5EF4-FFF2-40B4-BE49-F238E27FC236}">
                  <a16:creationId xmlns:a16="http://schemas.microsoft.com/office/drawing/2014/main" xmlns="" id="{4B7FFBFA-267D-4AC6-94B5-1AC53EEF7813}"/>
                </a:ext>
              </a:extLst>
            </p:cNvPr>
            <p:cNvSpPr/>
            <p:nvPr/>
          </p:nvSpPr>
          <p:spPr>
            <a:xfrm flipH="1">
              <a:off x="2089402" y="3991194"/>
              <a:ext cx="31575" cy="14735"/>
            </a:xfrm>
            <a:custGeom>
              <a:avLst/>
              <a:gdLst/>
              <a:ahLst/>
              <a:cxnLst/>
              <a:rect l="l" t="t" r="r" b="b"/>
              <a:pathLst>
                <a:path w="31575" h="14735">
                  <a:moveTo>
                    <a:pt x="31575" y="0"/>
                  </a:moveTo>
                  <a:lnTo>
                    <a:pt x="21050" y="0"/>
                  </a:lnTo>
                  <a:cubicBezTo>
                    <a:pt x="18243" y="2807"/>
                    <a:pt x="15437" y="2807"/>
                    <a:pt x="12630" y="0"/>
                  </a:cubicBezTo>
                  <a:lnTo>
                    <a:pt x="0" y="8420"/>
                  </a:lnTo>
                  <a:lnTo>
                    <a:pt x="2105" y="14735"/>
                  </a:lnTo>
                  <a:lnTo>
                    <a:pt x="8420" y="14735"/>
                  </a:lnTo>
                  <a:lnTo>
                    <a:pt x="14735" y="6315"/>
                  </a:lnTo>
                  <a:lnTo>
                    <a:pt x="23155" y="8420"/>
                  </a:lnTo>
                  <a:lnTo>
                    <a:pt x="3157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47" name="任意多边形: 形状 746">
              <a:extLst>
                <a:ext uri="{FF2B5EF4-FFF2-40B4-BE49-F238E27FC236}">
                  <a16:creationId xmlns:a16="http://schemas.microsoft.com/office/drawing/2014/main" xmlns="" id="{EB12E156-C2B9-4195-99F9-B61851C3E807}"/>
                </a:ext>
              </a:extLst>
            </p:cNvPr>
            <p:cNvSpPr/>
            <p:nvPr/>
          </p:nvSpPr>
          <p:spPr>
            <a:xfrm flipH="1">
              <a:off x="1971519" y="4012244"/>
              <a:ext cx="4210" cy="6315"/>
            </a:xfrm>
            <a:custGeom>
              <a:avLst/>
              <a:gdLst/>
              <a:ahLst/>
              <a:cxnLst/>
              <a:rect l="l" t="t" r="r" b="b"/>
              <a:pathLst>
                <a:path w="4210" h="6315">
                  <a:moveTo>
                    <a:pt x="4210" y="0"/>
                  </a:moveTo>
                  <a:lnTo>
                    <a:pt x="0" y="4210"/>
                  </a:lnTo>
                  <a:lnTo>
                    <a:pt x="0" y="6315"/>
                  </a:lnTo>
                  <a:lnTo>
                    <a:pt x="4210" y="2105"/>
                  </a:lnTo>
                  <a:lnTo>
                    <a:pt x="4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48" name="任意多边形: 形状 747">
              <a:extLst>
                <a:ext uri="{FF2B5EF4-FFF2-40B4-BE49-F238E27FC236}">
                  <a16:creationId xmlns:a16="http://schemas.microsoft.com/office/drawing/2014/main" xmlns="" id="{1D24AC3D-291E-4BC8-8DA0-CD041BAA1F83}"/>
                </a:ext>
              </a:extLst>
            </p:cNvPr>
            <p:cNvSpPr/>
            <p:nvPr/>
          </p:nvSpPr>
          <p:spPr>
            <a:xfrm flipH="1">
              <a:off x="2219914" y="4022769"/>
              <a:ext cx="27365" cy="8420"/>
            </a:xfrm>
            <a:custGeom>
              <a:avLst/>
              <a:gdLst/>
              <a:ahLst/>
              <a:cxnLst/>
              <a:rect l="l" t="t" r="r" b="b"/>
              <a:pathLst>
                <a:path w="27365" h="8420">
                  <a:moveTo>
                    <a:pt x="27365" y="0"/>
                  </a:moveTo>
                  <a:lnTo>
                    <a:pt x="21050" y="2104"/>
                  </a:lnTo>
                  <a:lnTo>
                    <a:pt x="14735" y="0"/>
                  </a:lnTo>
                  <a:lnTo>
                    <a:pt x="0" y="4210"/>
                  </a:lnTo>
                  <a:lnTo>
                    <a:pt x="0" y="8420"/>
                  </a:lnTo>
                  <a:lnTo>
                    <a:pt x="12630" y="6315"/>
                  </a:lnTo>
                  <a:lnTo>
                    <a:pt x="16840" y="8420"/>
                  </a:lnTo>
                  <a:lnTo>
                    <a:pt x="2736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49" name="任意多边形: 形状 748">
              <a:extLst>
                <a:ext uri="{FF2B5EF4-FFF2-40B4-BE49-F238E27FC236}">
                  <a16:creationId xmlns:a16="http://schemas.microsoft.com/office/drawing/2014/main" xmlns="" id="{462CDCBE-77A8-4C50-993A-F04B683F6911}"/>
                </a:ext>
              </a:extLst>
            </p:cNvPr>
            <p:cNvSpPr/>
            <p:nvPr/>
          </p:nvSpPr>
          <p:spPr>
            <a:xfrm flipH="1">
              <a:off x="2015726" y="4043819"/>
              <a:ext cx="14735" cy="12630"/>
            </a:xfrm>
            <a:custGeom>
              <a:avLst/>
              <a:gdLst/>
              <a:ahLst/>
              <a:cxnLst/>
              <a:rect l="l" t="t" r="r" b="b"/>
              <a:pathLst>
                <a:path w="14735" h="12630">
                  <a:moveTo>
                    <a:pt x="14735" y="0"/>
                  </a:moveTo>
                  <a:lnTo>
                    <a:pt x="12630" y="0"/>
                  </a:lnTo>
                  <a:lnTo>
                    <a:pt x="0" y="8420"/>
                  </a:lnTo>
                  <a:lnTo>
                    <a:pt x="2105" y="12630"/>
                  </a:lnTo>
                  <a:cubicBezTo>
                    <a:pt x="7718" y="9823"/>
                    <a:pt x="11928" y="7016"/>
                    <a:pt x="14735" y="4210"/>
                  </a:cubicBezTo>
                  <a:lnTo>
                    <a:pt x="1473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0" name="任意多边形: 形状 749">
              <a:extLst>
                <a:ext uri="{FF2B5EF4-FFF2-40B4-BE49-F238E27FC236}">
                  <a16:creationId xmlns:a16="http://schemas.microsoft.com/office/drawing/2014/main" xmlns="" id="{CB9FA108-0F71-4776-8EB2-497EEFBFFCB1}"/>
                </a:ext>
              </a:extLst>
            </p:cNvPr>
            <p:cNvSpPr/>
            <p:nvPr/>
          </p:nvSpPr>
          <p:spPr>
            <a:xfrm flipH="1">
              <a:off x="2051511" y="4134336"/>
              <a:ext cx="12631" cy="10525"/>
            </a:xfrm>
            <a:custGeom>
              <a:avLst/>
              <a:gdLst/>
              <a:ahLst/>
              <a:cxnLst/>
              <a:rect l="l" t="t" r="r" b="b"/>
              <a:pathLst>
                <a:path w="12631" h="10525">
                  <a:moveTo>
                    <a:pt x="12631" y="0"/>
                  </a:moveTo>
                  <a:lnTo>
                    <a:pt x="10526" y="0"/>
                  </a:lnTo>
                  <a:lnTo>
                    <a:pt x="0" y="8420"/>
                  </a:lnTo>
                  <a:lnTo>
                    <a:pt x="8421" y="10525"/>
                  </a:lnTo>
                  <a:lnTo>
                    <a:pt x="6316" y="6315"/>
                  </a:lnTo>
                  <a:lnTo>
                    <a:pt x="6316" y="4210"/>
                  </a:lnTo>
                  <a:lnTo>
                    <a:pt x="12631" y="4210"/>
                  </a:lnTo>
                  <a:lnTo>
                    <a:pt x="1263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1" name="任意多边形: 形状 750">
              <a:extLst>
                <a:ext uri="{FF2B5EF4-FFF2-40B4-BE49-F238E27FC236}">
                  <a16:creationId xmlns:a16="http://schemas.microsoft.com/office/drawing/2014/main" xmlns="" id="{C3C0524A-4948-4EAE-9D5D-7CAB3ECD4B33}"/>
                </a:ext>
              </a:extLst>
            </p:cNvPr>
            <p:cNvSpPr/>
            <p:nvPr/>
          </p:nvSpPr>
          <p:spPr>
            <a:xfrm flipH="1">
              <a:off x="2118872" y="4159595"/>
              <a:ext cx="10525" cy="4210"/>
            </a:xfrm>
            <a:custGeom>
              <a:avLst/>
              <a:gdLst/>
              <a:ahLst/>
              <a:cxnLst/>
              <a:rect l="l" t="t" r="r" b="b"/>
              <a:pathLst>
                <a:path w="10525" h="4210">
                  <a:moveTo>
                    <a:pt x="10525" y="0"/>
                  </a:moveTo>
                  <a:lnTo>
                    <a:pt x="0" y="0"/>
                  </a:lnTo>
                  <a:lnTo>
                    <a:pt x="0" y="4210"/>
                  </a:lnTo>
                  <a:lnTo>
                    <a:pt x="6315" y="4210"/>
                  </a:ln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2" name="任意多边形: 形状 751">
              <a:extLst>
                <a:ext uri="{FF2B5EF4-FFF2-40B4-BE49-F238E27FC236}">
                  <a16:creationId xmlns:a16="http://schemas.microsoft.com/office/drawing/2014/main" xmlns="" id="{D0E147E7-CF07-4EFB-A536-6D323C014E72}"/>
                </a:ext>
              </a:extLst>
            </p:cNvPr>
            <p:cNvSpPr/>
            <p:nvPr/>
          </p:nvSpPr>
          <p:spPr>
            <a:xfrm flipH="1">
              <a:off x="2320955" y="4178541"/>
              <a:ext cx="14735" cy="10525"/>
            </a:xfrm>
            <a:custGeom>
              <a:avLst/>
              <a:gdLst/>
              <a:ahLst/>
              <a:cxnLst/>
              <a:rect l="l" t="t" r="r" b="b"/>
              <a:pathLst>
                <a:path w="14735" h="10525">
                  <a:moveTo>
                    <a:pt x="12630" y="0"/>
                  </a:moveTo>
                  <a:lnTo>
                    <a:pt x="0" y="2105"/>
                  </a:lnTo>
                  <a:lnTo>
                    <a:pt x="4210" y="6315"/>
                  </a:lnTo>
                  <a:lnTo>
                    <a:pt x="2105" y="10525"/>
                  </a:lnTo>
                  <a:lnTo>
                    <a:pt x="14735" y="4210"/>
                  </a:lnTo>
                  <a:lnTo>
                    <a:pt x="126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3" name="任意多边形: 形状 752">
              <a:extLst>
                <a:ext uri="{FF2B5EF4-FFF2-40B4-BE49-F238E27FC236}">
                  <a16:creationId xmlns:a16="http://schemas.microsoft.com/office/drawing/2014/main" xmlns="" id="{74BEEDAD-7310-48A5-BE6B-C48B7D108236}"/>
                </a:ext>
              </a:extLst>
            </p:cNvPr>
            <p:cNvSpPr/>
            <p:nvPr/>
          </p:nvSpPr>
          <p:spPr>
            <a:xfrm flipH="1">
              <a:off x="2089402" y="2639767"/>
              <a:ext cx="988515" cy="845113"/>
            </a:xfrm>
            <a:custGeom>
              <a:avLst/>
              <a:gdLst/>
              <a:ahLst/>
              <a:cxnLst/>
              <a:rect l="l" t="t" r="r" b="b"/>
              <a:pathLst>
                <a:path w="988515" h="845113">
                  <a:moveTo>
                    <a:pt x="458049" y="0"/>
                  </a:moveTo>
                  <a:cubicBezTo>
                    <a:pt x="442612" y="4210"/>
                    <a:pt x="419457" y="6315"/>
                    <a:pt x="388583" y="6315"/>
                  </a:cubicBezTo>
                  <a:cubicBezTo>
                    <a:pt x="346482" y="6315"/>
                    <a:pt x="315609" y="10525"/>
                    <a:pt x="295962" y="18945"/>
                  </a:cubicBezTo>
                  <a:lnTo>
                    <a:pt x="291752" y="16840"/>
                  </a:lnTo>
                  <a:lnTo>
                    <a:pt x="260176" y="27365"/>
                  </a:lnTo>
                  <a:cubicBezTo>
                    <a:pt x="258773" y="25962"/>
                    <a:pt x="256317" y="24910"/>
                    <a:pt x="252809" y="24208"/>
                  </a:cubicBezTo>
                  <a:cubicBezTo>
                    <a:pt x="249301" y="23506"/>
                    <a:pt x="246845" y="23857"/>
                    <a:pt x="245441" y="25260"/>
                  </a:cubicBezTo>
                  <a:lnTo>
                    <a:pt x="228601" y="18945"/>
                  </a:lnTo>
                  <a:cubicBezTo>
                    <a:pt x="218778" y="21752"/>
                    <a:pt x="209656" y="21752"/>
                    <a:pt x="201236" y="18945"/>
                  </a:cubicBezTo>
                  <a:lnTo>
                    <a:pt x="194921" y="23155"/>
                  </a:lnTo>
                  <a:lnTo>
                    <a:pt x="175975" y="21050"/>
                  </a:lnTo>
                  <a:lnTo>
                    <a:pt x="157030" y="29471"/>
                  </a:lnTo>
                  <a:lnTo>
                    <a:pt x="152820" y="27365"/>
                  </a:lnTo>
                  <a:cubicBezTo>
                    <a:pt x="145803" y="31575"/>
                    <a:pt x="135629" y="36487"/>
                    <a:pt x="122297" y="42101"/>
                  </a:cubicBezTo>
                  <a:cubicBezTo>
                    <a:pt x="108965" y="47714"/>
                    <a:pt x="98089" y="53678"/>
                    <a:pt x="89669" y="59993"/>
                  </a:cubicBezTo>
                  <a:cubicBezTo>
                    <a:pt x="81249" y="66308"/>
                    <a:pt x="77039" y="72974"/>
                    <a:pt x="77039" y="79991"/>
                  </a:cubicBezTo>
                  <a:lnTo>
                    <a:pt x="83354" y="92621"/>
                  </a:lnTo>
                  <a:lnTo>
                    <a:pt x="81249" y="119986"/>
                  </a:lnTo>
                  <a:cubicBezTo>
                    <a:pt x="91073" y="139633"/>
                    <a:pt x="95985" y="157877"/>
                    <a:pt x="95985" y="174717"/>
                  </a:cubicBezTo>
                  <a:lnTo>
                    <a:pt x="91774" y="181032"/>
                  </a:lnTo>
                  <a:lnTo>
                    <a:pt x="98089" y="191557"/>
                  </a:lnTo>
                  <a:lnTo>
                    <a:pt x="95985" y="212608"/>
                  </a:lnTo>
                  <a:lnTo>
                    <a:pt x="102300" y="223133"/>
                  </a:lnTo>
                  <a:lnTo>
                    <a:pt x="95985" y="250498"/>
                  </a:lnTo>
                  <a:cubicBezTo>
                    <a:pt x="100194" y="258918"/>
                    <a:pt x="106510" y="275057"/>
                    <a:pt x="114930" y="298914"/>
                  </a:cubicBezTo>
                  <a:cubicBezTo>
                    <a:pt x="123350" y="322771"/>
                    <a:pt x="129665" y="337506"/>
                    <a:pt x="133875" y="343119"/>
                  </a:cubicBezTo>
                  <a:lnTo>
                    <a:pt x="146505" y="324174"/>
                  </a:lnTo>
                  <a:cubicBezTo>
                    <a:pt x="150715" y="343821"/>
                    <a:pt x="157030" y="353644"/>
                    <a:pt x="165450" y="353644"/>
                  </a:cubicBezTo>
                  <a:lnTo>
                    <a:pt x="182290" y="362064"/>
                  </a:lnTo>
                  <a:lnTo>
                    <a:pt x="186501" y="359959"/>
                  </a:lnTo>
                  <a:lnTo>
                    <a:pt x="211761" y="370485"/>
                  </a:lnTo>
                  <a:lnTo>
                    <a:pt x="260176" y="345224"/>
                  </a:lnTo>
                  <a:lnTo>
                    <a:pt x="272807" y="345224"/>
                  </a:lnTo>
                  <a:lnTo>
                    <a:pt x="287542" y="328384"/>
                  </a:lnTo>
                  <a:cubicBezTo>
                    <a:pt x="287542" y="321367"/>
                    <a:pt x="290348" y="315052"/>
                    <a:pt x="295962" y="309439"/>
                  </a:cubicBezTo>
                  <a:cubicBezTo>
                    <a:pt x="301575" y="303825"/>
                    <a:pt x="307890" y="301019"/>
                    <a:pt x="314907" y="301019"/>
                  </a:cubicBezTo>
                  <a:cubicBezTo>
                    <a:pt x="326134" y="292599"/>
                    <a:pt x="341571" y="288389"/>
                    <a:pt x="361218" y="288389"/>
                  </a:cubicBezTo>
                  <a:cubicBezTo>
                    <a:pt x="371041" y="288389"/>
                    <a:pt x="380865" y="289090"/>
                    <a:pt x="390688" y="290494"/>
                  </a:cubicBezTo>
                  <a:cubicBezTo>
                    <a:pt x="400511" y="291897"/>
                    <a:pt x="410335" y="292599"/>
                    <a:pt x="420158" y="292599"/>
                  </a:cubicBezTo>
                  <a:lnTo>
                    <a:pt x="424368" y="288389"/>
                  </a:lnTo>
                  <a:cubicBezTo>
                    <a:pt x="434192" y="291195"/>
                    <a:pt x="457347" y="296107"/>
                    <a:pt x="493834" y="303124"/>
                  </a:cubicBezTo>
                  <a:cubicBezTo>
                    <a:pt x="530321" y="310140"/>
                    <a:pt x="561897" y="320666"/>
                    <a:pt x="588560" y="334699"/>
                  </a:cubicBezTo>
                  <a:cubicBezTo>
                    <a:pt x="615224" y="348733"/>
                    <a:pt x="635573" y="366976"/>
                    <a:pt x="649606" y="389430"/>
                  </a:cubicBezTo>
                  <a:cubicBezTo>
                    <a:pt x="659430" y="389430"/>
                    <a:pt x="666446" y="394341"/>
                    <a:pt x="670656" y="404165"/>
                  </a:cubicBezTo>
                  <a:cubicBezTo>
                    <a:pt x="674866" y="413988"/>
                    <a:pt x="679076" y="428724"/>
                    <a:pt x="683287" y="448370"/>
                  </a:cubicBezTo>
                  <a:cubicBezTo>
                    <a:pt x="687497" y="468017"/>
                    <a:pt x="691707" y="479946"/>
                    <a:pt x="695917" y="484156"/>
                  </a:cubicBezTo>
                  <a:lnTo>
                    <a:pt x="693812" y="496786"/>
                  </a:lnTo>
                  <a:lnTo>
                    <a:pt x="695917" y="498891"/>
                  </a:lnTo>
                  <a:lnTo>
                    <a:pt x="693812" y="509416"/>
                  </a:lnTo>
                  <a:lnTo>
                    <a:pt x="695917" y="509416"/>
                  </a:lnTo>
                  <a:cubicBezTo>
                    <a:pt x="694513" y="526256"/>
                    <a:pt x="688900" y="546605"/>
                    <a:pt x="679076" y="570462"/>
                  </a:cubicBezTo>
                  <a:lnTo>
                    <a:pt x="683287" y="572567"/>
                  </a:lnTo>
                  <a:lnTo>
                    <a:pt x="689602" y="572567"/>
                  </a:lnTo>
                  <a:cubicBezTo>
                    <a:pt x="699425" y="544500"/>
                    <a:pt x="708547" y="530466"/>
                    <a:pt x="716967" y="530466"/>
                  </a:cubicBezTo>
                  <a:cubicBezTo>
                    <a:pt x="718370" y="530466"/>
                    <a:pt x="719072" y="531168"/>
                    <a:pt x="719072" y="532571"/>
                  </a:cubicBezTo>
                  <a:cubicBezTo>
                    <a:pt x="719072" y="533975"/>
                    <a:pt x="718370" y="534676"/>
                    <a:pt x="716967" y="534676"/>
                  </a:cubicBezTo>
                  <a:lnTo>
                    <a:pt x="716967" y="547307"/>
                  </a:lnTo>
                  <a:lnTo>
                    <a:pt x="721177" y="549412"/>
                  </a:lnTo>
                  <a:lnTo>
                    <a:pt x="704337" y="559937"/>
                  </a:lnTo>
                  <a:lnTo>
                    <a:pt x="704337" y="564147"/>
                  </a:lnTo>
                  <a:cubicBezTo>
                    <a:pt x="712757" y="564147"/>
                    <a:pt x="718019" y="565550"/>
                    <a:pt x="720124" y="568357"/>
                  </a:cubicBezTo>
                  <a:cubicBezTo>
                    <a:pt x="722229" y="571164"/>
                    <a:pt x="722229" y="574321"/>
                    <a:pt x="720124" y="577830"/>
                  </a:cubicBezTo>
                  <a:cubicBezTo>
                    <a:pt x="718019" y="581338"/>
                    <a:pt x="716265" y="582390"/>
                    <a:pt x="714862" y="580987"/>
                  </a:cubicBezTo>
                  <a:lnTo>
                    <a:pt x="721177" y="591512"/>
                  </a:lnTo>
                  <a:lnTo>
                    <a:pt x="721177" y="593617"/>
                  </a:lnTo>
                  <a:cubicBezTo>
                    <a:pt x="718370" y="596424"/>
                    <a:pt x="709599" y="605897"/>
                    <a:pt x="694864" y="622035"/>
                  </a:cubicBezTo>
                  <a:cubicBezTo>
                    <a:pt x="680129" y="638173"/>
                    <a:pt x="667148" y="646243"/>
                    <a:pt x="655921" y="646243"/>
                  </a:cubicBezTo>
                  <a:lnTo>
                    <a:pt x="664341" y="631508"/>
                  </a:lnTo>
                  <a:lnTo>
                    <a:pt x="668551" y="633613"/>
                  </a:lnTo>
                  <a:cubicBezTo>
                    <a:pt x="678375" y="626596"/>
                    <a:pt x="687847" y="617474"/>
                    <a:pt x="696969" y="606247"/>
                  </a:cubicBezTo>
                  <a:cubicBezTo>
                    <a:pt x="706091" y="595020"/>
                    <a:pt x="712757" y="584495"/>
                    <a:pt x="716967" y="574672"/>
                  </a:cubicBezTo>
                  <a:lnTo>
                    <a:pt x="719072" y="574672"/>
                  </a:lnTo>
                  <a:lnTo>
                    <a:pt x="719072" y="570462"/>
                  </a:lnTo>
                  <a:lnTo>
                    <a:pt x="714862" y="570462"/>
                  </a:lnTo>
                  <a:cubicBezTo>
                    <a:pt x="710652" y="577479"/>
                    <a:pt x="704688" y="584495"/>
                    <a:pt x="696969" y="591512"/>
                  </a:cubicBezTo>
                  <a:cubicBezTo>
                    <a:pt x="689251" y="598529"/>
                    <a:pt x="681883" y="602037"/>
                    <a:pt x="674866" y="602037"/>
                  </a:cubicBezTo>
                  <a:lnTo>
                    <a:pt x="674866" y="599932"/>
                  </a:lnTo>
                  <a:lnTo>
                    <a:pt x="681181" y="591512"/>
                  </a:lnTo>
                  <a:lnTo>
                    <a:pt x="672761" y="585197"/>
                  </a:lnTo>
                  <a:cubicBezTo>
                    <a:pt x="665745" y="593617"/>
                    <a:pt x="656623" y="607651"/>
                    <a:pt x="645396" y="627298"/>
                  </a:cubicBezTo>
                  <a:lnTo>
                    <a:pt x="643291" y="625192"/>
                  </a:lnTo>
                  <a:lnTo>
                    <a:pt x="626451" y="644138"/>
                  </a:lnTo>
                  <a:lnTo>
                    <a:pt x="622241" y="644138"/>
                  </a:lnTo>
                  <a:lnTo>
                    <a:pt x="615926" y="635718"/>
                  </a:lnTo>
                  <a:lnTo>
                    <a:pt x="603296" y="635718"/>
                  </a:lnTo>
                  <a:lnTo>
                    <a:pt x="592770" y="646243"/>
                  </a:lnTo>
                  <a:lnTo>
                    <a:pt x="586455" y="646243"/>
                  </a:lnTo>
                  <a:cubicBezTo>
                    <a:pt x="580842" y="646243"/>
                    <a:pt x="574878" y="646944"/>
                    <a:pt x="568563" y="648348"/>
                  </a:cubicBezTo>
                  <a:cubicBezTo>
                    <a:pt x="562248" y="649751"/>
                    <a:pt x="555582" y="650453"/>
                    <a:pt x="548565" y="650453"/>
                  </a:cubicBezTo>
                  <a:cubicBezTo>
                    <a:pt x="547162" y="651856"/>
                    <a:pt x="545758" y="652207"/>
                    <a:pt x="544355" y="651505"/>
                  </a:cubicBezTo>
                  <a:cubicBezTo>
                    <a:pt x="542952" y="650804"/>
                    <a:pt x="541548" y="650453"/>
                    <a:pt x="540145" y="650453"/>
                  </a:cubicBezTo>
                  <a:lnTo>
                    <a:pt x="533830" y="650453"/>
                  </a:lnTo>
                  <a:lnTo>
                    <a:pt x="516990" y="642033"/>
                  </a:lnTo>
                  <a:lnTo>
                    <a:pt x="491729" y="650453"/>
                  </a:lnTo>
                  <a:lnTo>
                    <a:pt x="493834" y="660978"/>
                  </a:lnTo>
                  <a:lnTo>
                    <a:pt x="510674" y="656768"/>
                  </a:lnTo>
                  <a:lnTo>
                    <a:pt x="521200" y="665188"/>
                  </a:lnTo>
                  <a:lnTo>
                    <a:pt x="527515" y="654663"/>
                  </a:lnTo>
                  <a:lnTo>
                    <a:pt x="531725" y="654663"/>
                  </a:lnTo>
                  <a:lnTo>
                    <a:pt x="548565" y="679923"/>
                  </a:lnTo>
                  <a:lnTo>
                    <a:pt x="548565" y="682028"/>
                  </a:lnTo>
                  <a:lnTo>
                    <a:pt x="542250" y="682028"/>
                  </a:lnTo>
                  <a:lnTo>
                    <a:pt x="535935" y="675713"/>
                  </a:lnTo>
                  <a:cubicBezTo>
                    <a:pt x="531725" y="671503"/>
                    <a:pt x="529970" y="670801"/>
                    <a:pt x="530672" y="673608"/>
                  </a:cubicBezTo>
                  <a:cubicBezTo>
                    <a:pt x="531374" y="676415"/>
                    <a:pt x="531725" y="677818"/>
                    <a:pt x="531725" y="677818"/>
                  </a:cubicBezTo>
                  <a:cubicBezTo>
                    <a:pt x="531725" y="679221"/>
                    <a:pt x="531023" y="679923"/>
                    <a:pt x="529620" y="679923"/>
                  </a:cubicBezTo>
                  <a:cubicBezTo>
                    <a:pt x="529620" y="679923"/>
                    <a:pt x="529620" y="680274"/>
                    <a:pt x="529620" y="680976"/>
                  </a:cubicBezTo>
                  <a:cubicBezTo>
                    <a:pt x="529620" y="681677"/>
                    <a:pt x="529620" y="682028"/>
                    <a:pt x="529620" y="682028"/>
                  </a:cubicBezTo>
                  <a:lnTo>
                    <a:pt x="523305" y="686238"/>
                  </a:lnTo>
                  <a:lnTo>
                    <a:pt x="523305" y="696763"/>
                  </a:lnTo>
                  <a:lnTo>
                    <a:pt x="535935" y="696763"/>
                  </a:lnTo>
                  <a:lnTo>
                    <a:pt x="535935" y="698868"/>
                  </a:lnTo>
                  <a:lnTo>
                    <a:pt x="483309" y="703078"/>
                  </a:lnTo>
                  <a:cubicBezTo>
                    <a:pt x="480502" y="700272"/>
                    <a:pt x="479450" y="697465"/>
                    <a:pt x="480152" y="694658"/>
                  </a:cubicBezTo>
                  <a:cubicBezTo>
                    <a:pt x="480853" y="691852"/>
                    <a:pt x="481204" y="689747"/>
                    <a:pt x="481204" y="688343"/>
                  </a:cubicBezTo>
                  <a:lnTo>
                    <a:pt x="481204" y="684133"/>
                  </a:lnTo>
                  <a:lnTo>
                    <a:pt x="489624" y="684133"/>
                  </a:lnTo>
                  <a:cubicBezTo>
                    <a:pt x="488221" y="685537"/>
                    <a:pt x="487870" y="687291"/>
                    <a:pt x="488572" y="689396"/>
                  </a:cubicBezTo>
                  <a:cubicBezTo>
                    <a:pt x="489273" y="691501"/>
                    <a:pt x="490326" y="692553"/>
                    <a:pt x="491729" y="692553"/>
                  </a:cubicBezTo>
                  <a:lnTo>
                    <a:pt x="510674" y="692553"/>
                  </a:lnTo>
                  <a:lnTo>
                    <a:pt x="514884" y="688343"/>
                  </a:lnTo>
                  <a:lnTo>
                    <a:pt x="495939" y="686238"/>
                  </a:lnTo>
                  <a:lnTo>
                    <a:pt x="495939" y="682028"/>
                  </a:lnTo>
                  <a:cubicBezTo>
                    <a:pt x="501553" y="677818"/>
                    <a:pt x="503658" y="675362"/>
                    <a:pt x="502254" y="674661"/>
                  </a:cubicBezTo>
                  <a:cubicBezTo>
                    <a:pt x="500851" y="673959"/>
                    <a:pt x="500149" y="673608"/>
                    <a:pt x="500149" y="673608"/>
                  </a:cubicBezTo>
                  <a:lnTo>
                    <a:pt x="508569" y="673608"/>
                  </a:lnTo>
                  <a:lnTo>
                    <a:pt x="508569" y="667293"/>
                  </a:lnTo>
                  <a:lnTo>
                    <a:pt x="489624" y="669398"/>
                  </a:lnTo>
                  <a:cubicBezTo>
                    <a:pt x="489624" y="673608"/>
                    <a:pt x="491729" y="675713"/>
                    <a:pt x="495939" y="675713"/>
                  </a:cubicBezTo>
                  <a:lnTo>
                    <a:pt x="481204" y="675713"/>
                  </a:lnTo>
                  <a:cubicBezTo>
                    <a:pt x="484011" y="672906"/>
                    <a:pt x="484712" y="670801"/>
                    <a:pt x="483309" y="669398"/>
                  </a:cubicBezTo>
                  <a:lnTo>
                    <a:pt x="470679" y="665188"/>
                  </a:lnTo>
                  <a:lnTo>
                    <a:pt x="489624" y="654663"/>
                  </a:lnTo>
                  <a:lnTo>
                    <a:pt x="481204" y="648348"/>
                  </a:lnTo>
                  <a:lnTo>
                    <a:pt x="470679" y="648348"/>
                  </a:lnTo>
                  <a:lnTo>
                    <a:pt x="466469" y="650453"/>
                  </a:lnTo>
                  <a:lnTo>
                    <a:pt x="468574" y="654663"/>
                  </a:lnTo>
                  <a:lnTo>
                    <a:pt x="436999" y="660978"/>
                  </a:lnTo>
                  <a:lnTo>
                    <a:pt x="428579" y="650453"/>
                  </a:lnTo>
                  <a:lnTo>
                    <a:pt x="418053" y="652558"/>
                  </a:lnTo>
                  <a:lnTo>
                    <a:pt x="409633" y="648348"/>
                  </a:lnTo>
                  <a:cubicBezTo>
                    <a:pt x="402616" y="648348"/>
                    <a:pt x="394196" y="649400"/>
                    <a:pt x="384373" y="651505"/>
                  </a:cubicBezTo>
                  <a:cubicBezTo>
                    <a:pt x="374550" y="653610"/>
                    <a:pt x="369638" y="656768"/>
                    <a:pt x="369638" y="660978"/>
                  </a:cubicBezTo>
                  <a:lnTo>
                    <a:pt x="335957" y="654663"/>
                  </a:lnTo>
                  <a:lnTo>
                    <a:pt x="335957" y="656768"/>
                  </a:lnTo>
                  <a:lnTo>
                    <a:pt x="333852" y="654663"/>
                  </a:lnTo>
                  <a:lnTo>
                    <a:pt x="319117" y="658873"/>
                  </a:lnTo>
                  <a:lnTo>
                    <a:pt x="319117" y="665188"/>
                  </a:lnTo>
                  <a:lnTo>
                    <a:pt x="312802" y="656768"/>
                  </a:lnTo>
                  <a:lnTo>
                    <a:pt x="306487" y="656768"/>
                  </a:lnTo>
                  <a:lnTo>
                    <a:pt x="289647" y="675713"/>
                  </a:lnTo>
                  <a:lnTo>
                    <a:pt x="298067" y="679923"/>
                  </a:lnTo>
                  <a:lnTo>
                    <a:pt x="298067" y="684133"/>
                  </a:lnTo>
                  <a:lnTo>
                    <a:pt x="293857" y="682028"/>
                  </a:lnTo>
                  <a:lnTo>
                    <a:pt x="291752" y="690448"/>
                  </a:lnTo>
                  <a:lnTo>
                    <a:pt x="306487" y="688343"/>
                  </a:lnTo>
                  <a:lnTo>
                    <a:pt x="306487" y="692553"/>
                  </a:lnTo>
                  <a:lnTo>
                    <a:pt x="260176" y="692553"/>
                  </a:lnTo>
                  <a:lnTo>
                    <a:pt x="255966" y="703078"/>
                  </a:lnTo>
                  <a:lnTo>
                    <a:pt x="264386" y="705184"/>
                  </a:lnTo>
                  <a:lnTo>
                    <a:pt x="274912" y="703078"/>
                  </a:lnTo>
                  <a:cubicBezTo>
                    <a:pt x="269298" y="705885"/>
                    <a:pt x="260527" y="710446"/>
                    <a:pt x="248599" y="716761"/>
                  </a:cubicBezTo>
                  <a:cubicBezTo>
                    <a:pt x="236670" y="723076"/>
                    <a:pt x="225794" y="726935"/>
                    <a:pt x="215971" y="728339"/>
                  </a:cubicBezTo>
                  <a:lnTo>
                    <a:pt x="209656" y="722024"/>
                  </a:lnTo>
                  <a:lnTo>
                    <a:pt x="171765" y="730444"/>
                  </a:lnTo>
                  <a:lnTo>
                    <a:pt x="171765" y="728339"/>
                  </a:lnTo>
                  <a:lnTo>
                    <a:pt x="178080" y="717814"/>
                  </a:lnTo>
                  <a:lnTo>
                    <a:pt x="165450" y="713604"/>
                  </a:lnTo>
                  <a:lnTo>
                    <a:pt x="178080" y="703078"/>
                  </a:lnTo>
                  <a:lnTo>
                    <a:pt x="175975" y="698868"/>
                  </a:lnTo>
                  <a:lnTo>
                    <a:pt x="157030" y="698868"/>
                  </a:lnTo>
                  <a:lnTo>
                    <a:pt x="157030" y="696763"/>
                  </a:lnTo>
                  <a:lnTo>
                    <a:pt x="173870" y="682028"/>
                  </a:lnTo>
                  <a:lnTo>
                    <a:pt x="173870" y="679923"/>
                  </a:lnTo>
                  <a:lnTo>
                    <a:pt x="129665" y="707288"/>
                  </a:lnTo>
                  <a:lnTo>
                    <a:pt x="142295" y="703078"/>
                  </a:lnTo>
                  <a:lnTo>
                    <a:pt x="142295" y="707288"/>
                  </a:lnTo>
                  <a:lnTo>
                    <a:pt x="131770" y="711499"/>
                  </a:lnTo>
                  <a:lnTo>
                    <a:pt x="125455" y="711499"/>
                  </a:lnTo>
                  <a:cubicBezTo>
                    <a:pt x="119841" y="717112"/>
                    <a:pt x="107913" y="729742"/>
                    <a:pt x="89669" y="749389"/>
                  </a:cubicBezTo>
                  <a:cubicBezTo>
                    <a:pt x="71426" y="769036"/>
                    <a:pt x="61602" y="780964"/>
                    <a:pt x="60199" y="785174"/>
                  </a:cubicBezTo>
                  <a:lnTo>
                    <a:pt x="49674" y="783069"/>
                  </a:lnTo>
                  <a:lnTo>
                    <a:pt x="37044" y="787280"/>
                  </a:lnTo>
                  <a:lnTo>
                    <a:pt x="34939" y="778859"/>
                  </a:lnTo>
                  <a:lnTo>
                    <a:pt x="32834" y="778859"/>
                  </a:lnTo>
                  <a:cubicBezTo>
                    <a:pt x="30027" y="781666"/>
                    <a:pt x="24414" y="787630"/>
                    <a:pt x="15993" y="796752"/>
                  </a:cubicBezTo>
                  <a:cubicBezTo>
                    <a:pt x="7573" y="805874"/>
                    <a:pt x="3363" y="815347"/>
                    <a:pt x="3363" y="825170"/>
                  </a:cubicBezTo>
                  <a:lnTo>
                    <a:pt x="3363" y="835695"/>
                  </a:lnTo>
                  <a:lnTo>
                    <a:pt x="0" y="845113"/>
                  </a:lnTo>
                  <a:lnTo>
                    <a:pt x="348448" y="845113"/>
                  </a:lnTo>
                  <a:lnTo>
                    <a:pt x="350693" y="844115"/>
                  </a:lnTo>
                  <a:lnTo>
                    <a:pt x="357008" y="835695"/>
                  </a:lnTo>
                  <a:lnTo>
                    <a:pt x="350693" y="827275"/>
                  </a:lnTo>
                  <a:lnTo>
                    <a:pt x="363323" y="820960"/>
                  </a:lnTo>
                  <a:lnTo>
                    <a:pt x="375953" y="823065"/>
                  </a:lnTo>
                  <a:cubicBezTo>
                    <a:pt x="377356" y="821662"/>
                    <a:pt x="379110" y="821311"/>
                    <a:pt x="381215" y="822012"/>
                  </a:cubicBezTo>
                  <a:cubicBezTo>
                    <a:pt x="383320" y="822714"/>
                    <a:pt x="384373" y="823767"/>
                    <a:pt x="384373" y="825170"/>
                  </a:cubicBezTo>
                  <a:lnTo>
                    <a:pt x="384373" y="827275"/>
                  </a:lnTo>
                  <a:lnTo>
                    <a:pt x="369638" y="829380"/>
                  </a:lnTo>
                  <a:cubicBezTo>
                    <a:pt x="371041" y="825170"/>
                    <a:pt x="370339" y="823767"/>
                    <a:pt x="367533" y="825170"/>
                  </a:cubicBezTo>
                  <a:cubicBezTo>
                    <a:pt x="364726" y="826573"/>
                    <a:pt x="362621" y="828678"/>
                    <a:pt x="361218" y="831485"/>
                  </a:cubicBezTo>
                  <a:lnTo>
                    <a:pt x="359113" y="831485"/>
                  </a:lnTo>
                  <a:lnTo>
                    <a:pt x="363323" y="837800"/>
                  </a:lnTo>
                  <a:cubicBezTo>
                    <a:pt x="385776" y="834993"/>
                    <a:pt x="406125" y="833590"/>
                    <a:pt x="424368" y="833590"/>
                  </a:cubicBezTo>
                  <a:cubicBezTo>
                    <a:pt x="435595" y="833590"/>
                    <a:pt x="443314" y="834292"/>
                    <a:pt x="447524" y="835695"/>
                  </a:cubicBezTo>
                  <a:cubicBezTo>
                    <a:pt x="475591" y="828678"/>
                    <a:pt x="498746" y="825170"/>
                    <a:pt x="516990" y="825170"/>
                  </a:cubicBezTo>
                  <a:cubicBezTo>
                    <a:pt x="532426" y="825170"/>
                    <a:pt x="546460" y="827275"/>
                    <a:pt x="559090" y="831485"/>
                  </a:cubicBezTo>
                  <a:lnTo>
                    <a:pt x="561195" y="829380"/>
                  </a:lnTo>
                  <a:lnTo>
                    <a:pt x="535935" y="816750"/>
                  </a:lnTo>
                  <a:lnTo>
                    <a:pt x="535935" y="812540"/>
                  </a:lnTo>
                  <a:lnTo>
                    <a:pt x="548565" y="810435"/>
                  </a:lnTo>
                  <a:lnTo>
                    <a:pt x="565405" y="818855"/>
                  </a:lnTo>
                  <a:cubicBezTo>
                    <a:pt x="565405" y="817452"/>
                    <a:pt x="566458" y="816048"/>
                    <a:pt x="568563" y="814645"/>
                  </a:cubicBezTo>
                  <a:cubicBezTo>
                    <a:pt x="570668" y="813241"/>
                    <a:pt x="573124" y="813241"/>
                    <a:pt x="575930" y="814645"/>
                  </a:cubicBezTo>
                  <a:lnTo>
                    <a:pt x="586455" y="829380"/>
                  </a:lnTo>
                  <a:cubicBezTo>
                    <a:pt x="585052" y="830783"/>
                    <a:pt x="584701" y="832888"/>
                    <a:pt x="585403" y="835695"/>
                  </a:cubicBezTo>
                  <a:cubicBezTo>
                    <a:pt x="586104" y="838502"/>
                    <a:pt x="587157" y="839203"/>
                    <a:pt x="588560" y="837800"/>
                  </a:cubicBezTo>
                  <a:lnTo>
                    <a:pt x="596981" y="837800"/>
                  </a:lnTo>
                  <a:lnTo>
                    <a:pt x="596981" y="835695"/>
                  </a:lnTo>
                  <a:lnTo>
                    <a:pt x="588560" y="829380"/>
                  </a:lnTo>
                  <a:lnTo>
                    <a:pt x="588560" y="827275"/>
                  </a:lnTo>
                  <a:lnTo>
                    <a:pt x="599085" y="820960"/>
                  </a:lnTo>
                  <a:lnTo>
                    <a:pt x="601190" y="825170"/>
                  </a:lnTo>
                  <a:lnTo>
                    <a:pt x="599085" y="831485"/>
                  </a:lnTo>
                  <a:lnTo>
                    <a:pt x="609611" y="839905"/>
                  </a:lnTo>
                  <a:lnTo>
                    <a:pt x="618031" y="837800"/>
                  </a:lnTo>
                  <a:lnTo>
                    <a:pt x="649606" y="844115"/>
                  </a:lnTo>
                  <a:cubicBezTo>
                    <a:pt x="658026" y="837098"/>
                    <a:pt x="667850" y="831836"/>
                    <a:pt x="679076" y="828327"/>
                  </a:cubicBezTo>
                  <a:cubicBezTo>
                    <a:pt x="690303" y="824819"/>
                    <a:pt x="697320" y="822363"/>
                    <a:pt x="700127" y="820960"/>
                  </a:cubicBezTo>
                  <a:lnTo>
                    <a:pt x="700127" y="818855"/>
                  </a:lnTo>
                  <a:lnTo>
                    <a:pt x="710652" y="820960"/>
                  </a:lnTo>
                  <a:lnTo>
                    <a:pt x="721177" y="810435"/>
                  </a:lnTo>
                  <a:lnTo>
                    <a:pt x="725387" y="812540"/>
                  </a:lnTo>
                  <a:lnTo>
                    <a:pt x="748542" y="804120"/>
                  </a:lnTo>
                  <a:lnTo>
                    <a:pt x="765382" y="808330"/>
                  </a:lnTo>
                  <a:lnTo>
                    <a:pt x="761172" y="799910"/>
                  </a:lnTo>
                  <a:lnTo>
                    <a:pt x="767487" y="799910"/>
                  </a:lnTo>
                  <a:lnTo>
                    <a:pt x="769592" y="804120"/>
                  </a:lnTo>
                  <a:cubicBezTo>
                    <a:pt x="768189" y="797103"/>
                    <a:pt x="770294" y="792893"/>
                    <a:pt x="775908" y="791490"/>
                  </a:cubicBezTo>
                  <a:lnTo>
                    <a:pt x="790643" y="793595"/>
                  </a:lnTo>
                  <a:lnTo>
                    <a:pt x="782223" y="816750"/>
                  </a:lnTo>
                  <a:lnTo>
                    <a:pt x="769592" y="812540"/>
                  </a:lnTo>
                  <a:lnTo>
                    <a:pt x="769592" y="823065"/>
                  </a:lnTo>
                  <a:lnTo>
                    <a:pt x="782223" y="823065"/>
                  </a:lnTo>
                  <a:lnTo>
                    <a:pt x="790643" y="814645"/>
                  </a:lnTo>
                  <a:lnTo>
                    <a:pt x="790643" y="810435"/>
                  </a:lnTo>
                  <a:lnTo>
                    <a:pt x="801168" y="810435"/>
                  </a:lnTo>
                  <a:lnTo>
                    <a:pt x="801168" y="804120"/>
                  </a:lnTo>
                  <a:lnTo>
                    <a:pt x="794853" y="804120"/>
                  </a:lnTo>
                  <a:lnTo>
                    <a:pt x="815903" y="795699"/>
                  </a:lnTo>
                  <a:lnTo>
                    <a:pt x="807483" y="783069"/>
                  </a:lnTo>
                  <a:lnTo>
                    <a:pt x="807483" y="780964"/>
                  </a:lnTo>
                  <a:cubicBezTo>
                    <a:pt x="810290" y="782368"/>
                    <a:pt x="813798" y="783069"/>
                    <a:pt x="818008" y="783069"/>
                  </a:cubicBezTo>
                  <a:cubicBezTo>
                    <a:pt x="825025" y="783069"/>
                    <a:pt x="831691" y="781666"/>
                    <a:pt x="838006" y="778859"/>
                  </a:cubicBezTo>
                  <a:cubicBezTo>
                    <a:pt x="844321" y="776053"/>
                    <a:pt x="848180" y="772544"/>
                    <a:pt x="849583" y="768334"/>
                  </a:cubicBezTo>
                  <a:cubicBezTo>
                    <a:pt x="863617" y="757107"/>
                    <a:pt x="871335" y="750792"/>
                    <a:pt x="872739" y="749389"/>
                  </a:cubicBezTo>
                  <a:lnTo>
                    <a:pt x="862214" y="743074"/>
                  </a:lnTo>
                  <a:lnTo>
                    <a:pt x="876949" y="734654"/>
                  </a:lnTo>
                  <a:lnTo>
                    <a:pt x="881159" y="736759"/>
                  </a:lnTo>
                  <a:lnTo>
                    <a:pt x="895894" y="724129"/>
                  </a:lnTo>
                  <a:lnTo>
                    <a:pt x="889579" y="713604"/>
                  </a:lnTo>
                  <a:cubicBezTo>
                    <a:pt x="892386" y="713604"/>
                    <a:pt x="893438" y="711849"/>
                    <a:pt x="892736" y="708341"/>
                  </a:cubicBezTo>
                  <a:cubicBezTo>
                    <a:pt x="892035" y="704833"/>
                    <a:pt x="891684" y="703078"/>
                    <a:pt x="891684" y="703078"/>
                  </a:cubicBezTo>
                  <a:lnTo>
                    <a:pt x="900104" y="703078"/>
                  </a:lnTo>
                  <a:lnTo>
                    <a:pt x="897999" y="707288"/>
                  </a:lnTo>
                  <a:cubicBezTo>
                    <a:pt x="907822" y="701675"/>
                    <a:pt x="919751" y="690448"/>
                    <a:pt x="933784" y="673608"/>
                  </a:cubicBezTo>
                  <a:lnTo>
                    <a:pt x="975885" y="551517"/>
                  </a:lnTo>
                  <a:lnTo>
                    <a:pt x="973780" y="549412"/>
                  </a:lnTo>
                  <a:cubicBezTo>
                    <a:pt x="977990" y="535378"/>
                    <a:pt x="980797" y="519590"/>
                    <a:pt x="982200" y="502049"/>
                  </a:cubicBezTo>
                  <a:cubicBezTo>
                    <a:pt x="983603" y="484507"/>
                    <a:pt x="984305" y="472929"/>
                    <a:pt x="984305" y="467316"/>
                  </a:cubicBezTo>
                  <a:lnTo>
                    <a:pt x="982200" y="467316"/>
                  </a:lnTo>
                  <a:cubicBezTo>
                    <a:pt x="986410" y="463106"/>
                    <a:pt x="988515" y="457492"/>
                    <a:pt x="988515" y="450476"/>
                  </a:cubicBezTo>
                  <a:cubicBezTo>
                    <a:pt x="988515" y="444862"/>
                    <a:pt x="986059" y="433635"/>
                    <a:pt x="981148" y="416795"/>
                  </a:cubicBezTo>
                  <a:cubicBezTo>
                    <a:pt x="976236" y="399955"/>
                    <a:pt x="975183" y="388026"/>
                    <a:pt x="977990" y="381010"/>
                  </a:cubicBezTo>
                  <a:lnTo>
                    <a:pt x="973780" y="376800"/>
                  </a:lnTo>
                  <a:lnTo>
                    <a:pt x="975885" y="364169"/>
                  </a:lnTo>
                  <a:cubicBezTo>
                    <a:pt x="974482" y="364169"/>
                    <a:pt x="973780" y="363117"/>
                    <a:pt x="973780" y="361012"/>
                  </a:cubicBezTo>
                  <a:cubicBezTo>
                    <a:pt x="973780" y="358907"/>
                    <a:pt x="974482" y="357854"/>
                    <a:pt x="975885" y="357854"/>
                  </a:cubicBezTo>
                  <a:lnTo>
                    <a:pt x="948520" y="277863"/>
                  </a:lnTo>
                  <a:lnTo>
                    <a:pt x="940099" y="282073"/>
                  </a:lnTo>
                  <a:lnTo>
                    <a:pt x="914839" y="239973"/>
                  </a:lnTo>
                  <a:lnTo>
                    <a:pt x="923259" y="239973"/>
                  </a:lnTo>
                  <a:lnTo>
                    <a:pt x="900104" y="218923"/>
                  </a:lnTo>
                  <a:lnTo>
                    <a:pt x="893789" y="221028"/>
                  </a:lnTo>
                  <a:lnTo>
                    <a:pt x="874844" y="197872"/>
                  </a:lnTo>
                  <a:lnTo>
                    <a:pt x="874844" y="187347"/>
                  </a:lnTo>
                  <a:lnTo>
                    <a:pt x="824323" y="141037"/>
                  </a:lnTo>
                  <a:cubicBezTo>
                    <a:pt x="824323" y="139633"/>
                    <a:pt x="824674" y="138581"/>
                    <a:pt x="825376" y="137879"/>
                  </a:cubicBezTo>
                  <a:cubicBezTo>
                    <a:pt x="826077" y="137178"/>
                    <a:pt x="825726" y="136827"/>
                    <a:pt x="824323" y="136827"/>
                  </a:cubicBezTo>
                  <a:lnTo>
                    <a:pt x="822218" y="138932"/>
                  </a:lnTo>
                  <a:lnTo>
                    <a:pt x="803273" y="126302"/>
                  </a:lnTo>
                  <a:lnTo>
                    <a:pt x="794853" y="107356"/>
                  </a:lnTo>
                  <a:lnTo>
                    <a:pt x="769592" y="90516"/>
                  </a:lnTo>
                  <a:lnTo>
                    <a:pt x="759067" y="90516"/>
                  </a:lnTo>
                  <a:lnTo>
                    <a:pt x="744332" y="86306"/>
                  </a:lnTo>
                  <a:lnTo>
                    <a:pt x="744332" y="90516"/>
                  </a:lnTo>
                  <a:lnTo>
                    <a:pt x="752752" y="98936"/>
                  </a:lnTo>
                  <a:lnTo>
                    <a:pt x="759067" y="98936"/>
                  </a:lnTo>
                  <a:lnTo>
                    <a:pt x="759067" y="103146"/>
                  </a:lnTo>
                  <a:lnTo>
                    <a:pt x="752752" y="103146"/>
                  </a:lnTo>
                  <a:cubicBezTo>
                    <a:pt x="737315" y="93323"/>
                    <a:pt x="714160" y="79991"/>
                    <a:pt x="683287" y="63151"/>
                  </a:cubicBezTo>
                  <a:cubicBezTo>
                    <a:pt x="686093" y="63151"/>
                    <a:pt x="688198" y="62098"/>
                    <a:pt x="689602" y="59993"/>
                  </a:cubicBezTo>
                  <a:cubicBezTo>
                    <a:pt x="691005" y="57888"/>
                    <a:pt x="691005" y="56836"/>
                    <a:pt x="689602" y="56836"/>
                  </a:cubicBezTo>
                  <a:lnTo>
                    <a:pt x="685392" y="56836"/>
                  </a:lnTo>
                  <a:lnTo>
                    <a:pt x="670656" y="63151"/>
                  </a:lnTo>
                  <a:lnTo>
                    <a:pt x="655921" y="50521"/>
                  </a:lnTo>
                  <a:lnTo>
                    <a:pt x="655921" y="48416"/>
                  </a:lnTo>
                  <a:lnTo>
                    <a:pt x="668551" y="50521"/>
                  </a:lnTo>
                  <a:lnTo>
                    <a:pt x="668551" y="46311"/>
                  </a:lnTo>
                  <a:lnTo>
                    <a:pt x="653816" y="44206"/>
                  </a:lnTo>
                  <a:lnTo>
                    <a:pt x="641186" y="50521"/>
                  </a:lnTo>
                  <a:cubicBezTo>
                    <a:pt x="597682" y="36487"/>
                    <a:pt x="558388" y="25962"/>
                    <a:pt x="523305" y="18945"/>
                  </a:cubicBezTo>
                  <a:lnTo>
                    <a:pt x="523305" y="16840"/>
                  </a:lnTo>
                  <a:lnTo>
                    <a:pt x="529620" y="16840"/>
                  </a:lnTo>
                  <a:lnTo>
                    <a:pt x="529620" y="12630"/>
                  </a:lnTo>
                  <a:lnTo>
                    <a:pt x="514884" y="8420"/>
                  </a:lnTo>
                  <a:cubicBezTo>
                    <a:pt x="513481" y="11227"/>
                    <a:pt x="511025" y="12630"/>
                    <a:pt x="507517" y="12630"/>
                  </a:cubicBezTo>
                  <a:cubicBezTo>
                    <a:pt x="504009" y="12630"/>
                    <a:pt x="500851" y="12630"/>
                    <a:pt x="498044" y="12630"/>
                  </a:cubicBezTo>
                  <a:lnTo>
                    <a:pt x="491729" y="4210"/>
                  </a:lnTo>
                  <a:lnTo>
                    <a:pt x="483309" y="12630"/>
                  </a:lnTo>
                  <a:lnTo>
                    <a:pt x="470679" y="12630"/>
                  </a:lnTo>
                  <a:lnTo>
                    <a:pt x="472784" y="4210"/>
                  </a:lnTo>
                  <a:lnTo>
                    <a:pt x="460154" y="4210"/>
                  </a:lnTo>
                  <a:lnTo>
                    <a:pt x="458049" y="0"/>
                  </a:lnTo>
                  <a:close/>
                  <a:moveTo>
                    <a:pt x="679076" y="117882"/>
                  </a:moveTo>
                  <a:cubicBezTo>
                    <a:pt x="688900" y="117882"/>
                    <a:pt x="700828" y="123495"/>
                    <a:pt x="714862" y="134722"/>
                  </a:cubicBezTo>
                  <a:lnTo>
                    <a:pt x="714862" y="136827"/>
                  </a:lnTo>
                  <a:lnTo>
                    <a:pt x="723282" y="136827"/>
                  </a:lnTo>
                  <a:cubicBezTo>
                    <a:pt x="749946" y="150860"/>
                    <a:pt x="773802" y="166999"/>
                    <a:pt x="794853" y="185242"/>
                  </a:cubicBezTo>
                  <a:lnTo>
                    <a:pt x="788538" y="183137"/>
                  </a:lnTo>
                  <a:lnTo>
                    <a:pt x="771698" y="187347"/>
                  </a:lnTo>
                  <a:cubicBezTo>
                    <a:pt x="763277" y="180331"/>
                    <a:pt x="749595" y="169806"/>
                    <a:pt x="730650" y="155772"/>
                  </a:cubicBezTo>
                  <a:cubicBezTo>
                    <a:pt x="711704" y="141738"/>
                    <a:pt x="694513" y="130512"/>
                    <a:pt x="679076" y="122092"/>
                  </a:cubicBezTo>
                  <a:lnTo>
                    <a:pt x="679076" y="117882"/>
                  </a:lnTo>
                  <a:close/>
                  <a:moveTo>
                    <a:pt x="738017" y="170507"/>
                  </a:moveTo>
                  <a:lnTo>
                    <a:pt x="742227" y="181032"/>
                  </a:lnTo>
                  <a:lnTo>
                    <a:pt x="750647" y="181032"/>
                  </a:lnTo>
                  <a:lnTo>
                    <a:pt x="773802" y="195767"/>
                  </a:lnTo>
                  <a:lnTo>
                    <a:pt x="790643" y="189452"/>
                  </a:lnTo>
                  <a:lnTo>
                    <a:pt x="811693" y="197872"/>
                  </a:lnTo>
                  <a:lnTo>
                    <a:pt x="811693" y="208398"/>
                  </a:lnTo>
                  <a:lnTo>
                    <a:pt x="794853" y="197872"/>
                  </a:lnTo>
                  <a:lnTo>
                    <a:pt x="794853" y="199978"/>
                  </a:lnTo>
                  <a:lnTo>
                    <a:pt x="784328" y="197872"/>
                  </a:lnTo>
                  <a:lnTo>
                    <a:pt x="763277" y="204188"/>
                  </a:lnTo>
                  <a:lnTo>
                    <a:pt x="761172" y="197872"/>
                  </a:lnTo>
                  <a:cubicBezTo>
                    <a:pt x="761172" y="193662"/>
                    <a:pt x="761874" y="191557"/>
                    <a:pt x="763277" y="191557"/>
                  </a:cubicBezTo>
                  <a:lnTo>
                    <a:pt x="754857" y="191557"/>
                  </a:lnTo>
                  <a:lnTo>
                    <a:pt x="754857" y="193662"/>
                  </a:lnTo>
                  <a:lnTo>
                    <a:pt x="752752" y="193662"/>
                  </a:lnTo>
                  <a:cubicBezTo>
                    <a:pt x="744332" y="189452"/>
                    <a:pt x="735210" y="182436"/>
                    <a:pt x="725387" y="172612"/>
                  </a:cubicBezTo>
                  <a:lnTo>
                    <a:pt x="725387" y="170507"/>
                  </a:lnTo>
                  <a:cubicBezTo>
                    <a:pt x="726790" y="170507"/>
                    <a:pt x="728544" y="170858"/>
                    <a:pt x="730650" y="171560"/>
                  </a:cubicBezTo>
                  <a:cubicBezTo>
                    <a:pt x="732755" y="172261"/>
                    <a:pt x="735210" y="171911"/>
                    <a:pt x="738017" y="170507"/>
                  </a:cubicBezTo>
                  <a:close/>
                  <a:moveTo>
                    <a:pt x="782223" y="204188"/>
                  </a:moveTo>
                  <a:lnTo>
                    <a:pt x="784328" y="208398"/>
                  </a:lnTo>
                  <a:lnTo>
                    <a:pt x="784328" y="210503"/>
                  </a:lnTo>
                  <a:lnTo>
                    <a:pt x="769592" y="210503"/>
                  </a:lnTo>
                  <a:lnTo>
                    <a:pt x="769592" y="208398"/>
                  </a:lnTo>
                  <a:lnTo>
                    <a:pt x="782223" y="204188"/>
                  </a:lnTo>
                  <a:close/>
                  <a:moveTo>
                    <a:pt x="828533" y="181032"/>
                  </a:moveTo>
                  <a:lnTo>
                    <a:pt x="836953" y="187347"/>
                  </a:lnTo>
                  <a:lnTo>
                    <a:pt x="832743" y="189452"/>
                  </a:lnTo>
                  <a:lnTo>
                    <a:pt x="828533" y="181032"/>
                  </a:lnTo>
                  <a:close/>
                  <a:moveTo>
                    <a:pt x="809588" y="214713"/>
                  </a:moveTo>
                  <a:lnTo>
                    <a:pt x="826428" y="221028"/>
                  </a:lnTo>
                  <a:lnTo>
                    <a:pt x="828533" y="218923"/>
                  </a:lnTo>
                  <a:lnTo>
                    <a:pt x="828533" y="225238"/>
                  </a:lnTo>
                  <a:lnTo>
                    <a:pt x="826428" y="231553"/>
                  </a:lnTo>
                  <a:lnTo>
                    <a:pt x="822218" y="231553"/>
                  </a:lnTo>
                  <a:lnTo>
                    <a:pt x="799063" y="216818"/>
                  </a:lnTo>
                  <a:lnTo>
                    <a:pt x="799063" y="214713"/>
                  </a:lnTo>
                  <a:lnTo>
                    <a:pt x="809588" y="214713"/>
                  </a:lnTo>
                  <a:close/>
                  <a:moveTo>
                    <a:pt x="832743" y="231553"/>
                  </a:moveTo>
                  <a:cubicBezTo>
                    <a:pt x="867827" y="231553"/>
                    <a:pt x="897999" y="292599"/>
                    <a:pt x="923259" y="414690"/>
                  </a:cubicBezTo>
                  <a:lnTo>
                    <a:pt x="923259" y="427320"/>
                  </a:lnTo>
                  <a:lnTo>
                    <a:pt x="916944" y="433635"/>
                  </a:lnTo>
                  <a:cubicBezTo>
                    <a:pt x="915541" y="435039"/>
                    <a:pt x="915892" y="437144"/>
                    <a:pt x="917997" y="439950"/>
                  </a:cubicBezTo>
                  <a:cubicBezTo>
                    <a:pt x="920102" y="442757"/>
                    <a:pt x="921856" y="443459"/>
                    <a:pt x="923259" y="442055"/>
                  </a:cubicBezTo>
                  <a:lnTo>
                    <a:pt x="919049" y="467316"/>
                  </a:lnTo>
                  <a:lnTo>
                    <a:pt x="921154" y="475736"/>
                  </a:lnTo>
                  <a:lnTo>
                    <a:pt x="919049" y="482051"/>
                  </a:lnTo>
                  <a:cubicBezTo>
                    <a:pt x="919049" y="514328"/>
                    <a:pt x="913436" y="538185"/>
                    <a:pt x="902209" y="553622"/>
                  </a:cubicBezTo>
                  <a:lnTo>
                    <a:pt x="897999" y="553622"/>
                  </a:lnTo>
                  <a:lnTo>
                    <a:pt x="904314" y="547307"/>
                  </a:lnTo>
                  <a:cubicBezTo>
                    <a:pt x="902911" y="543097"/>
                    <a:pt x="902209" y="536781"/>
                    <a:pt x="902209" y="528361"/>
                  </a:cubicBezTo>
                  <a:cubicBezTo>
                    <a:pt x="902209" y="511521"/>
                    <a:pt x="904314" y="496084"/>
                    <a:pt x="908524" y="482051"/>
                  </a:cubicBezTo>
                  <a:cubicBezTo>
                    <a:pt x="911331" y="459597"/>
                    <a:pt x="912734" y="444862"/>
                    <a:pt x="912734" y="437845"/>
                  </a:cubicBezTo>
                  <a:cubicBezTo>
                    <a:pt x="912734" y="408375"/>
                    <a:pt x="907822" y="380308"/>
                    <a:pt x="897999" y="353644"/>
                  </a:cubicBezTo>
                  <a:lnTo>
                    <a:pt x="891684" y="353644"/>
                  </a:lnTo>
                  <a:cubicBezTo>
                    <a:pt x="891684" y="352241"/>
                    <a:pt x="892386" y="350838"/>
                    <a:pt x="893789" y="349434"/>
                  </a:cubicBezTo>
                  <a:cubicBezTo>
                    <a:pt x="895192" y="348031"/>
                    <a:pt x="896596" y="348031"/>
                    <a:pt x="897999" y="349434"/>
                  </a:cubicBezTo>
                  <a:cubicBezTo>
                    <a:pt x="895192" y="332594"/>
                    <a:pt x="891684" y="321367"/>
                    <a:pt x="887474" y="315754"/>
                  </a:cubicBezTo>
                  <a:lnTo>
                    <a:pt x="881159" y="315754"/>
                  </a:lnTo>
                  <a:lnTo>
                    <a:pt x="879054" y="309439"/>
                  </a:lnTo>
                  <a:cubicBezTo>
                    <a:pt x="877650" y="309439"/>
                    <a:pt x="876598" y="309088"/>
                    <a:pt x="875896" y="308386"/>
                  </a:cubicBezTo>
                  <a:cubicBezTo>
                    <a:pt x="875195" y="307685"/>
                    <a:pt x="875545" y="307334"/>
                    <a:pt x="876949" y="307334"/>
                  </a:cubicBezTo>
                  <a:lnTo>
                    <a:pt x="885369" y="309439"/>
                  </a:lnTo>
                  <a:lnTo>
                    <a:pt x="872739" y="296809"/>
                  </a:lnTo>
                  <a:lnTo>
                    <a:pt x="876949" y="292599"/>
                  </a:lnTo>
                  <a:lnTo>
                    <a:pt x="862214" y="286283"/>
                  </a:lnTo>
                  <a:lnTo>
                    <a:pt x="828533" y="235763"/>
                  </a:lnTo>
                  <a:lnTo>
                    <a:pt x="832743" y="231553"/>
                  </a:lnTo>
                  <a:close/>
                  <a:moveTo>
                    <a:pt x="714862" y="408375"/>
                  </a:moveTo>
                  <a:lnTo>
                    <a:pt x="716967" y="412585"/>
                  </a:lnTo>
                  <a:lnTo>
                    <a:pt x="714862" y="421005"/>
                  </a:lnTo>
                  <a:lnTo>
                    <a:pt x="704337" y="410480"/>
                  </a:lnTo>
                  <a:lnTo>
                    <a:pt x="704337" y="408375"/>
                  </a:lnTo>
                  <a:lnTo>
                    <a:pt x="714862" y="408375"/>
                  </a:lnTo>
                  <a:close/>
                  <a:moveTo>
                    <a:pt x="727492" y="452581"/>
                  </a:moveTo>
                  <a:lnTo>
                    <a:pt x="735912" y="465211"/>
                  </a:lnTo>
                  <a:lnTo>
                    <a:pt x="735912" y="467316"/>
                  </a:lnTo>
                  <a:lnTo>
                    <a:pt x="731702" y="467316"/>
                  </a:lnTo>
                  <a:lnTo>
                    <a:pt x="727492" y="458896"/>
                  </a:lnTo>
                  <a:lnTo>
                    <a:pt x="727492" y="452581"/>
                  </a:lnTo>
                  <a:close/>
                  <a:moveTo>
                    <a:pt x="714862" y="517836"/>
                  </a:moveTo>
                  <a:lnTo>
                    <a:pt x="712757" y="522046"/>
                  </a:lnTo>
                  <a:lnTo>
                    <a:pt x="714862" y="524151"/>
                  </a:lnTo>
                  <a:lnTo>
                    <a:pt x="712757" y="524151"/>
                  </a:lnTo>
                  <a:lnTo>
                    <a:pt x="708547" y="519941"/>
                  </a:lnTo>
                  <a:lnTo>
                    <a:pt x="712757" y="517836"/>
                  </a:lnTo>
                  <a:lnTo>
                    <a:pt x="714862" y="517836"/>
                  </a:lnTo>
                  <a:close/>
                  <a:moveTo>
                    <a:pt x="782223" y="545202"/>
                  </a:moveTo>
                  <a:lnTo>
                    <a:pt x="780118" y="549412"/>
                  </a:lnTo>
                  <a:lnTo>
                    <a:pt x="782223" y="559937"/>
                  </a:lnTo>
                  <a:cubicBezTo>
                    <a:pt x="778013" y="566954"/>
                    <a:pt x="772399" y="580285"/>
                    <a:pt x="765382" y="599932"/>
                  </a:cubicBezTo>
                  <a:lnTo>
                    <a:pt x="756962" y="610457"/>
                  </a:lnTo>
                  <a:lnTo>
                    <a:pt x="759067" y="610457"/>
                  </a:lnTo>
                  <a:lnTo>
                    <a:pt x="756962" y="614667"/>
                  </a:lnTo>
                  <a:lnTo>
                    <a:pt x="748542" y="612562"/>
                  </a:lnTo>
                  <a:cubicBezTo>
                    <a:pt x="748542" y="626596"/>
                    <a:pt x="728895" y="643436"/>
                    <a:pt x="689602" y="663083"/>
                  </a:cubicBezTo>
                  <a:lnTo>
                    <a:pt x="689602" y="660978"/>
                  </a:lnTo>
                  <a:cubicBezTo>
                    <a:pt x="698022" y="652558"/>
                    <a:pt x="707845" y="646243"/>
                    <a:pt x="719072" y="642033"/>
                  </a:cubicBezTo>
                  <a:lnTo>
                    <a:pt x="719072" y="637823"/>
                  </a:lnTo>
                  <a:lnTo>
                    <a:pt x="714862" y="627298"/>
                  </a:lnTo>
                  <a:lnTo>
                    <a:pt x="725387" y="625192"/>
                  </a:lnTo>
                  <a:cubicBezTo>
                    <a:pt x="722580" y="626596"/>
                    <a:pt x="722580" y="629052"/>
                    <a:pt x="725387" y="632560"/>
                  </a:cubicBezTo>
                  <a:cubicBezTo>
                    <a:pt x="728194" y="636069"/>
                    <a:pt x="730299" y="636419"/>
                    <a:pt x="731702" y="633613"/>
                  </a:cubicBezTo>
                  <a:lnTo>
                    <a:pt x="740122" y="625192"/>
                  </a:lnTo>
                  <a:lnTo>
                    <a:pt x="740122" y="623087"/>
                  </a:lnTo>
                  <a:lnTo>
                    <a:pt x="729597" y="625192"/>
                  </a:lnTo>
                  <a:lnTo>
                    <a:pt x="744332" y="610457"/>
                  </a:lnTo>
                  <a:lnTo>
                    <a:pt x="746437" y="599932"/>
                  </a:lnTo>
                  <a:lnTo>
                    <a:pt x="748542" y="599932"/>
                  </a:lnTo>
                  <a:lnTo>
                    <a:pt x="750647" y="591512"/>
                  </a:lnTo>
                  <a:lnTo>
                    <a:pt x="754857" y="591512"/>
                  </a:lnTo>
                  <a:lnTo>
                    <a:pt x="752752" y="599932"/>
                  </a:lnTo>
                  <a:lnTo>
                    <a:pt x="756962" y="599932"/>
                  </a:lnTo>
                  <a:lnTo>
                    <a:pt x="759067" y="597827"/>
                  </a:lnTo>
                  <a:lnTo>
                    <a:pt x="756962" y="580987"/>
                  </a:lnTo>
                  <a:cubicBezTo>
                    <a:pt x="761172" y="568357"/>
                    <a:pt x="767487" y="556428"/>
                    <a:pt x="775908" y="545202"/>
                  </a:cubicBezTo>
                  <a:lnTo>
                    <a:pt x="782223" y="545202"/>
                  </a:lnTo>
                  <a:close/>
                  <a:moveTo>
                    <a:pt x="735912" y="599932"/>
                  </a:moveTo>
                  <a:lnTo>
                    <a:pt x="729597" y="604142"/>
                  </a:lnTo>
                  <a:lnTo>
                    <a:pt x="727492" y="604142"/>
                  </a:lnTo>
                  <a:lnTo>
                    <a:pt x="727492" y="599932"/>
                  </a:lnTo>
                  <a:lnTo>
                    <a:pt x="735912" y="599932"/>
                  </a:lnTo>
                  <a:close/>
                  <a:moveTo>
                    <a:pt x="683287" y="658873"/>
                  </a:moveTo>
                  <a:lnTo>
                    <a:pt x="687497" y="663083"/>
                  </a:lnTo>
                  <a:cubicBezTo>
                    <a:pt x="673463" y="672906"/>
                    <a:pt x="661885" y="680625"/>
                    <a:pt x="652764" y="686238"/>
                  </a:cubicBezTo>
                  <a:cubicBezTo>
                    <a:pt x="643642" y="691852"/>
                    <a:pt x="633468" y="694658"/>
                    <a:pt x="622241" y="694658"/>
                  </a:cubicBezTo>
                  <a:lnTo>
                    <a:pt x="643291" y="682028"/>
                  </a:lnTo>
                  <a:cubicBezTo>
                    <a:pt x="644694" y="683431"/>
                    <a:pt x="646799" y="683782"/>
                    <a:pt x="649606" y="683081"/>
                  </a:cubicBezTo>
                  <a:cubicBezTo>
                    <a:pt x="652413" y="682379"/>
                    <a:pt x="653816" y="681327"/>
                    <a:pt x="653816" y="679923"/>
                  </a:cubicBezTo>
                  <a:cubicBezTo>
                    <a:pt x="653816" y="678520"/>
                    <a:pt x="653465" y="678169"/>
                    <a:pt x="652764" y="678871"/>
                  </a:cubicBezTo>
                  <a:cubicBezTo>
                    <a:pt x="652062" y="679572"/>
                    <a:pt x="651009" y="679221"/>
                    <a:pt x="649606" y="677818"/>
                  </a:cubicBezTo>
                  <a:lnTo>
                    <a:pt x="649606" y="675713"/>
                  </a:lnTo>
                  <a:lnTo>
                    <a:pt x="660131" y="677818"/>
                  </a:lnTo>
                  <a:lnTo>
                    <a:pt x="672761" y="667293"/>
                  </a:lnTo>
                  <a:lnTo>
                    <a:pt x="668551" y="667293"/>
                  </a:lnTo>
                  <a:lnTo>
                    <a:pt x="683287" y="658873"/>
                  </a:lnTo>
                  <a:close/>
                  <a:moveTo>
                    <a:pt x="599085" y="690448"/>
                  </a:moveTo>
                  <a:lnTo>
                    <a:pt x="613821" y="692553"/>
                  </a:lnTo>
                  <a:lnTo>
                    <a:pt x="609611" y="696763"/>
                  </a:lnTo>
                  <a:lnTo>
                    <a:pt x="599085" y="692553"/>
                  </a:lnTo>
                  <a:lnTo>
                    <a:pt x="599085" y="690448"/>
                  </a:lnTo>
                  <a:close/>
                  <a:moveTo>
                    <a:pt x="902209" y="261023"/>
                  </a:moveTo>
                  <a:lnTo>
                    <a:pt x="921154" y="277863"/>
                  </a:lnTo>
                  <a:lnTo>
                    <a:pt x="916944" y="282073"/>
                  </a:lnTo>
                  <a:lnTo>
                    <a:pt x="902209" y="263128"/>
                  </a:lnTo>
                  <a:lnTo>
                    <a:pt x="902209" y="261023"/>
                  </a:lnTo>
                  <a:close/>
                  <a:moveTo>
                    <a:pt x="805378" y="768334"/>
                  </a:moveTo>
                  <a:lnTo>
                    <a:pt x="809588" y="772544"/>
                  </a:lnTo>
                  <a:lnTo>
                    <a:pt x="801168" y="778859"/>
                  </a:lnTo>
                  <a:cubicBezTo>
                    <a:pt x="802571" y="778859"/>
                    <a:pt x="802922" y="779912"/>
                    <a:pt x="802220" y="782017"/>
                  </a:cubicBezTo>
                  <a:cubicBezTo>
                    <a:pt x="801519" y="784122"/>
                    <a:pt x="801168" y="785876"/>
                    <a:pt x="801168" y="787280"/>
                  </a:cubicBezTo>
                  <a:lnTo>
                    <a:pt x="799063" y="787280"/>
                  </a:lnTo>
                  <a:lnTo>
                    <a:pt x="792748" y="778859"/>
                  </a:lnTo>
                  <a:cubicBezTo>
                    <a:pt x="791344" y="778859"/>
                    <a:pt x="789239" y="779210"/>
                    <a:pt x="786433" y="779912"/>
                  </a:cubicBezTo>
                  <a:cubicBezTo>
                    <a:pt x="783626" y="780613"/>
                    <a:pt x="782924" y="780263"/>
                    <a:pt x="784328" y="778859"/>
                  </a:cubicBezTo>
                  <a:lnTo>
                    <a:pt x="805378" y="768334"/>
                  </a:lnTo>
                  <a:close/>
                  <a:moveTo>
                    <a:pt x="493834" y="810435"/>
                  </a:moveTo>
                  <a:lnTo>
                    <a:pt x="493834" y="814645"/>
                  </a:lnTo>
                  <a:lnTo>
                    <a:pt x="489624" y="814645"/>
                  </a:lnTo>
                  <a:lnTo>
                    <a:pt x="487519" y="810435"/>
                  </a:lnTo>
                  <a:lnTo>
                    <a:pt x="493834" y="810435"/>
                  </a:lnTo>
                  <a:close/>
                  <a:moveTo>
                    <a:pt x="466469" y="812540"/>
                  </a:moveTo>
                  <a:lnTo>
                    <a:pt x="468574" y="816750"/>
                  </a:lnTo>
                  <a:lnTo>
                    <a:pt x="451734" y="820960"/>
                  </a:lnTo>
                  <a:lnTo>
                    <a:pt x="441209" y="818855"/>
                  </a:lnTo>
                  <a:lnTo>
                    <a:pt x="447524" y="812540"/>
                  </a:lnTo>
                  <a:lnTo>
                    <a:pt x="458049" y="814645"/>
                  </a:lnTo>
                  <a:lnTo>
                    <a:pt x="466469" y="812540"/>
                  </a:lnTo>
                  <a:close/>
                  <a:moveTo>
                    <a:pt x="388583" y="820960"/>
                  </a:moveTo>
                  <a:lnTo>
                    <a:pt x="397003" y="825170"/>
                  </a:lnTo>
                  <a:lnTo>
                    <a:pt x="390688" y="827275"/>
                  </a:lnTo>
                  <a:lnTo>
                    <a:pt x="388583" y="820960"/>
                  </a:lnTo>
                  <a:close/>
                  <a:moveTo>
                    <a:pt x="424368" y="823065"/>
                  </a:moveTo>
                  <a:lnTo>
                    <a:pt x="424368" y="825170"/>
                  </a:lnTo>
                  <a:lnTo>
                    <a:pt x="415948" y="827275"/>
                  </a:lnTo>
                  <a:lnTo>
                    <a:pt x="413843" y="823065"/>
                  </a:lnTo>
                  <a:lnTo>
                    <a:pt x="424368" y="823065"/>
                  </a:lnTo>
                  <a:close/>
                  <a:moveTo>
                    <a:pt x="466469" y="663083"/>
                  </a:moveTo>
                  <a:lnTo>
                    <a:pt x="468574" y="667293"/>
                  </a:lnTo>
                  <a:lnTo>
                    <a:pt x="466469" y="669398"/>
                  </a:lnTo>
                  <a:lnTo>
                    <a:pt x="468574" y="675713"/>
                  </a:lnTo>
                  <a:lnTo>
                    <a:pt x="462259" y="675713"/>
                  </a:lnTo>
                  <a:lnTo>
                    <a:pt x="464364" y="673608"/>
                  </a:lnTo>
                  <a:lnTo>
                    <a:pt x="464364" y="667293"/>
                  </a:lnTo>
                  <a:lnTo>
                    <a:pt x="466469" y="663083"/>
                  </a:lnTo>
                  <a:close/>
                  <a:moveTo>
                    <a:pt x="458049" y="667293"/>
                  </a:moveTo>
                  <a:lnTo>
                    <a:pt x="458049" y="673608"/>
                  </a:lnTo>
                  <a:lnTo>
                    <a:pt x="449629" y="675713"/>
                  </a:lnTo>
                  <a:lnTo>
                    <a:pt x="449629" y="667293"/>
                  </a:lnTo>
                  <a:lnTo>
                    <a:pt x="458049" y="667293"/>
                  </a:lnTo>
                  <a:close/>
                  <a:moveTo>
                    <a:pt x="380163" y="675713"/>
                  </a:moveTo>
                  <a:lnTo>
                    <a:pt x="382268" y="679923"/>
                  </a:lnTo>
                  <a:lnTo>
                    <a:pt x="407528" y="684133"/>
                  </a:lnTo>
                  <a:lnTo>
                    <a:pt x="405423" y="690448"/>
                  </a:lnTo>
                  <a:cubicBezTo>
                    <a:pt x="405423" y="690448"/>
                    <a:pt x="403318" y="688343"/>
                    <a:pt x="399108" y="684133"/>
                  </a:cubicBezTo>
                  <a:lnTo>
                    <a:pt x="359113" y="684133"/>
                  </a:lnTo>
                  <a:lnTo>
                    <a:pt x="365428" y="675713"/>
                  </a:lnTo>
                  <a:lnTo>
                    <a:pt x="369638" y="677818"/>
                  </a:lnTo>
                  <a:lnTo>
                    <a:pt x="380163" y="675713"/>
                  </a:lnTo>
                  <a:close/>
                  <a:moveTo>
                    <a:pt x="324906" y="683081"/>
                  </a:moveTo>
                  <a:cubicBezTo>
                    <a:pt x="329467" y="682379"/>
                    <a:pt x="333852" y="682730"/>
                    <a:pt x="338062" y="684133"/>
                  </a:cubicBezTo>
                  <a:lnTo>
                    <a:pt x="342272" y="688343"/>
                  </a:lnTo>
                  <a:lnTo>
                    <a:pt x="327537" y="692553"/>
                  </a:lnTo>
                  <a:lnTo>
                    <a:pt x="310697" y="690448"/>
                  </a:lnTo>
                  <a:lnTo>
                    <a:pt x="310697" y="688343"/>
                  </a:lnTo>
                  <a:cubicBezTo>
                    <a:pt x="315609" y="685537"/>
                    <a:pt x="320345" y="683782"/>
                    <a:pt x="324906" y="683081"/>
                  </a:cubicBezTo>
                  <a:close/>
                  <a:moveTo>
                    <a:pt x="428579" y="686238"/>
                  </a:moveTo>
                  <a:lnTo>
                    <a:pt x="436999" y="690448"/>
                  </a:lnTo>
                  <a:lnTo>
                    <a:pt x="436999" y="692553"/>
                  </a:lnTo>
                  <a:lnTo>
                    <a:pt x="415948" y="694658"/>
                  </a:lnTo>
                  <a:lnTo>
                    <a:pt x="413843" y="690448"/>
                  </a:lnTo>
                  <a:lnTo>
                    <a:pt x="413843" y="688343"/>
                  </a:lnTo>
                  <a:lnTo>
                    <a:pt x="420158" y="690448"/>
                  </a:lnTo>
                  <a:lnTo>
                    <a:pt x="428579" y="686238"/>
                  </a:lnTo>
                  <a:close/>
                  <a:moveTo>
                    <a:pt x="436999" y="694658"/>
                  </a:moveTo>
                  <a:lnTo>
                    <a:pt x="445419" y="698868"/>
                  </a:lnTo>
                  <a:lnTo>
                    <a:pt x="445419" y="703078"/>
                  </a:lnTo>
                  <a:lnTo>
                    <a:pt x="439104" y="703078"/>
                  </a:lnTo>
                  <a:lnTo>
                    <a:pt x="436999" y="694658"/>
                  </a:lnTo>
                  <a:close/>
                  <a:moveTo>
                    <a:pt x="361218" y="694658"/>
                  </a:moveTo>
                  <a:lnTo>
                    <a:pt x="361218" y="696763"/>
                  </a:lnTo>
                  <a:lnTo>
                    <a:pt x="348587" y="698868"/>
                  </a:lnTo>
                  <a:lnTo>
                    <a:pt x="348587" y="694658"/>
                  </a:lnTo>
                  <a:lnTo>
                    <a:pt x="361218" y="694658"/>
                  </a:lnTo>
                  <a:close/>
                  <a:moveTo>
                    <a:pt x="403318" y="700973"/>
                  </a:moveTo>
                  <a:lnTo>
                    <a:pt x="403318" y="703078"/>
                  </a:lnTo>
                  <a:cubicBezTo>
                    <a:pt x="397705" y="703078"/>
                    <a:pt x="393495" y="703780"/>
                    <a:pt x="390688" y="705184"/>
                  </a:cubicBezTo>
                  <a:lnTo>
                    <a:pt x="403318" y="700973"/>
                  </a:lnTo>
                  <a:close/>
                  <a:moveTo>
                    <a:pt x="357008" y="700973"/>
                  </a:moveTo>
                  <a:lnTo>
                    <a:pt x="363323" y="705184"/>
                  </a:lnTo>
                  <a:lnTo>
                    <a:pt x="350693" y="707288"/>
                  </a:lnTo>
                  <a:lnTo>
                    <a:pt x="350693" y="703078"/>
                  </a:lnTo>
                  <a:lnTo>
                    <a:pt x="357008" y="703078"/>
                  </a:lnTo>
                  <a:lnTo>
                    <a:pt x="357008" y="700973"/>
                  </a:lnTo>
                  <a:close/>
                  <a:moveTo>
                    <a:pt x="369638" y="703078"/>
                  </a:moveTo>
                  <a:lnTo>
                    <a:pt x="380163" y="705184"/>
                  </a:lnTo>
                  <a:lnTo>
                    <a:pt x="380163" y="707288"/>
                  </a:lnTo>
                  <a:lnTo>
                    <a:pt x="367533" y="707288"/>
                  </a:lnTo>
                  <a:lnTo>
                    <a:pt x="369638" y="703078"/>
                  </a:lnTo>
                  <a:close/>
                  <a:moveTo>
                    <a:pt x="468574" y="698868"/>
                  </a:moveTo>
                  <a:cubicBezTo>
                    <a:pt x="465767" y="701675"/>
                    <a:pt x="462961" y="703078"/>
                    <a:pt x="460154" y="703078"/>
                  </a:cubicBezTo>
                  <a:lnTo>
                    <a:pt x="460154" y="700973"/>
                  </a:lnTo>
                  <a:lnTo>
                    <a:pt x="468574" y="698868"/>
                  </a:lnTo>
                  <a:close/>
                  <a:moveTo>
                    <a:pt x="643291" y="644138"/>
                  </a:moveTo>
                  <a:lnTo>
                    <a:pt x="653816" y="648348"/>
                  </a:lnTo>
                  <a:lnTo>
                    <a:pt x="653816" y="650453"/>
                  </a:lnTo>
                  <a:lnTo>
                    <a:pt x="626451" y="660978"/>
                  </a:lnTo>
                  <a:lnTo>
                    <a:pt x="626451" y="652558"/>
                  </a:lnTo>
                  <a:lnTo>
                    <a:pt x="643291" y="644138"/>
                  </a:lnTo>
                  <a:close/>
                  <a:moveTo>
                    <a:pt x="605401" y="644138"/>
                  </a:moveTo>
                  <a:lnTo>
                    <a:pt x="611716" y="648348"/>
                  </a:lnTo>
                  <a:lnTo>
                    <a:pt x="611716" y="650453"/>
                  </a:lnTo>
                  <a:lnTo>
                    <a:pt x="599085" y="650453"/>
                  </a:lnTo>
                  <a:lnTo>
                    <a:pt x="599085" y="648348"/>
                  </a:lnTo>
                  <a:lnTo>
                    <a:pt x="603296" y="644138"/>
                  </a:lnTo>
                  <a:lnTo>
                    <a:pt x="605401" y="644138"/>
                  </a:lnTo>
                  <a:close/>
                  <a:moveTo>
                    <a:pt x="584350" y="654663"/>
                  </a:moveTo>
                  <a:lnTo>
                    <a:pt x="590665" y="669398"/>
                  </a:lnTo>
                  <a:cubicBezTo>
                    <a:pt x="587859" y="670801"/>
                    <a:pt x="586455" y="673608"/>
                    <a:pt x="586455" y="677818"/>
                  </a:cubicBezTo>
                  <a:cubicBezTo>
                    <a:pt x="586455" y="682028"/>
                    <a:pt x="585754" y="684835"/>
                    <a:pt x="584350" y="686238"/>
                  </a:cubicBezTo>
                  <a:lnTo>
                    <a:pt x="569615" y="675713"/>
                  </a:lnTo>
                  <a:lnTo>
                    <a:pt x="550670" y="679923"/>
                  </a:lnTo>
                  <a:lnTo>
                    <a:pt x="550670" y="663083"/>
                  </a:lnTo>
                  <a:lnTo>
                    <a:pt x="540145" y="658873"/>
                  </a:lnTo>
                  <a:lnTo>
                    <a:pt x="540145" y="654663"/>
                  </a:lnTo>
                  <a:lnTo>
                    <a:pt x="552775" y="658873"/>
                  </a:lnTo>
                  <a:lnTo>
                    <a:pt x="561195" y="656768"/>
                  </a:lnTo>
                  <a:lnTo>
                    <a:pt x="584350" y="673608"/>
                  </a:lnTo>
                  <a:lnTo>
                    <a:pt x="575930" y="663083"/>
                  </a:lnTo>
                  <a:lnTo>
                    <a:pt x="578035" y="656768"/>
                  </a:lnTo>
                  <a:lnTo>
                    <a:pt x="575930" y="654663"/>
                  </a:lnTo>
                  <a:lnTo>
                    <a:pt x="584350" y="65466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4" name="任意多边形: 形状 753">
              <a:extLst>
                <a:ext uri="{FF2B5EF4-FFF2-40B4-BE49-F238E27FC236}">
                  <a16:creationId xmlns:a16="http://schemas.microsoft.com/office/drawing/2014/main" xmlns="" id="{B57BAB0F-5D0E-4F2B-A755-9219DE973082}"/>
                </a:ext>
              </a:extLst>
            </p:cNvPr>
            <p:cNvSpPr/>
            <p:nvPr/>
          </p:nvSpPr>
          <p:spPr>
            <a:xfrm flipH="1">
              <a:off x="2508301" y="2652398"/>
              <a:ext cx="8420" cy="6315"/>
            </a:xfrm>
            <a:custGeom>
              <a:avLst/>
              <a:gdLst/>
              <a:ahLst/>
              <a:cxnLst/>
              <a:rect l="l" t="t" r="r" b="b"/>
              <a:pathLst>
                <a:path w="8420" h="6315">
                  <a:moveTo>
                    <a:pt x="0" y="0"/>
                  </a:moveTo>
                  <a:lnTo>
                    <a:pt x="0" y="2105"/>
                  </a:lnTo>
                  <a:lnTo>
                    <a:pt x="4210" y="6315"/>
                  </a:lnTo>
                  <a:lnTo>
                    <a:pt x="8420" y="210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5" name="任意多边形: 形状 754">
              <a:extLst>
                <a:ext uri="{FF2B5EF4-FFF2-40B4-BE49-F238E27FC236}">
                  <a16:creationId xmlns:a16="http://schemas.microsoft.com/office/drawing/2014/main" xmlns="" id="{987A8EA2-2FB0-489B-A33E-3567813DBF91}"/>
                </a:ext>
              </a:extLst>
            </p:cNvPr>
            <p:cNvSpPr/>
            <p:nvPr/>
          </p:nvSpPr>
          <p:spPr>
            <a:xfrm flipH="1">
              <a:off x="2908257" y="3003936"/>
              <a:ext cx="6315" cy="6316"/>
            </a:xfrm>
            <a:custGeom>
              <a:avLst/>
              <a:gdLst/>
              <a:ahLst/>
              <a:cxnLst/>
              <a:rect l="l" t="t" r="r" b="b"/>
              <a:pathLst>
                <a:path w="6315" h="6316">
                  <a:moveTo>
                    <a:pt x="6315" y="0"/>
                  </a:moveTo>
                  <a:lnTo>
                    <a:pt x="0" y="0"/>
                  </a:lnTo>
                  <a:lnTo>
                    <a:pt x="0" y="6316"/>
                  </a:lnTo>
                  <a:cubicBezTo>
                    <a:pt x="4210" y="6316"/>
                    <a:pt x="6315" y="4211"/>
                    <a:pt x="63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6" name="任意多边形: 形状 755">
              <a:extLst>
                <a:ext uri="{FF2B5EF4-FFF2-40B4-BE49-F238E27FC236}">
                  <a16:creationId xmlns:a16="http://schemas.microsoft.com/office/drawing/2014/main" xmlns="" id="{4BFC0AD8-444E-489F-AEE4-5E1D73B00CDD}"/>
                </a:ext>
              </a:extLst>
            </p:cNvPr>
            <p:cNvSpPr/>
            <p:nvPr/>
          </p:nvSpPr>
          <p:spPr>
            <a:xfrm flipH="1">
              <a:off x="2910362" y="3012358"/>
              <a:ext cx="6315" cy="6315"/>
            </a:xfrm>
            <a:custGeom>
              <a:avLst/>
              <a:gdLst/>
              <a:ahLst/>
              <a:cxnLst/>
              <a:rect l="l" t="t" r="r" b="b"/>
              <a:pathLst>
                <a:path w="6315" h="6315">
                  <a:moveTo>
                    <a:pt x="6315" y="0"/>
                  </a:moveTo>
                  <a:lnTo>
                    <a:pt x="4210" y="0"/>
                  </a:lnTo>
                  <a:lnTo>
                    <a:pt x="0" y="6315"/>
                  </a:lnTo>
                  <a:lnTo>
                    <a:pt x="6315" y="6315"/>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7" name="任意多边形: 形状 756">
              <a:extLst>
                <a:ext uri="{FF2B5EF4-FFF2-40B4-BE49-F238E27FC236}">
                  <a16:creationId xmlns:a16="http://schemas.microsoft.com/office/drawing/2014/main" xmlns="" id="{52B2CB0F-840E-4466-A961-11E749495888}"/>
                </a:ext>
              </a:extLst>
            </p:cNvPr>
            <p:cNvSpPr/>
            <p:nvPr/>
          </p:nvSpPr>
          <p:spPr>
            <a:xfrm flipH="1">
              <a:off x="2910362" y="3020777"/>
              <a:ext cx="6315" cy="12630"/>
            </a:xfrm>
            <a:custGeom>
              <a:avLst/>
              <a:gdLst/>
              <a:ahLst/>
              <a:cxnLst/>
              <a:rect l="l" t="t" r="r" b="b"/>
              <a:pathLst>
                <a:path w="6315" h="12630">
                  <a:moveTo>
                    <a:pt x="6315" y="0"/>
                  </a:moveTo>
                  <a:lnTo>
                    <a:pt x="2105" y="0"/>
                  </a:lnTo>
                  <a:lnTo>
                    <a:pt x="0" y="12630"/>
                  </a:lnTo>
                  <a:lnTo>
                    <a:pt x="4210" y="12630"/>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8" name="任意多边形: 形状 757">
              <a:extLst>
                <a:ext uri="{FF2B5EF4-FFF2-40B4-BE49-F238E27FC236}">
                  <a16:creationId xmlns:a16="http://schemas.microsoft.com/office/drawing/2014/main" xmlns="" id="{25212526-980B-4643-B953-B2635D928532}"/>
                </a:ext>
              </a:extLst>
            </p:cNvPr>
            <p:cNvSpPr/>
            <p:nvPr/>
          </p:nvSpPr>
          <p:spPr>
            <a:xfrm flipH="1">
              <a:off x="2615657" y="3290220"/>
              <a:ext cx="12630" cy="4210"/>
            </a:xfrm>
            <a:custGeom>
              <a:avLst/>
              <a:gdLst/>
              <a:ahLst/>
              <a:cxnLst/>
              <a:rect l="l" t="t" r="r" b="b"/>
              <a:pathLst>
                <a:path w="12630" h="4210">
                  <a:moveTo>
                    <a:pt x="6315" y="0"/>
                  </a:moveTo>
                  <a:lnTo>
                    <a:pt x="0" y="4210"/>
                  </a:lnTo>
                  <a:lnTo>
                    <a:pt x="12630" y="4210"/>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9" name="任意多边形: 形状 758">
              <a:extLst>
                <a:ext uri="{FF2B5EF4-FFF2-40B4-BE49-F238E27FC236}">
                  <a16:creationId xmlns:a16="http://schemas.microsoft.com/office/drawing/2014/main" xmlns="" id="{AA9F4682-4E3B-4547-AAEC-91AB160AE0B3}"/>
                </a:ext>
              </a:extLst>
            </p:cNvPr>
            <p:cNvSpPr/>
            <p:nvPr/>
          </p:nvSpPr>
          <p:spPr>
            <a:xfrm flipH="1">
              <a:off x="2840895" y="3300745"/>
              <a:ext cx="8420" cy="4210"/>
            </a:xfrm>
            <a:custGeom>
              <a:avLst/>
              <a:gdLst/>
              <a:ahLst/>
              <a:cxnLst/>
              <a:rect l="l" t="t" r="r" b="b"/>
              <a:pathLst>
                <a:path w="8420" h="4210">
                  <a:moveTo>
                    <a:pt x="8420" y="0"/>
                  </a:moveTo>
                  <a:lnTo>
                    <a:pt x="0" y="0"/>
                  </a:lnTo>
                  <a:lnTo>
                    <a:pt x="4210" y="4210"/>
                  </a:lnTo>
                  <a:lnTo>
                    <a:pt x="8420" y="4210"/>
                  </a:lnTo>
                  <a:lnTo>
                    <a:pt x="84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0" name="任意多边形: 形状 759">
              <a:extLst>
                <a:ext uri="{FF2B5EF4-FFF2-40B4-BE49-F238E27FC236}">
                  <a16:creationId xmlns:a16="http://schemas.microsoft.com/office/drawing/2014/main" xmlns="" id="{5681A097-8623-4F37-AC6F-D81363CB69E9}"/>
                </a:ext>
              </a:extLst>
            </p:cNvPr>
            <p:cNvSpPr/>
            <p:nvPr/>
          </p:nvSpPr>
          <p:spPr>
            <a:xfrm flipH="1">
              <a:off x="2866155" y="3302851"/>
              <a:ext cx="16840" cy="6315"/>
            </a:xfrm>
            <a:custGeom>
              <a:avLst/>
              <a:gdLst/>
              <a:ahLst/>
              <a:cxnLst/>
              <a:rect l="l" t="t" r="r" b="b"/>
              <a:pathLst>
                <a:path w="16840" h="6315">
                  <a:moveTo>
                    <a:pt x="12630" y="0"/>
                  </a:moveTo>
                  <a:lnTo>
                    <a:pt x="0" y="2105"/>
                  </a:lnTo>
                  <a:lnTo>
                    <a:pt x="4210" y="6315"/>
                  </a:lnTo>
                  <a:lnTo>
                    <a:pt x="16840" y="4210"/>
                  </a:lnTo>
                  <a:lnTo>
                    <a:pt x="126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1" name="任意多边形: 形状 760">
              <a:extLst>
                <a:ext uri="{FF2B5EF4-FFF2-40B4-BE49-F238E27FC236}">
                  <a16:creationId xmlns:a16="http://schemas.microsoft.com/office/drawing/2014/main" xmlns="" id="{4489218C-9E68-4FFE-BC43-997AD83B2394}"/>
                </a:ext>
              </a:extLst>
            </p:cNvPr>
            <p:cNvSpPr/>
            <p:nvPr/>
          </p:nvSpPr>
          <p:spPr>
            <a:xfrm flipH="1">
              <a:off x="2548296" y="3307061"/>
              <a:ext cx="14736" cy="14735"/>
            </a:xfrm>
            <a:custGeom>
              <a:avLst/>
              <a:gdLst/>
              <a:ahLst/>
              <a:cxnLst/>
              <a:rect l="l" t="t" r="r" b="b"/>
              <a:pathLst>
                <a:path w="14736" h="14735">
                  <a:moveTo>
                    <a:pt x="12631" y="0"/>
                  </a:moveTo>
                  <a:lnTo>
                    <a:pt x="0" y="8420"/>
                  </a:lnTo>
                  <a:cubicBezTo>
                    <a:pt x="0" y="9823"/>
                    <a:pt x="351" y="10876"/>
                    <a:pt x="1053" y="11578"/>
                  </a:cubicBezTo>
                  <a:cubicBezTo>
                    <a:pt x="1755" y="12279"/>
                    <a:pt x="2106" y="12630"/>
                    <a:pt x="2106" y="12630"/>
                  </a:cubicBezTo>
                  <a:lnTo>
                    <a:pt x="8421" y="14735"/>
                  </a:lnTo>
                  <a:lnTo>
                    <a:pt x="10526" y="14735"/>
                  </a:lnTo>
                  <a:lnTo>
                    <a:pt x="14736" y="12630"/>
                  </a:lnTo>
                  <a:cubicBezTo>
                    <a:pt x="13332" y="12630"/>
                    <a:pt x="12631" y="11928"/>
                    <a:pt x="12631" y="10525"/>
                  </a:cubicBezTo>
                  <a:cubicBezTo>
                    <a:pt x="12631" y="10525"/>
                    <a:pt x="12981" y="9473"/>
                    <a:pt x="13683" y="7368"/>
                  </a:cubicBezTo>
                  <a:cubicBezTo>
                    <a:pt x="14385" y="5263"/>
                    <a:pt x="14034" y="2807"/>
                    <a:pt x="1263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2" name="任意多边形: 形状 761">
              <a:extLst>
                <a:ext uri="{FF2B5EF4-FFF2-40B4-BE49-F238E27FC236}">
                  <a16:creationId xmlns:a16="http://schemas.microsoft.com/office/drawing/2014/main" xmlns="" id="{DC4F7197-7BDE-4409-B1DA-AAA4F2757B7E}"/>
                </a:ext>
              </a:extLst>
            </p:cNvPr>
            <p:cNvSpPr/>
            <p:nvPr/>
          </p:nvSpPr>
          <p:spPr>
            <a:xfrm flipH="1">
              <a:off x="2796690" y="3309166"/>
              <a:ext cx="25261" cy="14735"/>
            </a:xfrm>
            <a:custGeom>
              <a:avLst/>
              <a:gdLst/>
              <a:ahLst/>
              <a:cxnLst/>
              <a:rect l="l" t="t" r="r" b="b"/>
              <a:pathLst>
                <a:path w="25261" h="14735">
                  <a:moveTo>
                    <a:pt x="23156" y="0"/>
                  </a:moveTo>
                  <a:lnTo>
                    <a:pt x="0" y="8420"/>
                  </a:lnTo>
                  <a:lnTo>
                    <a:pt x="0" y="12630"/>
                  </a:lnTo>
                  <a:lnTo>
                    <a:pt x="8420" y="14735"/>
                  </a:lnTo>
                  <a:lnTo>
                    <a:pt x="25261" y="14735"/>
                  </a:lnTo>
                  <a:lnTo>
                    <a:pt x="25261" y="6315"/>
                  </a:lnTo>
                  <a:lnTo>
                    <a:pt x="2315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3" name="任意多边形: 形状 762">
              <a:extLst>
                <a:ext uri="{FF2B5EF4-FFF2-40B4-BE49-F238E27FC236}">
                  <a16:creationId xmlns:a16="http://schemas.microsoft.com/office/drawing/2014/main" xmlns="" id="{8F503C00-1298-4EDD-8524-00B67B2CF97F}"/>
                </a:ext>
              </a:extLst>
            </p:cNvPr>
            <p:cNvSpPr/>
            <p:nvPr/>
          </p:nvSpPr>
          <p:spPr>
            <a:xfrm flipH="1">
              <a:off x="2840054" y="3319690"/>
              <a:ext cx="55573" cy="21050"/>
            </a:xfrm>
            <a:custGeom>
              <a:avLst/>
              <a:gdLst/>
              <a:ahLst/>
              <a:cxnLst/>
              <a:rect l="l" t="t" r="r" b="b"/>
              <a:pathLst>
                <a:path w="55573" h="21050">
                  <a:moveTo>
                    <a:pt x="29471" y="0"/>
                  </a:moveTo>
                  <a:lnTo>
                    <a:pt x="0" y="12630"/>
                  </a:lnTo>
                  <a:lnTo>
                    <a:pt x="0" y="16840"/>
                  </a:lnTo>
                  <a:lnTo>
                    <a:pt x="6316" y="21050"/>
                  </a:lnTo>
                  <a:cubicBezTo>
                    <a:pt x="17542" y="14034"/>
                    <a:pt x="33681" y="10525"/>
                    <a:pt x="54731" y="10525"/>
                  </a:cubicBezTo>
                  <a:cubicBezTo>
                    <a:pt x="56135" y="9122"/>
                    <a:pt x="55784" y="7368"/>
                    <a:pt x="53679" y="5263"/>
                  </a:cubicBezTo>
                  <a:cubicBezTo>
                    <a:pt x="51574" y="3158"/>
                    <a:pt x="50521" y="3508"/>
                    <a:pt x="50521" y="6315"/>
                  </a:cubicBezTo>
                  <a:lnTo>
                    <a:pt x="2947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4" name="任意多边形: 形状 763">
              <a:extLst>
                <a:ext uri="{FF2B5EF4-FFF2-40B4-BE49-F238E27FC236}">
                  <a16:creationId xmlns:a16="http://schemas.microsoft.com/office/drawing/2014/main" xmlns="" id="{00AE72AA-0CF7-4FAB-ABA9-7140D21D1FC3}"/>
                </a:ext>
              </a:extLst>
            </p:cNvPr>
            <p:cNvSpPr/>
            <p:nvPr/>
          </p:nvSpPr>
          <p:spPr>
            <a:xfrm flipH="1">
              <a:off x="2849316" y="3338635"/>
              <a:ext cx="44205" cy="18946"/>
            </a:xfrm>
            <a:custGeom>
              <a:avLst/>
              <a:gdLst/>
              <a:ahLst/>
              <a:cxnLst/>
              <a:rect l="l" t="t" r="r" b="b"/>
              <a:pathLst>
                <a:path w="44205" h="18946">
                  <a:moveTo>
                    <a:pt x="25260" y="0"/>
                  </a:moveTo>
                  <a:lnTo>
                    <a:pt x="0" y="8420"/>
                  </a:lnTo>
                  <a:lnTo>
                    <a:pt x="6315" y="18946"/>
                  </a:lnTo>
                  <a:lnTo>
                    <a:pt x="44205" y="6316"/>
                  </a:lnTo>
                  <a:lnTo>
                    <a:pt x="2526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5" name="任意多边形: 形状 764">
              <a:extLst>
                <a:ext uri="{FF2B5EF4-FFF2-40B4-BE49-F238E27FC236}">
                  <a16:creationId xmlns:a16="http://schemas.microsoft.com/office/drawing/2014/main" xmlns="" id="{665CE44B-D614-49DF-87D0-81B1D669C7D1}"/>
                </a:ext>
              </a:extLst>
            </p:cNvPr>
            <p:cNvSpPr/>
            <p:nvPr/>
          </p:nvSpPr>
          <p:spPr>
            <a:xfrm flipH="1">
              <a:off x="1815749" y="3815438"/>
              <a:ext cx="1276657" cy="390468"/>
            </a:xfrm>
            <a:custGeom>
              <a:avLst/>
              <a:gdLst/>
              <a:ahLst/>
              <a:cxnLst/>
              <a:rect l="l" t="t" r="r" b="b"/>
              <a:pathLst>
                <a:path w="1276657" h="390468">
                  <a:moveTo>
                    <a:pt x="335922" y="0"/>
                  </a:moveTo>
                  <a:lnTo>
                    <a:pt x="0" y="0"/>
                  </a:lnTo>
                  <a:lnTo>
                    <a:pt x="13642" y="49454"/>
                  </a:lnTo>
                  <a:lnTo>
                    <a:pt x="17852" y="51559"/>
                  </a:lnTo>
                  <a:lnTo>
                    <a:pt x="15747" y="64189"/>
                  </a:lnTo>
                  <a:lnTo>
                    <a:pt x="24167" y="72609"/>
                  </a:lnTo>
                  <a:lnTo>
                    <a:pt x="19957" y="85239"/>
                  </a:lnTo>
                  <a:lnTo>
                    <a:pt x="24167" y="112604"/>
                  </a:lnTo>
                  <a:lnTo>
                    <a:pt x="43113" y="121025"/>
                  </a:lnTo>
                  <a:cubicBezTo>
                    <a:pt x="48726" y="140671"/>
                    <a:pt x="58549" y="152600"/>
                    <a:pt x="72583" y="156810"/>
                  </a:cubicBezTo>
                  <a:lnTo>
                    <a:pt x="70478" y="165230"/>
                  </a:lnTo>
                  <a:lnTo>
                    <a:pt x="91528" y="182070"/>
                  </a:lnTo>
                  <a:lnTo>
                    <a:pt x="87318" y="188385"/>
                  </a:lnTo>
                  <a:lnTo>
                    <a:pt x="95738" y="201015"/>
                  </a:lnTo>
                  <a:lnTo>
                    <a:pt x="95738" y="211541"/>
                  </a:lnTo>
                  <a:lnTo>
                    <a:pt x="99948" y="215751"/>
                  </a:lnTo>
                  <a:lnTo>
                    <a:pt x="133629" y="217856"/>
                  </a:lnTo>
                  <a:lnTo>
                    <a:pt x="133629" y="222066"/>
                  </a:lnTo>
                  <a:lnTo>
                    <a:pt x="127314" y="230486"/>
                  </a:lnTo>
                  <a:lnTo>
                    <a:pt x="135734" y="236801"/>
                  </a:lnTo>
                  <a:lnTo>
                    <a:pt x="146259" y="234696"/>
                  </a:lnTo>
                  <a:lnTo>
                    <a:pt x="146259" y="243116"/>
                  </a:lnTo>
                  <a:lnTo>
                    <a:pt x="156784" y="259956"/>
                  </a:lnTo>
                  <a:lnTo>
                    <a:pt x="169414" y="264166"/>
                  </a:lnTo>
                  <a:lnTo>
                    <a:pt x="169414" y="257851"/>
                  </a:lnTo>
                  <a:lnTo>
                    <a:pt x="177834" y="274691"/>
                  </a:lnTo>
                  <a:cubicBezTo>
                    <a:pt x="184851" y="274691"/>
                    <a:pt x="195025" y="279252"/>
                    <a:pt x="208357" y="288374"/>
                  </a:cubicBezTo>
                  <a:cubicBezTo>
                    <a:pt x="221689" y="297496"/>
                    <a:pt x="231162" y="302758"/>
                    <a:pt x="236775" y="304162"/>
                  </a:cubicBezTo>
                  <a:lnTo>
                    <a:pt x="262035" y="325212"/>
                  </a:lnTo>
                  <a:lnTo>
                    <a:pt x="262035" y="327317"/>
                  </a:lnTo>
                  <a:lnTo>
                    <a:pt x="266245" y="325212"/>
                  </a:lnTo>
                  <a:cubicBezTo>
                    <a:pt x="292909" y="330825"/>
                    <a:pt x="311153" y="340649"/>
                    <a:pt x="320976" y="354682"/>
                  </a:cubicBezTo>
                  <a:cubicBezTo>
                    <a:pt x="335009" y="354682"/>
                    <a:pt x="349043" y="359594"/>
                    <a:pt x="363076" y="369417"/>
                  </a:cubicBezTo>
                  <a:lnTo>
                    <a:pt x="411492" y="375732"/>
                  </a:lnTo>
                  <a:cubicBezTo>
                    <a:pt x="466223" y="385556"/>
                    <a:pt x="512533" y="390468"/>
                    <a:pt x="550424" y="390468"/>
                  </a:cubicBezTo>
                  <a:cubicBezTo>
                    <a:pt x="565861" y="390468"/>
                    <a:pt x="580947" y="389766"/>
                    <a:pt x="595682" y="388363"/>
                  </a:cubicBezTo>
                  <a:cubicBezTo>
                    <a:pt x="610417" y="386959"/>
                    <a:pt x="624100" y="386258"/>
                    <a:pt x="636730" y="386258"/>
                  </a:cubicBezTo>
                  <a:cubicBezTo>
                    <a:pt x="652167" y="386258"/>
                    <a:pt x="663393" y="386959"/>
                    <a:pt x="670410" y="388363"/>
                  </a:cubicBezTo>
                  <a:cubicBezTo>
                    <a:pt x="671813" y="386959"/>
                    <a:pt x="669708" y="383451"/>
                    <a:pt x="664095" y="377838"/>
                  </a:cubicBezTo>
                  <a:lnTo>
                    <a:pt x="697776" y="375732"/>
                  </a:lnTo>
                  <a:lnTo>
                    <a:pt x="708301" y="379943"/>
                  </a:lnTo>
                  <a:lnTo>
                    <a:pt x="708301" y="373627"/>
                  </a:lnTo>
                  <a:lnTo>
                    <a:pt x="718826" y="379943"/>
                  </a:lnTo>
                  <a:lnTo>
                    <a:pt x="725141" y="375732"/>
                  </a:lnTo>
                  <a:cubicBezTo>
                    <a:pt x="730754" y="377136"/>
                    <a:pt x="746893" y="380293"/>
                    <a:pt x="773556" y="385205"/>
                  </a:cubicBezTo>
                  <a:cubicBezTo>
                    <a:pt x="800220" y="390117"/>
                    <a:pt x="816359" y="389766"/>
                    <a:pt x="821972" y="384153"/>
                  </a:cubicBezTo>
                  <a:lnTo>
                    <a:pt x="843022" y="390468"/>
                  </a:lnTo>
                  <a:lnTo>
                    <a:pt x="843022" y="386258"/>
                  </a:lnTo>
                  <a:cubicBezTo>
                    <a:pt x="844426" y="386258"/>
                    <a:pt x="847232" y="386959"/>
                    <a:pt x="851442" y="388363"/>
                  </a:cubicBezTo>
                  <a:cubicBezTo>
                    <a:pt x="855652" y="389766"/>
                    <a:pt x="857757" y="389064"/>
                    <a:pt x="857757" y="386258"/>
                  </a:cubicBezTo>
                  <a:lnTo>
                    <a:pt x="876703" y="382048"/>
                  </a:lnTo>
                  <a:lnTo>
                    <a:pt x="887228" y="386258"/>
                  </a:lnTo>
                  <a:cubicBezTo>
                    <a:pt x="891438" y="384854"/>
                    <a:pt x="898454" y="382749"/>
                    <a:pt x="908278" y="379943"/>
                  </a:cubicBezTo>
                  <a:cubicBezTo>
                    <a:pt x="918101" y="377136"/>
                    <a:pt x="927925" y="375732"/>
                    <a:pt x="937748" y="375732"/>
                  </a:cubicBezTo>
                  <a:lnTo>
                    <a:pt x="950378" y="365207"/>
                  </a:lnTo>
                  <a:cubicBezTo>
                    <a:pt x="951782" y="362401"/>
                    <a:pt x="950028" y="360646"/>
                    <a:pt x="945116" y="359945"/>
                  </a:cubicBezTo>
                  <a:cubicBezTo>
                    <a:pt x="940204" y="359243"/>
                    <a:pt x="937748" y="358191"/>
                    <a:pt x="937748" y="356787"/>
                  </a:cubicBezTo>
                  <a:lnTo>
                    <a:pt x="944063" y="350472"/>
                  </a:lnTo>
                  <a:lnTo>
                    <a:pt x="948273" y="354682"/>
                  </a:lnTo>
                  <a:lnTo>
                    <a:pt x="950378" y="350472"/>
                  </a:lnTo>
                  <a:cubicBezTo>
                    <a:pt x="950378" y="350472"/>
                    <a:pt x="950378" y="351875"/>
                    <a:pt x="950378" y="354682"/>
                  </a:cubicBezTo>
                  <a:lnTo>
                    <a:pt x="948273" y="356787"/>
                  </a:lnTo>
                  <a:lnTo>
                    <a:pt x="952484" y="356787"/>
                  </a:lnTo>
                  <a:cubicBezTo>
                    <a:pt x="952484" y="358191"/>
                    <a:pt x="952133" y="360296"/>
                    <a:pt x="951431" y="363102"/>
                  </a:cubicBezTo>
                  <a:cubicBezTo>
                    <a:pt x="950729" y="365909"/>
                    <a:pt x="952484" y="367312"/>
                    <a:pt x="956694" y="367312"/>
                  </a:cubicBezTo>
                  <a:cubicBezTo>
                    <a:pt x="965114" y="367312"/>
                    <a:pt x="984761" y="359594"/>
                    <a:pt x="1015634" y="344157"/>
                  </a:cubicBezTo>
                  <a:lnTo>
                    <a:pt x="1015634" y="342052"/>
                  </a:lnTo>
                  <a:lnTo>
                    <a:pt x="1038790" y="331527"/>
                  </a:lnTo>
                  <a:lnTo>
                    <a:pt x="1040895" y="333632"/>
                  </a:lnTo>
                  <a:lnTo>
                    <a:pt x="1055630" y="321002"/>
                  </a:lnTo>
                  <a:lnTo>
                    <a:pt x="1045105" y="323107"/>
                  </a:lnTo>
                  <a:lnTo>
                    <a:pt x="1072470" y="304162"/>
                  </a:lnTo>
                  <a:lnTo>
                    <a:pt x="1072470" y="297847"/>
                  </a:lnTo>
                  <a:lnTo>
                    <a:pt x="1017739" y="327317"/>
                  </a:lnTo>
                  <a:lnTo>
                    <a:pt x="1021949" y="327317"/>
                  </a:lnTo>
                  <a:lnTo>
                    <a:pt x="1015634" y="333632"/>
                  </a:lnTo>
                  <a:lnTo>
                    <a:pt x="1013529" y="323107"/>
                  </a:lnTo>
                  <a:lnTo>
                    <a:pt x="948273" y="342052"/>
                  </a:lnTo>
                  <a:lnTo>
                    <a:pt x="948273" y="344157"/>
                  </a:lnTo>
                  <a:lnTo>
                    <a:pt x="923013" y="344157"/>
                  </a:lnTo>
                  <a:lnTo>
                    <a:pt x="912488" y="354682"/>
                  </a:lnTo>
                  <a:lnTo>
                    <a:pt x="912488" y="356787"/>
                  </a:lnTo>
                  <a:lnTo>
                    <a:pt x="925118" y="358892"/>
                  </a:lnTo>
                  <a:lnTo>
                    <a:pt x="925118" y="360997"/>
                  </a:lnTo>
                  <a:lnTo>
                    <a:pt x="897753" y="371522"/>
                  </a:lnTo>
                  <a:cubicBezTo>
                    <a:pt x="896349" y="372926"/>
                    <a:pt x="894244" y="371873"/>
                    <a:pt x="891438" y="368365"/>
                  </a:cubicBezTo>
                  <a:cubicBezTo>
                    <a:pt x="888631" y="364857"/>
                    <a:pt x="886526" y="365207"/>
                    <a:pt x="885123" y="369417"/>
                  </a:cubicBezTo>
                  <a:cubicBezTo>
                    <a:pt x="876703" y="370821"/>
                    <a:pt x="866177" y="372224"/>
                    <a:pt x="853547" y="373627"/>
                  </a:cubicBezTo>
                  <a:cubicBezTo>
                    <a:pt x="840917" y="375031"/>
                    <a:pt x="825480" y="375732"/>
                    <a:pt x="807237" y="375732"/>
                  </a:cubicBezTo>
                  <a:cubicBezTo>
                    <a:pt x="803027" y="375732"/>
                    <a:pt x="797764" y="374680"/>
                    <a:pt x="791449" y="372575"/>
                  </a:cubicBezTo>
                  <a:cubicBezTo>
                    <a:pt x="785134" y="370470"/>
                    <a:pt x="779170" y="369417"/>
                    <a:pt x="773556" y="369417"/>
                  </a:cubicBezTo>
                  <a:lnTo>
                    <a:pt x="773556" y="365207"/>
                  </a:lnTo>
                  <a:lnTo>
                    <a:pt x="821972" y="367312"/>
                  </a:lnTo>
                  <a:lnTo>
                    <a:pt x="821972" y="365207"/>
                  </a:lnTo>
                  <a:lnTo>
                    <a:pt x="826182" y="367312"/>
                  </a:lnTo>
                  <a:lnTo>
                    <a:pt x="838812" y="365207"/>
                  </a:lnTo>
                  <a:lnTo>
                    <a:pt x="843022" y="367312"/>
                  </a:lnTo>
                  <a:lnTo>
                    <a:pt x="866177" y="360997"/>
                  </a:lnTo>
                  <a:lnTo>
                    <a:pt x="866177" y="356787"/>
                  </a:lnTo>
                  <a:lnTo>
                    <a:pt x="857757" y="358892"/>
                  </a:lnTo>
                  <a:lnTo>
                    <a:pt x="853547" y="356787"/>
                  </a:lnTo>
                  <a:lnTo>
                    <a:pt x="830392" y="354682"/>
                  </a:lnTo>
                  <a:lnTo>
                    <a:pt x="826182" y="356787"/>
                  </a:lnTo>
                  <a:lnTo>
                    <a:pt x="815657" y="356787"/>
                  </a:lnTo>
                  <a:lnTo>
                    <a:pt x="815657" y="354682"/>
                  </a:lnTo>
                  <a:lnTo>
                    <a:pt x="832497" y="344157"/>
                  </a:lnTo>
                  <a:lnTo>
                    <a:pt x="843022" y="344157"/>
                  </a:lnTo>
                  <a:lnTo>
                    <a:pt x="840917" y="339947"/>
                  </a:lnTo>
                  <a:lnTo>
                    <a:pt x="851442" y="337842"/>
                  </a:lnTo>
                  <a:cubicBezTo>
                    <a:pt x="847232" y="339245"/>
                    <a:pt x="844776" y="340649"/>
                    <a:pt x="844075" y="342052"/>
                  </a:cubicBezTo>
                  <a:cubicBezTo>
                    <a:pt x="843373" y="343455"/>
                    <a:pt x="845829" y="344157"/>
                    <a:pt x="851442" y="344157"/>
                  </a:cubicBezTo>
                  <a:lnTo>
                    <a:pt x="864072" y="339947"/>
                  </a:lnTo>
                  <a:lnTo>
                    <a:pt x="864072" y="335737"/>
                  </a:lnTo>
                  <a:lnTo>
                    <a:pt x="857757" y="337842"/>
                  </a:lnTo>
                  <a:cubicBezTo>
                    <a:pt x="873194" y="330825"/>
                    <a:pt x="897753" y="323107"/>
                    <a:pt x="931433" y="314687"/>
                  </a:cubicBezTo>
                  <a:cubicBezTo>
                    <a:pt x="930030" y="311880"/>
                    <a:pt x="930732" y="310126"/>
                    <a:pt x="933538" y="309424"/>
                  </a:cubicBezTo>
                  <a:cubicBezTo>
                    <a:pt x="936345" y="308722"/>
                    <a:pt x="938450" y="309775"/>
                    <a:pt x="939853" y="312582"/>
                  </a:cubicBezTo>
                  <a:lnTo>
                    <a:pt x="948273" y="304162"/>
                  </a:lnTo>
                  <a:lnTo>
                    <a:pt x="952484" y="308372"/>
                  </a:lnTo>
                  <a:lnTo>
                    <a:pt x="963009" y="299952"/>
                  </a:lnTo>
                  <a:lnTo>
                    <a:pt x="963009" y="295742"/>
                  </a:lnTo>
                  <a:lnTo>
                    <a:pt x="956694" y="295742"/>
                  </a:lnTo>
                  <a:lnTo>
                    <a:pt x="956694" y="293636"/>
                  </a:lnTo>
                  <a:lnTo>
                    <a:pt x="963009" y="291531"/>
                  </a:lnTo>
                  <a:lnTo>
                    <a:pt x="975639" y="291531"/>
                  </a:lnTo>
                  <a:lnTo>
                    <a:pt x="992479" y="278901"/>
                  </a:lnTo>
                  <a:lnTo>
                    <a:pt x="992479" y="287321"/>
                  </a:lnTo>
                  <a:lnTo>
                    <a:pt x="1003004" y="287321"/>
                  </a:lnTo>
                  <a:lnTo>
                    <a:pt x="1003004" y="281006"/>
                  </a:lnTo>
                  <a:lnTo>
                    <a:pt x="996689" y="272586"/>
                  </a:lnTo>
                  <a:lnTo>
                    <a:pt x="1009319" y="266271"/>
                  </a:lnTo>
                  <a:lnTo>
                    <a:pt x="1019844" y="266271"/>
                  </a:lnTo>
                  <a:cubicBezTo>
                    <a:pt x="1021248" y="267675"/>
                    <a:pt x="1020897" y="269429"/>
                    <a:pt x="1018792" y="271534"/>
                  </a:cubicBezTo>
                  <a:cubicBezTo>
                    <a:pt x="1016687" y="273639"/>
                    <a:pt x="1015634" y="275393"/>
                    <a:pt x="1015634" y="276796"/>
                  </a:cubicBezTo>
                  <a:cubicBezTo>
                    <a:pt x="1050718" y="261359"/>
                    <a:pt x="1072470" y="252238"/>
                    <a:pt x="1080890" y="249431"/>
                  </a:cubicBezTo>
                  <a:lnTo>
                    <a:pt x="1085100" y="245221"/>
                  </a:lnTo>
                  <a:lnTo>
                    <a:pt x="1080890" y="241011"/>
                  </a:lnTo>
                  <a:lnTo>
                    <a:pt x="1091415" y="238906"/>
                  </a:lnTo>
                  <a:cubicBezTo>
                    <a:pt x="1088609" y="240309"/>
                    <a:pt x="1088258" y="241713"/>
                    <a:pt x="1090363" y="243116"/>
                  </a:cubicBezTo>
                  <a:cubicBezTo>
                    <a:pt x="1092468" y="244519"/>
                    <a:pt x="1094222" y="244519"/>
                    <a:pt x="1095625" y="243116"/>
                  </a:cubicBezTo>
                  <a:lnTo>
                    <a:pt x="1110360" y="232591"/>
                  </a:lnTo>
                  <a:lnTo>
                    <a:pt x="1104045" y="232591"/>
                  </a:lnTo>
                  <a:lnTo>
                    <a:pt x="1104045" y="230486"/>
                  </a:lnTo>
                  <a:lnTo>
                    <a:pt x="1114570" y="226276"/>
                  </a:lnTo>
                  <a:lnTo>
                    <a:pt x="1122991" y="228381"/>
                  </a:lnTo>
                  <a:lnTo>
                    <a:pt x="1125096" y="226276"/>
                  </a:lnTo>
                  <a:lnTo>
                    <a:pt x="1122991" y="222066"/>
                  </a:lnTo>
                  <a:lnTo>
                    <a:pt x="1135621" y="215751"/>
                  </a:lnTo>
                  <a:lnTo>
                    <a:pt x="1137726" y="215751"/>
                  </a:lnTo>
                  <a:lnTo>
                    <a:pt x="1137726" y="217856"/>
                  </a:lnTo>
                  <a:cubicBezTo>
                    <a:pt x="1140532" y="220662"/>
                    <a:pt x="1141936" y="220662"/>
                    <a:pt x="1141936" y="217856"/>
                  </a:cubicBezTo>
                  <a:lnTo>
                    <a:pt x="1141936" y="211541"/>
                  </a:lnTo>
                  <a:lnTo>
                    <a:pt x="1154566" y="201015"/>
                  </a:lnTo>
                  <a:lnTo>
                    <a:pt x="1152461" y="201015"/>
                  </a:lnTo>
                  <a:cubicBezTo>
                    <a:pt x="1148251" y="201015"/>
                    <a:pt x="1142287" y="202419"/>
                    <a:pt x="1134568" y="205225"/>
                  </a:cubicBezTo>
                  <a:cubicBezTo>
                    <a:pt x="1126850" y="208032"/>
                    <a:pt x="1121587" y="210137"/>
                    <a:pt x="1118781" y="211541"/>
                  </a:cubicBezTo>
                  <a:lnTo>
                    <a:pt x="1118781" y="215751"/>
                  </a:lnTo>
                  <a:lnTo>
                    <a:pt x="1112465" y="209435"/>
                  </a:lnTo>
                  <a:lnTo>
                    <a:pt x="1137726" y="194700"/>
                  </a:lnTo>
                  <a:lnTo>
                    <a:pt x="1146146" y="196805"/>
                  </a:lnTo>
                  <a:lnTo>
                    <a:pt x="1152461" y="190490"/>
                  </a:lnTo>
                  <a:lnTo>
                    <a:pt x="1148251" y="190490"/>
                  </a:lnTo>
                  <a:cubicBezTo>
                    <a:pt x="1146848" y="190490"/>
                    <a:pt x="1144743" y="190841"/>
                    <a:pt x="1141936" y="191543"/>
                  </a:cubicBezTo>
                  <a:cubicBezTo>
                    <a:pt x="1139129" y="192245"/>
                    <a:pt x="1137024" y="191894"/>
                    <a:pt x="1135621" y="190490"/>
                  </a:cubicBezTo>
                  <a:lnTo>
                    <a:pt x="1122991" y="194700"/>
                  </a:lnTo>
                  <a:lnTo>
                    <a:pt x="1122991" y="192595"/>
                  </a:lnTo>
                  <a:lnTo>
                    <a:pt x="1135621" y="188385"/>
                  </a:lnTo>
                  <a:lnTo>
                    <a:pt x="1131411" y="175755"/>
                  </a:lnTo>
                  <a:lnTo>
                    <a:pt x="1141936" y="171545"/>
                  </a:lnTo>
                  <a:lnTo>
                    <a:pt x="1146146" y="175755"/>
                  </a:lnTo>
                  <a:lnTo>
                    <a:pt x="1156671" y="165230"/>
                  </a:lnTo>
                  <a:lnTo>
                    <a:pt x="1150356" y="165230"/>
                  </a:lnTo>
                  <a:lnTo>
                    <a:pt x="1148251" y="163125"/>
                  </a:lnTo>
                  <a:cubicBezTo>
                    <a:pt x="1162284" y="150495"/>
                    <a:pt x="1184738" y="132953"/>
                    <a:pt x="1215612" y="110499"/>
                  </a:cubicBezTo>
                  <a:lnTo>
                    <a:pt x="1274552" y="62084"/>
                  </a:lnTo>
                  <a:lnTo>
                    <a:pt x="1276657" y="62084"/>
                  </a:lnTo>
                  <a:lnTo>
                    <a:pt x="1276657" y="57874"/>
                  </a:lnTo>
                  <a:lnTo>
                    <a:pt x="1240872" y="78924"/>
                  </a:lnTo>
                  <a:cubicBezTo>
                    <a:pt x="1239469" y="77521"/>
                    <a:pt x="1238065" y="77871"/>
                    <a:pt x="1236662" y="79977"/>
                  </a:cubicBezTo>
                  <a:cubicBezTo>
                    <a:pt x="1235259" y="82082"/>
                    <a:pt x="1233855" y="83134"/>
                    <a:pt x="1232452" y="83134"/>
                  </a:cubicBezTo>
                  <a:lnTo>
                    <a:pt x="1226137" y="81029"/>
                  </a:lnTo>
                  <a:cubicBezTo>
                    <a:pt x="1188246" y="107693"/>
                    <a:pt x="1155969" y="125936"/>
                    <a:pt x="1129306" y="135760"/>
                  </a:cubicBezTo>
                  <a:lnTo>
                    <a:pt x="1129306" y="129445"/>
                  </a:lnTo>
                  <a:lnTo>
                    <a:pt x="1148251" y="114709"/>
                  </a:lnTo>
                  <a:lnTo>
                    <a:pt x="1144041" y="114709"/>
                  </a:lnTo>
                  <a:lnTo>
                    <a:pt x="1118781" y="127340"/>
                  </a:lnTo>
                  <a:lnTo>
                    <a:pt x="1118781" y="131550"/>
                  </a:lnTo>
                  <a:lnTo>
                    <a:pt x="1114570" y="129445"/>
                  </a:lnTo>
                  <a:cubicBezTo>
                    <a:pt x="1101940" y="135058"/>
                    <a:pt x="1089310" y="141022"/>
                    <a:pt x="1076680" y="147337"/>
                  </a:cubicBezTo>
                  <a:cubicBezTo>
                    <a:pt x="1064050" y="153652"/>
                    <a:pt x="1051420" y="159617"/>
                    <a:pt x="1038790" y="165230"/>
                  </a:cubicBezTo>
                  <a:lnTo>
                    <a:pt x="1034580" y="167335"/>
                  </a:lnTo>
                  <a:lnTo>
                    <a:pt x="1024054" y="165230"/>
                  </a:lnTo>
                  <a:lnTo>
                    <a:pt x="1013529" y="175755"/>
                  </a:lnTo>
                  <a:lnTo>
                    <a:pt x="1009319" y="175755"/>
                  </a:lnTo>
                  <a:lnTo>
                    <a:pt x="1011424" y="171545"/>
                  </a:lnTo>
                  <a:lnTo>
                    <a:pt x="1009319" y="167335"/>
                  </a:lnTo>
                  <a:lnTo>
                    <a:pt x="1024054" y="165230"/>
                  </a:lnTo>
                  <a:lnTo>
                    <a:pt x="1024054" y="163125"/>
                  </a:lnTo>
                  <a:lnTo>
                    <a:pt x="1005109" y="165230"/>
                  </a:lnTo>
                  <a:cubicBezTo>
                    <a:pt x="1021949" y="152600"/>
                    <a:pt x="1054928" y="135760"/>
                    <a:pt x="1104045" y="114709"/>
                  </a:cubicBezTo>
                  <a:lnTo>
                    <a:pt x="1144041" y="97869"/>
                  </a:lnTo>
                  <a:lnTo>
                    <a:pt x="1144041" y="93659"/>
                  </a:lnTo>
                  <a:lnTo>
                    <a:pt x="1099835" y="110499"/>
                  </a:lnTo>
                  <a:lnTo>
                    <a:pt x="1093520" y="108394"/>
                  </a:lnTo>
                  <a:lnTo>
                    <a:pt x="1070365" y="125235"/>
                  </a:lnTo>
                  <a:cubicBezTo>
                    <a:pt x="1068962" y="126638"/>
                    <a:pt x="1067558" y="126638"/>
                    <a:pt x="1066155" y="125235"/>
                  </a:cubicBezTo>
                  <a:cubicBezTo>
                    <a:pt x="1064752" y="123831"/>
                    <a:pt x="1064752" y="122428"/>
                    <a:pt x="1066155" y="121025"/>
                  </a:cubicBezTo>
                  <a:lnTo>
                    <a:pt x="1045105" y="135760"/>
                  </a:lnTo>
                  <a:lnTo>
                    <a:pt x="1034580" y="135760"/>
                  </a:lnTo>
                  <a:cubicBezTo>
                    <a:pt x="1033176" y="137163"/>
                    <a:pt x="1030369" y="137865"/>
                    <a:pt x="1026159" y="137865"/>
                  </a:cubicBezTo>
                  <a:lnTo>
                    <a:pt x="975639" y="156810"/>
                  </a:lnTo>
                  <a:lnTo>
                    <a:pt x="975639" y="154705"/>
                  </a:lnTo>
                  <a:lnTo>
                    <a:pt x="1024054" y="131550"/>
                  </a:lnTo>
                  <a:cubicBezTo>
                    <a:pt x="1025458" y="130146"/>
                    <a:pt x="1027563" y="131550"/>
                    <a:pt x="1030369" y="135760"/>
                  </a:cubicBezTo>
                  <a:lnTo>
                    <a:pt x="1032475" y="127340"/>
                  </a:lnTo>
                  <a:cubicBezTo>
                    <a:pt x="1015634" y="134356"/>
                    <a:pt x="994584" y="140671"/>
                    <a:pt x="969324" y="146285"/>
                  </a:cubicBezTo>
                  <a:cubicBezTo>
                    <a:pt x="991777" y="128041"/>
                    <a:pt x="1014933" y="118218"/>
                    <a:pt x="1038790" y="116814"/>
                  </a:cubicBezTo>
                  <a:lnTo>
                    <a:pt x="1038790" y="114709"/>
                  </a:lnTo>
                  <a:lnTo>
                    <a:pt x="1028264" y="110499"/>
                  </a:lnTo>
                  <a:lnTo>
                    <a:pt x="1040895" y="99974"/>
                  </a:lnTo>
                  <a:lnTo>
                    <a:pt x="1024054" y="102079"/>
                  </a:lnTo>
                  <a:lnTo>
                    <a:pt x="1021949" y="97869"/>
                  </a:lnTo>
                  <a:lnTo>
                    <a:pt x="1015634" y="99974"/>
                  </a:lnTo>
                  <a:lnTo>
                    <a:pt x="1017739" y="104184"/>
                  </a:lnTo>
                  <a:lnTo>
                    <a:pt x="1013529" y="102079"/>
                  </a:lnTo>
                  <a:lnTo>
                    <a:pt x="996689" y="106289"/>
                  </a:lnTo>
                  <a:lnTo>
                    <a:pt x="998794" y="112604"/>
                  </a:lnTo>
                  <a:lnTo>
                    <a:pt x="988269" y="114709"/>
                  </a:lnTo>
                  <a:lnTo>
                    <a:pt x="988269" y="110499"/>
                  </a:lnTo>
                  <a:lnTo>
                    <a:pt x="944063" y="129445"/>
                  </a:lnTo>
                  <a:lnTo>
                    <a:pt x="952484" y="129445"/>
                  </a:lnTo>
                  <a:lnTo>
                    <a:pt x="952484" y="131550"/>
                  </a:lnTo>
                  <a:lnTo>
                    <a:pt x="946168" y="144180"/>
                  </a:lnTo>
                  <a:lnTo>
                    <a:pt x="937748" y="137865"/>
                  </a:lnTo>
                  <a:lnTo>
                    <a:pt x="935643" y="139970"/>
                  </a:lnTo>
                  <a:lnTo>
                    <a:pt x="937748" y="125235"/>
                  </a:lnTo>
                  <a:lnTo>
                    <a:pt x="901963" y="137865"/>
                  </a:lnTo>
                  <a:lnTo>
                    <a:pt x="897753" y="135760"/>
                  </a:lnTo>
                  <a:cubicBezTo>
                    <a:pt x="889333" y="138566"/>
                    <a:pt x="878808" y="140671"/>
                    <a:pt x="866177" y="142075"/>
                  </a:cubicBezTo>
                  <a:cubicBezTo>
                    <a:pt x="853547" y="143478"/>
                    <a:pt x="842320" y="145583"/>
                    <a:pt x="832497" y="148390"/>
                  </a:cubicBezTo>
                  <a:cubicBezTo>
                    <a:pt x="829690" y="146986"/>
                    <a:pt x="827235" y="146636"/>
                    <a:pt x="825129" y="147337"/>
                  </a:cubicBezTo>
                  <a:cubicBezTo>
                    <a:pt x="823024" y="148039"/>
                    <a:pt x="821270" y="147688"/>
                    <a:pt x="819867" y="146285"/>
                  </a:cubicBezTo>
                  <a:lnTo>
                    <a:pt x="809342" y="148390"/>
                  </a:lnTo>
                  <a:lnTo>
                    <a:pt x="788291" y="144180"/>
                  </a:lnTo>
                  <a:cubicBezTo>
                    <a:pt x="789695" y="145583"/>
                    <a:pt x="789695" y="146986"/>
                    <a:pt x="788291" y="148390"/>
                  </a:cubicBezTo>
                  <a:cubicBezTo>
                    <a:pt x="786888" y="149793"/>
                    <a:pt x="785485" y="149793"/>
                    <a:pt x="784081" y="148390"/>
                  </a:cubicBezTo>
                  <a:lnTo>
                    <a:pt x="771451" y="142075"/>
                  </a:lnTo>
                  <a:lnTo>
                    <a:pt x="712511" y="144180"/>
                  </a:lnTo>
                  <a:cubicBezTo>
                    <a:pt x="694267" y="144180"/>
                    <a:pt x="674620" y="141373"/>
                    <a:pt x="653570" y="135760"/>
                  </a:cubicBezTo>
                  <a:lnTo>
                    <a:pt x="643045" y="137865"/>
                  </a:lnTo>
                  <a:lnTo>
                    <a:pt x="600944" y="125235"/>
                  </a:lnTo>
                  <a:cubicBezTo>
                    <a:pt x="519550" y="105588"/>
                    <a:pt x="472538" y="89449"/>
                    <a:pt x="459908" y="76819"/>
                  </a:cubicBezTo>
                  <a:cubicBezTo>
                    <a:pt x="444471" y="76819"/>
                    <a:pt x="428683" y="71556"/>
                    <a:pt x="412545" y="61031"/>
                  </a:cubicBezTo>
                  <a:cubicBezTo>
                    <a:pt x="396406" y="50506"/>
                    <a:pt x="378513" y="36122"/>
                    <a:pt x="358866" y="17878"/>
                  </a:cubicBezTo>
                  <a:lnTo>
                    <a:pt x="335922" y="0"/>
                  </a:lnTo>
                  <a:close/>
                  <a:moveTo>
                    <a:pt x="994584" y="114709"/>
                  </a:moveTo>
                  <a:lnTo>
                    <a:pt x="994584" y="116814"/>
                  </a:lnTo>
                  <a:lnTo>
                    <a:pt x="988269" y="123129"/>
                  </a:lnTo>
                  <a:lnTo>
                    <a:pt x="994584" y="114709"/>
                  </a:lnTo>
                  <a:close/>
                  <a:moveTo>
                    <a:pt x="975639" y="121025"/>
                  </a:moveTo>
                  <a:lnTo>
                    <a:pt x="981954" y="123129"/>
                  </a:lnTo>
                  <a:lnTo>
                    <a:pt x="981954" y="125235"/>
                  </a:lnTo>
                  <a:lnTo>
                    <a:pt x="971429" y="127340"/>
                  </a:lnTo>
                  <a:lnTo>
                    <a:pt x="975639" y="121025"/>
                  </a:lnTo>
                  <a:close/>
                  <a:moveTo>
                    <a:pt x="950378" y="148390"/>
                  </a:moveTo>
                  <a:lnTo>
                    <a:pt x="950378" y="152600"/>
                  </a:lnTo>
                  <a:lnTo>
                    <a:pt x="937748" y="156810"/>
                  </a:lnTo>
                  <a:cubicBezTo>
                    <a:pt x="939152" y="154003"/>
                    <a:pt x="942660" y="151197"/>
                    <a:pt x="948273" y="148390"/>
                  </a:cubicBezTo>
                  <a:lnTo>
                    <a:pt x="950378" y="148390"/>
                  </a:lnTo>
                  <a:close/>
                  <a:moveTo>
                    <a:pt x="859862" y="156810"/>
                  </a:moveTo>
                  <a:lnTo>
                    <a:pt x="859862" y="158915"/>
                  </a:lnTo>
                  <a:lnTo>
                    <a:pt x="855652" y="158915"/>
                  </a:lnTo>
                  <a:lnTo>
                    <a:pt x="857757" y="163125"/>
                  </a:lnTo>
                  <a:lnTo>
                    <a:pt x="857757" y="165230"/>
                  </a:lnTo>
                  <a:lnTo>
                    <a:pt x="853547" y="156810"/>
                  </a:lnTo>
                  <a:lnTo>
                    <a:pt x="859862" y="156810"/>
                  </a:lnTo>
                  <a:close/>
                  <a:moveTo>
                    <a:pt x="984059" y="171545"/>
                  </a:moveTo>
                  <a:lnTo>
                    <a:pt x="984059" y="175755"/>
                  </a:lnTo>
                  <a:cubicBezTo>
                    <a:pt x="986866" y="178562"/>
                    <a:pt x="989672" y="178562"/>
                    <a:pt x="992479" y="175755"/>
                  </a:cubicBezTo>
                  <a:lnTo>
                    <a:pt x="1003004" y="175755"/>
                  </a:lnTo>
                  <a:lnTo>
                    <a:pt x="994584" y="184175"/>
                  </a:lnTo>
                  <a:lnTo>
                    <a:pt x="986164" y="182070"/>
                  </a:lnTo>
                  <a:lnTo>
                    <a:pt x="979849" y="190490"/>
                  </a:lnTo>
                  <a:lnTo>
                    <a:pt x="973534" y="190490"/>
                  </a:lnTo>
                  <a:lnTo>
                    <a:pt x="971429" y="184175"/>
                  </a:lnTo>
                  <a:lnTo>
                    <a:pt x="984059" y="175755"/>
                  </a:lnTo>
                  <a:lnTo>
                    <a:pt x="973534" y="175755"/>
                  </a:lnTo>
                  <a:lnTo>
                    <a:pt x="973534" y="171545"/>
                  </a:lnTo>
                  <a:lnTo>
                    <a:pt x="984059" y="171545"/>
                  </a:lnTo>
                  <a:close/>
                  <a:moveTo>
                    <a:pt x="1120886" y="196805"/>
                  </a:moveTo>
                  <a:lnTo>
                    <a:pt x="1120886" y="198910"/>
                  </a:lnTo>
                  <a:lnTo>
                    <a:pt x="1116676" y="203120"/>
                  </a:lnTo>
                  <a:lnTo>
                    <a:pt x="1116676" y="201015"/>
                  </a:lnTo>
                  <a:lnTo>
                    <a:pt x="1120886" y="196805"/>
                  </a:lnTo>
                  <a:close/>
                  <a:moveTo>
                    <a:pt x="872492" y="207331"/>
                  </a:moveTo>
                  <a:lnTo>
                    <a:pt x="861967" y="215751"/>
                  </a:lnTo>
                  <a:lnTo>
                    <a:pt x="857757" y="213646"/>
                  </a:lnTo>
                  <a:lnTo>
                    <a:pt x="845127" y="215751"/>
                  </a:lnTo>
                  <a:lnTo>
                    <a:pt x="845127" y="211541"/>
                  </a:lnTo>
                  <a:lnTo>
                    <a:pt x="859862" y="207331"/>
                  </a:lnTo>
                  <a:lnTo>
                    <a:pt x="866177" y="209435"/>
                  </a:lnTo>
                  <a:lnTo>
                    <a:pt x="872492" y="207331"/>
                  </a:lnTo>
                  <a:close/>
                  <a:moveTo>
                    <a:pt x="1076680" y="228381"/>
                  </a:moveTo>
                  <a:lnTo>
                    <a:pt x="1076680" y="232591"/>
                  </a:lnTo>
                  <a:cubicBezTo>
                    <a:pt x="1073873" y="235397"/>
                    <a:pt x="1069663" y="238204"/>
                    <a:pt x="1064050" y="241011"/>
                  </a:cubicBezTo>
                  <a:lnTo>
                    <a:pt x="1061945" y="236801"/>
                  </a:lnTo>
                  <a:lnTo>
                    <a:pt x="1074575" y="228381"/>
                  </a:lnTo>
                  <a:lnTo>
                    <a:pt x="1076680" y="228381"/>
                  </a:lnTo>
                  <a:close/>
                  <a:moveTo>
                    <a:pt x="769346" y="363102"/>
                  </a:moveTo>
                  <a:lnTo>
                    <a:pt x="771451" y="367312"/>
                  </a:lnTo>
                  <a:lnTo>
                    <a:pt x="758821" y="373627"/>
                  </a:lnTo>
                  <a:lnTo>
                    <a:pt x="760926" y="369417"/>
                  </a:lnTo>
                  <a:lnTo>
                    <a:pt x="756716" y="365207"/>
                  </a:lnTo>
                  <a:lnTo>
                    <a:pt x="769346" y="363102"/>
                  </a:lnTo>
                  <a:close/>
                  <a:moveTo>
                    <a:pt x="1040895" y="318897"/>
                  </a:moveTo>
                  <a:lnTo>
                    <a:pt x="1040895" y="323107"/>
                  </a:lnTo>
                  <a:lnTo>
                    <a:pt x="1034580" y="323107"/>
                  </a:lnTo>
                  <a:lnTo>
                    <a:pt x="1034580" y="325212"/>
                  </a:lnTo>
                  <a:lnTo>
                    <a:pt x="1036685" y="329422"/>
                  </a:lnTo>
                  <a:lnTo>
                    <a:pt x="1028264" y="327317"/>
                  </a:lnTo>
                  <a:lnTo>
                    <a:pt x="1038790" y="318897"/>
                  </a:lnTo>
                  <a:lnTo>
                    <a:pt x="1040895" y="318897"/>
                  </a:lnTo>
                  <a:close/>
                  <a:moveTo>
                    <a:pt x="973534" y="344157"/>
                  </a:moveTo>
                  <a:lnTo>
                    <a:pt x="969324" y="348367"/>
                  </a:lnTo>
                  <a:lnTo>
                    <a:pt x="963009" y="348367"/>
                  </a:lnTo>
                  <a:lnTo>
                    <a:pt x="963009" y="344157"/>
                  </a:lnTo>
                  <a:lnTo>
                    <a:pt x="973534" y="3441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6" name="任意多边形: 形状 765">
              <a:extLst>
                <a:ext uri="{FF2B5EF4-FFF2-40B4-BE49-F238E27FC236}">
                  <a16:creationId xmlns:a16="http://schemas.microsoft.com/office/drawing/2014/main" xmlns="" id="{100BE382-DEE7-441A-8E2D-DF88F938598A}"/>
                </a:ext>
              </a:extLst>
            </p:cNvPr>
            <p:cNvSpPr/>
            <p:nvPr/>
          </p:nvSpPr>
          <p:spPr>
            <a:xfrm flipH="1">
              <a:off x="1975729" y="3883837"/>
              <a:ext cx="10526" cy="8420"/>
            </a:xfrm>
            <a:custGeom>
              <a:avLst/>
              <a:gdLst/>
              <a:ahLst/>
              <a:cxnLst/>
              <a:rect l="l" t="t" r="r" b="b"/>
              <a:pathLst>
                <a:path w="10526" h="8420">
                  <a:moveTo>
                    <a:pt x="10526" y="0"/>
                  </a:moveTo>
                  <a:lnTo>
                    <a:pt x="0" y="4210"/>
                  </a:lnTo>
                  <a:lnTo>
                    <a:pt x="0" y="8420"/>
                  </a:lnTo>
                  <a:cubicBezTo>
                    <a:pt x="1404" y="7017"/>
                    <a:pt x="3158" y="6315"/>
                    <a:pt x="5263" y="6315"/>
                  </a:cubicBezTo>
                  <a:cubicBezTo>
                    <a:pt x="7368" y="6315"/>
                    <a:pt x="9122" y="5613"/>
                    <a:pt x="10526" y="4210"/>
                  </a:cubicBezTo>
                  <a:lnTo>
                    <a:pt x="1052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7" name="任意多边形: 形状 766">
              <a:extLst>
                <a:ext uri="{FF2B5EF4-FFF2-40B4-BE49-F238E27FC236}">
                  <a16:creationId xmlns:a16="http://schemas.microsoft.com/office/drawing/2014/main" xmlns="" id="{1CA4BA09-C509-470D-BFDD-B4143FEE0930}"/>
                </a:ext>
              </a:extLst>
            </p:cNvPr>
            <p:cNvSpPr/>
            <p:nvPr/>
          </p:nvSpPr>
          <p:spPr>
            <a:xfrm flipH="1">
              <a:off x="1906264" y="3890152"/>
              <a:ext cx="8420" cy="4210"/>
            </a:xfrm>
            <a:custGeom>
              <a:avLst/>
              <a:gdLst/>
              <a:ahLst/>
              <a:cxnLst/>
              <a:rect l="l" t="t" r="r" b="b"/>
              <a:pathLst>
                <a:path w="8420" h="4210">
                  <a:moveTo>
                    <a:pt x="8420" y="0"/>
                  </a:moveTo>
                  <a:lnTo>
                    <a:pt x="0" y="0"/>
                  </a:lnTo>
                  <a:lnTo>
                    <a:pt x="0" y="4210"/>
                  </a:lnTo>
                  <a:lnTo>
                    <a:pt x="8420" y="4210"/>
                  </a:lnTo>
                  <a:lnTo>
                    <a:pt x="84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8" name="任意多边形: 形状 767">
              <a:extLst>
                <a:ext uri="{FF2B5EF4-FFF2-40B4-BE49-F238E27FC236}">
                  <a16:creationId xmlns:a16="http://schemas.microsoft.com/office/drawing/2014/main" xmlns="" id="{F2B9C855-36FA-4292-9887-D8509401B79B}"/>
                </a:ext>
              </a:extLst>
            </p:cNvPr>
            <p:cNvSpPr/>
            <p:nvPr/>
          </p:nvSpPr>
          <p:spPr>
            <a:xfrm flipH="1">
              <a:off x="1923105" y="3896467"/>
              <a:ext cx="18945" cy="8420"/>
            </a:xfrm>
            <a:custGeom>
              <a:avLst/>
              <a:gdLst/>
              <a:ahLst/>
              <a:cxnLst/>
              <a:rect l="l" t="t" r="r" b="b"/>
              <a:pathLst>
                <a:path w="18945" h="8420">
                  <a:moveTo>
                    <a:pt x="18945" y="0"/>
                  </a:moveTo>
                  <a:cubicBezTo>
                    <a:pt x="14735" y="4210"/>
                    <a:pt x="8420" y="6315"/>
                    <a:pt x="0" y="6315"/>
                  </a:cubicBezTo>
                  <a:lnTo>
                    <a:pt x="4210" y="8420"/>
                  </a:lnTo>
                  <a:lnTo>
                    <a:pt x="18945" y="6315"/>
                  </a:lnTo>
                  <a:lnTo>
                    <a:pt x="189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9" name="任意多边形: 形状 768">
              <a:extLst>
                <a:ext uri="{FF2B5EF4-FFF2-40B4-BE49-F238E27FC236}">
                  <a16:creationId xmlns:a16="http://schemas.microsoft.com/office/drawing/2014/main" xmlns="" id="{9388418F-7870-4FCA-9F20-B3EE7F8983F3}"/>
                </a:ext>
              </a:extLst>
            </p:cNvPr>
            <p:cNvSpPr/>
            <p:nvPr/>
          </p:nvSpPr>
          <p:spPr>
            <a:xfrm flipH="1">
              <a:off x="2026251" y="3902783"/>
              <a:ext cx="14735" cy="10525"/>
            </a:xfrm>
            <a:custGeom>
              <a:avLst/>
              <a:gdLst/>
              <a:ahLst/>
              <a:cxnLst/>
              <a:rect l="l" t="t" r="r" b="b"/>
              <a:pathLst>
                <a:path w="14735" h="10525">
                  <a:moveTo>
                    <a:pt x="14735" y="0"/>
                  </a:moveTo>
                  <a:lnTo>
                    <a:pt x="0" y="6315"/>
                  </a:lnTo>
                  <a:lnTo>
                    <a:pt x="0" y="10525"/>
                  </a:lnTo>
                  <a:cubicBezTo>
                    <a:pt x="8420" y="7719"/>
                    <a:pt x="13332" y="4210"/>
                    <a:pt x="1473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0" name="任意多边形: 形状 769">
              <a:extLst>
                <a:ext uri="{FF2B5EF4-FFF2-40B4-BE49-F238E27FC236}">
                  <a16:creationId xmlns:a16="http://schemas.microsoft.com/office/drawing/2014/main" xmlns="" id="{498C43E5-476F-45E0-A2D7-6204E424263F}"/>
                </a:ext>
              </a:extLst>
            </p:cNvPr>
            <p:cNvSpPr/>
            <p:nvPr/>
          </p:nvSpPr>
          <p:spPr>
            <a:xfrm flipH="1">
              <a:off x="2011515" y="3909098"/>
              <a:ext cx="8420" cy="6315"/>
            </a:xfrm>
            <a:custGeom>
              <a:avLst/>
              <a:gdLst/>
              <a:ahLst/>
              <a:cxnLst/>
              <a:rect l="l" t="t" r="r" b="b"/>
              <a:pathLst>
                <a:path w="8420" h="6315">
                  <a:moveTo>
                    <a:pt x="8420" y="0"/>
                  </a:moveTo>
                  <a:lnTo>
                    <a:pt x="4210" y="0"/>
                  </a:lnTo>
                  <a:lnTo>
                    <a:pt x="0" y="6315"/>
                  </a:lnTo>
                  <a:cubicBezTo>
                    <a:pt x="2807" y="6315"/>
                    <a:pt x="5613" y="4210"/>
                    <a:pt x="842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1" name="任意多边形: 形状 770">
              <a:extLst>
                <a:ext uri="{FF2B5EF4-FFF2-40B4-BE49-F238E27FC236}">
                  <a16:creationId xmlns:a16="http://schemas.microsoft.com/office/drawing/2014/main" xmlns="" id="{CC046C51-DB3D-4A0C-8F9B-EB39064951CC}"/>
                </a:ext>
              </a:extLst>
            </p:cNvPr>
            <p:cNvSpPr/>
            <p:nvPr/>
          </p:nvSpPr>
          <p:spPr>
            <a:xfrm flipH="1">
              <a:off x="2026251" y="3915413"/>
              <a:ext cx="23155" cy="10525"/>
            </a:xfrm>
            <a:custGeom>
              <a:avLst/>
              <a:gdLst/>
              <a:ahLst/>
              <a:cxnLst/>
              <a:rect l="l" t="t" r="r" b="b"/>
              <a:pathLst>
                <a:path w="23155" h="10525">
                  <a:moveTo>
                    <a:pt x="23155" y="0"/>
                  </a:moveTo>
                  <a:lnTo>
                    <a:pt x="0" y="6315"/>
                  </a:lnTo>
                  <a:lnTo>
                    <a:pt x="0" y="10525"/>
                  </a:lnTo>
                  <a:lnTo>
                    <a:pt x="231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2" name="任意多边形: 形状 771">
              <a:extLst>
                <a:ext uri="{FF2B5EF4-FFF2-40B4-BE49-F238E27FC236}">
                  <a16:creationId xmlns:a16="http://schemas.microsoft.com/office/drawing/2014/main" xmlns="" id="{819C1282-B3AA-44F7-ABAF-DBCF85A32616}"/>
                </a:ext>
              </a:extLst>
            </p:cNvPr>
            <p:cNvSpPr/>
            <p:nvPr/>
          </p:nvSpPr>
          <p:spPr>
            <a:xfrm flipH="1">
              <a:off x="1996781" y="3917517"/>
              <a:ext cx="10525" cy="4210"/>
            </a:xfrm>
            <a:custGeom>
              <a:avLst/>
              <a:gdLst/>
              <a:ahLst/>
              <a:cxnLst/>
              <a:rect l="l" t="t" r="r" b="b"/>
              <a:pathLst>
                <a:path w="10525" h="4210">
                  <a:moveTo>
                    <a:pt x="10525" y="0"/>
                  </a:moveTo>
                  <a:lnTo>
                    <a:pt x="6315" y="0"/>
                  </a:lnTo>
                  <a:lnTo>
                    <a:pt x="0" y="4210"/>
                  </a:lnTo>
                  <a:lnTo>
                    <a:pt x="10525" y="4210"/>
                  </a:ln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3" name="任意多边形: 形状 772">
              <a:extLst>
                <a:ext uri="{FF2B5EF4-FFF2-40B4-BE49-F238E27FC236}">
                  <a16:creationId xmlns:a16="http://schemas.microsoft.com/office/drawing/2014/main" xmlns="" id="{AA91F792-4203-40D4-8E98-EE56A611F586}"/>
                </a:ext>
              </a:extLst>
            </p:cNvPr>
            <p:cNvSpPr/>
            <p:nvPr/>
          </p:nvSpPr>
          <p:spPr>
            <a:xfrm flipH="1">
              <a:off x="1925210" y="3923833"/>
              <a:ext cx="10525" cy="6315"/>
            </a:xfrm>
            <a:custGeom>
              <a:avLst/>
              <a:gdLst/>
              <a:ahLst/>
              <a:cxnLst/>
              <a:rect l="l" t="t" r="r" b="b"/>
              <a:pathLst>
                <a:path w="10525" h="6315">
                  <a:moveTo>
                    <a:pt x="10525" y="0"/>
                  </a:moveTo>
                  <a:lnTo>
                    <a:pt x="8420" y="0"/>
                  </a:lnTo>
                  <a:lnTo>
                    <a:pt x="0" y="6315"/>
                  </a:lnTo>
                  <a:lnTo>
                    <a:pt x="2105" y="6315"/>
                  </a:ln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4" name="任意多边形: 形状 773">
              <a:extLst>
                <a:ext uri="{FF2B5EF4-FFF2-40B4-BE49-F238E27FC236}">
                  <a16:creationId xmlns:a16="http://schemas.microsoft.com/office/drawing/2014/main" xmlns="" id="{2EA703BD-613F-483C-88BE-208E9CD295CA}"/>
                </a:ext>
              </a:extLst>
            </p:cNvPr>
            <p:cNvSpPr/>
            <p:nvPr/>
          </p:nvSpPr>
          <p:spPr>
            <a:xfrm flipH="1">
              <a:off x="2449361" y="3940674"/>
              <a:ext cx="14735" cy="6315"/>
            </a:xfrm>
            <a:custGeom>
              <a:avLst/>
              <a:gdLst/>
              <a:ahLst/>
              <a:cxnLst/>
              <a:rect l="l" t="t" r="r" b="b"/>
              <a:pathLst>
                <a:path w="14735" h="6315">
                  <a:moveTo>
                    <a:pt x="0" y="0"/>
                  </a:moveTo>
                  <a:lnTo>
                    <a:pt x="0" y="4210"/>
                  </a:lnTo>
                  <a:lnTo>
                    <a:pt x="12630" y="6315"/>
                  </a:lnTo>
                  <a:lnTo>
                    <a:pt x="14735" y="6315"/>
                  </a:lnTo>
                  <a:cubicBezTo>
                    <a:pt x="10525" y="2105"/>
                    <a:pt x="5613" y="0"/>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5" name="任意多边形: 形状 774">
              <a:extLst>
                <a:ext uri="{FF2B5EF4-FFF2-40B4-BE49-F238E27FC236}">
                  <a16:creationId xmlns:a16="http://schemas.microsoft.com/office/drawing/2014/main" xmlns="" id="{5DDEE289-A2FB-40FC-A9F9-A596FDAF08CC}"/>
                </a:ext>
              </a:extLst>
            </p:cNvPr>
            <p:cNvSpPr/>
            <p:nvPr/>
          </p:nvSpPr>
          <p:spPr>
            <a:xfrm flipH="1">
              <a:off x="2032565" y="3963829"/>
              <a:ext cx="31576" cy="14735"/>
            </a:xfrm>
            <a:custGeom>
              <a:avLst/>
              <a:gdLst/>
              <a:ahLst/>
              <a:cxnLst/>
              <a:rect l="l" t="t" r="r" b="b"/>
              <a:pathLst>
                <a:path w="31576" h="14735">
                  <a:moveTo>
                    <a:pt x="31576" y="0"/>
                  </a:moveTo>
                  <a:lnTo>
                    <a:pt x="0" y="14735"/>
                  </a:lnTo>
                  <a:lnTo>
                    <a:pt x="6316" y="14735"/>
                  </a:lnTo>
                  <a:lnTo>
                    <a:pt x="31576" y="2105"/>
                  </a:lnTo>
                  <a:lnTo>
                    <a:pt x="3157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6" name="任意多边形: 形状 775">
              <a:extLst>
                <a:ext uri="{FF2B5EF4-FFF2-40B4-BE49-F238E27FC236}">
                  <a16:creationId xmlns:a16="http://schemas.microsoft.com/office/drawing/2014/main" xmlns="" id="{AEF28A70-78A5-435C-B3C4-540FB985D319}"/>
                </a:ext>
              </a:extLst>
            </p:cNvPr>
            <p:cNvSpPr/>
            <p:nvPr/>
          </p:nvSpPr>
          <p:spPr>
            <a:xfrm flipH="1">
              <a:off x="1923105" y="4008033"/>
              <a:ext cx="6315" cy="4210"/>
            </a:xfrm>
            <a:custGeom>
              <a:avLst/>
              <a:gdLst/>
              <a:ahLst/>
              <a:cxnLst/>
              <a:rect l="l" t="t" r="r" b="b"/>
              <a:pathLst>
                <a:path w="6315" h="4210">
                  <a:moveTo>
                    <a:pt x="6315" y="0"/>
                  </a:moveTo>
                  <a:lnTo>
                    <a:pt x="4210" y="0"/>
                  </a:lnTo>
                  <a:lnTo>
                    <a:pt x="0" y="4210"/>
                  </a:lnTo>
                  <a:lnTo>
                    <a:pt x="6315" y="4210"/>
                  </a:lnTo>
                  <a:lnTo>
                    <a:pt x="631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7" name="任意多边形: 形状 776">
              <a:extLst>
                <a:ext uri="{FF2B5EF4-FFF2-40B4-BE49-F238E27FC236}">
                  <a16:creationId xmlns:a16="http://schemas.microsoft.com/office/drawing/2014/main" xmlns="" id="{07604A6A-F450-477C-A5C4-136303FBFBF3}"/>
                </a:ext>
              </a:extLst>
            </p:cNvPr>
            <p:cNvSpPr/>
            <p:nvPr/>
          </p:nvSpPr>
          <p:spPr>
            <a:xfrm flipH="1">
              <a:off x="2036776" y="4079604"/>
              <a:ext cx="18945" cy="12630"/>
            </a:xfrm>
            <a:custGeom>
              <a:avLst/>
              <a:gdLst/>
              <a:ahLst/>
              <a:cxnLst/>
              <a:rect l="l" t="t" r="r" b="b"/>
              <a:pathLst>
                <a:path w="18945" h="12630">
                  <a:moveTo>
                    <a:pt x="18945" y="0"/>
                  </a:moveTo>
                  <a:cubicBezTo>
                    <a:pt x="10525" y="1404"/>
                    <a:pt x="4210" y="5614"/>
                    <a:pt x="0" y="12630"/>
                  </a:cubicBezTo>
                  <a:lnTo>
                    <a:pt x="4210" y="12630"/>
                  </a:lnTo>
                  <a:lnTo>
                    <a:pt x="189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8" name="任意多边形: 形状 777">
              <a:extLst>
                <a:ext uri="{FF2B5EF4-FFF2-40B4-BE49-F238E27FC236}">
                  <a16:creationId xmlns:a16="http://schemas.microsoft.com/office/drawing/2014/main" xmlns="" id="{02E42819-8ED8-4E37-9783-FDDF469B7135}"/>
                </a:ext>
              </a:extLst>
            </p:cNvPr>
            <p:cNvSpPr/>
            <p:nvPr/>
          </p:nvSpPr>
          <p:spPr>
            <a:xfrm flipH="1">
              <a:off x="1984150" y="4098549"/>
              <a:ext cx="25260" cy="14736"/>
            </a:xfrm>
            <a:custGeom>
              <a:avLst/>
              <a:gdLst/>
              <a:ahLst/>
              <a:cxnLst/>
              <a:rect l="l" t="t" r="r" b="b"/>
              <a:pathLst>
                <a:path w="25260" h="14736">
                  <a:moveTo>
                    <a:pt x="25260" y="0"/>
                  </a:moveTo>
                  <a:lnTo>
                    <a:pt x="23155" y="0"/>
                  </a:lnTo>
                  <a:lnTo>
                    <a:pt x="0" y="14736"/>
                  </a:lnTo>
                  <a:lnTo>
                    <a:pt x="25260" y="4210"/>
                  </a:lnTo>
                  <a:lnTo>
                    <a:pt x="2526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9" name="任意多边形: 形状 778">
              <a:extLst>
                <a:ext uri="{FF2B5EF4-FFF2-40B4-BE49-F238E27FC236}">
                  <a16:creationId xmlns:a16="http://schemas.microsoft.com/office/drawing/2014/main" xmlns="" id="{685EE564-B762-4E49-8FEF-5D7F8A6C1C5B}"/>
                </a:ext>
              </a:extLst>
            </p:cNvPr>
            <p:cNvSpPr/>
            <p:nvPr/>
          </p:nvSpPr>
          <p:spPr>
            <a:xfrm flipH="1">
              <a:off x="2024145" y="4098550"/>
              <a:ext cx="8420" cy="6315"/>
            </a:xfrm>
            <a:custGeom>
              <a:avLst/>
              <a:gdLst/>
              <a:ahLst/>
              <a:cxnLst/>
              <a:rect l="l" t="t" r="r" b="b"/>
              <a:pathLst>
                <a:path w="8420" h="6315">
                  <a:moveTo>
                    <a:pt x="8420" y="0"/>
                  </a:moveTo>
                  <a:lnTo>
                    <a:pt x="6315" y="0"/>
                  </a:lnTo>
                  <a:lnTo>
                    <a:pt x="0" y="6315"/>
                  </a:lnTo>
                  <a:lnTo>
                    <a:pt x="4210" y="6315"/>
                  </a:lnTo>
                  <a:lnTo>
                    <a:pt x="8420" y="4210"/>
                  </a:lnTo>
                  <a:lnTo>
                    <a:pt x="84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0" name="任意多边形: 形状 779">
              <a:extLst>
                <a:ext uri="{FF2B5EF4-FFF2-40B4-BE49-F238E27FC236}">
                  <a16:creationId xmlns:a16="http://schemas.microsoft.com/office/drawing/2014/main" xmlns="" id="{47F36AEC-129B-4939-B5E3-FF6604E16581}"/>
                </a:ext>
              </a:extLst>
            </p:cNvPr>
            <p:cNvSpPr/>
            <p:nvPr/>
          </p:nvSpPr>
          <p:spPr>
            <a:xfrm flipH="1">
              <a:off x="2000991" y="4125916"/>
              <a:ext cx="10525" cy="6315"/>
            </a:xfrm>
            <a:custGeom>
              <a:avLst/>
              <a:gdLst/>
              <a:ahLst/>
              <a:cxnLst/>
              <a:rect l="l" t="t" r="r" b="b"/>
              <a:pathLst>
                <a:path w="10525" h="6315">
                  <a:moveTo>
                    <a:pt x="10525" y="0"/>
                  </a:moveTo>
                  <a:lnTo>
                    <a:pt x="6315" y="0"/>
                  </a:lnTo>
                  <a:lnTo>
                    <a:pt x="0" y="2105"/>
                  </a:lnTo>
                  <a:lnTo>
                    <a:pt x="4210" y="6315"/>
                  </a:lnTo>
                  <a:cubicBezTo>
                    <a:pt x="8420" y="6315"/>
                    <a:pt x="10525" y="4210"/>
                    <a:pt x="1052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1" name="任意多边形: 形状 780">
              <a:extLst>
                <a:ext uri="{FF2B5EF4-FFF2-40B4-BE49-F238E27FC236}">
                  <a16:creationId xmlns:a16="http://schemas.microsoft.com/office/drawing/2014/main" xmlns="" id="{42FBB732-A3DD-413E-8DC8-B1A7CB390DF2}"/>
                </a:ext>
              </a:extLst>
            </p:cNvPr>
            <p:cNvSpPr/>
            <p:nvPr/>
          </p:nvSpPr>
          <p:spPr>
            <a:xfrm flipH="1">
              <a:off x="2015726" y="4132230"/>
              <a:ext cx="10525" cy="4210"/>
            </a:xfrm>
            <a:custGeom>
              <a:avLst/>
              <a:gdLst/>
              <a:ahLst/>
              <a:cxnLst/>
              <a:rect l="l" t="t" r="r" b="b"/>
              <a:pathLst>
                <a:path w="10525" h="4210">
                  <a:moveTo>
                    <a:pt x="10525" y="0"/>
                  </a:moveTo>
                  <a:lnTo>
                    <a:pt x="6315" y="0"/>
                  </a:lnTo>
                  <a:lnTo>
                    <a:pt x="0" y="2105"/>
                  </a:lnTo>
                  <a:lnTo>
                    <a:pt x="0" y="4210"/>
                  </a:lnTo>
                  <a:lnTo>
                    <a:pt x="105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2" name="任意多边形: 形状 781">
              <a:extLst>
                <a:ext uri="{FF2B5EF4-FFF2-40B4-BE49-F238E27FC236}">
                  <a16:creationId xmlns:a16="http://schemas.microsoft.com/office/drawing/2014/main" xmlns="" id="{AF246D12-083F-41EF-A6FD-409D0F5F72ED}"/>
                </a:ext>
              </a:extLst>
            </p:cNvPr>
            <p:cNvSpPr/>
            <p:nvPr/>
          </p:nvSpPr>
          <p:spPr>
            <a:xfrm flipH="1">
              <a:off x="2169392" y="4146966"/>
              <a:ext cx="8420" cy="6315"/>
            </a:xfrm>
            <a:custGeom>
              <a:avLst/>
              <a:gdLst/>
              <a:ahLst/>
              <a:cxnLst/>
              <a:rect l="l" t="t" r="r" b="b"/>
              <a:pathLst>
                <a:path w="8420" h="6315">
                  <a:moveTo>
                    <a:pt x="8420" y="0"/>
                  </a:moveTo>
                  <a:lnTo>
                    <a:pt x="4210" y="0"/>
                  </a:lnTo>
                  <a:lnTo>
                    <a:pt x="0" y="6315"/>
                  </a:lnTo>
                  <a:lnTo>
                    <a:pt x="8420" y="4210"/>
                  </a:lnTo>
                  <a:lnTo>
                    <a:pt x="84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3" name="任意多边形: 形状 782">
              <a:extLst>
                <a:ext uri="{FF2B5EF4-FFF2-40B4-BE49-F238E27FC236}">
                  <a16:creationId xmlns:a16="http://schemas.microsoft.com/office/drawing/2014/main" xmlns="" id="{D6BC2766-CEB3-4392-97AB-A93A7C366689}"/>
                </a:ext>
              </a:extLst>
            </p:cNvPr>
            <p:cNvSpPr/>
            <p:nvPr/>
          </p:nvSpPr>
          <p:spPr>
            <a:xfrm flipH="1">
              <a:off x="2196758" y="4153281"/>
              <a:ext cx="10525" cy="6315"/>
            </a:xfrm>
            <a:custGeom>
              <a:avLst/>
              <a:gdLst/>
              <a:ahLst/>
              <a:cxnLst/>
              <a:rect l="l" t="t" r="r" b="b"/>
              <a:pathLst>
                <a:path w="10525" h="6315">
                  <a:moveTo>
                    <a:pt x="2105" y="0"/>
                  </a:moveTo>
                  <a:lnTo>
                    <a:pt x="0" y="4210"/>
                  </a:lnTo>
                  <a:lnTo>
                    <a:pt x="0" y="6315"/>
                  </a:lnTo>
                  <a:lnTo>
                    <a:pt x="10525" y="6315"/>
                  </a:lnTo>
                  <a:lnTo>
                    <a:pt x="21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4" name="任意多边形: 形状 783">
              <a:extLst>
                <a:ext uri="{FF2B5EF4-FFF2-40B4-BE49-F238E27FC236}">
                  <a16:creationId xmlns:a16="http://schemas.microsoft.com/office/drawing/2014/main" xmlns="" id="{0B956889-0593-4F53-A2BE-A75E80F09B77}"/>
                </a:ext>
              </a:extLst>
            </p:cNvPr>
            <p:cNvSpPr/>
            <p:nvPr/>
          </p:nvSpPr>
          <p:spPr>
            <a:xfrm flipH="1">
              <a:off x="2030461" y="4178540"/>
              <a:ext cx="18945" cy="8420"/>
            </a:xfrm>
            <a:custGeom>
              <a:avLst/>
              <a:gdLst/>
              <a:ahLst/>
              <a:cxnLst/>
              <a:rect l="l" t="t" r="r" b="b"/>
              <a:pathLst>
                <a:path w="18945" h="8420">
                  <a:moveTo>
                    <a:pt x="18945" y="0"/>
                  </a:moveTo>
                  <a:lnTo>
                    <a:pt x="16840" y="0"/>
                  </a:lnTo>
                  <a:lnTo>
                    <a:pt x="0" y="6315"/>
                  </a:lnTo>
                  <a:lnTo>
                    <a:pt x="0" y="8420"/>
                  </a:lnTo>
                  <a:lnTo>
                    <a:pt x="18945" y="4210"/>
                  </a:lnTo>
                  <a:lnTo>
                    <a:pt x="189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5" name="任意多边形: 形状 784">
              <a:extLst>
                <a:ext uri="{FF2B5EF4-FFF2-40B4-BE49-F238E27FC236}">
                  <a16:creationId xmlns:a16="http://schemas.microsoft.com/office/drawing/2014/main" xmlns="" id="{B7553BA1-BCEB-45A2-85BD-420FC3A769E6}"/>
                </a:ext>
              </a:extLst>
            </p:cNvPr>
            <p:cNvSpPr/>
            <p:nvPr/>
          </p:nvSpPr>
          <p:spPr>
            <a:xfrm flipH="1">
              <a:off x="2384105" y="4203801"/>
              <a:ext cx="12631" cy="8420"/>
            </a:xfrm>
            <a:custGeom>
              <a:avLst/>
              <a:gdLst/>
              <a:ahLst/>
              <a:cxnLst/>
              <a:rect l="l" t="t" r="r" b="b"/>
              <a:pathLst>
                <a:path w="12631" h="8420">
                  <a:moveTo>
                    <a:pt x="0" y="0"/>
                  </a:moveTo>
                  <a:lnTo>
                    <a:pt x="0" y="2105"/>
                  </a:lnTo>
                  <a:lnTo>
                    <a:pt x="8421" y="8420"/>
                  </a:lnTo>
                  <a:lnTo>
                    <a:pt x="12631" y="631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6" name="任意多边形: 形状 785">
              <a:extLst>
                <a:ext uri="{FF2B5EF4-FFF2-40B4-BE49-F238E27FC236}">
                  <a16:creationId xmlns:a16="http://schemas.microsoft.com/office/drawing/2014/main" xmlns="" id="{2E2A3CBD-4159-4644-9664-A8852CC71AEE}"/>
                </a:ext>
              </a:extLst>
            </p:cNvPr>
            <p:cNvSpPr/>
            <p:nvPr/>
          </p:nvSpPr>
          <p:spPr>
            <a:xfrm flipH="1">
              <a:off x="2335690" y="4205906"/>
              <a:ext cx="48415" cy="12630"/>
            </a:xfrm>
            <a:custGeom>
              <a:avLst/>
              <a:gdLst/>
              <a:ahLst/>
              <a:cxnLst/>
              <a:rect l="l" t="t" r="r" b="b"/>
              <a:pathLst>
                <a:path w="48415" h="12630">
                  <a:moveTo>
                    <a:pt x="10525" y="0"/>
                  </a:moveTo>
                  <a:lnTo>
                    <a:pt x="0" y="4210"/>
                  </a:lnTo>
                  <a:lnTo>
                    <a:pt x="48415" y="12630"/>
                  </a:lnTo>
                  <a:lnTo>
                    <a:pt x="48415" y="8420"/>
                  </a:lnTo>
                  <a:cubicBezTo>
                    <a:pt x="39995" y="5613"/>
                    <a:pt x="27365" y="2806"/>
                    <a:pt x="1052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7" name="任意多边形: 形状 786">
              <a:extLst>
                <a:ext uri="{FF2B5EF4-FFF2-40B4-BE49-F238E27FC236}">
                  <a16:creationId xmlns:a16="http://schemas.microsoft.com/office/drawing/2014/main" xmlns="" id="{17650C18-4371-45CE-973C-3FB19F73A71D}"/>
                </a:ext>
              </a:extLst>
            </p:cNvPr>
            <p:cNvSpPr/>
            <p:nvPr/>
          </p:nvSpPr>
          <p:spPr>
            <a:xfrm flipH="1">
              <a:off x="2137818" y="4210116"/>
              <a:ext cx="27365" cy="8420"/>
            </a:xfrm>
            <a:custGeom>
              <a:avLst/>
              <a:gdLst/>
              <a:ahLst/>
              <a:cxnLst/>
              <a:rect l="l" t="t" r="r" b="b"/>
              <a:pathLst>
                <a:path w="27365" h="8420">
                  <a:moveTo>
                    <a:pt x="27365" y="0"/>
                  </a:moveTo>
                  <a:lnTo>
                    <a:pt x="16840" y="0"/>
                  </a:lnTo>
                  <a:lnTo>
                    <a:pt x="0" y="2105"/>
                  </a:lnTo>
                  <a:lnTo>
                    <a:pt x="0" y="8420"/>
                  </a:lnTo>
                  <a:cubicBezTo>
                    <a:pt x="11227" y="5613"/>
                    <a:pt x="20349" y="2806"/>
                    <a:pt x="2736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8" name="任意多边形: 形状 787">
              <a:extLst>
                <a:ext uri="{FF2B5EF4-FFF2-40B4-BE49-F238E27FC236}">
                  <a16:creationId xmlns:a16="http://schemas.microsoft.com/office/drawing/2014/main" xmlns="" id="{6DBAC7ED-55B6-40C9-9897-F226BDBE9EBC}"/>
                </a:ext>
              </a:extLst>
            </p:cNvPr>
            <p:cNvSpPr/>
            <p:nvPr/>
          </p:nvSpPr>
          <p:spPr>
            <a:xfrm flipH="1">
              <a:off x="2310430" y="4212222"/>
              <a:ext cx="23155" cy="6315"/>
            </a:xfrm>
            <a:custGeom>
              <a:avLst/>
              <a:gdLst/>
              <a:ahLst/>
              <a:cxnLst/>
              <a:rect l="l" t="t" r="r" b="b"/>
              <a:pathLst>
                <a:path w="23155" h="6315">
                  <a:moveTo>
                    <a:pt x="18945" y="0"/>
                  </a:moveTo>
                  <a:lnTo>
                    <a:pt x="0" y="0"/>
                  </a:lnTo>
                  <a:lnTo>
                    <a:pt x="4210" y="6315"/>
                  </a:lnTo>
                  <a:lnTo>
                    <a:pt x="23155" y="6315"/>
                  </a:lnTo>
                  <a:lnTo>
                    <a:pt x="189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9" name="任意多边形: 形状 788">
              <a:extLst>
                <a:ext uri="{FF2B5EF4-FFF2-40B4-BE49-F238E27FC236}">
                  <a16:creationId xmlns:a16="http://schemas.microsoft.com/office/drawing/2014/main" xmlns="" id="{3E7BEEAD-F1E6-43C6-81FD-CDCE764B5D90}"/>
                </a:ext>
              </a:extLst>
            </p:cNvPr>
            <p:cNvSpPr/>
            <p:nvPr/>
          </p:nvSpPr>
          <p:spPr>
            <a:xfrm flipH="1">
              <a:off x="2289378" y="4216432"/>
              <a:ext cx="14736" cy="6315"/>
            </a:xfrm>
            <a:custGeom>
              <a:avLst/>
              <a:gdLst/>
              <a:ahLst/>
              <a:cxnLst/>
              <a:rect l="l" t="t" r="r" b="b"/>
              <a:pathLst>
                <a:path w="14736" h="6315">
                  <a:moveTo>
                    <a:pt x="0" y="0"/>
                  </a:moveTo>
                  <a:lnTo>
                    <a:pt x="0" y="4210"/>
                  </a:lnTo>
                  <a:lnTo>
                    <a:pt x="12631" y="6315"/>
                  </a:lnTo>
                  <a:lnTo>
                    <a:pt x="14736" y="6315"/>
                  </a:lnTo>
                  <a:lnTo>
                    <a:pt x="14736" y="210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90" name="文本框 789">
            <a:extLst>
              <a:ext uri="{FF2B5EF4-FFF2-40B4-BE49-F238E27FC236}">
                <a16:creationId xmlns:a16="http://schemas.microsoft.com/office/drawing/2014/main" xmlns="" id="{08E9B3B2-60A4-469E-8F15-F7C70CBC36C9}"/>
              </a:ext>
            </a:extLst>
          </p:cNvPr>
          <p:cNvSpPr txBox="1"/>
          <p:nvPr/>
        </p:nvSpPr>
        <p:spPr>
          <a:xfrm>
            <a:off x="2164845" y="3026991"/>
            <a:ext cx="1388458" cy="430887"/>
          </a:xfrm>
          <a:prstGeom prst="rect">
            <a:avLst/>
          </a:prstGeom>
          <a:noFill/>
        </p:spPr>
        <p:txBody>
          <a:bodyPr wrap="square" rtlCol="0">
            <a:spAutoFit/>
          </a:bodyPr>
          <a:lstStyle/>
          <a:p>
            <a:pPr algn="ctr"/>
            <a:r>
              <a:rPr lang="zh-CN" altLang="en-US" sz="2200" dirty="0">
                <a:latin typeface="+mj-ea"/>
                <a:ea typeface="+mj-ea"/>
              </a:rPr>
              <a:t>添加标题</a:t>
            </a:r>
            <a:endParaRPr lang="en-US" altLang="zh-CN" sz="2200" dirty="0">
              <a:latin typeface="+mj-ea"/>
              <a:ea typeface="+mj-ea"/>
            </a:endParaRPr>
          </a:p>
        </p:txBody>
      </p:sp>
      <p:sp>
        <p:nvSpPr>
          <p:cNvPr id="791" name="文本框 790">
            <a:extLst>
              <a:ext uri="{FF2B5EF4-FFF2-40B4-BE49-F238E27FC236}">
                <a16:creationId xmlns:a16="http://schemas.microsoft.com/office/drawing/2014/main" xmlns="" id="{A8D2A02B-8416-4D11-8723-FA167A23AAD1}"/>
              </a:ext>
            </a:extLst>
          </p:cNvPr>
          <p:cNvSpPr txBox="1"/>
          <p:nvPr/>
        </p:nvSpPr>
        <p:spPr>
          <a:xfrm>
            <a:off x="4289056" y="3026991"/>
            <a:ext cx="1388458" cy="430887"/>
          </a:xfrm>
          <a:prstGeom prst="rect">
            <a:avLst/>
          </a:prstGeom>
          <a:noFill/>
        </p:spPr>
        <p:txBody>
          <a:bodyPr wrap="square" rtlCol="0">
            <a:spAutoFit/>
          </a:bodyPr>
          <a:lstStyle/>
          <a:p>
            <a:pPr algn="ctr"/>
            <a:r>
              <a:rPr lang="zh-CN" altLang="en-US" sz="2200" dirty="0">
                <a:latin typeface="+mj-ea"/>
                <a:ea typeface="+mj-ea"/>
              </a:rPr>
              <a:t>添加标题</a:t>
            </a:r>
            <a:endParaRPr lang="en-US" altLang="zh-CN" sz="2200" dirty="0">
              <a:latin typeface="+mj-ea"/>
              <a:ea typeface="+mj-ea"/>
            </a:endParaRPr>
          </a:p>
        </p:txBody>
      </p:sp>
      <p:sp>
        <p:nvSpPr>
          <p:cNvPr id="792" name="文本框 791">
            <a:extLst>
              <a:ext uri="{FF2B5EF4-FFF2-40B4-BE49-F238E27FC236}">
                <a16:creationId xmlns:a16="http://schemas.microsoft.com/office/drawing/2014/main" xmlns="" id="{9515FE6D-30C7-4F69-8FA7-F2AB716AEC8E}"/>
              </a:ext>
            </a:extLst>
          </p:cNvPr>
          <p:cNvSpPr txBox="1"/>
          <p:nvPr/>
        </p:nvSpPr>
        <p:spPr>
          <a:xfrm>
            <a:off x="6625491" y="2993940"/>
            <a:ext cx="1388458" cy="430887"/>
          </a:xfrm>
          <a:prstGeom prst="rect">
            <a:avLst/>
          </a:prstGeom>
          <a:noFill/>
        </p:spPr>
        <p:txBody>
          <a:bodyPr wrap="square" rtlCol="0">
            <a:spAutoFit/>
          </a:bodyPr>
          <a:lstStyle/>
          <a:p>
            <a:pPr algn="ctr"/>
            <a:r>
              <a:rPr lang="zh-CN" altLang="en-US" sz="2200" dirty="0">
                <a:latin typeface="+mj-ea"/>
                <a:ea typeface="+mj-ea"/>
              </a:rPr>
              <a:t>添加标题</a:t>
            </a:r>
            <a:endParaRPr lang="en-US" altLang="zh-CN" sz="2200" dirty="0">
              <a:latin typeface="+mj-ea"/>
              <a:ea typeface="+mj-ea"/>
            </a:endParaRPr>
          </a:p>
        </p:txBody>
      </p:sp>
      <p:sp>
        <p:nvSpPr>
          <p:cNvPr id="793" name="文本框 792">
            <a:extLst>
              <a:ext uri="{FF2B5EF4-FFF2-40B4-BE49-F238E27FC236}">
                <a16:creationId xmlns:a16="http://schemas.microsoft.com/office/drawing/2014/main" xmlns="" id="{90F53470-5697-4F6C-A0F8-1D5CB1303DCF}"/>
              </a:ext>
            </a:extLst>
          </p:cNvPr>
          <p:cNvSpPr txBox="1"/>
          <p:nvPr/>
        </p:nvSpPr>
        <p:spPr>
          <a:xfrm>
            <a:off x="8570525" y="2993940"/>
            <a:ext cx="1388458" cy="430887"/>
          </a:xfrm>
          <a:prstGeom prst="rect">
            <a:avLst/>
          </a:prstGeom>
          <a:noFill/>
        </p:spPr>
        <p:txBody>
          <a:bodyPr wrap="square" rtlCol="0">
            <a:spAutoFit/>
          </a:bodyPr>
          <a:lstStyle/>
          <a:p>
            <a:pPr algn="ctr"/>
            <a:r>
              <a:rPr lang="zh-CN" altLang="en-US" sz="2200" dirty="0">
                <a:latin typeface="+mj-ea"/>
                <a:ea typeface="+mj-ea"/>
              </a:rPr>
              <a:t>添加标题</a:t>
            </a:r>
            <a:endParaRPr lang="en-US" altLang="zh-CN" sz="2200" dirty="0">
              <a:latin typeface="+mj-ea"/>
              <a:ea typeface="+mj-ea"/>
            </a:endParaRPr>
          </a:p>
        </p:txBody>
      </p:sp>
      <p:sp>
        <p:nvSpPr>
          <p:cNvPr id="794" name="文本框 793">
            <a:extLst>
              <a:ext uri="{FF2B5EF4-FFF2-40B4-BE49-F238E27FC236}">
                <a16:creationId xmlns:a16="http://schemas.microsoft.com/office/drawing/2014/main" xmlns="" id="{F8E45971-7494-4582-BBC1-9D4FAE77B416}"/>
              </a:ext>
            </a:extLst>
          </p:cNvPr>
          <p:cNvSpPr txBox="1"/>
          <p:nvPr/>
        </p:nvSpPr>
        <p:spPr>
          <a:xfrm>
            <a:off x="1968641" y="3938664"/>
            <a:ext cx="1746568" cy="1430969"/>
          </a:xfrm>
          <a:prstGeom prst="rect">
            <a:avLst/>
          </a:prstGeom>
          <a:noFill/>
        </p:spPr>
        <p:txBody>
          <a:bodyPr wrap="square" rtlCol="0">
            <a:spAutoFit/>
          </a:bodyPr>
          <a:lstStyle/>
          <a:p>
            <a:pPr>
              <a:lnSpc>
                <a:spcPct val="130000"/>
              </a:lnSpc>
            </a:pPr>
            <a:r>
              <a:rPr lang="zh-CN" altLang="en-US" sz="1700" b="1" dirty="0">
                <a:solidFill>
                  <a:schemeClr val="tx1">
                    <a:lumMod val="95000"/>
                    <a:lumOff val="5000"/>
                  </a:schemeClr>
                </a:solidFill>
              </a:rPr>
              <a:t>请点击添加文字点击添加文字点击添加文字请点击添加文字。</a:t>
            </a:r>
          </a:p>
        </p:txBody>
      </p:sp>
      <p:sp>
        <p:nvSpPr>
          <p:cNvPr id="797" name="文本框 796">
            <a:extLst>
              <a:ext uri="{FF2B5EF4-FFF2-40B4-BE49-F238E27FC236}">
                <a16:creationId xmlns:a16="http://schemas.microsoft.com/office/drawing/2014/main" xmlns="" id="{302942B4-E335-4E91-80F2-C126B3D786CC}"/>
              </a:ext>
            </a:extLst>
          </p:cNvPr>
          <p:cNvSpPr txBox="1"/>
          <p:nvPr/>
        </p:nvSpPr>
        <p:spPr>
          <a:xfrm>
            <a:off x="4148248" y="3938665"/>
            <a:ext cx="1746568" cy="1430969"/>
          </a:xfrm>
          <a:prstGeom prst="rect">
            <a:avLst/>
          </a:prstGeom>
          <a:noFill/>
        </p:spPr>
        <p:txBody>
          <a:bodyPr wrap="square" rtlCol="0">
            <a:spAutoFit/>
          </a:bodyPr>
          <a:lstStyle/>
          <a:p>
            <a:pPr>
              <a:lnSpc>
                <a:spcPct val="130000"/>
              </a:lnSpc>
            </a:pPr>
            <a:r>
              <a:rPr lang="zh-CN" altLang="en-US" sz="1700" b="1" dirty="0">
                <a:solidFill>
                  <a:schemeClr val="tx1">
                    <a:lumMod val="95000"/>
                    <a:lumOff val="5000"/>
                  </a:schemeClr>
                </a:solidFill>
              </a:rPr>
              <a:t>请点击添加文字点击添加文字点击添加文字请点击添加文字。</a:t>
            </a:r>
          </a:p>
        </p:txBody>
      </p:sp>
      <p:sp>
        <p:nvSpPr>
          <p:cNvPr id="798" name="文本框 797">
            <a:extLst>
              <a:ext uri="{FF2B5EF4-FFF2-40B4-BE49-F238E27FC236}">
                <a16:creationId xmlns:a16="http://schemas.microsoft.com/office/drawing/2014/main" xmlns="" id="{0224AC35-D644-4D72-BD05-2263F38A0160}"/>
              </a:ext>
            </a:extLst>
          </p:cNvPr>
          <p:cNvSpPr txBox="1"/>
          <p:nvPr/>
        </p:nvSpPr>
        <p:spPr>
          <a:xfrm>
            <a:off x="6446436" y="3946722"/>
            <a:ext cx="1746568" cy="1430969"/>
          </a:xfrm>
          <a:prstGeom prst="rect">
            <a:avLst/>
          </a:prstGeom>
          <a:noFill/>
        </p:spPr>
        <p:txBody>
          <a:bodyPr wrap="square" rtlCol="0">
            <a:spAutoFit/>
          </a:bodyPr>
          <a:lstStyle/>
          <a:p>
            <a:pPr>
              <a:lnSpc>
                <a:spcPct val="130000"/>
              </a:lnSpc>
            </a:pPr>
            <a:r>
              <a:rPr lang="zh-CN" altLang="en-US" sz="1700" b="1" dirty="0">
                <a:solidFill>
                  <a:schemeClr val="tx1">
                    <a:lumMod val="95000"/>
                    <a:lumOff val="5000"/>
                  </a:schemeClr>
                </a:solidFill>
              </a:rPr>
              <a:t>请点击添加文字点击添加文字点击添加文字请点击添加文字。</a:t>
            </a:r>
          </a:p>
        </p:txBody>
      </p:sp>
      <p:sp>
        <p:nvSpPr>
          <p:cNvPr id="799" name="文本框 798">
            <a:extLst>
              <a:ext uri="{FF2B5EF4-FFF2-40B4-BE49-F238E27FC236}">
                <a16:creationId xmlns:a16="http://schemas.microsoft.com/office/drawing/2014/main" xmlns="" id="{DDA42936-029D-4332-8917-6E45FAD173D0}"/>
              </a:ext>
            </a:extLst>
          </p:cNvPr>
          <p:cNvSpPr txBox="1"/>
          <p:nvPr/>
        </p:nvSpPr>
        <p:spPr>
          <a:xfrm>
            <a:off x="8481037" y="3938665"/>
            <a:ext cx="1746568" cy="1430969"/>
          </a:xfrm>
          <a:prstGeom prst="rect">
            <a:avLst/>
          </a:prstGeom>
          <a:noFill/>
        </p:spPr>
        <p:txBody>
          <a:bodyPr wrap="square" rtlCol="0">
            <a:spAutoFit/>
          </a:bodyPr>
          <a:lstStyle/>
          <a:p>
            <a:pPr>
              <a:lnSpc>
                <a:spcPct val="130000"/>
              </a:lnSpc>
            </a:pPr>
            <a:r>
              <a:rPr lang="zh-CN" altLang="en-US" sz="1700" b="1" dirty="0">
                <a:solidFill>
                  <a:schemeClr val="tx1">
                    <a:lumMod val="95000"/>
                    <a:lumOff val="5000"/>
                  </a:schemeClr>
                </a:solidFill>
              </a:rPr>
              <a:t>请点击添加文字点击添加文字点击添加文字请点击添加文字。</a:t>
            </a:r>
          </a:p>
        </p:txBody>
      </p:sp>
      <p:sp>
        <p:nvSpPr>
          <p:cNvPr id="237" name="等腰三角形 236">
            <a:extLst>
              <a:ext uri="{FF2B5EF4-FFF2-40B4-BE49-F238E27FC236}">
                <a16:creationId xmlns:a16="http://schemas.microsoft.com/office/drawing/2014/main" xmlns="" id="{51AFA48B-087E-40B9-97D8-CD006E49737C}"/>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文本框 237">
            <a:extLst>
              <a:ext uri="{FF2B5EF4-FFF2-40B4-BE49-F238E27FC236}">
                <a16:creationId xmlns:a16="http://schemas.microsoft.com/office/drawing/2014/main" xmlns="" id="{E9B783AB-B7BA-497F-A206-E15E266C7CF9}"/>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04</a:t>
            </a:r>
            <a:endParaRPr lang="zh-CN" altLang="en-US" sz="3200" dirty="0">
              <a:solidFill>
                <a:schemeClr val="tx1">
                  <a:lumMod val="95000"/>
                  <a:lumOff val="5000"/>
                </a:schemeClr>
              </a:solidFill>
              <a:latin typeface="+mj-lt"/>
            </a:endParaRPr>
          </a:p>
        </p:txBody>
      </p:sp>
      <p:sp>
        <p:nvSpPr>
          <p:cNvPr id="239" name="矩形 238">
            <a:extLst>
              <a:ext uri="{FF2B5EF4-FFF2-40B4-BE49-F238E27FC236}">
                <a16:creationId xmlns:a16="http://schemas.microsoft.com/office/drawing/2014/main" xmlns="" id="{7EA90B6B-A206-49F2-8142-E6C62EC56363}"/>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文本框 239">
            <a:extLst>
              <a:ext uri="{FF2B5EF4-FFF2-40B4-BE49-F238E27FC236}">
                <a16:creationId xmlns:a16="http://schemas.microsoft.com/office/drawing/2014/main" xmlns="" id="{CB1BEBB4-B2D5-428D-A713-0A13BDDFE414}"/>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计划与展望</a:t>
            </a:r>
            <a:endParaRPr lang="en-US" altLang="zh-CN" sz="3200" dirty="0">
              <a:latin typeface="+mj-ea"/>
              <a:ea typeface="+mj-ea"/>
            </a:endParaRPr>
          </a:p>
        </p:txBody>
      </p:sp>
    </p:spTree>
    <p:extLst>
      <p:ext uri="{BB962C8B-B14F-4D97-AF65-F5344CB8AC3E}">
        <p14:creationId xmlns:p14="http://schemas.microsoft.com/office/powerpoint/2010/main" val="12667590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000">
        <p15:prstTrans prst="pageCurlSing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7"/>
                                        </p:tgtEl>
                                        <p:attrNameLst>
                                          <p:attrName>style.visibility</p:attrName>
                                        </p:attrNameLst>
                                      </p:cBhvr>
                                      <p:to>
                                        <p:strVal val="visible"/>
                                      </p:to>
                                    </p:set>
                                    <p:anim calcmode="lin" valueType="num">
                                      <p:cBhvr>
                                        <p:cTn id="7" dur="500" fill="hold"/>
                                        <p:tgtEl>
                                          <p:spTgt spid="237"/>
                                        </p:tgtEl>
                                        <p:attrNameLst>
                                          <p:attrName>ppt_w</p:attrName>
                                        </p:attrNameLst>
                                      </p:cBhvr>
                                      <p:tavLst>
                                        <p:tav tm="0">
                                          <p:val>
                                            <p:fltVal val="0"/>
                                          </p:val>
                                        </p:tav>
                                        <p:tav tm="100000">
                                          <p:val>
                                            <p:strVal val="#ppt_w"/>
                                          </p:val>
                                        </p:tav>
                                      </p:tavLst>
                                    </p:anim>
                                    <p:anim calcmode="lin" valueType="num">
                                      <p:cBhvr>
                                        <p:cTn id="8" dur="500" fill="hold"/>
                                        <p:tgtEl>
                                          <p:spTgt spid="237"/>
                                        </p:tgtEl>
                                        <p:attrNameLst>
                                          <p:attrName>ppt_h</p:attrName>
                                        </p:attrNameLst>
                                      </p:cBhvr>
                                      <p:tavLst>
                                        <p:tav tm="0">
                                          <p:val>
                                            <p:fltVal val="0"/>
                                          </p:val>
                                        </p:tav>
                                        <p:tav tm="100000">
                                          <p:val>
                                            <p:strVal val="#ppt_h"/>
                                          </p:val>
                                        </p:tav>
                                      </p:tavLst>
                                    </p:anim>
                                    <p:anim calcmode="lin" valueType="num">
                                      <p:cBhvr>
                                        <p:cTn id="9" dur="500" fill="hold"/>
                                        <p:tgtEl>
                                          <p:spTgt spid="237"/>
                                        </p:tgtEl>
                                        <p:attrNameLst>
                                          <p:attrName>style.rotation</p:attrName>
                                        </p:attrNameLst>
                                      </p:cBhvr>
                                      <p:tavLst>
                                        <p:tav tm="0">
                                          <p:val>
                                            <p:fltVal val="90"/>
                                          </p:val>
                                        </p:tav>
                                        <p:tav tm="100000">
                                          <p:val>
                                            <p:fltVal val="0"/>
                                          </p:val>
                                        </p:tav>
                                      </p:tavLst>
                                    </p:anim>
                                    <p:animEffect transition="in" filter="fade">
                                      <p:cBhvr>
                                        <p:cTn id="10" dur="500"/>
                                        <p:tgtEl>
                                          <p:spTgt spid="23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39"/>
                                        </p:tgtEl>
                                        <p:attrNameLst>
                                          <p:attrName>style.visibility</p:attrName>
                                        </p:attrNameLst>
                                      </p:cBhvr>
                                      <p:to>
                                        <p:strVal val="visible"/>
                                      </p:to>
                                    </p:set>
                                    <p:anim calcmode="lin" valueType="num">
                                      <p:cBhvr>
                                        <p:cTn id="14" dur="500" fill="hold"/>
                                        <p:tgtEl>
                                          <p:spTgt spid="239"/>
                                        </p:tgtEl>
                                        <p:attrNameLst>
                                          <p:attrName>ppt_w</p:attrName>
                                        </p:attrNameLst>
                                      </p:cBhvr>
                                      <p:tavLst>
                                        <p:tav tm="0">
                                          <p:val>
                                            <p:fltVal val="0"/>
                                          </p:val>
                                        </p:tav>
                                        <p:tav tm="100000">
                                          <p:val>
                                            <p:strVal val="#ppt_w"/>
                                          </p:val>
                                        </p:tav>
                                      </p:tavLst>
                                    </p:anim>
                                    <p:anim calcmode="lin" valueType="num">
                                      <p:cBhvr>
                                        <p:cTn id="15" dur="500" fill="hold"/>
                                        <p:tgtEl>
                                          <p:spTgt spid="239"/>
                                        </p:tgtEl>
                                        <p:attrNameLst>
                                          <p:attrName>ppt_h</p:attrName>
                                        </p:attrNameLst>
                                      </p:cBhvr>
                                      <p:tavLst>
                                        <p:tav tm="0">
                                          <p:val>
                                            <p:fltVal val="0"/>
                                          </p:val>
                                        </p:tav>
                                        <p:tav tm="100000">
                                          <p:val>
                                            <p:strVal val="#ppt_h"/>
                                          </p:val>
                                        </p:tav>
                                      </p:tavLst>
                                    </p:anim>
                                    <p:animEffect transition="in" filter="fade">
                                      <p:cBhvr>
                                        <p:cTn id="16" dur="500"/>
                                        <p:tgtEl>
                                          <p:spTgt spid="239"/>
                                        </p:tgtEl>
                                      </p:cBhvr>
                                    </p:animEffect>
                                  </p:childTnLst>
                                </p:cTn>
                              </p:par>
                            </p:childTnLst>
                          </p:cTn>
                        </p:par>
                        <p:par>
                          <p:cTn id="17" fill="hold">
                            <p:stCondLst>
                              <p:cond delay="1000"/>
                            </p:stCondLst>
                            <p:childTnLst>
                              <p:par>
                                <p:cTn id="18" presetID="16" presetClass="entr" presetSubtype="37" fill="hold" grpId="0" nodeType="afterEffect">
                                  <p:stCondLst>
                                    <p:cond delay="0"/>
                                  </p:stCondLst>
                                  <p:childTnLst>
                                    <p:set>
                                      <p:cBhvr>
                                        <p:cTn id="19" dur="1" fill="hold">
                                          <p:stCondLst>
                                            <p:cond delay="0"/>
                                          </p:stCondLst>
                                        </p:cTn>
                                        <p:tgtEl>
                                          <p:spTgt spid="790"/>
                                        </p:tgtEl>
                                        <p:attrNameLst>
                                          <p:attrName>style.visibility</p:attrName>
                                        </p:attrNameLst>
                                      </p:cBhvr>
                                      <p:to>
                                        <p:strVal val="visible"/>
                                      </p:to>
                                    </p:set>
                                    <p:animEffect transition="in" filter="barn(outVertical)">
                                      <p:cBhvr>
                                        <p:cTn id="20" dur="750"/>
                                        <p:tgtEl>
                                          <p:spTgt spid="790"/>
                                        </p:tgtEl>
                                      </p:cBhvr>
                                    </p:animEffect>
                                  </p:childTnLst>
                                </p:cTn>
                              </p:par>
                              <p:par>
                                <p:cTn id="21" presetID="47" presetClass="entr" presetSubtype="0" fill="hold" grpId="0" nodeType="withEffect">
                                  <p:stCondLst>
                                    <p:cond delay="0"/>
                                  </p:stCondLst>
                                  <p:childTnLst>
                                    <p:set>
                                      <p:cBhvr>
                                        <p:cTn id="22" dur="1" fill="hold">
                                          <p:stCondLst>
                                            <p:cond delay="0"/>
                                          </p:stCondLst>
                                        </p:cTn>
                                        <p:tgtEl>
                                          <p:spTgt spid="794"/>
                                        </p:tgtEl>
                                        <p:attrNameLst>
                                          <p:attrName>style.visibility</p:attrName>
                                        </p:attrNameLst>
                                      </p:cBhvr>
                                      <p:to>
                                        <p:strVal val="visible"/>
                                      </p:to>
                                    </p:set>
                                    <p:animEffect transition="in" filter="fade">
                                      <p:cBhvr>
                                        <p:cTn id="23" dur="1000"/>
                                        <p:tgtEl>
                                          <p:spTgt spid="794"/>
                                        </p:tgtEl>
                                      </p:cBhvr>
                                    </p:animEffect>
                                    <p:anim calcmode="lin" valueType="num">
                                      <p:cBhvr>
                                        <p:cTn id="24" dur="1000" fill="hold"/>
                                        <p:tgtEl>
                                          <p:spTgt spid="794"/>
                                        </p:tgtEl>
                                        <p:attrNameLst>
                                          <p:attrName>ppt_x</p:attrName>
                                        </p:attrNameLst>
                                      </p:cBhvr>
                                      <p:tavLst>
                                        <p:tav tm="0">
                                          <p:val>
                                            <p:strVal val="#ppt_x"/>
                                          </p:val>
                                        </p:tav>
                                        <p:tav tm="100000">
                                          <p:val>
                                            <p:strVal val="#ppt_x"/>
                                          </p:val>
                                        </p:tav>
                                      </p:tavLst>
                                    </p:anim>
                                    <p:anim calcmode="lin" valueType="num">
                                      <p:cBhvr>
                                        <p:cTn id="25" dur="1000" fill="hold"/>
                                        <p:tgtEl>
                                          <p:spTgt spid="79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55" presetClass="entr" presetSubtype="0" fill="hold" nodeType="afterEffect">
                                  <p:stCondLst>
                                    <p:cond delay="0"/>
                                  </p:stCondLst>
                                  <p:childTnLst>
                                    <p:set>
                                      <p:cBhvr>
                                        <p:cTn id="28" dur="1" fill="hold">
                                          <p:stCondLst>
                                            <p:cond delay="0"/>
                                          </p:stCondLst>
                                        </p:cTn>
                                        <p:tgtEl>
                                          <p:spTgt spid="706"/>
                                        </p:tgtEl>
                                        <p:attrNameLst>
                                          <p:attrName>style.visibility</p:attrName>
                                        </p:attrNameLst>
                                      </p:cBhvr>
                                      <p:to>
                                        <p:strVal val="visible"/>
                                      </p:to>
                                    </p:set>
                                    <p:anim calcmode="lin" valueType="num">
                                      <p:cBhvr>
                                        <p:cTn id="29" dur="500" fill="hold"/>
                                        <p:tgtEl>
                                          <p:spTgt spid="706"/>
                                        </p:tgtEl>
                                        <p:attrNameLst>
                                          <p:attrName>ppt_w</p:attrName>
                                        </p:attrNameLst>
                                      </p:cBhvr>
                                      <p:tavLst>
                                        <p:tav tm="0">
                                          <p:val>
                                            <p:strVal val="#ppt_w*0.70"/>
                                          </p:val>
                                        </p:tav>
                                        <p:tav tm="100000">
                                          <p:val>
                                            <p:strVal val="#ppt_w"/>
                                          </p:val>
                                        </p:tav>
                                      </p:tavLst>
                                    </p:anim>
                                    <p:anim calcmode="lin" valueType="num">
                                      <p:cBhvr>
                                        <p:cTn id="30" dur="500" fill="hold"/>
                                        <p:tgtEl>
                                          <p:spTgt spid="706"/>
                                        </p:tgtEl>
                                        <p:attrNameLst>
                                          <p:attrName>ppt_h</p:attrName>
                                        </p:attrNameLst>
                                      </p:cBhvr>
                                      <p:tavLst>
                                        <p:tav tm="0">
                                          <p:val>
                                            <p:strVal val="#ppt_h"/>
                                          </p:val>
                                        </p:tav>
                                        <p:tav tm="100000">
                                          <p:val>
                                            <p:strVal val="#ppt_h"/>
                                          </p:val>
                                        </p:tav>
                                      </p:tavLst>
                                    </p:anim>
                                    <p:animEffect transition="in" filter="fade">
                                      <p:cBhvr>
                                        <p:cTn id="31" dur="500"/>
                                        <p:tgtEl>
                                          <p:spTgt spid="706"/>
                                        </p:tgtEl>
                                      </p:cBhvr>
                                    </p:animEffect>
                                  </p:childTnLst>
                                </p:cTn>
                              </p:par>
                            </p:childTnLst>
                          </p:cTn>
                        </p:par>
                        <p:par>
                          <p:cTn id="32" fill="hold">
                            <p:stCondLst>
                              <p:cond delay="2500"/>
                            </p:stCondLst>
                            <p:childTnLst>
                              <p:par>
                                <p:cTn id="33" presetID="16" presetClass="entr" presetSubtype="37" fill="hold" grpId="0" nodeType="afterEffect">
                                  <p:stCondLst>
                                    <p:cond delay="0"/>
                                  </p:stCondLst>
                                  <p:childTnLst>
                                    <p:set>
                                      <p:cBhvr>
                                        <p:cTn id="34" dur="1" fill="hold">
                                          <p:stCondLst>
                                            <p:cond delay="0"/>
                                          </p:stCondLst>
                                        </p:cTn>
                                        <p:tgtEl>
                                          <p:spTgt spid="791"/>
                                        </p:tgtEl>
                                        <p:attrNameLst>
                                          <p:attrName>style.visibility</p:attrName>
                                        </p:attrNameLst>
                                      </p:cBhvr>
                                      <p:to>
                                        <p:strVal val="visible"/>
                                      </p:to>
                                    </p:set>
                                    <p:animEffect transition="in" filter="barn(outVertical)">
                                      <p:cBhvr>
                                        <p:cTn id="35" dur="750"/>
                                        <p:tgtEl>
                                          <p:spTgt spid="791"/>
                                        </p:tgtEl>
                                      </p:cBhvr>
                                    </p:animEffect>
                                  </p:childTnLst>
                                </p:cTn>
                              </p:par>
                              <p:par>
                                <p:cTn id="36" presetID="47" presetClass="entr" presetSubtype="0" fill="hold" grpId="0" nodeType="withEffect">
                                  <p:stCondLst>
                                    <p:cond delay="0"/>
                                  </p:stCondLst>
                                  <p:childTnLst>
                                    <p:set>
                                      <p:cBhvr>
                                        <p:cTn id="37" dur="1" fill="hold">
                                          <p:stCondLst>
                                            <p:cond delay="0"/>
                                          </p:stCondLst>
                                        </p:cTn>
                                        <p:tgtEl>
                                          <p:spTgt spid="797"/>
                                        </p:tgtEl>
                                        <p:attrNameLst>
                                          <p:attrName>style.visibility</p:attrName>
                                        </p:attrNameLst>
                                      </p:cBhvr>
                                      <p:to>
                                        <p:strVal val="visible"/>
                                      </p:to>
                                    </p:set>
                                    <p:animEffect transition="in" filter="fade">
                                      <p:cBhvr>
                                        <p:cTn id="38" dur="1000"/>
                                        <p:tgtEl>
                                          <p:spTgt spid="797"/>
                                        </p:tgtEl>
                                      </p:cBhvr>
                                    </p:animEffect>
                                    <p:anim calcmode="lin" valueType="num">
                                      <p:cBhvr>
                                        <p:cTn id="39" dur="1000" fill="hold"/>
                                        <p:tgtEl>
                                          <p:spTgt spid="797"/>
                                        </p:tgtEl>
                                        <p:attrNameLst>
                                          <p:attrName>ppt_x</p:attrName>
                                        </p:attrNameLst>
                                      </p:cBhvr>
                                      <p:tavLst>
                                        <p:tav tm="0">
                                          <p:val>
                                            <p:strVal val="#ppt_x"/>
                                          </p:val>
                                        </p:tav>
                                        <p:tav tm="100000">
                                          <p:val>
                                            <p:strVal val="#ppt_x"/>
                                          </p:val>
                                        </p:tav>
                                      </p:tavLst>
                                    </p:anim>
                                    <p:anim calcmode="lin" valueType="num">
                                      <p:cBhvr>
                                        <p:cTn id="40" dur="1000" fill="hold"/>
                                        <p:tgtEl>
                                          <p:spTgt spid="797"/>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55" presetClass="entr" presetSubtype="0" fill="hold" nodeType="afterEffect">
                                  <p:stCondLst>
                                    <p:cond delay="0"/>
                                  </p:stCondLst>
                                  <p:childTnLst>
                                    <p:set>
                                      <p:cBhvr>
                                        <p:cTn id="43" dur="1" fill="hold">
                                          <p:stCondLst>
                                            <p:cond delay="0"/>
                                          </p:stCondLst>
                                        </p:cTn>
                                        <p:tgtEl>
                                          <p:spTgt spid="576"/>
                                        </p:tgtEl>
                                        <p:attrNameLst>
                                          <p:attrName>style.visibility</p:attrName>
                                        </p:attrNameLst>
                                      </p:cBhvr>
                                      <p:to>
                                        <p:strVal val="visible"/>
                                      </p:to>
                                    </p:set>
                                    <p:anim calcmode="lin" valueType="num">
                                      <p:cBhvr>
                                        <p:cTn id="44" dur="500" fill="hold"/>
                                        <p:tgtEl>
                                          <p:spTgt spid="576"/>
                                        </p:tgtEl>
                                        <p:attrNameLst>
                                          <p:attrName>ppt_w</p:attrName>
                                        </p:attrNameLst>
                                      </p:cBhvr>
                                      <p:tavLst>
                                        <p:tav tm="0">
                                          <p:val>
                                            <p:strVal val="#ppt_w*0.70"/>
                                          </p:val>
                                        </p:tav>
                                        <p:tav tm="100000">
                                          <p:val>
                                            <p:strVal val="#ppt_w"/>
                                          </p:val>
                                        </p:tav>
                                      </p:tavLst>
                                    </p:anim>
                                    <p:anim calcmode="lin" valueType="num">
                                      <p:cBhvr>
                                        <p:cTn id="45" dur="500" fill="hold"/>
                                        <p:tgtEl>
                                          <p:spTgt spid="576"/>
                                        </p:tgtEl>
                                        <p:attrNameLst>
                                          <p:attrName>ppt_h</p:attrName>
                                        </p:attrNameLst>
                                      </p:cBhvr>
                                      <p:tavLst>
                                        <p:tav tm="0">
                                          <p:val>
                                            <p:strVal val="#ppt_h"/>
                                          </p:val>
                                        </p:tav>
                                        <p:tav tm="100000">
                                          <p:val>
                                            <p:strVal val="#ppt_h"/>
                                          </p:val>
                                        </p:tav>
                                      </p:tavLst>
                                    </p:anim>
                                    <p:animEffect transition="in" filter="fade">
                                      <p:cBhvr>
                                        <p:cTn id="46" dur="500"/>
                                        <p:tgtEl>
                                          <p:spTgt spid="576"/>
                                        </p:tgtEl>
                                      </p:cBhvr>
                                    </p:animEffect>
                                  </p:childTnLst>
                                </p:cTn>
                              </p:par>
                            </p:childTnLst>
                          </p:cTn>
                        </p:par>
                        <p:par>
                          <p:cTn id="47" fill="hold">
                            <p:stCondLst>
                              <p:cond delay="4000"/>
                            </p:stCondLst>
                            <p:childTnLst>
                              <p:par>
                                <p:cTn id="48" presetID="16" presetClass="entr" presetSubtype="37" fill="hold" grpId="0" nodeType="afterEffect">
                                  <p:stCondLst>
                                    <p:cond delay="0"/>
                                  </p:stCondLst>
                                  <p:childTnLst>
                                    <p:set>
                                      <p:cBhvr>
                                        <p:cTn id="49" dur="1" fill="hold">
                                          <p:stCondLst>
                                            <p:cond delay="0"/>
                                          </p:stCondLst>
                                        </p:cTn>
                                        <p:tgtEl>
                                          <p:spTgt spid="792"/>
                                        </p:tgtEl>
                                        <p:attrNameLst>
                                          <p:attrName>style.visibility</p:attrName>
                                        </p:attrNameLst>
                                      </p:cBhvr>
                                      <p:to>
                                        <p:strVal val="visible"/>
                                      </p:to>
                                    </p:set>
                                    <p:animEffect transition="in" filter="barn(outVertical)">
                                      <p:cBhvr>
                                        <p:cTn id="50" dur="750"/>
                                        <p:tgtEl>
                                          <p:spTgt spid="792"/>
                                        </p:tgtEl>
                                      </p:cBhvr>
                                    </p:animEffect>
                                  </p:childTnLst>
                                </p:cTn>
                              </p:par>
                              <p:par>
                                <p:cTn id="51" presetID="47" presetClass="entr" presetSubtype="0" fill="hold" grpId="0" nodeType="withEffect">
                                  <p:stCondLst>
                                    <p:cond delay="0"/>
                                  </p:stCondLst>
                                  <p:childTnLst>
                                    <p:set>
                                      <p:cBhvr>
                                        <p:cTn id="52" dur="1" fill="hold">
                                          <p:stCondLst>
                                            <p:cond delay="0"/>
                                          </p:stCondLst>
                                        </p:cTn>
                                        <p:tgtEl>
                                          <p:spTgt spid="798"/>
                                        </p:tgtEl>
                                        <p:attrNameLst>
                                          <p:attrName>style.visibility</p:attrName>
                                        </p:attrNameLst>
                                      </p:cBhvr>
                                      <p:to>
                                        <p:strVal val="visible"/>
                                      </p:to>
                                    </p:set>
                                    <p:animEffect transition="in" filter="fade">
                                      <p:cBhvr>
                                        <p:cTn id="53" dur="1000"/>
                                        <p:tgtEl>
                                          <p:spTgt spid="798"/>
                                        </p:tgtEl>
                                      </p:cBhvr>
                                    </p:animEffect>
                                    <p:anim calcmode="lin" valueType="num">
                                      <p:cBhvr>
                                        <p:cTn id="54" dur="1000" fill="hold"/>
                                        <p:tgtEl>
                                          <p:spTgt spid="798"/>
                                        </p:tgtEl>
                                        <p:attrNameLst>
                                          <p:attrName>ppt_x</p:attrName>
                                        </p:attrNameLst>
                                      </p:cBhvr>
                                      <p:tavLst>
                                        <p:tav tm="0">
                                          <p:val>
                                            <p:strVal val="#ppt_x"/>
                                          </p:val>
                                        </p:tav>
                                        <p:tav tm="100000">
                                          <p:val>
                                            <p:strVal val="#ppt_x"/>
                                          </p:val>
                                        </p:tav>
                                      </p:tavLst>
                                    </p:anim>
                                    <p:anim calcmode="lin" valueType="num">
                                      <p:cBhvr>
                                        <p:cTn id="55" dur="1000" fill="hold"/>
                                        <p:tgtEl>
                                          <p:spTgt spid="798"/>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55" presetClass="entr" presetSubtype="0" fill="hold" nodeType="afterEffect">
                                  <p:stCondLst>
                                    <p:cond delay="0"/>
                                  </p:stCondLst>
                                  <p:childTnLst>
                                    <p:set>
                                      <p:cBhvr>
                                        <p:cTn id="58" dur="1" fill="hold">
                                          <p:stCondLst>
                                            <p:cond delay="0"/>
                                          </p:stCondLst>
                                        </p:cTn>
                                        <p:tgtEl>
                                          <p:spTgt spid="614"/>
                                        </p:tgtEl>
                                        <p:attrNameLst>
                                          <p:attrName>style.visibility</p:attrName>
                                        </p:attrNameLst>
                                      </p:cBhvr>
                                      <p:to>
                                        <p:strVal val="visible"/>
                                      </p:to>
                                    </p:set>
                                    <p:anim calcmode="lin" valueType="num">
                                      <p:cBhvr>
                                        <p:cTn id="59" dur="500" fill="hold"/>
                                        <p:tgtEl>
                                          <p:spTgt spid="614"/>
                                        </p:tgtEl>
                                        <p:attrNameLst>
                                          <p:attrName>ppt_w</p:attrName>
                                        </p:attrNameLst>
                                      </p:cBhvr>
                                      <p:tavLst>
                                        <p:tav tm="0">
                                          <p:val>
                                            <p:strVal val="#ppt_w*0.70"/>
                                          </p:val>
                                        </p:tav>
                                        <p:tav tm="100000">
                                          <p:val>
                                            <p:strVal val="#ppt_w"/>
                                          </p:val>
                                        </p:tav>
                                      </p:tavLst>
                                    </p:anim>
                                    <p:anim calcmode="lin" valueType="num">
                                      <p:cBhvr>
                                        <p:cTn id="60" dur="500" fill="hold"/>
                                        <p:tgtEl>
                                          <p:spTgt spid="614"/>
                                        </p:tgtEl>
                                        <p:attrNameLst>
                                          <p:attrName>ppt_h</p:attrName>
                                        </p:attrNameLst>
                                      </p:cBhvr>
                                      <p:tavLst>
                                        <p:tav tm="0">
                                          <p:val>
                                            <p:strVal val="#ppt_h"/>
                                          </p:val>
                                        </p:tav>
                                        <p:tav tm="100000">
                                          <p:val>
                                            <p:strVal val="#ppt_h"/>
                                          </p:val>
                                        </p:tav>
                                      </p:tavLst>
                                    </p:anim>
                                    <p:animEffect transition="in" filter="fade">
                                      <p:cBhvr>
                                        <p:cTn id="61" dur="500"/>
                                        <p:tgtEl>
                                          <p:spTgt spid="614"/>
                                        </p:tgtEl>
                                      </p:cBhvr>
                                    </p:animEffect>
                                  </p:childTnLst>
                                </p:cTn>
                              </p:par>
                            </p:childTnLst>
                          </p:cTn>
                        </p:par>
                        <p:par>
                          <p:cTn id="62" fill="hold">
                            <p:stCondLst>
                              <p:cond delay="5500"/>
                            </p:stCondLst>
                            <p:childTnLst>
                              <p:par>
                                <p:cTn id="63" presetID="16" presetClass="entr" presetSubtype="37" fill="hold" grpId="0" nodeType="afterEffect">
                                  <p:stCondLst>
                                    <p:cond delay="0"/>
                                  </p:stCondLst>
                                  <p:childTnLst>
                                    <p:set>
                                      <p:cBhvr>
                                        <p:cTn id="64" dur="1" fill="hold">
                                          <p:stCondLst>
                                            <p:cond delay="0"/>
                                          </p:stCondLst>
                                        </p:cTn>
                                        <p:tgtEl>
                                          <p:spTgt spid="793"/>
                                        </p:tgtEl>
                                        <p:attrNameLst>
                                          <p:attrName>style.visibility</p:attrName>
                                        </p:attrNameLst>
                                      </p:cBhvr>
                                      <p:to>
                                        <p:strVal val="visible"/>
                                      </p:to>
                                    </p:set>
                                    <p:animEffect transition="in" filter="barn(outVertical)">
                                      <p:cBhvr>
                                        <p:cTn id="65" dur="750"/>
                                        <p:tgtEl>
                                          <p:spTgt spid="793"/>
                                        </p:tgtEl>
                                      </p:cBhvr>
                                    </p:animEffect>
                                  </p:childTnLst>
                                </p:cTn>
                              </p:par>
                              <p:par>
                                <p:cTn id="66" presetID="47" presetClass="entr" presetSubtype="0" fill="hold" grpId="0" nodeType="withEffect">
                                  <p:stCondLst>
                                    <p:cond delay="0"/>
                                  </p:stCondLst>
                                  <p:childTnLst>
                                    <p:set>
                                      <p:cBhvr>
                                        <p:cTn id="67" dur="1" fill="hold">
                                          <p:stCondLst>
                                            <p:cond delay="0"/>
                                          </p:stCondLst>
                                        </p:cTn>
                                        <p:tgtEl>
                                          <p:spTgt spid="799"/>
                                        </p:tgtEl>
                                        <p:attrNameLst>
                                          <p:attrName>style.visibility</p:attrName>
                                        </p:attrNameLst>
                                      </p:cBhvr>
                                      <p:to>
                                        <p:strVal val="visible"/>
                                      </p:to>
                                    </p:set>
                                    <p:animEffect transition="in" filter="fade">
                                      <p:cBhvr>
                                        <p:cTn id="68" dur="1000"/>
                                        <p:tgtEl>
                                          <p:spTgt spid="799"/>
                                        </p:tgtEl>
                                      </p:cBhvr>
                                    </p:animEffect>
                                    <p:anim calcmode="lin" valueType="num">
                                      <p:cBhvr>
                                        <p:cTn id="69" dur="1000" fill="hold"/>
                                        <p:tgtEl>
                                          <p:spTgt spid="799"/>
                                        </p:tgtEl>
                                        <p:attrNameLst>
                                          <p:attrName>ppt_x</p:attrName>
                                        </p:attrNameLst>
                                      </p:cBhvr>
                                      <p:tavLst>
                                        <p:tav tm="0">
                                          <p:val>
                                            <p:strVal val="#ppt_x"/>
                                          </p:val>
                                        </p:tav>
                                        <p:tav tm="100000">
                                          <p:val>
                                            <p:strVal val="#ppt_x"/>
                                          </p:val>
                                        </p:tav>
                                      </p:tavLst>
                                    </p:anim>
                                    <p:anim calcmode="lin" valueType="num">
                                      <p:cBhvr>
                                        <p:cTn id="70" dur="1000" fill="hold"/>
                                        <p:tgtEl>
                                          <p:spTgt spid="799"/>
                                        </p:tgtEl>
                                        <p:attrNameLst>
                                          <p:attrName>ppt_y</p:attrName>
                                        </p:attrNameLst>
                                      </p:cBhvr>
                                      <p:tavLst>
                                        <p:tav tm="0">
                                          <p:val>
                                            <p:strVal val="#ppt_y-.1"/>
                                          </p:val>
                                        </p:tav>
                                        <p:tav tm="100000">
                                          <p:val>
                                            <p:strVal val="#ppt_y"/>
                                          </p:val>
                                        </p:tav>
                                      </p:tavLst>
                                    </p:anim>
                                  </p:childTnLst>
                                </p:cTn>
                              </p:par>
                            </p:childTnLst>
                          </p:cTn>
                        </p:par>
                        <p:par>
                          <p:cTn id="71" fill="hold">
                            <p:stCondLst>
                              <p:cond delay="6500"/>
                            </p:stCondLst>
                            <p:childTnLst>
                              <p:par>
                                <p:cTn id="72" presetID="55" presetClass="entr" presetSubtype="0" fill="hold" nodeType="afterEffect">
                                  <p:stCondLst>
                                    <p:cond delay="0"/>
                                  </p:stCondLst>
                                  <p:childTnLst>
                                    <p:set>
                                      <p:cBhvr>
                                        <p:cTn id="73" dur="1" fill="hold">
                                          <p:stCondLst>
                                            <p:cond delay="0"/>
                                          </p:stCondLst>
                                        </p:cTn>
                                        <p:tgtEl>
                                          <p:spTgt spid="605"/>
                                        </p:tgtEl>
                                        <p:attrNameLst>
                                          <p:attrName>style.visibility</p:attrName>
                                        </p:attrNameLst>
                                      </p:cBhvr>
                                      <p:to>
                                        <p:strVal val="visible"/>
                                      </p:to>
                                    </p:set>
                                    <p:anim calcmode="lin" valueType="num">
                                      <p:cBhvr>
                                        <p:cTn id="74" dur="500" fill="hold"/>
                                        <p:tgtEl>
                                          <p:spTgt spid="605"/>
                                        </p:tgtEl>
                                        <p:attrNameLst>
                                          <p:attrName>ppt_w</p:attrName>
                                        </p:attrNameLst>
                                      </p:cBhvr>
                                      <p:tavLst>
                                        <p:tav tm="0">
                                          <p:val>
                                            <p:strVal val="#ppt_w*0.70"/>
                                          </p:val>
                                        </p:tav>
                                        <p:tav tm="100000">
                                          <p:val>
                                            <p:strVal val="#ppt_w"/>
                                          </p:val>
                                        </p:tav>
                                      </p:tavLst>
                                    </p:anim>
                                    <p:anim calcmode="lin" valueType="num">
                                      <p:cBhvr>
                                        <p:cTn id="75" dur="500" fill="hold"/>
                                        <p:tgtEl>
                                          <p:spTgt spid="605"/>
                                        </p:tgtEl>
                                        <p:attrNameLst>
                                          <p:attrName>ppt_h</p:attrName>
                                        </p:attrNameLst>
                                      </p:cBhvr>
                                      <p:tavLst>
                                        <p:tav tm="0">
                                          <p:val>
                                            <p:strVal val="#ppt_h"/>
                                          </p:val>
                                        </p:tav>
                                        <p:tav tm="100000">
                                          <p:val>
                                            <p:strVal val="#ppt_h"/>
                                          </p:val>
                                        </p:tav>
                                      </p:tavLst>
                                    </p:anim>
                                    <p:animEffect transition="in" filter="fade">
                                      <p:cBhvr>
                                        <p:cTn id="76" dur="500"/>
                                        <p:tgtEl>
                                          <p:spTgt spid="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0" grpId="0"/>
      <p:bldP spid="791" grpId="0"/>
      <p:bldP spid="792" grpId="0"/>
      <p:bldP spid="793" grpId="0"/>
      <p:bldP spid="794" grpId="0"/>
      <p:bldP spid="797" grpId="0"/>
      <p:bldP spid="798" grpId="0"/>
      <p:bldP spid="799" grpId="0"/>
      <p:bldP spid="237" grpId="0" animBg="1"/>
      <p:bldP spid="23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xmlns="" id="{B14FFE9C-2ABC-4B03-9F5C-B910F9F0CFBB}"/>
              </a:ext>
            </a:extLst>
          </p:cNvPr>
          <p:cNvGrpSpPr/>
          <p:nvPr/>
        </p:nvGrpSpPr>
        <p:grpSpPr>
          <a:xfrm>
            <a:off x="0" y="0"/>
            <a:ext cx="12192000" cy="6858000"/>
            <a:chOff x="0" y="0"/>
            <a:chExt cx="12192000" cy="6858000"/>
          </a:xfrm>
        </p:grpSpPr>
        <p:sp>
          <p:nvSpPr>
            <p:cNvPr id="38" name="矩形 37">
              <a:extLst>
                <a:ext uri="{FF2B5EF4-FFF2-40B4-BE49-F238E27FC236}">
                  <a16:creationId xmlns:a16="http://schemas.microsoft.com/office/drawing/2014/main" xmlns="" id="{8312CF14-5BCA-4753-A1D9-88A47D8A78EE}"/>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38">
              <a:extLst>
                <a:ext uri="{FF2B5EF4-FFF2-40B4-BE49-F238E27FC236}">
                  <a16:creationId xmlns:a16="http://schemas.microsoft.com/office/drawing/2014/main" xmlns="" id="{0B204EEF-A069-4128-AA87-F27C19370BE9}"/>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0" name="组合 39">
              <a:extLst>
                <a:ext uri="{FF2B5EF4-FFF2-40B4-BE49-F238E27FC236}">
                  <a16:creationId xmlns:a16="http://schemas.microsoft.com/office/drawing/2014/main" xmlns="" id="{A3FA6C0C-5A9B-4A92-849A-B3BEE44B7651}"/>
                </a:ext>
              </a:extLst>
            </p:cNvPr>
            <p:cNvGrpSpPr/>
            <p:nvPr/>
          </p:nvGrpSpPr>
          <p:grpSpPr>
            <a:xfrm>
              <a:off x="1008185" y="0"/>
              <a:ext cx="10175630" cy="6059658"/>
              <a:chOff x="1008185" y="0"/>
              <a:chExt cx="10175630" cy="6059658"/>
            </a:xfrm>
          </p:grpSpPr>
          <p:sp>
            <p:nvSpPr>
              <p:cNvPr id="41" name="矩形 40">
                <a:extLst>
                  <a:ext uri="{FF2B5EF4-FFF2-40B4-BE49-F238E27FC236}">
                    <a16:creationId xmlns:a16="http://schemas.microsoft.com/office/drawing/2014/main" xmlns="" id="{67F23E35-F8FB-4F72-A1AE-CCFF1CD8870F}"/>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a:extLst>
                  <a:ext uri="{FF2B5EF4-FFF2-40B4-BE49-F238E27FC236}">
                    <a16:creationId xmlns:a16="http://schemas.microsoft.com/office/drawing/2014/main" xmlns="" id="{396579F2-3508-4D74-BB7F-89285158C593}"/>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3" name="椭圆 42">
                <a:extLst>
                  <a:ext uri="{FF2B5EF4-FFF2-40B4-BE49-F238E27FC236}">
                    <a16:creationId xmlns:a16="http://schemas.microsoft.com/office/drawing/2014/main" xmlns="" id="{A0D92C6D-3716-4DDC-9040-BCA43412FBC0}"/>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a:extLst>
                  <a:ext uri="{FF2B5EF4-FFF2-40B4-BE49-F238E27FC236}">
                    <a16:creationId xmlns:a16="http://schemas.microsoft.com/office/drawing/2014/main" xmlns="" id="{C49EF74F-366A-447E-B6B4-01626127DF46}"/>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5" name="椭圆 44">
                <a:extLst>
                  <a:ext uri="{FF2B5EF4-FFF2-40B4-BE49-F238E27FC236}">
                    <a16:creationId xmlns:a16="http://schemas.microsoft.com/office/drawing/2014/main" xmlns="" id="{6053DB3C-11EF-4FD6-B877-A3C93A0341BF}"/>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9" name="图片 28">
            <a:extLst>
              <a:ext uri="{FF2B5EF4-FFF2-40B4-BE49-F238E27FC236}">
                <a16:creationId xmlns:a16="http://schemas.microsoft.com/office/drawing/2014/main" xmlns="" id="{DA4A8492-4E12-4366-8FCE-EF1C84E012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90276" y="2406791"/>
            <a:ext cx="2676072" cy="1784940"/>
          </a:xfrm>
          <a:prstGeom prst="rect">
            <a:avLst/>
          </a:prstGeom>
          <a:solidFill>
            <a:srgbClr val="FFFFFF">
              <a:shade val="85000"/>
            </a:srgbClr>
          </a:solidFill>
          <a:ln w="88900" cap="sq">
            <a:solidFill>
              <a:srgbClr val="FFFFFF"/>
            </a:solidFill>
            <a:miter lim="800000"/>
          </a:ln>
          <a:effectLst>
            <a:outerShdw blurRad="50800" dist="38100" dir="8100000" algn="tr"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31" name="图片 30">
            <a:extLst>
              <a:ext uri="{FF2B5EF4-FFF2-40B4-BE49-F238E27FC236}">
                <a16:creationId xmlns:a16="http://schemas.microsoft.com/office/drawing/2014/main" xmlns="" id="{B2EB9D92-0A21-4B84-B319-2E76938CDA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82815" y="3772709"/>
            <a:ext cx="1935618" cy="1292025"/>
          </a:xfrm>
          <a:prstGeom prst="rect">
            <a:avLst/>
          </a:prstGeom>
          <a:solidFill>
            <a:srgbClr val="FFFFFF">
              <a:shade val="85000"/>
            </a:srgbClr>
          </a:solidFill>
          <a:ln w="190500" cap="rnd">
            <a:solidFill>
              <a:srgbClr val="FFFFFF"/>
            </a:solidFill>
          </a:ln>
          <a:effectLst>
            <a:outerShdw blurRad="50800" dist="38100" dir="8100000" algn="tr" rotWithShape="0">
              <a:prstClr val="black">
                <a:alpha val="40000"/>
              </a:prstClr>
            </a:outerShdw>
          </a:effectLst>
          <a:scene3d>
            <a:camera prst="orthographicFront"/>
            <a:lightRig rig="twoPt" dir="t">
              <a:rot lat="0" lon="0" rev="7800000"/>
            </a:lightRig>
          </a:scene3d>
          <a:sp3d contourW="6350">
            <a:bevelT w="50800" h="16510"/>
            <a:contourClr>
              <a:srgbClr val="C0C0C0"/>
            </a:contourClr>
          </a:sp3d>
        </p:spPr>
      </p:pic>
      <p:grpSp>
        <p:nvGrpSpPr>
          <p:cNvPr id="50" name="组合 49">
            <a:extLst>
              <a:ext uri="{FF2B5EF4-FFF2-40B4-BE49-F238E27FC236}">
                <a16:creationId xmlns:a16="http://schemas.microsoft.com/office/drawing/2014/main" xmlns="" id="{15E7D92E-5A53-4747-9651-3268879CB7DD}"/>
              </a:ext>
            </a:extLst>
          </p:cNvPr>
          <p:cNvGrpSpPr/>
          <p:nvPr/>
        </p:nvGrpSpPr>
        <p:grpSpPr>
          <a:xfrm>
            <a:off x="5878260" y="2459486"/>
            <a:ext cx="518160" cy="530850"/>
            <a:chOff x="6255064" y="2459486"/>
            <a:chExt cx="518160" cy="530850"/>
          </a:xfrm>
        </p:grpSpPr>
        <p:sp>
          <p:nvSpPr>
            <p:cNvPr id="32" name="矩形 31">
              <a:extLst>
                <a:ext uri="{FF2B5EF4-FFF2-40B4-BE49-F238E27FC236}">
                  <a16:creationId xmlns:a16="http://schemas.microsoft.com/office/drawing/2014/main" xmlns="" id="{4161C7D9-2B8E-4622-81F1-C0B219C08370}"/>
                </a:ext>
              </a:extLst>
            </p:cNvPr>
            <p:cNvSpPr/>
            <p:nvPr/>
          </p:nvSpPr>
          <p:spPr>
            <a:xfrm>
              <a:off x="6255064" y="2459486"/>
              <a:ext cx="518160" cy="518160"/>
            </a:xfrm>
            <a:prstGeom prst="rect">
              <a:avLst/>
            </a:prstGeom>
            <a:noFill/>
            <a:ln w="2857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lumMod val="95000"/>
                    <a:lumOff val="5000"/>
                  </a:schemeClr>
                </a:solidFill>
              </a:endParaRPr>
            </a:p>
          </p:txBody>
        </p:sp>
        <p:sp>
          <p:nvSpPr>
            <p:cNvPr id="35" name="文本框 34">
              <a:extLst>
                <a:ext uri="{FF2B5EF4-FFF2-40B4-BE49-F238E27FC236}">
                  <a16:creationId xmlns:a16="http://schemas.microsoft.com/office/drawing/2014/main" xmlns="" id="{07F01DA7-1CF7-4AA6-BF23-D5EC72F2485A}"/>
                </a:ext>
              </a:extLst>
            </p:cNvPr>
            <p:cNvSpPr txBox="1"/>
            <p:nvPr/>
          </p:nvSpPr>
          <p:spPr>
            <a:xfrm>
              <a:off x="6325523" y="2467116"/>
              <a:ext cx="377243" cy="523220"/>
            </a:xfrm>
            <a:prstGeom prst="rect">
              <a:avLst/>
            </a:prstGeom>
            <a:noFill/>
          </p:spPr>
          <p:txBody>
            <a:bodyPr wrap="square" rtlCol="0">
              <a:spAutoFit/>
            </a:bodyPr>
            <a:lstStyle/>
            <a:p>
              <a:pPr algn="ctr"/>
              <a:r>
                <a:rPr lang="en-US" altLang="zh-CN" sz="2800" b="1" dirty="0">
                  <a:latin typeface="+mj-ea"/>
                  <a:ea typeface="+mj-ea"/>
                </a:rPr>
                <a:t>1</a:t>
              </a:r>
              <a:endParaRPr lang="zh-CN" altLang="en-US" sz="2800" b="1" dirty="0">
                <a:latin typeface="+mj-ea"/>
                <a:ea typeface="+mj-ea"/>
              </a:endParaRPr>
            </a:p>
          </p:txBody>
        </p:sp>
      </p:grpSp>
      <p:sp>
        <p:nvSpPr>
          <p:cNvPr id="52" name="文本框 51">
            <a:extLst>
              <a:ext uri="{FF2B5EF4-FFF2-40B4-BE49-F238E27FC236}">
                <a16:creationId xmlns:a16="http://schemas.microsoft.com/office/drawing/2014/main" xmlns="" id="{10B0CC19-D69B-4AC1-9D4E-145970B54570}"/>
              </a:ext>
            </a:extLst>
          </p:cNvPr>
          <p:cNvSpPr txBox="1"/>
          <p:nvPr/>
        </p:nvSpPr>
        <p:spPr>
          <a:xfrm>
            <a:off x="6590996" y="2344105"/>
            <a:ext cx="4103508" cy="750783"/>
          </a:xfrm>
          <a:prstGeom prst="rect">
            <a:avLst/>
          </a:prstGeom>
          <a:noFill/>
        </p:spPr>
        <p:txBody>
          <a:bodyPr wrap="square" rtlCol="0">
            <a:spAutoFit/>
          </a:bodyPr>
          <a:lstStyle/>
          <a:p>
            <a:pPr>
              <a:lnSpc>
                <a:spcPct val="130000"/>
              </a:lnSpc>
            </a:pPr>
            <a:r>
              <a:rPr lang="zh-CN" altLang="en-US" sz="1700" b="1" dirty="0">
                <a:solidFill>
                  <a:schemeClr val="tx1">
                    <a:lumMod val="95000"/>
                    <a:lumOff val="5000"/>
                  </a:schemeClr>
                </a:solidFill>
              </a:rPr>
              <a:t>请点击添加文字请点击添加文字请点击添加文字请点击添加文字请点击添加文字。</a:t>
            </a:r>
          </a:p>
        </p:txBody>
      </p:sp>
      <p:grpSp>
        <p:nvGrpSpPr>
          <p:cNvPr id="53" name="组合 52">
            <a:extLst>
              <a:ext uri="{FF2B5EF4-FFF2-40B4-BE49-F238E27FC236}">
                <a16:creationId xmlns:a16="http://schemas.microsoft.com/office/drawing/2014/main" xmlns="" id="{40D8B9DC-4189-4DC1-B0A1-76FD927A6485}"/>
              </a:ext>
            </a:extLst>
          </p:cNvPr>
          <p:cNvGrpSpPr/>
          <p:nvPr/>
        </p:nvGrpSpPr>
        <p:grpSpPr>
          <a:xfrm>
            <a:off x="5878260" y="3363726"/>
            <a:ext cx="518160" cy="530850"/>
            <a:chOff x="6255064" y="2459486"/>
            <a:chExt cx="518160" cy="530850"/>
          </a:xfrm>
        </p:grpSpPr>
        <p:sp>
          <p:nvSpPr>
            <p:cNvPr id="54" name="矩形 53">
              <a:extLst>
                <a:ext uri="{FF2B5EF4-FFF2-40B4-BE49-F238E27FC236}">
                  <a16:creationId xmlns:a16="http://schemas.microsoft.com/office/drawing/2014/main" xmlns="" id="{F3988C34-80B0-4024-800D-F1BA634400CE}"/>
                </a:ext>
              </a:extLst>
            </p:cNvPr>
            <p:cNvSpPr/>
            <p:nvPr/>
          </p:nvSpPr>
          <p:spPr>
            <a:xfrm>
              <a:off x="6255064" y="2459486"/>
              <a:ext cx="518160" cy="518160"/>
            </a:xfrm>
            <a:prstGeom prst="rect">
              <a:avLst/>
            </a:prstGeom>
            <a:noFill/>
            <a:ln w="2857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lumMod val="95000"/>
                    <a:lumOff val="5000"/>
                  </a:schemeClr>
                </a:solidFill>
              </a:endParaRPr>
            </a:p>
          </p:txBody>
        </p:sp>
        <p:sp>
          <p:nvSpPr>
            <p:cNvPr id="55" name="文本框 54">
              <a:extLst>
                <a:ext uri="{FF2B5EF4-FFF2-40B4-BE49-F238E27FC236}">
                  <a16:creationId xmlns:a16="http://schemas.microsoft.com/office/drawing/2014/main" xmlns="" id="{7EF44AC2-A895-41F0-87B8-4653CBDBCFB6}"/>
                </a:ext>
              </a:extLst>
            </p:cNvPr>
            <p:cNvSpPr txBox="1"/>
            <p:nvPr/>
          </p:nvSpPr>
          <p:spPr>
            <a:xfrm>
              <a:off x="6325523" y="2467116"/>
              <a:ext cx="377243" cy="523220"/>
            </a:xfrm>
            <a:prstGeom prst="rect">
              <a:avLst/>
            </a:prstGeom>
            <a:noFill/>
          </p:spPr>
          <p:txBody>
            <a:bodyPr wrap="square" rtlCol="0">
              <a:spAutoFit/>
            </a:bodyPr>
            <a:lstStyle/>
            <a:p>
              <a:pPr algn="ctr"/>
              <a:r>
                <a:rPr lang="en-US" altLang="zh-CN" sz="2800" b="1" dirty="0">
                  <a:latin typeface="+mj-ea"/>
                  <a:ea typeface="+mj-ea"/>
                </a:rPr>
                <a:t>2</a:t>
              </a:r>
              <a:endParaRPr lang="zh-CN" altLang="en-US" sz="2800" b="1" dirty="0">
                <a:latin typeface="+mj-ea"/>
                <a:ea typeface="+mj-ea"/>
              </a:endParaRPr>
            </a:p>
          </p:txBody>
        </p:sp>
      </p:grpSp>
      <p:sp>
        <p:nvSpPr>
          <p:cNvPr id="56" name="文本框 55">
            <a:extLst>
              <a:ext uri="{FF2B5EF4-FFF2-40B4-BE49-F238E27FC236}">
                <a16:creationId xmlns:a16="http://schemas.microsoft.com/office/drawing/2014/main" xmlns="" id="{D994923E-798D-48F8-B39D-8B674BDCDD3C}"/>
              </a:ext>
            </a:extLst>
          </p:cNvPr>
          <p:cNvSpPr txBox="1"/>
          <p:nvPr/>
        </p:nvSpPr>
        <p:spPr>
          <a:xfrm>
            <a:off x="6590996" y="3248345"/>
            <a:ext cx="4103508" cy="750783"/>
          </a:xfrm>
          <a:prstGeom prst="rect">
            <a:avLst/>
          </a:prstGeom>
          <a:noFill/>
        </p:spPr>
        <p:txBody>
          <a:bodyPr wrap="square" rtlCol="0">
            <a:spAutoFit/>
          </a:bodyPr>
          <a:lstStyle/>
          <a:p>
            <a:pPr>
              <a:lnSpc>
                <a:spcPct val="130000"/>
              </a:lnSpc>
            </a:pPr>
            <a:r>
              <a:rPr lang="zh-CN" altLang="en-US" sz="1700" b="1" dirty="0">
                <a:solidFill>
                  <a:schemeClr val="tx1">
                    <a:lumMod val="95000"/>
                    <a:lumOff val="5000"/>
                  </a:schemeClr>
                </a:solidFill>
              </a:rPr>
              <a:t>请点击添加文字请点击添加文字请点击添加文字请点击添加文字请点击添加文字。</a:t>
            </a:r>
          </a:p>
        </p:txBody>
      </p:sp>
      <p:grpSp>
        <p:nvGrpSpPr>
          <p:cNvPr id="57" name="组合 56">
            <a:extLst>
              <a:ext uri="{FF2B5EF4-FFF2-40B4-BE49-F238E27FC236}">
                <a16:creationId xmlns:a16="http://schemas.microsoft.com/office/drawing/2014/main" xmlns="" id="{6A5C1B82-C0C9-41CE-B596-C27F83CE9C6D}"/>
              </a:ext>
            </a:extLst>
          </p:cNvPr>
          <p:cNvGrpSpPr/>
          <p:nvPr/>
        </p:nvGrpSpPr>
        <p:grpSpPr>
          <a:xfrm>
            <a:off x="5878260" y="4267966"/>
            <a:ext cx="518160" cy="530850"/>
            <a:chOff x="6255064" y="2459486"/>
            <a:chExt cx="518160" cy="530850"/>
          </a:xfrm>
        </p:grpSpPr>
        <p:sp>
          <p:nvSpPr>
            <p:cNvPr id="58" name="矩形 57">
              <a:extLst>
                <a:ext uri="{FF2B5EF4-FFF2-40B4-BE49-F238E27FC236}">
                  <a16:creationId xmlns:a16="http://schemas.microsoft.com/office/drawing/2014/main" xmlns="" id="{16CB5D8D-C8B6-4E09-B873-331492A119B0}"/>
                </a:ext>
              </a:extLst>
            </p:cNvPr>
            <p:cNvSpPr/>
            <p:nvPr/>
          </p:nvSpPr>
          <p:spPr>
            <a:xfrm>
              <a:off x="6255064" y="2459486"/>
              <a:ext cx="518160" cy="518160"/>
            </a:xfrm>
            <a:prstGeom prst="rect">
              <a:avLst/>
            </a:prstGeom>
            <a:noFill/>
            <a:ln w="2857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lumMod val="95000"/>
                    <a:lumOff val="5000"/>
                  </a:schemeClr>
                </a:solidFill>
              </a:endParaRPr>
            </a:p>
          </p:txBody>
        </p:sp>
        <p:sp>
          <p:nvSpPr>
            <p:cNvPr id="59" name="文本框 58">
              <a:extLst>
                <a:ext uri="{FF2B5EF4-FFF2-40B4-BE49-F238E27FC236}">
                  <a16:creationId xmlns:a16="http://schemas.microsoft.com/office/drawing/2014/main" xmlns="" id="{E88ABE06-6751-4BAE-B693-95530E4A7812}"/>
                </a:ext>
              </a:extLst>
            </p:cNvPr>
            <p:cNvSpPr txBox="1"/>
            <p:nvPr/>
          </p:nvSpPr>
          <p:spPr>
            <a:xfrm>
              <a:off x="6325523" y="2467116"/>
              <a:ext cx="377243" cy="523220"/>
            </a:xfrm>
            <a:prstGeom prst="rect">
              <a:avLst/>
            </a:prstGeom>
            <a:noFill/>
          </p:spPr>
          <p:txBody>
            <a:bodyPr wrap="square" rtlCol="0">
              <a:spAutoFit/>
            </a:bodyPr>
            <a:lstStyle/>
            <a:p>
              <a:pPr algn="ctr"/>
              <a:r>
                <a:rPr lang="en-US" altLang="zh-CN" sz="2800" b="1" dirty="0">
                  <a:latin typeface="+mj-ea"/>
                  <a:ea typeface="+mj-ea"/>
                </a:rPr>
                <a:t>3</a:t>
              </a:r>
              <a:endParaRPr lang="zh-CN" altLang="en-US" sz="2800" b="1" dirty="0">
                <a:latin typeface="+mj-ea"/>
                <a:ea typeface="+mj-ea"/>
              </a:endParaRPr>
            </a:p>
          </p:txBody>
        </p:sp>
      </p:grpSp>
      <p:sp>
        <p:nvSpPr>
          <p:cNvPr id="60" name="文本框 59">
            <a:extLst>
              <a:ext uri="{FF2B5EF4-FFF2-40B4-BE49-F238E27FC236}">
                <a16:creationId xmlns:a16="http://schemas.microsoft.com/office/drawing/2014/main" xmlns="" id="{72B49CB2-F26D-4531-AACC-6B6572BC97F0}"/>
              </a:ext>
            </a:extLst>
          </p:cNvPr>
          <p:cNvSpPr txBox="1"/>
          <p:nvPr/>
        </p:nvSpPr>
        <p:spPr>
          <a:xfrm>
            <a:off x="6590996" y="4152585"/>
            <a:ext cx="4103508" cy="750783"/>
          </a:xfrm>
          <a:prstGeom prst="rect">
            <a:avLst/>
          </a:prstGeom>
          <a:noFill/>
        </p:spPr>
        <p:txBody>
          <a:bodyPr wrap="square" rtlCol="0">
            <a:spAutoFit/>
          </a:bodyPr>
          <a:lstStyle/>
          <a:p>
            <a:pPr>
              <a:lnSpc>
                <a:spcPct val="130000"/>
              </a:lnSpc>
            </a:pPr>
            <a:r>
              <a:rPr lang="zh-CN" altLang="en-US" sz="1700" b="1" dirty="0">
                <a:solidFill>
                  <a:schemeClr val="tx1">
                    <a:lumMod val="95000"/>
                    <a:lumOff val="5000"/>
                  </a:schemeClr>
                </a:solidFill>
              </a:rPr>
              <a:t>请点击添加文字请点击添加文字请点击添加文字请点击添加文字请点击添加文字。</a:t>
            </a:r>
          </a:p>
        </p:txBody>
      </p:sp>
      <p:sp>
        <p:nvSpPr>
          <p:cNvPr id="30" name="等腰三角形 29">
            <a:extLst>
              <a:ext uri="{FF2B5EF4-FFF2-40B4-BE49-F238E27FC236}">
                <a16:creationId xmlns:a16="http://schemas.microsoft.com/office/drawing/2014/main" xmlns="" id="{943D2053-8C51-4D75-A9B2-5C969B49F611}"/>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FC8171E1-F8A7-4EEC-9413-F5E8A531523B}"/>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04</a:t>
            </a:r>
            <a:endParaRPr lang="zh-CN" altLang="en-US" sz="3200" dirty="0">
              <a:solidFill>
                <a:schemeClr val="tx1">
                  <a:lumMod val="95000"/>
                  <a:lumOff val="5000"/>
                </a:schemeClr>
              </a:solidFill>
              <a:latin typeface="+mj-lt"/>
            </a:endParaRPr>
          </a:p>
        </p:txBody>
      </p:sp>
      <p:sp>
        <p:nvSpPr>
          <p:cNvPr id="34" name="矩形 33">
            <a:extLst>
              <a:ext uri="{FF2B5EF4-FFF2-40B4-BE49-F238E27FC236}">
                <a16:creationId xmlns:a16="http://schemas.microsoft.com/office/drawing/2014/main" xmlns="" id="{F5A45D0C-0D60-47F5-9EB1-AFACA0F38213}"/>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693AF6F3-DD8E-4881-AB64-3476849EFF2D}"/>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计划与展望</a:t>
            </a:r>
            <a:endParaRPr lang="en-US" altLang="zh-CN" sz="3200" dirty="0">
              <a:latin typeface="+mj-ea"/>
              <a:ea typeface="+mj-ea"/>
            </a:endParaRPr>
          </a:p>
        </p:txBody>
      </p:sp>
    </p:spTree>
    <p:extLst>
      <p:ext uri="{BB962C8B-B14F-4D97-AF65-F5344CB8AC3E}">
        <p14:creationId xmlns:p14="http://schemas.microsoft.com/office/powerpoint/2010/main" val="32479151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000">
        <p15:prstTrans prst="pageCurlSing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 calcmode="lin" valueType="num">
                                      <p:cBhvr>
                                        <p:cTn id="9" dur="500" fill="hold"/>
                                        <p:tgtEl>
                                          <p:spTgt spid="30"/>
                                        </p:tgtEl>
                                        <p:attrNameLst>
                                          <p:attrName>style.rotation</p:attrName>
                                        </p:attrNameLst>
                                      </p:cBhvr>
                                      <p:tavLst>
                                        <p:tav tm="0">
                                          <p:val>
                                            <p:fltVal val="90"/>
                                          </p:val>
                                        </p:tav>
                                        <p:tav tm="100000">
                                          <p:val>
                                            <p:fltVal val="0"/>
                                          </p:val>
                                        </p:tav>
                                      </p:tavLst>
                                    </p:anim>
                                    <p:animEffect transition="in" filter="fade">
                                      <p:cBhvr>
                                        <p:cTn id="10" dur="500"/>
                                        <p:tgtEl>
                                          <p:spTgt spid="30"/>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cBhvr>
                                        <p:cTn id="14" dur="500" fill="hold"/>
                                        <p:tgtEl>
                                          <p:spTgt spid="34"/>
                                        </p:tgtEl>
                                        <p:attrNameLst>
                                          <p:attrName>ppt_w</p:attrName>
                                        </p:attrNameLst>
                                      </p:cBhvr>
                                      <p:tavLst>
                                        <p:tav tm="0">
                                          <p:val>
                                            <p:fltVal val="0"/>
                                          </p:val>
                                        </p:tav>
                                        <p:tav tm="100000">
                                          <p:val>
                                            <p:strVal val="#ppt_w"/>
                                          </p:val>
                                        </p:tav>
                                      </p:tavLst>
                                    </p:anim>
                                    <p:anim calcmode="lin" valueType="num">
                                      <p:cBhvr>
                                        <p:cTn id="15" dur="500" fill="hold"/>
                                        <p:tgtEl>
                                          <p:spTgt spid="34"/>
                                        </p:tgtEl>
                                        <p:attrNameLst>
                                          <p:attrName>ppt_h</p:attrName>
                                        </p:attrNameLst>
                                      </p:cBhvr>
                                      <p:tavLst>
                                        <p:tav tm="0">
                                          <p:val>
                                            <p:fltVal val="0"/>
                                          </p:val>
                                        </p:tav>
                                        <p:tav tm="100000">
                                          <p:val>
                                            <p:strVal val="#ppt_h"/>
                                          </p:val>
                                        </p:tav>
                                      </p:tavLst>
                                    </p:anim>
                                    <p:animEffect transition="in" filter="fade">
                                      <p:cBhvr>
                                        <p:cTn id="16" dur="500"/>
                                        <p:tgtEl>
                                          <p:spTgt spid="34"/>
                                        </p:tgtEl>
                                      </p:cBhvr>
                                    </p:animEffect>
                                  </p:childTnLst>
                                </p:cTn>
                              </p:par>
                            </p:childTnLst>
                          </p:cTn>
                        </p:par>
                        <p:par>
                          <p:cTn id="17" fill="hold">
                            <p:stCondLst>
                              <p:cond delay="1000"/>
                            </p:stCondLst>
                            <p:childTnLst>
                              <p:par>
                                <p:cTn id="18" presetID="2" presetClass="entr" presetSubtype="12"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750" fill="hold"/>
                                        <p:tgtEl>
                                          <p:spTgt spid="29"/>
                                        </p:tgtEl>
                                        <p:attrNameLst>
                                          <p:attrName>ppt_x</p:attrName>
                                        </p:attrNameLst>
                                      </p:cBhvr>
                                      <p:tavLst>
                                        <p:tav tm="0">
                                          <p:val>
                                            <p:strVal val="0-#ppt_w/2"/>
                                          </p:val>
                                        </p:tav>
                                        <p:tav tm="100000">
                                          <p:val>
                                            <p:strVal val="#ppt_x"/>
                                          </p:val>
                                        </p:tav>
                                      </p:tavLst>
                                    </p:anim>
                                    <p:anim calcmode="lin" valueType="num">
                                      <p:cBhvr additive="base">
                                        <p:cTn id="21" dur="750" fill="hold"/>
                                        <p:tgtEl>
                                          <p:spTgt spid="29"/>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25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750" fill="hold"/>
                                        <p:tgtEl>
                                          <p:spTgt spid="31"/>
                                        </p:tgtEl>
                                        <p:attrNameLst>
                                          <p:attrName>ppt_x</p:attrName>
                                        </p:attrNameLst>
                                      </p:cBhvr>
                                      <p:tavLst>
                                        <p:tav tm="0">
                                          <p:val>
                                            <p:strVal val="0-#ppt_w/2"/>
                                          </p:val>
                                        </p:tav>
                                        <p:tav tm="100000">
                                          <p:val>
                                            <p:strVal val="#ppt_x"/>
                                          </p:val>
                                        </p:tav>
                                      </p:tavLst>
                                    </p:anim>
                                    <p:anim calcmode="lin" valueType="num">
                                      <p:cBhvr additive="base">
                                        <p:cTn id="25" dur="750" fill="hold"/>
                                        <p:tgtEl>
                                          <p:spTgt spid="31"/>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12" presetClass="entr" presetSubtype="4" fill="hold" nodeType="after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500"/>
                                        <p:tgtEl>
                                          <p:spTgt spid="50"/>
                                        </p:tgtEl>
                                        <p:attrNameLst>
                                          <p:attrName>ppt_y</p:attrName>
                                        </p:attrNameLst>
                                      </p:cBhvr>
                                      <p:tavLst>
                                        <p:tav tm="0">
                                          <p:val>
                                            <p:strVal val="#ppt_y+#ppt_h*1.125000"/>
                                          </p:val>
                                        </p:tav>
                                        <p:tav tm="100000">
                                          <p:val>
                                            <p:strVal val="#ppt_y"/>
                                          </p:val>
                                        </p:tav>
                                      </p:tavLst>
                                    </p:anim>
                                    <p:animEffect transition="in" filter="wipe(up)">
                                      <p:cBhvr>
                                        <p:cTn id="30" dur="500"/>
                                        <p:tgtEl>
                                          <p:spTgt spid="50"/>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1000"/>
                                        <p:tgtEl>
                                          <p:spTgt spid="52"/>
                                        </p:tgtEl>
                                      </p:cBhvr>
                                    </p:animEffect>
                                  </p:childTnLst>
                                </p:cTn>
                              </p:par>
                              <p:par>
                                <p:cTn id="35" presetID="12" presetClass="entr" presetSubtype="4" fill="hold" nodeType="withEffect">
                                  <p:stCondLst>
                                    <p:cond delay="25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p:tgtEl>
                                          <p:spTgt spid="53"/>
                                        </p:tgtEl>
                                        <p:attrNameLst>
                                          <p:attrName>ppt_y</p:attrName>
                                        </p:attrNameLst>
                                      </p:cBhvr>
                                      <p:tavLst>
                                        <p:tav tm="0">
                                          <p:val>
                                            <p:strVal val="#ppt_y+#ppt_h*1.125000"/>
                                          </p:val>
                                        </p:tav>
                                        <p:tav tm="100000">
                                          <p:val>
                                            <p:strVal val="#ppt_y"/>
                                          </p:val>
                                        </p:tav>
                                      </p:tavLst>
                                    </p:anim>
                                    <p:animEffect transition="in" filter="wipe(up)">
                                      <p:cBhvr>
                                        <p:cTn id="38" dur="500"/>
                                        <p:tgtEl>
                                          <p:spTgt spid="53"/>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1000"/>
                                        <p:tgtEl>
                                          <p:spTgt spid="56"/>
                                        </p:tgtEl>
                                      </p:cBhvr>
                                    </p:animEffect>
                                  </p:childTnLst>
                                </p:cTn>
                              </p:par>
                              <p:par>
                                <p:cTn id="43" presetID="12" presetClass="entr" presetSubtype="4" fill="hold" nodeType="withEffect">
                                  <p:stCondLst>
                                    <p:cond delay="250"/>
                                  </p:stCondLst>
                                  <p:childTnLst>
                                    <p:set>
                                      <p:cBhvr>
                                        <p:cTn id="44" dur="1" fill="hold">
                                          <p:stCondLst>
                                            <p:cond delay="0"/>
                                          </p:stCondLst>
                                        </p:cTn>
                                        <p:tgtEl>
                                          <p:spTgt spid="57"/>
                                        </p:tgtEl>
                                        <p:attrNameLst>
                                          <p:attrName>style.visibility</p:attrName>
                                        </p:attrNameLst>
                                      </p:cBhvr>
                                      <p:to>
                                        <p:strVal val="visible"/>
                                      </p:to>
                                    </p:set>
                                    <p:anim calcmode="lin" valueType="num">
                                      <p:cBhvr additive="base">
                                        <p:cTn id="45" dur="500"/>
                                        <p:tgtEl>
                                          <p:spTgt spid="57"/>
                                        </p:tgtEl>
                                        <p:attrNameLst>
                                          <p:attrName>ppt_y</p:attrName>
                                        </p:attrNameLst>
                                      </p:cBhvr>
                                      <p:tavLst>
                                        <p:tav tm="0">
                                          <p:val>
                                            <p:strVal val="#ppt_y+#ppt_h*1.125000"/>
                                          </p:val>
                                        </p:tav>
                                        <p:tav tm="100000">
                                          <p:val>
                                            <p:strVal val="#ppt_y"/>
                                          </p:val>
                                        </p:tav>
                                      </p:tavLst>
                                    </p:anim>
                                    <p:animEffect transition="in" filter="wipe(up)">
                                      <p:cBhvr>
                                        <p:cTn id="46" dur="500"/>
                                        <p:tgtEl>
                                          <p:spTgt spid="57"/>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fade">
                                      <p:cBhvr>
                                        <p:cTn id="50"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6" grpId="0"/>
      <p:bldP spid="60" grpId="0"/>
      <p:bldP spid="30" grpId="0" animBg="1"/>
      <p:bldP spid="3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EC827487-2CCB-49BD-843D-14A1E09819EB}"/>
              </a:ext>
            </a:extLst>
          </p:cNvPr>
          <p:cNvGrpSpPr/>
          <p:nvPr/>
        </p:nvGrpSpPr>
        <p:grpSpPr>
          <a:xfrm>
            <a:off x="0" y="0"/>
            <a:ext cx="12192000" cy="7475171"/>
            <a:chOff x="0" y="0"/>
            <a:chExt cx="12192000" cy="7475171"/>
          </a:xfrm>
        </p:grpSpPr>
        <p:sp>
          <p:nvSpPr>
            <p:cNvPr id="2" name="矩形 1">
              <a:extLst>
                <a:ext uri="{FF2B5EF4-FFF2-40B4-BE49-F238E27FC236}">
                  <a16:creationId xmlns:a16="http://schemas.microsoft.com/office/drawing/2014/main" xmlns="" id="{551F2317-3BFA-40C8-B855-8BEA5AE68D1B}"/>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xmlns="" id="{46EBAAC1-C665-4ABB-98B6-DF6C23A44A2E}"/>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4" name="组合 23">
              <a:extLst>
                <a:ext uri="{FF2B5EF4-FFF2-40B4-BE49-F238E27FC236}">
                  <a16:creationId xmlns:a16="http://schemas.microsoft.com/office/drawing/2014/main" xmlns="" id="{238BA4E1-4569-494B-809A-A2F1E9B8346C}"/>
                </a:ext>
              </a:extLst>
            </p:cNvPr>
            <p:cNvGrpSpPr/>
            <p:nvPr/>
          </p:nvGrpSpPr>
          <p:grpSpPr>
            <a:xfrm>
              <a:off x="735354" y="0"/>
              <a:ext cx="10763855" cy="7475171"/>
              <a:chOff x="735354" y="0"/>
              <a:chExt cx="10763855" cy="7475171"/>
            </a:xfrm>
          </p:grpSpPr>
          <p:grpSp>
            <p:nvGrpSpPr>
              <p:cNvPr id="31" name="组合 30">
                <a:extLst>
                  <a:ext uri="{FF2B5EF4-FFF2-40B4-BE49-F238E27FC236}">
                    <a16:creationId xmlns:a16="http://schemas.microsoft.com/office/drawing/2014/main" xmlns="" id="{7348E4A3-2417-42CE-BAD1-0C3E971E8E7D}"/>
                  </a:ext>
                </a:extLst>
              </p:cNvPr>
              <p:cNvGrpSpPr/>
              <p:nvPr/>
            </p:nvGrpSpPr>
            <p:grpSpPr>
              <a:xfrm>
                <a:off x="1008185" y="0"/>
                <a:ext cx="10175630" cy="6059658"/>
                <a:chOff x="1008185" y="0"/>
                <a:chExt cx="10175630" cy="6059658"/>
              </a:xfrm>
            </p:grpSpPr>
            <p:sp>
              <p:nvSpPr>
                <p:cNvPr id="35" name="矩形 34">
                  <a:extLst>
                    <a:ext uri="{FF2B5EF4-FFF2-40B4-BE49-F238E27FC236}">
                      <a16:creationId xmlns:a16="http://schemas.microsoft.com/office/drawing/2014/main" xmlns="" id="{B56C203E-1E01-479F-AC81-9122FE5768CD}"/>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a16="http://schemas.microsoft.com/office/drawing/2014/main" xmlns="" id="{DFB2563A-317F-4363-A44D-7D6BA15848BD}"/>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7" name="椭圆 36">
                  <a:extLst>
                    <a:ext uri="{FF2B5EF4-FFF2-40B4-BE49-F238E27FC236}">
                      <a16:creationId xmlns:a16="http://schemas.microsoft.com/office/drawing/2014/main" xmlns="" id="{A69CB1F6-7B00-4E47-B2F9-1FD9A9167BCA}"/>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xmlns="" id="{D2FA15C8-76E2-43B0-86E7-3F3FE145C506}"/>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a16="http://schemas.microsoft.com/office/drawing/2014/main" xmlns="" id="{AE9F2A3D-851C-467F-B8AC-1602941798A8}"/>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图片 31">
                <a:extLst>
                  <a:ext uri="{FF2B5EF4-FFF2-40B4-BE49-F238E27FC236}">
                    <a16:creationId xmlns:a16="http://schemas.microsoft.com/office/drawing/2014/main" xmlns="" id="{81CCCF3C-BFD6-4034-AC9B-1930B8041928}"/>
                  </a:ext>
                </a:extLst>
              </p:cNvPr>
              <p:cNvPicPr>
                <a:picLocks noChangeAspect="1"/>
              </p:cNvPicPr>
              <p:nvPr/>
            </p:nvPicPr>
            <p:blipFill>
              <a:blip r:embed="rId3"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4031717" y="2935771"/>
                <a:ext cx="4093974" cy="4539400"/>
              </a:xfrm>
              <a:prstGeom prst="rect">
                <a:avLst/>
              </a:prstGeom>
              <a:ln>
                <a:noFill/>
              </a:ln>
            </p:spPr>
          </p:pic>
          <p:pic>
            <p:nvPicPr>
              <p:cNvPr id="33" name="图片 32">
                <a:extLst>
                  <a:ext uri="{FF2B5EF4-FFF2-40B4-BE49-F238E27FC236}">
                    <a16:creationId xmlns:a16="http://schemas.microsoft.com/office/drawing/2014/main" xmlns="" id="{38680F6C-5579-44CB-8984-D5D630E74F08}"/>
                  </a:ext>
                </a:extLst>
              </p:cNvPr>
              <p:cNvPicPr>
                <a:picLocks noChangeAspect="1"/>
              </p:cNvPicPr>
              <p:nvPr/>
            </p:nvPicPr>
            <p:blipFill>
              <a:blip r:embed="rId4"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735354" y="3696962"/>
                <a:ext cx="3742268" cy="3415651"/>
              </a:xfrm>
              <a:prstGeom prst="rect">
                <a:avLst/>
              </a:prstGeom>
            </p:spPr>
          </p:pic>
          <p:pic>
            <p:nvPicPr>
              <p:cNvPr id="34" name="图片 33">
                <a:extLst>
                  <a:ext uri="{FF2B5EF4-FFF2-40B4-BE49-F238E27FC236}">
                    <a16:creationId xmlns:a16="http://schemas.microsoft.com/office/drawing/2014/main" xmlns="" id="{D85EAFAA-5BB3-4330-AB7D-9FA9C281E5A0}"/>
                  </a:ext>
                </a:extLst>
              </p:cNvPr>
              <p:cNvPicPr>
                <a:picLocks noChangeAspect="1"/>
              </p:cNvPicPr>
              <p:nvPr/>
            </p:nvPicPr>
            <p:blipFill>
              <a:blip r:embed="rId5"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flipH="1">
                <a:off x="7569047" y="3588530"/>
                <a:ext cx="3930162" cy="3586239"/>
              </a:xfrm>
              <a:prstGeom prst="rect">
                <a:avLst/>
              </a:prstGeom>
            </p:spPr>
          </p:pic>
        </p:grpSp>
      </p:grpSp>
      <p:sp>
        <p:nvSpPr>
          <p:cNvPr id="18" name="文本框 17">
            <a:extLst>
              <a:ext uri="{FF2B5EF4-FFF2-40B4-BE49-F238E27FC236}">
                <a16:creationId xmlns:a16="http://schemas.microsoft.com/office/drawing/2014/main" xmlns="" id="{DDE04A60-0184-4BD1-889A-EDE6D749DF10}"/>
              </a:ext>
            </a:extLst>
          </p:cNvPr>
          <p:cNvSpPr txBox="1"/>
          <p:nvPr/>
        </p:nvSpPr>
        <p:spPr>
          <a:xfrm>
            <a:off x="1808785" y="1785773"/>
            <a:ext cx="8620462" cy="1862048"/>
          </a:xfrm>
          <a:prstGeom prst="rect">
            <a:avLst/>
          </a:prstGeom>
          <a:noFill/>
        </p:spPr>
        <p:txBody>
          <a:bodyPr wrap="square" rtlCol="0">
            <a:spAutoFit/>
          </a:bodyPr>
          <a:lstStyle/>
          <a:p>
            <a:pPr algn="ctr"/>
            <a:r>
              <a:rPr lang="zh-CN" altLang="en-US" sz="11500" dirty="0">
                <a:solidFill>
                  <a:schemeClr val="tx1">
                    <a:lumMod val="75000"/>
                    <a:lumOff val="25000"/>
                  </a:schemeClr>
                </a:solidFill>
                <a:latin typeface="潮字社小石简" panose="02010604000000000000" pitchFamily="2" charset="-122"/>
                <a:ea typeface="潮字社小石简" panose="02010604000000000000" pitchFamily="2" charset="-122"/>
              </a:rPr>
              <a:t>感谢聆听</a:t>
            </a:r>
            <a:endParaRPr lang="en-US" altLang="zh-CN" sz="11500" dirty="0">
              <a:solidFill>
                <a:schemeClr val="tx1">
                  <a:lumMod val="75000"/>
                  <a:lumOff val="25000"/>
                </a:schemeClr>
              </a:solidFill>
              <a:latin typeface="潮字社小石简" panose="02010604000000000000" pitchFamily="2" charset="-122"/>
              <a:ea typeface="潮字社小石简" panose="02010604000000000000" pitchFamily="2" charset="-122"/>
            </a:endParaRPr>
          </a:p>
        </p:txBody>
      </p:sp>
      <p:sp>
        <p:nvSpPr>
          <p:cNvPr id="19" name="文本框 18">
            <a:extLst>
              <a:ext uri="{FF2B5EF4-FFF2-40B4-BE49-F238E27FC236}">
                <a16:creationId xmlns:a16="http://schemas.microsoft.com/office/drawing/2014/main" xmlns="" id="{5D6BD34D-B99F-45DE-ADE8-2D1FE78798D7}"/>
              </a:ext>
            </a:extLst>
          </p:cNvPr>
          <p:cNvSpPr txBox="1"/>
          <p:nvPr/>
        </p:nvSpPr>
        <p:spPr>
          <a:xfrm>
            <a:off x="2678654" y="4141203"/>
            <a:ext cx="3033657" cy="523220"/>
          </a:xfrm>
          <a:prstGeom prst="rect">
            <a:avLst/>
          </a:prstGeom>
          <a:noFill/>
        </p:spPr>
        <p:txBody>
          <a:bodyPr wrap="square" rtlCol="0">
            <a:spAutoFit/>
          </a:bodyPr>
          <a:lstStyle/>
          <a:p>
            <a:pPr algn="ctr"/>
            <a:r>
              <a:rPr lang="zh-CN" altLang="en-US" sz="2800" b="1" dirty="0">
                <a:solidFill>
                  <a:schemeClr val="tx1">
                    <a:lumMod val="85000"/>
                    <a:lumOff val="15000"/>
                  </a:schemeClr>
                </a:solidFill>
                <a:latin typeface="+mn-ea"/>
              </a:rPr>
              <a:t>汇报人：</a:t>
            </a:r>
            <a:r>
              <a:rPr lang="en-US" altLang="zh-CN" sz="2800" b="1" dirty="0">
                <a:solidFill>
                  <a:schemeClr val="tx1">
                    <a:lumMod val="85000"/>
                    <a:lumOff val="15000"/>
                  </a:schemeClr>
                </a:solidFill>
                <a:latin typeface="+mn-ea"/>
              </a:rPr>
              <a:t>XXX</a:t>
            </a:r>
            <a:endParaRPr lang="zh-CN" altLang="en-US" sz="2800" b="1" dirty="0">
              <a:solidFill>
                <a:schemeClr val="tx1">
                  <a:lumMod val="85000"/>
                  <a:lumOff val="15000"/>
                </a:schemeClr>
              </a:solidFill>
              <a:latin typeface="+mn-ea"/>
            </a:endParaRPr>
          </a:p>
        </p:txBody>
      </p:sp>
      <p:sp>
        <p:nvSpPr>
          <p:cNvPr id="20" name="文本框 19">
            <a:extLst>
              <a:ext uri="{FF2B5EF4-FFF2-40B4-BE49-F238E27FC236}">
                <a16:creationId xmlns:a16="http://schemas.microsoft.com/office/drawing/2014/main" xmlns="" id="{B3D4922D-BF82-4988-A602-0765746140D2}"/>
              </a:ext>
            </a:extLst>
          </p:cNvPr>
          <p:cNvSpPr txBox="1"/>
          <p:nvPr/>
        </p:nvSpPr>
        <p:spPr>
          <a:xfrm>
            <a:off x="6479689" y="4141203"/>
            <a:ext cx="3033657" cy="523220"/>
          </a:xfrm>
          <a:prstGeom prst="rect">
            <a:avLst/>
          </a:prstGeom>
          <a:noFill/>
        </p:spPr>
        <p:txBody>
          <a:bodyPr wrap="square" rtlCol="0">
            <a:spAutoFit/>
          </a:bodyPr>
          <a:lstStyle/>
          <a:p>
            <a:pPr algn="ctr"/>
            <a:r>
              <a:rPr lang="zh-CN" altLang="en-US" sz="2800" b="1" dirty="0">
                <a:solidFill>
                  <a:schemeClr val="tx1">
                    <a:lumMod val="85000"/>
                    <a:lumOff val="15000"/>
                  </a:schemeClr>
                </a:solidFill>
                <a:latin typeface="+mn-ea"/>
              </a:rPr>
              <a:t>汇报日期：</a:t>
            </a:r>
            <a:r>
              <a:rPr lang="en-US" altLang="zh-CN" sz="2800" b="1" dirty="0">
                <a:solidFill>
                  <a:schemeClr val="tx1">
                    <a:lumMod val="85000"/>
                    <a:lumOff val="15000"/>
                  </a:schemeClr>
                </a:solidFill>
                <a:latin typeface="+mn-ea"/>
              </a:rPr>
              <a:t>05.20</a:t>
            </a:r>
            <a:endParaRPr lang="zh-CN" altLang="en-US" sz="2800" b="1" dirty="0">
              <a:solidFill>
                <a:schemeClr val="tx1">
                  <a:lumMod val="85000"/>
                  <a:lumOff val="15000"/>
                </a:schemeClr>
              </a:solidFill>
              <a:latin typeface="+mn-ea"/>
            </a:endParaRPr>
          </a:p>
        </p:txBody>
      </p:sp>
    </p:spTree>
    <p:extLst>
      <p:ext uri="{BB962C8B-B14F-4D97-AF65-F5344CB8AC3E}">
        <p14:creationId xmlns:p14="http://schemas.microsoft.com/office/powerpoint/2010/main" val="1521147060"/>
      </p:ext>
    </p:extLst>
  </p:cSld>
  <p:clrMapOvr>
    <a:masterClrMapping/>
  </p:clrMapOvr>
  <mc:AlternateContent xmlns:mc="http://schemas.openxmlformats.org/markup-compatibility/2006" xmlns:p14="http://schemas.microsoft.com/office/powerpoint/2010/main">
    <mc:Choice Requires="p14">
      <p:transition spd="slow" p14:dur="1250" advClick="0" advTm="5000">
        <p:strips dir="rd"/>
      </p:transition>
    </mc:Choice>
    <mc:Fallback xmlns="">
      <p:transition spd="slow" advClick="0" advTm="5000">
        <p:strips dir="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250" fill="hold"/>
                                        <p:tgtEl>
                                          <p:spTgt spid="18"/>
                                        </p:tgtEl>
                                        <p:attrNameLst>
                                          <p:attrName>ppt_w</p:attrName>
                                        </p:attrNameLst>
                                      </p:cBhvr>
                                      <p:tavLst>
                                        <p:tav tm="0">
                                          <p:val>
                                            <p:fltVal val="0"/>
                                          </p:val>
                                        </p:tav>
                                        <p:tav tm="100000">
                                          <p:val>
                                            <p:strVal val="#ppt_w"/>
                                          </p:val>
                                        </p:tav>
                                      </p:tavLst>
                                    </p:anim>
                                    <p:anim calcmode="lin" valueType="num">
                                      <p:cBhvr>
                                        <p:cTn id="8" dur="1250" fill="hold"/>
                                        <p:tgtEl>
                                          <p:spTgt spid="18"/>
                                        </p:tgtEl>
                                        <p:attrNameLst>
                                          <p:attrName>ppt_h</p:attrName>
                                        </p:attrNameLst>
                                      </p:cBhvr>
                                      <p:tavLst>
                                        <p:tav tm="0">
                                          <p:val>
                                            <p:fltVal val="0"/>
                                          </p:val>
                                        </p:tav>
                                        <p:tav tm="100000">
                                          <p:val>
                                            <p:strVal val="#ppt_h"/>
                                          </p:val>
                                        </p:tav>
                                      </p:tavLst>
                                    </p:anim>
                                    <p:animEffect transition="in" filter="fade">
                                      <p:cBhvr>
                                        <p:cTn id="9" dur="1250"/>
                                        <p:tgtEl>
                                          <p:spTgt spid="18"/>
                                        </p:tgtEl>
                                      </p:cBhvr>
                                    </p:animEffect>
                                  </p:childTnLst>
                                </p:cTn>
                              </p:par>
                            </p:childTnLst>
                          </p:cTn>
                        </p:par>
                        <p:par>
                          <p:cTn id="10" fill="hold">
                            <p:stCondLst>
                              <p:cond delay="125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1000"/>
                                        <p:tgtEl>
                                          <p:spTgt spid="19"/>
                                        </p:tgtEl>
                                      </p:cBhvr>
                                    </p:animEffect>
                                  </p:childTnLst>
                                </p:cTn>
                              </p:par>
                            </p:childTnLst>
                          </p:cTn>
                        </p:par>
                        <p:par>
                          <p:cTn id="14" fill="hold">
                            <p:stCondLst>
                              <p:cond delay="225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C17FBB9-7F25-49E6-BC10-B3846CFEB9A2}"/>
              </a:ext>
            </a:extLst>
          </p:cNvPr>
          <p:cNvGrpSpPr/>
          <p:nvPr/>
        </p:nvGrpSpPr>
        <p:grpSpPr>
          <a:xfrm>
            <a:off x="0" y="0"/>
            <a:ext cx="12192000" cy="6858000"/>
            <a:chOff x="0" y="0"/>
            <a:chExt cx="12192000" cy="6858000"/>
          </a:xfrm>
        </p:grpSpPr>
        <p:pic>
          <p:nvPicPr>
            <p:cNvPr id="8" name="图片 7" descr="夜晚的雪地上&#10;&#10;中度可信度描述已自动生成">
              <a:extLst>
                <a:ext uri="{FF2B5EF4-FFF2-40B4-BE49-F238E27FC236}">
                  <a16:creationId xmlns:a16="http://schemas.microsoft.com/office/drawing/2014/main" xmlns="" id="{6E2E81C1-9FD8-4CEE-968C-BF4DE13AF1D1}"/>
                </a:ext>
              </a:extLst>
            </p:cNvPr>
            <p:cNvPicPr>
              <a:picLocks noChangeAspect="1"/>
            </p:cNvPicPr>
            <p:nvPr/>
          </p:nvPicPr>
          <p:blipFill>
            <a:blip r:embed="rId5" cstate="screen">
              <a:extLst>
                <a:ext uri="{28A0092B-C50C-407E-A947-70E740481C1C}">
                  <a14:useLocalDpi xmlns:a14="http://schemas.microsoft.com/office/drawing/2010/main"/>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0" name="图片 9" descr="QR 代码&#10;&#10;描述已自动生成">
              <a:extLst>
                <a:ext uri="{FF2B5EF4-FFF2-40B4-BE49-F238E27FC236}">
                  <a16:creationId xmlns:a16="http://schemas.microsoft.com/office/drawing/2014/main" xmlns="" id="{DA4E18CC-D0D9-4819-84E5-F07A4AF1525B}"/>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524105" y="2880776"/>
              <a:ext cx="1106529" cy="1106529"/>
            </a:xfrm>
            <a:prstGeom prst="roundRect">
              <a:avLst>
                <a:gd name="adj" fmla="val 8707"/>
              </a:avLst>
            </a:prstGeom>
            <a:effectLst/>
          </p:spPr>
        </p:pic>
        <p:sp>
          <p:nvSpPr>
            <p:cNvPr id="11" name="文本框 10">
              <a:extLst>
                <a:ext uri="{FF2B5EF4-FFF2-40B4-BE49-F238E27FC236}">
                  <a16:creationId xmlns:a16="http://schemas.microsoft.com/office/drawing/2014/main" xmlns="" id="{009762F0-AC7F-49E4-BA30-FEED0099CAD0}"/>
                </a:ext>
              </a:extLst>
            </p:cNvPr>
            <p:cNvSpPr txBox="1"/>
            <p:nvPr/>
          </p:nvSpPr>
          <p:spPr>
            <a:xfrm>
              <a:off x="1807272"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实验室</a:t>
              </a:r>
            </a:p>
          </p:txBody>
        </p:sp>
        <p:cxnSp>
          <p:nvCxnSpPr>
            <p:cNvPr id="13" name="直接连接符 12">
              <a:extLst>
                <a:ext uri="{FF2B5EF4-FFF2-40B4-BE49-F238E27FC236}">
                  <a16:creationId xmlns:a16="http://schemas.microsoft.com/office/drawing/2014/main" xmlns="" id="{4D3F33E4-3B86-4B67-9E26-C72AA09D5DE9}"/>
                </a:ext>
              </a:extLst>
            </p:cNvPr>
            <p:cNvCxnSpPr>
              <a:cxnSpLocks/>
            </p:cNvCxnSpPr>
            <p:nvPr/>
          </p:nvCxnSpPr>
          <p:spPr>
            <a:xfrm>
              <a:off x="1912752"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B0EAED52-F738-4924-B11C-F6C1E5E02270}"/>
                </a:ext>
              </a:extLst>
            </p:cNvPr>
            <p:cNvSpPr txBox="1"/>
            <p:nvPr/>
          </p:nvSpPr>
          <p:spPr>
            <a:xfrm>
              <a:off x="1825950" y="3344831"/>
              <a:ext cx="2511031" cy="654410"/>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模板</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即可获得</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10</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套免费年终回报模板</a:t>
              </a:r>
            </a:p>
          </p:txBody>
        </p:sp>
        <p:pic>
          <p:nvPicPr>
            <p:cNvPr id="20" name="图片 19">
              <a:extLst>
                <a:ext uri="{FF2B5EF4-FFF2-40B4-BE49-F238E27FC236}">
                  <a16:creationId xmlns:a16="http://schemas.microsoft.com/office/drawing/2014/main" xmlns="" id="{FFFC01A1-519D-49F8-9C2D-CFEA2F4A4332}"/>
                </a:ext>
              </a:extLst>
            </p:cNvPr>
            <p:cNvPicPr>
              <a:picLocks noChangeAspect="1"/>
            </p:cNvPicPr>
            <p:nvPr>
              <p:custDataLst>
                <p:tags r:id="rId2"/>
              </p:custDataLst>
            </p:nvPr>
          </p:nvPicPr>
          <p:blipFill>
            <a:blip r:embed="rId7" cstate="screen">
              <a:extLst>
                <a:ext uri="{28A0092B-C50C-407E-A947-70E740481C1C}">
                  <a14:useLocalDpi xmlns:a14="http://schemas.microsoft.com/office/drawing/2010/main"/>
                </a:ext>
              </a:extLst>
            </a:blip>
            <a:srcRect/>
            <a:stretch/>
          </p:blipFill>
          <p:spPr>
            <a:xfrm>
              <a:off x="524105" y="4527863"/>
              <a:ext cx="1106529" cy="1106529"/>
            </a:xfrm>
            <a:prstGeom prst="roundRect">
              <a:avLst>
                <a:gd name="adj" fmla="val 8707"/>
              </a:avLst>
            </a:prstGeom>
            <a:effectLst/>
          </p:spPr>
        </p:pic>
        <p:sp>
          <p:nvSpPr>
            <p:cNvPr id="21" name="文本框 20">
              <a:extLst>
                <a:ext uri="{FF2B5EF4-FFF2-40B4-BE49-F238E27FC236}">
                  <a16:creationId xmlns:a16="http://schemas.microsoft.com/office/drawing/2014/main" xmlns="" id="{28CEDE0C-F531-4CAB-AEDA-54016756A5ED}"/>
                </a:ext>
              </a:extLst>
            </p:cNvPr>
            <p:cNvSpPr txBox="1"/>
            <p:nvPr/>
          </p:nvSpPr>
          <p:spPr>
            <a:xfrm>
              <a:off x="1807272"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endPar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cxnSp>
          <p:nvCxnSpPr>
            <p:cNvPr id="22" name="直接连接符 21">
              <a:extLst>
                <a:ext uri="{FF2B5EF4-FFF2-40B4-BE49-F238E27FC236}">
                  <a16:creationId xmlns:a16="http://schemas.microsoft.com/office/drawing/2014/main" xmlns="" id="{B85B8DE6-07D0-4B43-B154-94506AA1B110}"/>
                </a:ext>
              </a:extLst>
            </p:cNvPr>
            <p:cNvCxnSpPr>
              <a:cxnSpLocks/>
            </p:cNvCxnSpPr>
            <p:nvPr/>
          </p:nvCxnSpPr>
          <p:spPr>
            <a:xfrm>
              <a:off x="1912752"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D24FA040-5C16-4237-A4E4-8D961F5CA63A}"/>
                </a:ext>
              </a:extLst>
            </p:cNvPr>
            <p:cNvSpPr txBox="1"/>
            <p:nvPr/>
          </p:nvSpPr>
          <p:spPr>
            <a:xfrm>
              <a:off x="1825950"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让我们</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轻松稿定</a:t>
              </a:r>
              <a:r>
                <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PPT</a:t>
              </a:r>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p:txBody>
        </p:sp>
        <p:cxnSp>
          <p:nvCxnSpPr>
            <p:cNvPr id="26" name="直接连接符 25">
              <a:extLst>
                <a:ext uri="{FF2B5EF4-FFF2-40B4-BE49-F238E27FC236}">
                  <a16:creationId xmlns:a16="http://schemas.microsoft.com/office/drawing/2014/main" xmlns="" id="{03EFCD77-A9E8-4642-9C47-0ADE293C063D}"/>
                </a:ext>
              </a:extLst>
            </p:cNvPr>
            <p:cNvCxnSpPr>
              <a:cxnSpLocks/>
            </p:cNvCxnSpPr>
            <p:nvPr/>
          </p:nvCxnSpPr>
          <p:spPr>
            <a:xfrm>
              <a:off x="5735751"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xmlns="" id="{605F2790-24E3-4947-BEAE-DD936A9FE69E}"/>
                </a:ext>
              </a:extLst>
            </p:cNvPr>
            <p:cNvGrpSpPr/>
            <p:nvPr/>
          </p:nvGrpSpPr>
          <p:grpSpPr>
            <a:xfrm>
              <a:off x="4347103" y="2880776"/>
              <a:ext cx="3812878" cy="1106529"/>
              <a:chOff x="4408063" y="4781148"/>
              <a:chExt cx="3812878" cy="1106529"/>
            </a:xfrm>
          </p:grpSpPr>
          <p:pic>
            <p:nvPicPr>
              <p:cNvPr id="12" name="图片 11" descr="QR 代码&#10;&#10;描述已自动生成">
                <a:extLst>
                  <a:ext uri="{FF2B5EF4-FFF2-40B4-BE49-F238E27FC236}">
                    <a16:creationId xmlns:a16="http://schemas.microsoft.com/office/drawing/2014/main" xmlns="" id="{F30EFF6D-02A3-48D4-B058-AFB1BE27C26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408063" y="4781148"/>
                <a:ext cx="1106529" cy="1106529"/>
              </a:xfrm>
              <a:prstGeom prst="roundRect">
                <a:avLst>
                  <a:gd name="adj" fmla="val 8707"/>
                </a:avLst>
              </a:prstGeom>
              <a:effectLst/>
            </p:spPr>
          </p:pic>
          <p:sp>
            <p:nvSpPr>
              <p:cNvPr id="35" name="文本框 34">
                <a:extLst>
                  <a:ext uri="{FF2B5EF4-FFF2-40B4-BE49-F238E27FC236}">
                    <a16:creationId xmlns:a16="http://schemas.microsoft.com/office/drawing/2014/main" xmlns="" id="{60104124-C68A-4A44-B86C-AB6D4B05D4DB}"/>
                  </a:ext>
                </a:extLst>
              </p:cNvPr>
              <p:cNvSpPr txBox="1"/>
              <p:nvPr/>
            </p:nvSpPr>
            <p:spPr>
              <a:xfrm>
                <a:off x="5691232" y="4781148"/>
                <a:ext cx="1985661" cy="405110"/>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微软</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Office</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文档</a:t>
                </a:r>
              </a:p>
            </p:txBody>
          </p:sp>
          <p:sp>
            <p:nvSpPr>
              <p:cNvPr id="31" name="文本框 30">
                <a:extLst>
                  <a:ext uri="{FF2B5EF4-FFF2-40B4-BE49-F238E27FC236}">
                    <a16:creationId xmlns:a16="http://schemas.microsoft.com/office/drawing/2014/main" xmlns="" id="{4CB09C5C-6CF2-4368-BB8B-4987663200E6}"/>
                  </a:ext>
                </a:extLst>
              </p:cNvPr>
              <p:cNvSpPr txBox="1"/>
              <p:nvPr/>
            </p:nvSpPr>
            <p:spPr>
              <a:xfrm>
                <a:off x="5709910" y="5245204"/>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关注公众号，第一时间</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获得微软模版活动动向</a:t>
                </a:r>
              </a:p>
            </p:txBody>
          </p:sp>
        </p:grpSp>
        <p:cxnSp>
          <p:nvCxnSpPr>
            <p:cNvPr id="30" name="直接连接符 29">
              <a:extLst>
                <a:ext uri="{FF2B5EF4-FFF2-40B4-BE49-F238E27FC236}">
                  <a16:creationId xmlns:a16="http://schemas.microsoft.com/office/drawing/2014/main" xmlns="" id="{C4358348-5E04-4860-AEF1-2070D9A1DDB4}"/>
                </a:ext>
              </a:extLst>
            </p:cNvPr>
            <p:cNvCxnSpPr>
              <a:cxnSpLocks/>
            </p:cNvCxnSpPr>
            <p:nvPr/>
          </p:nvCxnSpPr>
          <p:spPr>
            <a:xfrm>
              <a:off x="5735751"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xmlns="" id="{5F9AAAE0-BFCD-477B-BEE3-9A2DF3636679}"/>
                </a:ext>
              </a:extLst>
            </p:cNvPr>
            <p:cNvGrpSpPr/>
            <p:nvPr/>
          </p:nvGrpSpPr>
          <p:grpSpPr>
            <a:xfrm>
              <a:off x="4347103" y="4527863"/>
              <a:ext cx="3812878" cy="1106529"/>
              <a:chOff x="4408063" y="3134061"/>
              <a:chExt cx="3812878" cy="1106529"/>
            </a:xfrm>
          </p:grpSpPr>
          <p:pic>
            <p:nvPicPr>
              <p:cNvPr id="18" name="图片 17">
                <a:extLst>
                  <a:ext uri="{FF2B5EF4-FFF2-40B4-BE49-F238E27FC236}">
                    <a16:creationId xmlns:a16="http://schemas.microsoft.com/office/drawing/2014/main" xmlns="" id="{917A45BB-68A5-4ADD-A06F-F3F7529B59F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408063" y="3134061"/>
                <a:ext cx="1106529" cy="1106529"/>
              </a:xfrm>
              <a:prstGeom prst="roundRect">
                <a:avLst>
                  <a:gd name="adj" fmla="val 8707"/>
                </a:avLst>
              </a:prstGeom>
              <a:effectLst/>
            </p:spPr>
          </p:pic>
          <p:sp>
            <p:nvSpPr>
              <p:cNvPr id="25" name="文本框 24">
                <a:extLst>
                  <a:ext uri="{FF2B5EF4-FFF2-40B4-BE49-F238E27FC236}">
                    <a16:creationId xmlns:a16="http://schemas.microsoft.com/office/drawing/2014/main" xmlns="" id="{A0478587-495F-4918-91D4-C7FFB78EBE7C}"/>
                  </a:ext>
                </a:extLst>
              </p:cNvPr>
              <p:cNvSpPr txBox="1"/>
              <p:nvPr/>
            </p:nvSpPr>
            <p:spPr>
              <a:xfrm>
                <a:off x="5691232" y="3134061"/>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轻站</a:t>
                </a:r>
              </a:p>
            </p:txBody>
          </p:sp>
          <p:sp>
            <p:nvSpPr>
              <p:cNvPr id="27" name="文本框 26">
                <a:extLst>
                  <a:ext uri="{FF2B5EF4-FFF2-40B4-BE49-F238E27FC236}">
                    <a16:creationId xmlns:a16="http://schemas.microsoft.com/office/drawing/2014/main" xmlns="" id="{9031F731-4F4B-40A7-A3D8-809AEE4EF4A3}"/>
                  </a:ext>
                </a:extLst>
              </p:cNvPr>
              <p:cNvSpPr txBox="1"/>
              <p:nvPr/>
            </p:nvSpPr>
            <p:spPr>
              <a:xfrm>
                <a:off x="5709910" y="3598116"/>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一款完全免费的</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无代码建站工具</a:t>
                </a:r>
              </a:p>
            </p:txBody>
          </p:sp>
        </p:grpSp>
        <p:pic>
          <p:nvPicPr>
            <p:cNvPr id="7" name="图片 6" descr="QR 代码&#10;&#10;描述已自动生成">
              <a:extLst>
                <a:ext uri="{FF2B5EF4-FFF2-40B4-BE49-F238E27FC236}">
                  <a16:creationId xmlns:a16="http://schemas.microsoft.com/office/drawing/2014/main" xmlns="" id="{23229C79-0D81-4114-AF9D-8CAC5D1220E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318162" y="2880776"/>
              <a:ext cx="1106529" cy="1106529"/>
            </a:xfrm>
            <a:prstGeom prst="roundRect">
              <a:avLst>
                <a:gd name="adj" fmla="val 8707"/>
              </a:avLst>
            </a:prstGeom>
            <a:effectLst/>
          </p:spPr>
        </p:pic>
        <p:sp>
          <p:nvSpPr>
            <p:cNvPr id="29" name="文本框 28">
              <a:extLst>
                <a:ext uri="{FF2B5EF4-FFF2-40B4-BE49-F238E27FC236}">
                  <a16:creationId xmlns:a16="http://schemas.microsoft.com/office/drawing/2014/main" xmlns="" id="{5F815156-B863-4D53-ADC1-42C0A4905B2F}"/>
                </a:ext>
              </a:extLst>
            </p:cNvPr>
            <p:cNvSpPr txBox="1"/>
            <p:nvPr/>
          </p:nvSpPr>
          <p:spPr>
            <a:xfrm>
              <a:off x="9601331"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老秦</a:t>
              </a:r>
            </a:p>
          </p:txBody>
        </p:sp>
        <p:cxnSp>
          <p:nvCxnSpPr>
            <p:cNvPr id="36" name="直接连接符 35">
              <a:extLst>
                <a:ext uri="{FF2B5EF4-FFF2-40B4-BE49-F238E27FC236}">
                  <a16:creationId xmlns:a16="http://schemas.microsoft.com/office/drawing/2014/main" xmlns="" id="{F0613814-D1C2-40C5-A1FA-9A0225A6D17F}"/>
                </a:ext>
              </a:extLst>
            </p:cNvPr>
            <p:cNvCxnSpPr>
              <a:cxnSpLocks/>
            </p:cNvCxnSpPr>
            <p:nvPr/>
          </p:nvCxnSpPr>
          <p:spPr>
            <a:xfrm>
              <a:off x="9706810"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ACDFED5A-88A1-4619-90D2-E81B3E0E48DE}"/>
                </a:ext>
              </a:extLst>
            </p:cNvPr>
            <p:cNvSpPr txBox="1"/>
            <p:nvPr/>
          </p:nvSpPr>
          <p:spPr>
            <a:xfrm>
              <a:off x="9620009" y="3344831"/>
              <a:ext cx="2511031" cy="654409"/>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福利</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免费获取</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4.9G</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超大</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Office</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资料包</a:t>
              </a:r>
            </a:p>
          </p:txBody>
        </p:sp>
        <p:pic>
          <p:nvPicPr>
            <p:cNvPr id="32" name="图片 31">
              <a:extLst>
                <a:ext uri="{FF2B5EF4-FFF2-40B4-BE49-F238E27FC236}">
                  <a16:creationId xmlns:a16="http://schemas.microsoft.com/office/drawing/2014/main" xmlns="" id="{F35B0EED-8269-44D8-9635-740BF33E268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8318162" y="4527863"/>
              <a:ext cx="1106529" cy="1106529"/>
            </a:xfrm>
            <a:prstGeom prst="rect">
              <a:avLst/>
            </a:prstGeom>
          </p:spPr>
        </p:pic>
        <p:sp>
          <p:nvSpPr>
            <p:cNvPr id="39" name="文本框 38">
              <a:extLst>
                <a:ext uri="{FF2B5EF4-FFF2-40B4-BE49-F238E27FC236}">
                  <a16:creationId xmlns:a16="http://schemas.microsoft.com/office/drawing/2014/main" xmlns="" id="{96E14101-0FAD-41DA-80FD-CDFF59F62885}"/>
                </a:ext>
              </a:extLst>
            </p:cNvPr>
            <p:cNvSpPr txBox="1"/>
            <p:nvPr/>
          </p:nvSpPr>
          <p:spPr>
            <a:xfrm>
              <a:off x="9601331"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花瓣</a:t>
              </a:r>
            </a:p>
          </p:txBody>
        </p:sp>
        <p:cxnSp>
          <p:nvCxnSpPr>
            <p:cNvPr id="40" name="直接连接符 39">
              <a:extLst>
                <a:ext uri="{FF2B5EF4-FFF2-40B4-BE49-F238E27FC236}">
                  <a16:creationId xmlns:a16="http://schemas.microsoft.com/office/drawing/2014/main" xmlns="" id="{D67F4673-39E0-4D34-9665-98DC2A31E7FA}"/>
                </a:ext>
              </a:extLst>
            </p:cNvPr>
            <p:cNvCxnSpPr>
              <a:cxnSpLocks/>
            </p:cNvCxnSpPr>
            <p:nvPr/>
          </p:nvCxnSpPr>
          <p:spPr>
            <a:xfrm>
              <a:off x="9706810"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xmlns="" id="{DBFE2C38-F5E3-4D8C-BEF7-EE723E15BCA5}"/>
                </a:ext>
              </a:extLst>
            </p:cNvPr>
            <p:cNvSpPr txBox="1"/>
            <p:nvPr/>
          </p:nvSpPr>
          <p:spPr>
            <a:xfrm>
              <a:off x="9620009"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花瓣，</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陪你做生活的设计师</a:t>
              </a:r>
            </a:p>
          </p:txBody>
        </p:sp>
        <p:sp>
          <p:nvSpPr>
            <p:cNvPr id="5" name="文本框 4">
              <a:extLst>
                <a:ext uri="{FF2B5EF4-FFF2-40B4-BE49-F238E27FC236}">
                  <a16:creationId xmlns:a16="http://schemas.microsoft.com/office/drawing/2014/main" xmlns="" id="{2DEFC7F4-9145-4455-BF9B-A39D81FBAC33}"/>
                </a:ext>
              </a:extLst>
            </p:cNvPr>
            <p:cNvSpPr txBox="1"/>
            <p:nvPr/>
          </p:nvSpPr>
          <p:spPr>
            <a:xfrm>
              <a:off x="3465590" y="1719425"/>
              <a:ext cx="5260820" cy="1015663"/>
            </a:xfrm>
            <a:prstGeom prst="rect">
              <a:avLst/>
            </a:prstGeom>
            <a:noFill/>
          </p:spPr>
          <p:txBody>
            <a:bodyPr wrap="square" rtlCol="0">
              <a:spAutoFit/>
            </a:bodyPr>
            <a:lstStyle/>
            <a:p>
              <a:pPr algn="ctr"/>
              <a:r>
                <a:rPr lang="zh-CN" altLang="en-US" sz="6000" dirty="0">
                  <a:solidFill>
                    <a:srgbClr val="191C78"/>
                  </a:solidFill>
                  <a:effectLst>
                    <a:outerShdw blurRad="50800" dist="38100" dir="2700000" algn="tl" rotWithShape="0">
                      <a:prstClr val="black">
                        <a:alpha val="31000"/>
                      </a:prstClr>
                    </a:outerShdw>
                  </a:effectLst>
                  <a:latin typeface="江城律动宋" panose="02020700000000000000" pitchFamily="18" charset="-122"/>
                  <a:ea typeface="江城律动宋" panose="02020700000000000000" pitchFamily="18" charset="-122"/>
                  <a:sym typeface="演示新手书" panose="00000500000000000000" pitchFamily="2" charset="-122"/>
                </a:rPr>
                <a:t>大赛合作品牌</a:t>
              </a:r>
            </a:p>
          </p:txBody>
        </p:sp>
        <p:pic>
          <p:nvPicPr>
            <p:cNvPr id="47" name="图片 46" descr="日程表&#10;&#10;描述已自动生成">
              <a:extLst>
                <a:ext uri="{FF2B5EF4-FFF2-40B4-BE49-F238E27FC236}">
                  <a16:creationId xmlns:a16="http://schemas.microsoft.com/office/drawing/2014/main" xmlns="" id="{DED3AA31-2DDA-4D6C-8139-66559E46B45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spTree>
    <p:extLst>
      <p:ext uri="{BB962C8B-B14F-4D97-AF65-F5344CB8AC3E}">
        <p14:creationId xmlns:p14="http://schemas.microsoft.com/office/powerpoint/2010/main" val="1321888424"/>
      </p:ext>
    </p:extLst>
  </p:cSld>
  <p:clrMapOvr>
    <a:masterClrMapping/>
  </p:clrMapOvr>
  <p:transition spd="slow" advClick="0" advTm="2000">
    <p:strips dir="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hidden="1">
            <a:extLst>
              <a:ext uri="{FF2B5EF4-FFF2-40B4-BE49-F238E27FC236}">
                <a16:creationId xmlns:a16="http://schemas.microsoft.com/office/drawing/2014/main" xmlns="" id="{84F55727-0E77-41EF-B28B-4CE4DB4D987E}"/>
              </a:ext>
            </a:extLst>
          </p:cNvPr>
          <p:cNvSpPr txBox="1"/>
          <p:nvPr/>
        </p:nvSpPr>
        <p:spPr>
          <a:xfrm>
            <a:off x="3223260" y="2164080"/>
            <a:ext cx="5745480" cy="1862048"/>
          </a:xfrm>
          <a:prstGeom prst="rect">
            <a:avLst/>
          </a:prstGeom>
          <a:noFill/>
        </p:spPr>
        <p:txBody>
          <a:bodyPr wrap="square" rtlCol="0">
            <a:spAutoFit/>
          </a:bodyPr>
          <a:lstStyle/>
          <a:p>
            <a:pPr algn="ctr"/>
            <a:r>
              <a:rPr lang="zh-CN" altLang="en-US" sz="11500" dirty="0">
                <a:latin typeface="演示新手书" panose="00000500000000000000" pitchFamily="2" charset="-122"/>
                <a:ea typeface="演示新手书" panose="00000500000000000000" pitchFamily="2" charset="-122"/>
              </a:rPr>
              <a:t>明年再见</a:t>
            </a:r>
          </a:p>
        </p:txBody>
      </p:sp>
      <p:grpSp>
        <p:nvGrpSpPr>
          <p:cNvPr id="3" name="组合 2">
            <a:extLst>
              <a:ext uri="{FF2B5EF4-FFF2-40B4-BE49-F238E27FC236}">
                <a16:creationId xmlns:a16="http://schemas.microsoft.com/office/drawing/2014/main" xmlns="" id="{BE65F92E-5EBA-475A-B8A9-066EF6D24AF8}"/>
              </a:ext>
            </a:extLst>
          </p:cNvPr>
          <p:cNvGrpSpPr/>
          <p:nvPr/>
        </p:nvGrpSpPr>
        <p:grpSpPr>
          <a:xfrm>
            <a:off x="0" y="0"/>
            <a:ext cx="12192000" cy="6858000"/>
            <a:chOff x="0" y="0"/>
            <a:chExt cx="12192000" cy="6858000"/>
          </a:xfrm>
        </p:grpSpPr>
        <p:pic>
          <p:nvPicPr>
            <p:cNvPr id="8" name="图片 7" descr="夜晚的雪地上&#10;&#10;中度可信度描述已自动生成">
              <a:extLst>
                <a:ext uri="{FF2B5EF4-FFF2-40B4-BE49-F238E27FC236}">
                  <a16:creationId xmlns:a16="http://schemas.microsoft.com/office/drawing/2014/main" xmlns="" id="{6E2E81C1-9FD8-4CEE-968C-BF4DE13AF1D1}"/>
                </a:ext>
              </a:extLst>
            </p:cNvPr>
            <p:cNvPicPr>
              <a:picLocks noChangeAspect="1"/>
            </p:cNvPicPr>
            <p:nvPr/>
          </p:nvPicPr>
          <p:blipFill>
            <a:blip r:embed="rId2" cstate="screen">
              <a:extLst>
                <a:ext uri="{28A0092B-C50C-407E-A947-70E740481C1C}">
                  <a14:useLocalDpi xmlns:a14="http://schemas.microsoft.com/office/drawing/2010/main"/>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3" name="文本框 12">
              <a:extLst>
                <a:ext uri="{FF2B5EF4-FFF2-40B4-BE49-F238E27FC236}">
                  <a16:creationId xmlns:a16="http://schemas.microsoft.com/office/drawing/2014/main" xmlns="" id="{290A5557-4094-49FA-B250-FD7DC8AFEAAD}"/>
                </a:ext>
              </a:extLst>
            </p:cNvPr>
            <p:cNvSpPr txBox="1"/>
            <p:nvPr/>
          </p:nvSpPr>
          <p:spPr>
            <a:xfrm>
              <a:off x="3284974" y="2085366"/>
              <a:ext cx="907913" cy="1187136"/>
            </a:xfrm>
            <a:custGeom>
              <a:avLst/>
              <a:gdLst/>
              <a:ahLst/>
              <a:cxnLst/>
              <a:rect l="l" t="t" r="r" b="b"/>
              <a:pathLst>
                <a:path w="907913" h="1187136">
                  <a:moveTo>
                    <a:pt x="801529" y="1170232"/>
                  </a:moveTo>
                  <a:lnTo>
                    <a:pt x="798614" y="1174604"/>
                  </a:lnTo>
                  <a:cubicBezTo>
                    <a:pt x="801529" y="1175575"/>
                    <a:pt x="804443" y="1176789"/>
                    <a:pt x="807358" y="1178247"/>
                  </a:cubicBezTo>
                  <a:cubicBezTo>
                    <a:pt x="810273" y="1179704"/>
                    <a:pt x="813187" y="1180919"/>
                    <a:pt x="816102" y="1181890"/>
                  </a:cubicBezTo>
                  <a:lnTo>
                    <a:pt x="820474" y="1176061"/>
                  </a:lnTo>
                  <a:cubicBezTo>
                    <a:pt x="820474" y="1176061"/>
                    <a:pt x="820231" y="1175818"/>
                    <a:pt x="819745" y="1175332"/>
                  </a:cubicBezTo>
                  <a:cubicBezTo>
                    <a:pt x="819260" y="1174846"/>
                    <a:pt x="818531" y="1174604"/>
                    <a:pt x="817559" y="1174604"/>
                  </a:cubicBezTo>
                  <a:cubicBezTo>
                    <a:pt x="816588" y="1174604"/>
                    <a:pt x="814402" y="1173875"/>
                    <a:pt x="811001" y="1172418"/>
                  </a:cubicBezTo>
                  <a:cubicBezTo>
                    <a:pt x="807601" y="1170960"/>
                    <a:pt x="804443" y="1170232"/>
                    <a:pt x="801529" y="1170232"/>
                  </a:cubicBezTo>
                  <a:close/>
                  <a:moveTo>
                    <a:pt x="246288" y="668912"/>
                  </a:moveTo>
                  <a:cubicBezTo>
                    <a:pt x="242402" y="672798"/>
                    <a:pt x="237544" y="680570"/>
                    <a:pt x="231715" y="692229"/>
                  </a:cubicBezTo>
                  <a:cubicBezTo>
                    <a:pt x="225886" y="703888"/>
                    <a:pt x="220542" y="712631"/>
                    <a:pt x="215684" y="718461"/>
                  </a:cubicBezTo>
                  <a:cubicBezTo>
                    <a:pt x="214713" y="718461"/>
                    <a:pt x="214227" y="718704"/>
                    <a:pt x="214227" y="719190"/>
                  </a:cubicBezTo>
                  <a:cubicBezTo>
                    <a:pt x="214227" y="719675"/>
                    <a:pt x="214713" y="719918"/>
                    <a:pt x="215684" y="719918"/>
                  </a:cubicBezTo>
                  <a:lnTo>
                    <a:pt x="241916" y="743235"/>
                  </a:lnTo>
                  <a:lnTo>
                    <a:pt x="244830" y="743235"/>
                  </a:lnTo>
                  <a:cubicBezTo>
                    <a:pt x="244830" y="711174"/>
                    <a:pt x="245316" y="686400"/>
                    <a:pt x="246288" y="668912"/>
                  </a:cubicBezTo>
                  <a:close/>
                  <a:moveTo>
                    <a:pt x="652882" y="478002"/>
                  </a:moveTo>
                  <a:cubicBezTo>
                    <a:pt x="629564" y="486746"/>
                    <a:pt x="600904" y="492575"/>
                    <a:pt x="566899" y="495490"/>
                  </a:cubicBezTo>
                  <a:cubicBezTo>
                    <a:pt x="563013" y="495490"/>
                    <a:pt x="560584" y="495976"/>
                    <a:pt x="559613" y="496948"/>
                  </a:cubicBezTo>
                  <a:cubicBezTo>
                    <a:pt x="558641" y="497919"/>
                    <a:pt x="558156" y="499862"/>
                    <a:pt x="558156" y="502777"/>
                  </a:cubicBezTo>
                  <a:cubicBezTo>
                    <a:pt x="554269" y="517350"/>
                    <a:pt x="552326" y="533866"/>
                    <a:pt x="552326" y="552326"/>
                  </a:cubicBezTo>
                  <a:lnTo>
                    <a:pt x="536296" y="655796"/>
                  </a:lnTo>
                  <a:cubicBezTo>
                    <a:pt x="536296" y="664540"/>
                    <a:pt x="534838" y="670855"/>
                    <a:pt x="531924" y="674741"/>
                  </a:cubicBezTo>
                  <a:lnTo>
                    <a:pt x="534838" y="674741"/>
                  </a:lnTo>
                  <a:cubicBezTo>
                    <a:pt x="537753" y="673770"/>
                    <a:pt x="539696" y="671827"/>
                    <a:pt x="540668" y="668912"/>
                  </a:cubicBezTo>
                  <a:lnTo>
                    <a:pt x="562527" y="633936"/>
                  </a:lnTo>
                  <a:cubicBezTo>
                    <a:pt x="612077" y="557184"/>
                    <a:pt x="643652" y="506663"/>
                    <a:pt x="657254" y="482374"/>
                  </a:cubicBezTo>
                  <a:cubicBezTo>
                    <a:pt x="657254" y="482374"/>
                    <a:pt x="658225" y="481888"/>
                    <a:pt x="660168" y="480917"/>
                  </a:cubicBezTo>
                  <a:cubicBezTo>
                    <a:pt x="658225" y="481888"/>
                    <a:pt x="650453" y="484560"/>
                    <a:pt x="636851" y="488932"/>
                  </a:cubicBezTo>
                  <a:cubicBezTo>
                    <a:pt x="623249" y="493304"/>
                    <a:pt x="609648" y="495490"/>
                    <a:pt x="596046" y="495490"/>
                  </a:cubicBezTo>
                  <a:lnTo>
                    <a:pt x="628107" y="486746"/>
                  </a:lnTo>
                  <a:lnTo>
                    <a:pt x="657254" y="478002"/>
                  </a:lnTo>
                  <a:close/>
                  <a:moveTo>
                    <a:pt x="734492" y="448856"/>
                  </a:moveTo>
                  <a:cubicBezTo>
                    <a:pt x="729634" y="452742"/>
                    <a:pt x="722347" y="457114"/>
                    <a:pt x="712632" y="461972"/>
                  </a:cubicBezTo>
                  <a:cubicBezTo>
                    <a:pt x="702916" y="466829"/>
                    <a:pt x="696116" y="471687"/>
                    <a:pt x="692229" y="476545"/>
                  </a:cubicBezTo>
                  <a:lnTo>
                    <a:pt x="639765" y="543582"/>
                  </a:lnTo>
                  <a:cubicBezTo>
                    <a:pt x="605762" y="590216"/>
                    <a:pt x="581473" y="630536"/>
                    <a:pt x="566899" y="664540"/>
                  </a:cubicBezTo>
                  <a:cubicBezTo>
                    <a:pt x="564956" y="670369"/>
                    <a:pt x="563985" y="675227"/>
                    <a:pt x="563985" y="679113"/>
                  </a:cubicBezTo>
                  <a:cubicBezTo>
                    <a:pt x="569814" y="679113"/>
                    <a:pt x="574672" y="677656"/>
                    <a:pt x="578558" y="674741"/>
                  </a:cubicBezTo>
                  <a:cubicBezTo>
                    <a:pt x="597989" y="667940"/>
                    <a:pt x="617420" y="659196"/>
                    <a:pt x="636851" y="648509"/>
                  </a:cubicBezTo>
                  <a:lnTo>
                    <a:pt x="677656" y="629564"/>
                  </a:lnTo>
                  <a:cubicBezTo>
                    <a:pt x="692229" y="620820"/>
                    <a:pt x="705831" y="617420"/>
                    <a:pt x="718461" y="619363"/>
                  </a:cubicBezTo>
                  <a:cubicBezTo>
                    <a:pt x="721376" y="620334"/>
                    <a:pt x="723562" y="620577"/>
                    <a:pt x="725019" y="620091"/>
                  </a:cubicBezTo>
                  <a:cubicBezTo>
                    <a:pt x="726477" y="619606"/>
                    <a:pt x="727448" y="618634"/>
                    <a:pt x="727934" y="617177"/>
                  </a:cubicBezTo>
                  <a:cubicBezTo>
                    <a:pt x="728420" y="615719"/>
                    <a:pt x="728662" y="614505"/>
                    <a:pt x="728662" y="613533"/>
                  </a:cubicBezTo>
                  <a:lnTo>
                    <a:pt x="730120" y="578558"/>
                  </a:lnTo>
                  <a:cubicBezTo>
                    <a:pt x="730120" y="564956"/>
                    <a:pt x="731091" y="541639"/>
                    <a:pt x="733034" y="508606"/>
                  </a:cubicBezTo>
                  <a:cubicBezTo>
                    <a:pt x="733034" y="485289"/>
                    <a:pt x="733520" y="465372"/>
                    <a:pt x="734492" y="448856"/>
                  </a:cubicBezTo>
                  <a:close/>
                  <a:moveTo>
                    <a:pt x="250660" y="306766"/>
                  </a:moveTo>
                  <a:cubicBezTo>
                    <a:pt x="249688" y="306281"/>
                    <a:pt x="248231" y="306524"/>
                    <a:pt x="246288" y="307495"/>
                  </a:cubicBezTo>
                  <a:cubicBezTo>
                    <a:pt x="239487" y="311381"/>
                    <a:pt x="227343" y="315268"/>
                    <a:pt x="209855" y="319154"/>
                  </a:cubicBezTo>
                  <a:cubicBezTo>
                    <a:pt x="191395" y="324012"/>
                    <a:pt x="176822" y="328869"/>
                    <a:pt x="166135" y="333727"/>
                  </a:cubicBezTo>
                  <a:lnTo>
                    <a:pt x="104927" y="359959"/>
                  </a:lnTo>
                  <a:cubicBezTo>
                    <a:pt x="118529" y="402707"/>
                    <a:pt x="126302" y="459057"/>
                    <a:pt x="128245" y="529009"/>
                  </a:cubicBezTo>
                  <a:cubicBezTo>
                    <a:pt x="134074" y="527065"/>
                    <a:pt x="137960" y="525123"/>
                    <a:pt x="139903" y="523179"/>
                  </a:cubicBezTo>
                  <a:cubicBezTo>
                    <a:pt x="145733" y="520265"/>
                    <a:pt x="151076" y="517107"/>
                    <a:pt x="155934" y="513707"/>
                  </a:cubicBezTo>
                  <a:cubicBezTo>
                    <a:pt x="160792" y="510306"/>
                    <a:pt x="165164" y="507635"/>
                    <a:pt x="169050" y="505691"/>
                  </a:cubicBezTo>
                  <a:cubicBezTo>
                    <a:pt x="173907" y="500834"/>
                    <a:pt x="180708" y="498405"/>
                    <a:pt x="189452" y="498405"/>
                  </a:cubicBezTo>
                  <a:cubicBezTo>
                    <a:pt x="195282" y="498405"/>
                    <a:pt x="201111" y="499862"/>
                    <a:pt x="206940" y="502777"/>
                  </a:cubicBezTo>
                  <a:lnTo>
                    <a:pt x="215684" y="502777"/>
                  </a:lnTo>
                  <a:cubicBezTo>
                    <a:pt x="224428" y="502777"/>
                    <a:pt x="232201" y="500834"/>
                    <a:pt x="239001" y="496948"/>
                  </a:cubicBezTo>
                  <a:cubicBezTo>
                    <a:pt x="241916" y="495976"/>
                    <a:pt x="245316" y="495490"/>
                    <a:pt x="249202" y="495490"/>
                  </a:cubicBezTo>
                  <a:cubicBezTo>
                    <a:pt x="243373" y="511035"/>
                    <a:pt x="231229" y="524151"/>
                    <a:pt x="212770" y="534838"/>
                  </a:cubicBezTo>
                  <a:cubicBezTo>
                    <a:pt x="206940" y="536781"/>
                    <a:pt x="191395" y="543582"/>
                    <a:pt x="166135" y="555240"/>
                  </a:cubicBezTo>
                  <a:lnTo>
                    <a:pt x="138446" y="568356"/>
                  </a:lnTo>
                  <a:cubicBezTo>
                    <a:pt x="134560" y="572243"/>
                    <a:pt x="132617" y="575157"/>
                    <a:pt x="132617" y="577100"/>
                  </a:cubicBezTo>
                  <a:cubicBezTo>
                    <a:pt x="132617" y="586816"/>
                    <a:pt x="132131" y="606733"/>
                    <a:pt x="131159" y="636851"/>
                  </a:cubicBezTo>
                  <a:cubicBezTo>
                    <a:pt x="130188" y="666969"/>
                    <a:pt x="128245" y="694658"/>
                    <a:pt x="125330" y="719918"/>
                  </a:cubicBezTo>
                  <a:cubicBezTo>
                    <a:pt x="125330" y="721861"/>
                    <a:pt x="126787" y="724290"/>
                    <a:pt x="129702" y="727205"/>
                  </a:cubicBezTo>
                  <a:cubicBezTo>
                    <a:pt x="151076" y="709717"/>
                    <a:pt x="167106" y="699030"/>
                    <a:pt x="177794" y="695144"/>
                  </a:cubicBezTo>
                  <a:cubicBezTo>
                    <a:pt x="179737" y="691257"/>
                    <a:pt x="182651" y="689314"/>
                    <a:pt x="186538" y="689314"/>
                  </a:cubicBezTo>
                  <a:cubicBezTo>
                    <a:pt x="211798" y="676684"/>
                    <a:pt x="230743" y="666483"/>
                    <a:pt x="243373" y="658711"/>
                  </a:cubicBezTo>
                  <a:cubicBezTo>
                    <a:pt x="244345" y="658711"/>
                    <a:pt x="245559" y="657739"/>
                    <a:pt x="247017" y="655796"/>
                  </a:cubicBezTo>
                  <a:cubicBezTo>
                    <a:pt x="248474" y="653853"/>
                    <a:pt x="249202" y="651910"/>
                    <a:pt x="249202" y="649967"/>
                  </a:cubicBezTo>
                  <a:cubicBezTo>
                    <a:pt x="249202" y="620820"/>
                    <a:pt x="251146" y="595074"/>
                    <a:pt x="255032" y="572728"/>
                  </a:cubicBezTo>
                  <a:cubicBezTo>
                    <a:pt x="255032" y="533866"/>
                    <a:pt x="256489" y="495490"/>
                    <a:pt x="259404" y="457600"/>
                  </a:cubicBezTo>
                  <a:lnTo>
                    <a:pt x="260861" y="426996"/>
                  </a:lnTo>
                  <a:cubicBezTo>
                    <a:pt x="260861" y="414366"/>
                    <a:pt x="261833" y="394449"/>
                    <a:pt x="263776" y="367245"/>
                  </a:cubicBezTo>
                  <a:cubicBezTo>
                    <a:pt x="263776" y="357530"/>
                    <a:pt x="263290" y="348058"/>
                    <a:pt x="262319" y="338828"/>
                  </a:cubicBezTo>
                  <a:cubicBezTo>
                    <a:pt x="261347" y="329598"/>
                    <a:pt x="258918" y="321583"/>
                    <a:pt x="255032" y="314782"/>
                  </a:cubicBezTo>
                  <a:cubicBezTo>
                    <a:pt x="255032" y="313810"/>
                    <a:pt x="254546" y="312353"/>
                    <a:pt x="253574" y="310410"/>
                  </a:cubicBezTo>
                  <a:cubicBezTo>
                    <a:pt x="252603" y="308467"/>
                    <a:pt x="251631" y="307252"/>
                    <a:pt x="250660" y="306766"/>
                  </a:cubicBezTo>
                  <a:close/>
                  <a:moveTo>
                    <a:pt x="719918" y="0"/>
                  </a:moveTo>
                  <a:cubicBezTo>
                    <a:pt x="734492" y="0"/>
                    <a:pt x="748094" y="1943"/>
                    <a:pt x="760724" y="5829"/>
                  </a:cubicBezTo>
                  <a:cubicBezTo>
                    <a:pt x="777240" y="14573"/>
                    <a:pt x="790356" y="28175"/>
                    <a:pt x="800071" y="46634"/>
                  </a:cubicBezTo>
                  <a:lnTo>
                    <a:pt x="824846" y="91811"/>
                  </a:lnTo>
                  <a:lnTo>
                    <a:pt x="852535" y="134073"/>
                  </a:lnTo>
                  <a:cubicBezTo>
                    <a:pt x="859336" y="143789"/>
                    <a:pt x="864437" y="154233"/>
                    <a:pt x="867837" y="165406"/>
                  </a:cubicBezTo>
                  <a:cubicBezTo>
                    <a:pt x="871237" y="176579"/>
                    <a:pt x="874395" y="187995"/>
                    <a:pt x="877310" y="199653"/>
                  </a:cubicBezTo>
                  <a:cubicBezTo>
                    <a:pt x="887997" y="254060"/>
                    <a:pt x="892854" y="299237"/>
                    <a:pt x="891883" y="335184"/>
                  </a:cubicBezTo>
                  <a:lnTo>
                    <a:pt x="894798" y="502777"/>
                  </a:lnTo>
                  <a:cubicBezTo>
                    <a:pt x="893826" y="528037"/>
                    <a:pt x="894798" y="557669"/>
                    <a:pt x="897712" y="591674"/>
                  </a:cubicBezTo>
                  <a:lnTo>
                    <a:pt x="899170" y="636851"/>
                  </a:lnTo>
                  <a:cubicBezTo>
                    <a:pt x="899170" y="654339"/>
                    <a:pt x="899655" y="674741"/>
                    <a:pt x="900627" y="698058"/>
                  </a:cubicBezTo>
                  <a:cubicBezTo>
                    <a:pt x="901598" y="721376"/>
                    <a:pt x="902570" y="739349"/>
                    <a:pt x="903541" y="751979"/>
                  </a:cubicBezTo>
                  <a:lnTo>
                    <a:pt x="907913" y="811730"/>
                  </a:lnTo>
                  <a:lnTo>
                    <a:pt x="904999" y="926858"/>
                  </a:lnTo>
                  <a:cubicBezTo>
                    <a:pt x="904999" y="939488"/>
                    <a:pt x="904027" y="958434"/>
                    <a:pt x="902084" y="983694"/>
                  </a:cubicBezTo>
                  <a:cubicBezTo>
                    <a:pt x="900141" y="999239"/>
                    <a:pt x="899170" y="1011383"/>
                    <a:pt x="899170" y="1020127"/>
                  </a:cubicBezTo>
                  <a:cubicBezTo>
                    <a:pt x="899170" y="1039558"/>
                    <a:pt x="897226" y="1056560"/>
                    <a:pt x="893340" y="1071134"/>
                  </a:cubicBezTo>
                  <a:cubicBezTo>
                    <a:pt x="893340" y="1090565"/>
                    <a:pt x="885568" y="1112424"/>
                    <a:pt x="870023" y="1136713"/>
                  </a:cubicBezTo>
                  <a:cubicBezTo>
                    <a:pt x="867108" y="1139628"/>
                    <a:pt x="858364" y="1149343"/>
                    <a:pt x="843791" y="1165860"/>
                  </a:cubicBezTo>
                  <a:cubicBezTo>
                    <a:pt x="843791" y="1166831"/>
                    <a:pt x="843062" y="1167803"/>
                    <a:pt x="841605" y="1168774"/>
                  </a:cubicBezTo>
                  <a:cubicBezTo>
                    <a:pt x="840148" y="1169746"/>
                    <a:pt x="838933" y="1170717"/>
                    <a:pt x="837962" y="1171689"/>
                  </a:cubicBezTo>
                  <a:cubicBezTo>
                    <a:pt x="831161" y="1175575"/>
                    <a:pt x="826303" y="1178976"/>
                    <a:pt x="823389" y="1181890"/>
                  </a:cubicBezTo>
                  <a:cubicBezTo>
                    <a:pt x="822417" y="1184805"/>
                    <a:pt x="820231" y="1186505"/>
                    <a:pt x="816831" y="1186991"/>
                  </a:cubicBezTo>
                  <a:cubicBezTo>
                    <a:pt x="813430" y="1187477"/>
                    <a:pt x="810759" y="1186748"/>
                    <a:pt x="808815" y="1184805"/>
                  </a:cubicBezTo>
                  <a:cubicBezTo>
                    <a:pt x="803958" y="1180919"/>
                    <a:pt x="798128" y="1177761"/>
                    <a:pt x="791328" y="1175332"/>
                  </a:cubicBezTo>
                  <a:cubicBezTo>
                    <a:pt x="784527" y="1172904"/>
                    <a:pt x="779669" y="1171203"/>
                    <a:pt x="776754" y="1170232"/>
                  </a:cubicBezTo>
                  <a:cubicBezTo>
                    <a:pt x="773840" y="1169260"/>
                    <a:pt x="769710" y="1166831"/>
                    <a:pt x="764367" y="1162945"/>
                  </a:cubicBezTo>
                  <a:cubicBezTo>
                    <a:pt x="759023" y="1159059"/>
                    <a:pt x="754409" y="1156630"/>
                    <a:pt x="750522" y="1155658"/>
                  </a:cubicBezTo>
                  <a:cubicBezTo>
                    <a:pt x="749551" y="1154687"/>
                    <a:pt x="748822" y="1153472"/>
                    <a:pt x="748336" y="1152015"/>
                  </a:cubicBezTo>
                  <a:cubicBezTo>
                    <a:pt x="747851" y="1150558"/>
                    <a:pt x="746636" y="1149343"/>
                    <a:pt x="744693" y="1148372"/>
                  </a:cubicBezTo>
                  <a:cubicBezTo>
                    <a:pt x="735949" y="1146429"/>
                    <a:pt x="728662" y="1142785"/>
                    <a:pt x="722833" y="1137442"/>
                  </a:cubicBezTo>
                  <a:cubicBezTo>
                    <a:pt x="717004" y="1132098"/>
                    <a:pt x="713118" y="1128941"/>
                    <a:pt x="711175" y="1127969"/>
                  </a:cubicBezTo>
                  <a:cubicBezTo>
                    <a:pt x="691744" y="1103680"/>
                    <a:pt x="677656" y="1079392"/>
                    <a:pt x="668912" y="1055103"/>
                  </a:cubicBezTo>
                  <a:lnTo>
                    <a:pt x="613534" y="923944"/>
                  </a:lnTo>
                  <a:cubicBezTo>
                    <a:pt x="597989" y="893826"/>
                    <a:pt x="586816" y="870994"/>
                    <a:pt x="580015" y="855449"/>
                  </a:cubicBezTo>
                  <a:cubicBezTo>
                    <a:pt x="569328" y="836018"/>
                    <a:pt x="563499" y="825331"/>
                    <a:pt x="562527" y="823388"/>
                  </a:cubicBezTo>
                  <a:cubicBezTo>
                    <a:pt x="598475" y="866136"/>
                    <a:pt x="654825" y="920058"/>
                    <a:pt x="731577" y="985151"/>
                  </a:cubicBezTo>
                  <a:cubicBezTo>
                    <a:pt x="732549" y="987094"/>
                    <a:pt x="734492" y="988066"/>
                    <a:pt x="737407" y="988066"/>
                  </a:cubicBezTo>
                  <a:lnTo>
                    <a:pt x="724290" y="687857"/>
                  </a:lnTo>
                  <a:cubicBezTo>
                    <a:pt x="719433" y="687857"/>
                    <a:pt x="716032" y="688343"/>
                    <a:pt x="714089" y="689314"/>
                  </a:cubicBezTo>
                  <a:cubicBezTo>
                    <a:pt x="680085" y="707774"/>
                    <a:pt x="647052" y="722347"/>
                    <a:pt x="614991" y="733034"/>
                  </a:cubicBezTo>
                  <a:cubicBezTo>
                    <a:pt x="611105" y="734006"/>
                    <a:pt x="606490" y="734977"/>
                    <a:pt x="601146" y="735949"/>
                  </a:cubicBezTo>
                  <a:cubicBezTo>
                    <a:pt x="595803" y="736920"/>
                    <a:pt x="589731" y="737406"/>
                    <a:pt x="582930" y="737406"/>
                  </a:cubicBezTo>
                  <a:cubicBezTo>
                    <a:pt x="575158" y="737406"/>
                    <a:pt x="568842" y="736435"/>
                    <a:pt x="563985" y="734491"/>
                  </a:cubicBezTo>
                  <a:cubicBezTo>
                    <a:pt x="566899" y="735463"/>
                    <a:pt x="571757" y="735949"/>
                    <a:pt x="578558" y="735949"/>
                  </a:cubicBezTo>
                  <a:cubicBezTo>
                    <a:pt x="596046" y="735949"/>
                    <a:pt x="614505" y="731091"/>
                    <a:pt x="633936" y="721376"/>
                  </a:cubicBezTo>
                  <a:cubicBezTo>
                    <a:pt x="627136" y="723319"/>
                    <a:pt x="620578" y="725019"/>
                    <a:pt x="614263" y="726476"/>
                  </a:cubicBezTo>
                  <a:cubicBezTo>
                    <a:pt x="607947" y="727933"/>
                    <a:pt x="601390" y="729634"/>
                    <a:pt x="594589" y="731577"/>
                  </a:cubicBezTo>
                  <a:cubicBezTo>
                    <a:pt x="583902" y="730605"/>
                    <a:pt x="570300" y="730119"/>
                    <a:pt x="553784" y="730119"/>
                  </a:cubicBezTo>
                  <a:cubicBezTo>
                    <a:pt x="546011" y="730119"/>
                    <a:pt x="540182" y="729148"/>
                    <a:pt x="536296" y="727205"/>
                  </a:cubicBezTo>
                  <a:cubicBezTo>
                    <a:pt x="532409" y="725262"/>
                    <a:pt x="528523" y="720890"/>
                    <a:pt x="524637" y="714089"/>
                  </a:cubicBezTo>
                  <a:cubicBezTo>
                    <a:pt x="522694" y="720890"/>
                    <a:pt x="520751" y="726719"/>
                    <a:pt x="518808" y="731577"/>
                  </a:cubicBezTo>
                  <a:cubicBezTo>
                    <a:pt x="516865" y="736435"/>
                    <a:pt x="515407" y="740807"/>
                    <a:pt x="514436" y="744693"/>
                  </a:cubicBezTo>
                  <a:cubicBezTo>
                    <a:pt x="486261" y="839905"/>
                    <a:pt x="444970" y="918114"/>
                    <a:pt x="390563" y="979322"/>
                  </a:cubicBezTo>
                  <a:cubicBezTo>
                    <a:pt x="371132" y="1001668"/>
                    <a:pt x="349758" y="1019641"/>
                    <a:pt x="326441" y="1033243"/>
                  </a:cubicBezTo>
                  <a:cubicBezTo>
                    <a:pt x="325469" y="1033243"/>
                    <a:pt x="323526" y="1033729"/>
                    <a:pt x="320612" y="1034700"/>
                  </a:cubicBezTo>
                  <a:cubicBezTo>
                    <a:pt x="317697" y="1035672"/>
                    <a:pt x="315754" y="1036643"/>
                    <a:pt x="314782" y="1037615"/>
                  </a:cubicBezTo>
                  <a:lnTo>
                    <a:pt x="314782" y="1034700"/>
                  </a:lnTo>
                  <a:lnTo>
                    <a:pt x="319154" y="1033243"/>
                  </a:lnTo>
                  <a:cubicBezTo>
                    <a:pt x="314296" y="1031300"/>
                    <a:pt x="306281" y="1030328"/>
                    <a:pt x="295108" y="1030328"/>
                  </a:cubicBezTo>
                  <a:cubicBezTo>
                    <a:pt x="283936" y="1030328"/>
                    <a:pt x="274949" y="1027899"/>
                    <a:pt x="268148" y="1023042"/>
                  </a:cubicBezTo>
                  <a:cubicBezTo>
                    <a:pt x="253574" y="1012355"/>
                    <a:pt x="239973" y="1003125"/>
                    <a:pt x="227343" y="995353"/>
                  </a:cubicBezTo>
                  <a:lnTo>
                    <a:pt x="230257" y="995353"/>
                  </a:lnTo>
                  <a:lnTo>
                    <a:pt x="256489" y="1004097"/>
                  </a:lnTo>
                  <a:cubicBezTo>
                    <a:pt x="258432" y="1006040"/>
                    <a:pt x="261347" y="1005068"/>
                    <a:pt x="265233" y="1001182"/>
                  </a:cubicBezTo>
                  <a:lnTo>
                    <a:pt x="287093" y="963291"/>
                  </a:lnTo>
                  <a:cubicBezTo>
                    <a:pt x="289036" y="955519"/>
                    <a:pt x="293894" y="941917"/>
                    <a:pt x="301666" y="922486"/>
                  </a:cubicBezTo>
                  <a:cubicBezTo>
                    <a:pt x="301666" y="919572"/>
                    <a:pt x="300695" y="915686"/>
                    <a:pt x="298752" y="910828"/>
                  </a:cubicBezTo>
                  <a:cubicBezTo>
                    <a:pt x="296809" y="905970"/>
                    <a:pt x="294380" y="903055"/>
                    <a:pt x="291465" y="902084"/>
                  </a:cubicBezTo>
                  <a:lnTo>
                    <a:pt x="287093" y="902084"/>
                  </a:lnTo>
                  <a:lnTo>
                    <a:pt x="281264" y="903541"/>
                  </a:lnTo>
                  <a:cubicBezTo>
                    <a:pt x="277378" y="903541"/>
                    <a:pt x="273734" y="902570"/>
                    <a:pt x="270334" y="900626"/>
                  </a:cubicBezTo>
                  <a:cubicBezTo>
                    <a:pt x="266933" y="898683"/>
                    <a:pt x="264262" y="896255"/>
                    <a:pt x="262319" y="893340"/>
                  </a:cubicBezTo>
                  <a:cubicBezTo>
                    <a:pt x="260375" y="890425"/>
                    <a:pt x="257946" y="887996"/>
                    <a:pt x="255032" y="886053"/>
                  </a:cubicBezTo>
                  <a:cubicBezTo>
                    <a:pt x="252117" y="884110"/>
                    <a:pt x="250174" y="881681"/>
                    <a:pt x="249202" y="878767"/>
                  </a:cubicBezTo>
                  <a:lnTo>
                    <a:pt x="241916" y="878767"/>
                  </a:lnTo>
                  <a:cubicBezTo>
                    <a:pt x="239973" y="878767"/>
                    <a:pt x="236087" y="877309"/>
                    <a:pt x="230257" y="874395"/>
                  </a:cubicBezTo>
                  <a:cubicBezTo>
                    <a:pt x="215684" y="854964"/>
                    <a:pt x="207426" y="833104"/>
                    <a:pt x="205483" y="808815"/>
                  </a:cubicBezTo>
                  <a:cubicBezTo>
                    <a:pt x="202568" y="787441"/>
                    <a:pt x="199168" y="767038"/>
                    <a:pt x="195282" y="747607"/>
                  </a:cubicBezTo>
                  <a:cubicBezTo>
                    <a:pt x="196253" y="746636"/>
                    <a:pt x="196739" y="742750"/>
                    <a:pt x="196739" y="735949"/>
                  </a:cubicBezTo>
                  <a:cubicBezTo>
                    <a:pt x="183137" y="744693"/>
                    <a:pt x="170993" y="751493"/>
                    <a:pt x="160306" y="756351"/>
                  </a:cubicBezTo>
                  <a:cubicBezTo>
                    <a:pt x="149619" y="761209"/>
                    <a:pt x="137474" y="764124"/>
                    <a:pt x="123873" y="765095"/>
                  </a:cubicBezTo>
                  <a:lnTo>
                    <a:pt x="123873" y="824846"/>
                  </a:lnTo>
                  <a:cubicBezTo>
                    <a:pt x="123873" y="829703"/>
                    <a:pt x="120472" y="837961"/>
                    <a:pt x="113671" y="849620"/>
                  </a:cubicBezTo>
                  <a:cubicBezTo>
                    <a:pt x="109785" y="852535"/>
                    <a:pt x="105656" y="857392"/>
                    <a:pt x="101284" y="864193"/>
                  </a:cubicBezTo>
                  <a:cubicBezTo>
                    <a:pt x="96912" y="870994"/>
                    <a:pt x="92783" y="876338"/>
                    <a:pt x="88897" y="880224"/>
                  </a:cubicBezTo>
                  <a:lnTo>
                    <a:pt x="71409" y="888968"/>
                  </a:lnTo>
                  <a:lnTo>
                    <a:pt x="69952" y="893340"/>
                  </a:lnTo>
                  <a:cubicBezTo>
                    <a:pt x="67037" y="883624"/>
                    <a:pt x="64608" y="877795"/>
                    <a:pt x="62665" y="875852"/>
                  </a:cubicBezTo>
                  <a:cubicBezTo>
                    <a:pt x="55864" y="880710"/>
                    <a:pt x="50521" y="883139"/>
                    <a:pt x="46634" y="883139"/>
                  </a:cubicBezTo>
                  <a:cubicBezTo>
                    <a:pt x="41777" y="883139"/>
                    <a:pt x="37162" y="880710"/>
                    <a:pt x="32790" y="875852"/>
                  </a:cubicBezTo>
                  <a:cubicBezTo>
                    <a:pt x="28418" y="870994"/>
                    <a:pt x="24289" y="866136"/>
                    <a:pt x="20402" y="861279"/>
                  </a:cubicBezTo>
                  <a:lnTo>
                    <a:pt x="8744" y="862736"/>
                  </a:lnTo>
                  <a:cubicBezTo>
                    <a:pt x="7772" y="860793"/>
                    <a:pt x="6315" y="858607"/>
                    <a:pt x="4372" y="856178"/>
                  </a:cubicBezTo>
                  <a:cubicBezTo>
                    <a:pt x="2429" y="853749"/>
                    <a:pt x="1457" y="851078"/>
                    <a:pt x="1457" y="848163"/>
                  </a:cubicBezTo>
                  <a:cubicBezTo>
                    <a:pt x="1457" y="840390"/>
                    <a:pt x="2429" y="827760"/>
                    <a:pt x="4372" y="810272"/>
                  </a:cubicBezTo>
                  <a:cubicBezTo>
                    <a:pt x="6315" y="794728"/>
                    <a:pt x="7286" y="782583"/>
                    <a:pt x="7286" y="773839"/>
                  </a:cubicBezTo>
                  <a:cubicBezTo>
                    <a:pt x="7286" y="765095"/>
                    <a:pt x="8258" y="751008"/>
                    <a:pt x="10201" y="731577"/>
                  </a:cubicBezTo>
                  <a:lnTo>
                    <a:pt x="11658" y="690772"/>
                  </a:lnTo>
                  <a:lnTo>
                    <a:pt x="17488" y="600417"/>
                  </a:lnTo>
                  <a:cubicBezTo>
                    <a:pt x="19431" y="582930"/>
                    <a:pt x="21374" y="557669"/>
                    <a:pt x="23317" y="524637"/>
                  </a:cubicBezTo>
                  <a:cubicBezTo>
                    <a:pt x="24289" y="514921"/>
                    <a:pt x="26232" y="489175"/>
                    <a:pt x="29147" y="447398"/>
                  </a:cubicBezTo>
                  <a:cubicBezTo>
                    <a:pt x="32061" y="405622"/>
                    <a:pt x="32547" y="366274"/>
                    <a:pt x="30604" y="329355"/>
                  </a:cubicBezTo>
                  <a:cubicBezTo>
                    <a:pt x="30604" y="313810"/>
                    <a:pt x="29147" y="303123"/>
                    <a:pt x="26232" y="297294"/>
                  </a:cubicBezTo>
                  <a:cubicBezTo>
                    <a:pt x="18459" y="292436"/>
                    <a:pt x="13116" y="284664"/>
                    <a:pt x="10201" y="273977"/>
                  </a:cubicBezTo>
                  <a:lnTo>
                    <a:pt x="0" y="265233"/>
                  </a:lnTo>
                  <a:cubicBezTo>
                    <a:pt x="5829" y="267176"/>
                    <a:pt x="11173" y="269362"/>
                    <a:pt x="16030" y="271791"/>
                  </a:cubicBezTo>
                  <a:cubicBezTo>
                    <a:pt x="20888" y="274220"/>
                    <a:pt x="25260" y="276406"/>
                    <a:pt x="29147" y="278349"/>
                  </a:cubicBezTo>
                  <a:cubicBezTo>
                    <a:pt x="38862" y="286121"/>
                    <a:pt x="46149" y="291465"/>
                    <a:pt x="51006" y="294379"/>
                  </a:cubicBezTo>
                  <a:cubicBezTo>
                    <a:pt x="76267" y="307009"/>
                    <a:pt x="92783" y="324983"/>
                    <a:pt x="100555" y="348300"/>
                  </a:cubicBezTo>
                  <a:lnTo>
                    <a:pt x="107842" y="342471"/>
                  </a:lnTo>
                  <a:cubicBezTo>
                    <a:pt x="112700" y="339556"/>
                    <a:pt x="124358" y="331784"/>
                    <a:pt x="142818" y="319154"/>
                  </a:cubicBezTo>
                  <a:cubicBezTo>
                    <a:pt x="161277" y="306524"/>
                    <a:pt x="178765" y="296808"/>
                    <a:pt x="195282" y="290007"/>
                  </a:cubicBezTo>
                  <a:cubicBezTo>
                    <a:pt x="201111" y="286121"/>
                    <a:pt x="208154" y="282721"/>
                    <a:pt x="216413" y="279806"/>
                  </a:cubicBezTo>
                  <a:cubicBezTo>
                    <a:pt x="224671" y="276892"/>
                    <a:pt x="231715" y="273977"/>
                    <a:pt x="237544" y="271062"/>
                  </a:cubicBezTo>
                  <a:lnTo>
                    <a:pt x="241916" y="271062"/>
                  </a:lnTo>
                  <a:cubicBezTo>
                    <a:pt x="247745" y="271062"/>
                    <a:pt x="252603" y="273005"/>
                    <a:pt x="256489" y="276892"/>
                  </a:cubicBezTo>
                  <a:cubicBezTo>
                    <a:pt x="259404" y="277863"/>
                    <a:pt x="263776" y="278349"/>
                    <a:pt x="269605" y="278349"/>
                  </a:cubicBezTo>
                  <a:cubicBezTo>
                    <a:pt x="275435" y="278349"/>
                    <a:pt x="282478" y="277134"/>
                    <a:pt x="290736" y="274706"/>
                  </a:cubicBezTo>
                  <a:cubicBezTo>
                    <a:pt x="298995" y="272277"/>
                    <a:pt x="306038" y="270091"/>
                    <a:pt x="311868" y="268147"/>
                  </a:cubicBezTo>
                  <a:cubicBezTo>
                    <a:pt x="313811" y="268147"/>
                    <a:pt x="317697" y="269605"/>
                    <a:pt x="323526" y="272519"/>
                  </a:cubicBezTo>
                  <a:cubicBezTo>
                    <a:pt x="327412" y="276406"/>
                    <a:pt x="331784" y="284178"/>
                    <a:pt x="336642" y="295837"/>
                  </a:cubicBezTo>
                  <a:cubicBezTo>
                    <a:pt x="347329" y="320125"/>
                    <a:pt x="355587" y="340771"/>
                    <a:pt x="361417" y="357773"/>
                  </a:cubicBezTo>
                  <a:cubicBezTo>
                    <a:pt x="367246" y="374775"/>
                    <a:pt x="371132" y="392992"/>
                    <a:pt x="373075" y="412423"/>
                  </a:cubicBezTo>
                  <a:lnTo>
                    <a:pt x="377447" y="454685"/>
                  </a:lnTo>
                  <a:cubicBezTo>
                    <a:pt x="377447" y="462457"/>
                    <a:pt x="378419" y="474116"/>
                    <a:pt x="380362" y="489661"/>
                  </a:cubicBezTo>
                  <a:cubicBezTo>
                    <a:pt x="382305" y="526580"/>
                    <a:pt x="383277" y="554269"/>
                    <a:pt x="383277" y="572728"/>
                  </a:cubicBezTo>
                  <a:lnTo>
                    <a:pt x="384734" y="614991"/>
                  </a:lnTo>
                  <a:cubicBezTo>
                    <a:pt x="384734" y="633450"/>
                    <a:pt x="385705" y="649481"/>
                    <a:pt x="387649" y="663082"/>
                  </a:cubicBezTo>
                  <a:lnTo>
                    <a:pt x="396392" y="631021"/>
                  </a:lnTo>
                  <a:cubicBezTo>
                    <a:pt x="401250" y="610619"/>
                    <a:pt x="404165" y="599446"/>
                    <a:pt x="405136" y="597503"/>
                  </a:cubicBezTo>
                  <a:cubicBezTo>
                    <a:pt x="407079" y="583901"/>
                    <a:pt x="410966" y="563499"/>
                    <a:pt x="416795" y="536295"/>
                  </a:cubicBezTo>
                  <a:lnTo>
                    <a:pt x="428454" y="475088"/>
                  </a:lnTo>
                  <a:cubicBezTo>
                    <a:pt x="436226" y="452742"/>
                    <a:pt x="440112" y="426996"/>
                    <a:pt x="440112" y="397849"/>
                  </a:cubicBezTo>
                  <a:cubicBezTo>
                    <a:pt x="442055" y="378418"/>
                    <a:pt x="443998" y="364331"/>
                    <a:pt x="445941" y="355587"/>
                  </a:cubicBezTo>
                  <a:cubicBezTo>
                    <a:pt x="449828" y="318668"/>
                    <a:pt x="452257" y="290979"/>
                    <a:pt x="453228" y="272519"/>
                  </a:cubicBezTo>
                  <a:cubicBezTo>
                    <a:pt x="454200" y="256003"/>
                    <a:pt x="454685" y="230743"/>
                    <a:pt x="454685" y="196739"/>
                  </a:cubicBezTo>
                  <a:cubicBezTo>
                    <a:pt x="455657" y="185080"/>
                    <a:pt x="456143" y="167592"/>
                    <a:pt x="456143" y="144275"/>
                  </a:cubicBezTo>
                  <a:cubicBezTo>
                    <a:pt x="453228" y="142332"/>
                    <a:pt x="453228" y="139903"/>
                    <a:pt x="456143" y="136988"/>
                  </a:cubicBezTo>
                  <a:cubicBezTo>
                    <a:pt x="456143" y="132130"/>
                    <a:pt x="456386" y="129459"/>
                    <a:pt x="456871" y="128973"/>
                  </a:cubicBezTo>
                  <a:cubicBezTo>
                    <a:pt x="457357" y="128487"/>
                    <a:pt x="460029" y="128730"/>
                    <a:pt x="464887" y="129701"/>
                  </a:cubicBezTo>
                  <a:lnTo>
                    <a:pt x="489661" y="129701"/>
                  </a:lnTo>
                  <a:cubicBezTo>
                    <a:pt x="492576" y="127759"/>
                    <a:pt x="498405" y="126787"/>
                    <a:pt x="507149" y="126787"/>
                  </a:cubicBezTo>
                  <a:cubicBezTo>
                    <a:pt x="522694" y="201596"/>
                    <a:pt x="534595" y="262561"/>
                    <a:pt x="542854" y="309681"/>
                  </a:cubicBezTo>
                  <a:cubicBezTo>
                    <a:pt x="551112" y="356801"/>
                    <a:pt x="556212" y="405622"/>
                    <a:pt x="558156" y="456142"/>
                  </a:cubicBezTo>
                  <a:cubicBezTo>
                    <a:pt x="559127" y="456142"/>
                    <a:pt x="560342" y="455414"/>
                    <a:pt x="561799" y="453957"/>
                  </a:cubicBezTo>
                  <a:cubicBezTo>
                    <a:pt x="563256" y="452499"/>
                    <a:pt x="564470" y="451771"/>
                    <a:pt x="565442" y="451771"/>
                  </a:cubicBezTo>
                  <a:cubicBezTo>
                    <a:pt x="578072" y="443026"/>
                    <a:pt x="599932" y="430882"/>
                    <a:pt x="631022" y="415337"/>
                  </a:cubicBezTo>
                  <a:lnTo>
                    <a:pt x="664540" y="397849"/>
                  </a:lnTo>
                  <a:cubicBezTo>
                    <a:pt x="669398" y="396878"/>
                    <a:pt x="674013" y="394935"/>
                    <a:pt x="678385" y="392020"/>
                  </a:cubicBezTo>
                  <a:cubicBezTo>
                    <a:pt x="682757" y="389105"/>
                    <a:pt x="685914" y="387162"/>
                    <a:pt x="687857" y="386191"/>
                  </a:cubicBezTo>
                  <a:cubicBezTo>
                    <a:pt x="691744" y="382305"/>
                    <a:pt x="699030" y="380361"/>
                    <a:pt x="709717" y="380361"/>
                  </a:cubicBezTo>
                  <a:lnTo>
                    <a:pt x="712632" y="383276"/>
                  </a:lnTo>
                  <a:cubicBezTo>
                    <a:pt x="716518" y="387162"/>
                    <a:pt x="720647" y="390563"/>
                    <a:pt x="725019" y="393477"/>
                  </a:cubicBezTo>
                  <a:cubicBezTo>
                    <a:pt x="729391" y="396392"/>
                    <a:pt x="732549" y="398821"/>
                    <a:pt x="734492" y="400764"/>
                  </a:cubicBezTo>
                  <a:cubicBezTo>
                    <a:pt x="734492" y="399793"/>
                    <a:pt x="735221" y="398821"/>
                    <a:pt x="736678" y="397849"/>
                  </a:cubicBezTo>
                  <a:cubicBezTo>
                    <a:pt x="738135" y="396878"/>
                    <a:pt x="738864" y="395420"/>
                    <a:pt x="738864" y="393477"/>
                  </a:cubicBezTo>
                  <a:cubicBezTo>
                    <a:pt x="740807" y="298266"/>
                    <a:pt x="743236" y="226371"/>
                    <a:pt x="746150" y="177793"/>
                  </a:cubicBezTo>
                  <a:cubicBezTo>
                    <a:pt x="749065" y="134073"/>
                    <a:pt x="750522" y="109785"/>
                    <a:pt x="750522" y="104927"/>
                  </a:cubicBezTo>
                  <a:cubicBezTo>
                    <a:pt x="751494" y="85496"/>
                    <a:pt x="747608" y="62179"/>
                    <a:pt x="738864" y="34975"/>
                  </a:cubicBezTo>
                  <a:cubicBezTo>
                    <a:pt x="737892" y="26232"/>
                    <a:pt x="734735" y="19916"/>
                    <a:pt x="729391" y="16030"/>
                  </a:cubicBezTo>
                  <a:cubicBezTo>
                    <a:pt x="724048" y="12144"/>
                    <a:pt x="717490" y="11172"/>
                    <a:pt x="709717" y="13115"/>
                  </a:cubicBezTo>
                  <a:cubicBezTo>
                    <a:pt x="703888" y="13115"/>
                    <a:pt x="700002" y="13601"/>
                    <a:pt x="698059" y="14573"/>
                  </a:cubicBezTo>
                  <a:cubicBezTo>
                    <a:pt x="668912" y="23317"/>
                    <a:pt x="634422" y="39347"/>
                    <a:pt x="594589" y="62665"/>
                  </a:cubicBezTo>
                  <a:cubicBezTo>
                    <a:pt x="590702" y="65579"/>
                    <a:pt x="586088" y="68494"/>
                    <a:pt x="580744" y="71409"/>
                  </a:cubicBezTo>
                  <a:cubicBezTo>
                    <a:pt x="575400" y="74323"/>
                    <a:pt x="570786" y="76752"/>
                    <a:pt x="566899" y="78695"/>
                  </a:cubicBezTo>
                  <a:lnTo>
                    <a:pt x="594589" y="53921"/>
                  </a:lnTo>
                  <a:cubicBezTo>
                    <a:pt x="620820" y="30603"/>
                    <a:pt x="648995" y="15058"/>
                    <a:pt x="679114" y="7286"/>
                  </a:cubicBezTo>
                  <a:cubicBezTo>
                    <a:pt x="689800" y="2428"/>
                    <a:pt x="703402" y="0"/>
                    <a:pt x="719918"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1" name="文本框 10">
              <a:extLst>
                <a:ext uri="{FF2B5EF4-FFF2-40B4-BE49-F238E27FC236}">
                  <a16:creationId xmlns:a16="http://schemas.microsoft.com/office/drawing/2014/main" xmlns="" id="{D7807A17-ACEA-4608-BEE2-AD8DBA19A340}"/>
                </a:ext>
              </a:extLst>
            </p:cNvPr>
            <p:cNvSpPr txBox="1"/>
            <p:nvPr/>
          </p:nvSpPr>
          <p:spPr>
            <a:xfrm>
              <a:off x="4201846" y="1652962"/>
              <a:ext cx="1874174" cy="2361838"/>
            </a:xfrm>
            <a:custGeom>
              <a:avLst/>
              <a:gdLst/>
              <a:ahLst/>
              <a:cxnLst/>
              <a:rect l="l" t="t" r="r" b="b"/>
              <a:pathLst>
                <a:path w="1874174" h="2361838">
                  <a:moveTo>
                    <a:pt x="1733138" y="1235649"/>
                  </a:moveTo>
                  <a:cubicBezTo>
                    <a:pt x="1723314" y="1235649"/>
                    <a:pt x="1714894" y="1238456"/>
                    <a:pt x="1707877" y="1244070"/>
                  </a:cubicBezTo>
                  <a:cubicBezTo>
                    <a:pt x="1721911" y="1246876"/>
                    <a:pt x="1728928" y="1248280"/>
                    <a:pt x="1728928" y="1248280"/>
                  </a:cubicBezTo>
                  <a:cubicBezTo>
                    <a:pt x="1742961" y="1251086"/>
                    <a:pt x="1752785" y="1252490"/>
                    <a:pt x="1758398" y="1252490"/>
                  </a:cubicBezTo>
                  <a:cubicBezTo>
                    <a:pt x="1761204" y="1252490"/>
                    <a:pt x="1763660" y="1251788"/>
                    <a:pt x="1765765" y="1250385"/>
                  </a:cubicBezTo>
                  <a:cubicBezTo>
                    <a:pt x="1767870" y="1248981"/>
                    <a:pt x="1769625" y="1247578"/>
                    <a:pt x="1771028" y="1246175"/>
                  </a:cubicBezTo>
                  <a:cubicBezTo>
                    <a:pt x="1769625" y="1246175"/>
                    <a:pt x="1767870" y="1245473"/>
                    <a:pt x="1765765" y="1244070"/>
                  </a:cubicBezTo>
                  <a:cubicBezTo>
                    <a:pt x="1763660" y="1242666"/>
                    <a:pt x="1761906" y="1241965"/>
                    <a:pt x="1760503" y="1241965"/>
                  </a:cubicBezTo>
                  <a:cubicBezTo>
                    <a:pt x="1752083" y="1237755"/>
                    <a:pt x="1742961" y="1235649"/>
                    <a:pt x="1733138" y="1235649"/>
                  </a:cubicBezTo>
                  <a:close/>
                  <a:moveTo>
                    <a:pt x="1484745" y="1180919"/>
                  </a:moveTo>
                  <a:cubicBezTo>
                    <a:pt x="1392124" y="1180919"/>
                    <a:pt x="1289679" y="1190041"/>
                    <a:pt x="1177411" y="1208284"/>
                  </a:cubicBezTo>
                  <a:lnTo>
                    <a:pt x="1166886" y="1218809"/>
                  </a:lnTo>
                  <a:cubicBezTo>
                    <a:pt x="1172499" y="1221616"/>
                    <a:pt x="1176709" y="1222318"/>
                    <a:pt x="1179516" y="1220914"/>
                  </a:cubicBezTo>
                  <a:cubicBezTo>
                    <a:pt x="1288977" y="1201267"/>
                    <a:pt x="1394930" y="1191444"/>
                    <a:pt x="1497375" y="1191444"/>
                  </a:cubicBezTo>
                  <a:lnTo>
                    <a:pt x="1560525" y="1191444"/>
                  </a:lnTo>
                  <a:lnTo>
                    <a:pt x="1560525" y="1189339"/>
                  </a:lnTo>
                  <a:cubicBezTo>
                    <a:pt x="1552105" y="1183726"/>
                    <a:pt x="1542282" y="1180919"/>
                    <a:pt x="1531056" y="1180919"/>
                  </a:cubicBezTo>
                  <a:close/>
                  <a:moveTo>
                    <a:pt x="1286872" y="961996"/>
                  </a:moveTo>
                  <a:cubicBezTo>
                    <a:pt x="1286872" y="961996"/>
                    <a:pt x="1286521" y="962347"/>
                    <a:pt x="1285820" y="963049"/>
                  </a:cubicBezTo>
                  <a:cubicBezTo>
                    <a:pt x="1285118" y="963750"/>
                    <a:pt x="1284767" y="964101"/>
                    <a:pt x="1284767" y="964101"/>
                  </a:cubicBezTo>
                  <a:cubicBezTo>
                    <a:pt x="1266524" y="978135"/>
                    <a:pt x="1228633" y="1010412"/>
                    <a:pt x="1171096" y="1060933"/>
                  </a:cubicBezTo>
                  <a:cubicBezTo>
                    <a:pt x="1168289" y="1060933"/>
                    <a:pt x="1166886" y="1063037"/>
                    <a:pt x="1166886" y="1067247"/>
                  </a:cubicBezTo>
                  <a:lnTo>
                    <a:pt x="1166886" y="1105138"/>
                  </a:lnTo>
                  <a:cubicBezTo>
                    <a:pt x="1207583" y="1098121"/>
                    <a:pt x="1267225" y="1091806"/>
                    <a:pt x="1345813" y="1086193"/>
                  </a:cubicBezTo>
                  <a:lnTo>
                    <a:pt x="1390019" y="1081983"/>
                  </a:lnTo>
                  <a:cubicBezTo>
                    <a:pt x="1364758" y="1053916"/>
                    <a:pt x="1345813" y="1032164"/>
                    <a:pt x="1333183" y="1016727"/>
                  </a:cubicBezTo>
                  <a:close/>
                  <a:moveTo>
                    <a:pt x="1164781" y="783069"/>
                  </a:moveTo>
                  <a:lnTo>
                    <a:pt x="1154256" y="791489"/>
                  </a:lnTo>
                  <a:lnTo>
                    <a:pt x="1158466" y="844115"/>
                  </a:lnTo>
                  <a:cubicBezTo>
                    <a:pt x="1164079" y="832888"/>
                    <a:pt x="1166886" y="820960"/>
                    <a:pt x="1166886" y="808329"/>
                  </a:cubicBezTo>
                  <a:cubicBezTo>
                    <a:pt x="1166886" y="797103"/>
                    <a:pt x="1166184" y="788683"/>
                    <a:pt x="1164781" y="783069"/>
                  </a:cubicBezTo>
                  <a:close/>
                  <a:moveTo>
                    <a:pt x="1244772" y="671503"/>
                  </a:moveTo>
                  <a:lnTo>
                    <a:pt x="1245240" y="671971"/>
                  </a:lnTo>
                  <a:lnTo>
                    <a:pt x="1242246" y="672345"/>
                  </a:lnTo>
                  <a:close/>
                  <a:moveTo>
                    <a:pt x="1270032" y="378904"/>
                  </a:moveTo>
                  <a:cubicBezTo>
                    <a:pt x="1265822" y="378904"/>
                    <a:pt x="1259507" y="381009"/>
                    <a:pt x="1251087" y="385219"/>
                  </a:cubicBezTo>
                  <a:cubicBezTo>
                    <a:pt x="1258104" y="388026"/>
                    <a:pt x="1268629" y="391534"/>
                    <a:pt x="1282662" y="395744"/>
                  </a:cubicBezTo>
                  <a:cubicBezTo>
                    <a:pt x="1284066" y="397148"/>
                    <a:pt x="1285820" y="397850"/>
                    <a:pt x="1287925" y="397850"/>
                  </a:cubicBezTo>
                  <a:cubicBezTo>
                    <a:pt x="1290030" y="397850"/>
                    <a:pt x="1291784" y="397148"/>
                    <a:pt x="1293187" y="395744"/>
                  </a:cubicBezTo>
                  <a:lnTo>
                    <a:pt x="1291083" y="391534"/>
                  </a:lnTo>
                  <a:cubicBezTo>
                    <a:pt x="1285469" y="383114"/>
                    <a:pt x="1278452" y="378904"/>
                    <a:pt x="1270032" y="378904"/>
                  </a:cubicBezTo>
                  <a:close/>
                  <a:moveTo>
                    <a:pt x="705885" y="0"/>
                  </a:moveTo>
                  <a:cubicBezTo>
                    <a:pt x="818154" y="85604"/>
                    <a:pt x="876393" y="201381"/>
                    <a:pt x="880603" y="347329"/>
                  </a:cubicBezTo>
                  <a:lnTo>
                    <a:pt x="889022" y="345224"/>
                  </a:lnTo>
                  <a:cubicBezTo>
                    <a:pt x="956383" y="321367"/>
                    <a:pt x="1038479" y="298913"/>
                    <a:pt x="1135310" y="277863"/>
                  </a:cubicBezTo>
                  <a:cubicBezTo>
                    <a:pt x="1143731" y="276460"/>
                    <a:pt x="1152502" y="276109"/>
                    <a:pt x="1161623" y="276811"/>
                  </a:cubicBezTo>
                  <a:cubicBezTo>
                    <a:pt x="1170745" y="277512"/>
                    <a:pt x="1180218" y="277161"/>
                    <a:pt x="1190041" y="275758"/>
                  </a:cubicBezTo>
                  <a:lnTo>
                    <a:pt x="1257402" y="271548"/>
                  </a:lnTo>
                  <a:cubicBezTo>
                    <a:pt x="1267225" y="271548"/>
                    <a:pt x="1276698" y="270846"/>
                    <a:pt x="1285820" y="269443"/>
                  </a:cubicBezTo>
                  <a:cubicBezTo>
                    <a:pt x="1294941" y="268040"/>
                    <a:pt x="1305116" y="267338"/>
                    <a:pt x="1316343" y="267338"/>
                  </a:cubicBezTo>
                  <a:cubicBezTo>
                    <a:pt x="1331780" y="267338"/>
                    <a:pt x="1343006" y="269443"/>
                    <a:pt x="1350023" y="273653"/>
                  </a:cubicBezTo>
                  <a:cubicBezTo>
                    <a:pt x="1359846" y="275056"/>
                    <a:pt x="1372477" y="281371"/>
                    <a:pt x="1387913" y="292598"/>
                  </a:cubicBezTo>
                  <a:lnTo>
                    <a:pt x="1364758" y="328384"/>
                  </a:lnTo>
                  <a:cubicBezTo>
                    <a:pt x="1363355" y="331190"/>
                    <a:pt x="1361952" y="333646"/>
                    <a:pt x="1360548" y="335751"/>
                  </a:cubicBezTo>
                  <a:cubicBezTo>
                    <a:pt x="1359145" y="337856"/>
                    <a:pt x="1357741" y="340312"/>
                    <a:pt x="1356339" y="343119"/>
                  </a:cubicBezTo>
                  <a:cubicBezTo>
                    <a:pt x="1352128" y="345925"/>
                    <a:pt x="1346865" y="350837"/>
                    <a:pt x="1340550" y="357854"/>
                  </a:cubicBezTo>
                  <a:cubicBezTo>
                    <a:pt x="1334235" y="364871"/>
                    <a:pt x="1328973" y="370484"/>
                    <a:pt x="1324763" y="374694"/>
                  </a:cubicBezTo>
                  <a:cubicBezTo>
                    <a:pt x="1321956" y="380308"/>
                    <a:pt x="1317044" y="383816"/>
                    <a:pt x="1310028" y="385219"/>
                  </a:cubicBezTo>
                  <a:cubicBezTo>
                    <a:pt x="1303011" y="386623"/>
                    <a:pt x="1298801" y="387324"/>
                    <a:pt x="1297397" y="387324"/>
                  </a:cubicBezTo>
                  <a:lnTo>
                    <a:pt x="1297397" y="389429"/>
                  </a:lnTo>
                  <a:cubicBezTo>
                    <a:pt x="1297397" y="402060"/>
                    <a:pt x="1295292" y="408375"/>
                    <a:pt x="1291083" y="408375"/>
                  </a:cubicBezTo>
                  <a:cubicBezTo>
                    <a:pt x="1288276" y="408375"/>
                    <a:pt x="1285469" y="407322"/>
                    <a:pt x="1282662" y="405217"/>
                  </a:cubicBezTo>
                  <a:cubicBezTo>
                    <a:pt x="1279856" y="403112"/>
                    <a:pt x="1277049" y="401358"/>
                    <a:pt x="1274243" y="399954"/>
                  </a:cubicBezTo>
                  <a:lnTo>
                    <a:pt x="1221617" y="376799"/>
                  </a:lnTo>
                  <a:lnTo>
                    <a:pt x="1200566" y="370484"/>
                  </a:lnTo>
                  <a:cubicBezTo>
                    <a:pt x="1194953" y="357854"/>
                    <a:pt x="1180919" y="348732"/>
                    <a:pt x="1158466" y="343119"/>
                  </a:cubicBezTo>
                  <a:cubicBezTo>
                    <a:pt x="1154256" y="341715"/>
                    <a:pt x="1146537" y="342417"/>
                    <a:pt x="1135310" y="345224"/>
                  </a:cubicBezTo>
                  <a:cubicBezTo>
                    <a:pt x="1114260" y="350837"/>
                    <a:pt x="1096718" y="359608"/>
                    <a:pt x="1082685" y="371537"/>
                  </a:cubicBezTo>
                  <a:cubicBezTo>
                    <a:pt x="1068651" y="383465"/>
                    <a:pt x="1054618" y="399253"/>
                    <a:pt x="1040584" y="418900"/>
                  </a:cubicBezTo>
                  <a:cubicBezTo>
                    <a:pt x="1004097" y="473630"/>
                    <a:pt x="968312" y="550113"/>
                    <a:pt x="933228" y="648348"/>
                  </a:cubicBezTo>
                  <a:lnTo>
                    <a:pt x="893233" y="747284"/>
                  </a:lnTo>
                  <a:cubicBezTo>
                    <a:pt x="893233" y="748687"/>
                    <a:pt x="891829" y="752195"/>
                    <a:pt x="889022" y="757809"/>
                  </a:cubicBezTo>
                  <a:cubicBezTo>
                    <a:pt x="910073" y="750792"/>
                    <a:pt x="946560" y="735355"/>
                    <a:pt x="998484" y="711498"/>
                  </a:cubicBezTo>
                  <a:cubicBezTo>
                    <a:pt x="1001291" y="708692"/>
                    <a:pt x="1002694" y="704482"/>
                    <a:pt x="1002694" y="698868"/>
                  </a:cubicBezTo>
                  <a:lnTo>
                    <a:pt x="1000589" y="602037"/>
                  </a:lnTo>
                  <a:cubicBezTo>
                    <a:pt x="1000589" y="592214"/>
                    <a:pt x="1001992" y="583092"/>
                    <a:pt x="1004799" y="574672"/>
                  </a:cubicBezTo>
                  <a:cubicBezTo>
                    <a:pt x="1004799" y="569058"/>
                    <a:pt x="1007606" y="566252"/>
                    <a:pt x="1013219" y="566252"/>
                  </a:cubicBezTo>
                  <a:cubicBezTo>
                    <a:pt x="1014622" y="563445"/>
                    <a:pt x="1016728" y="563445"/>
                    <a:pt x="1019534" y="566252"/>
                  </a:cubicBezTo>
                  <a:cubicBezTo>
                    <a:pt x="1022341" y="569058"/>
                    <a:pt x="1025148" y="570462"/>
                    <a:pt x="1027954" y="570462"/>
                  </a:cubicBezTo>
                  <a:lnTo>
                    <a:pt x="1023744" y="574672"/>
                  </a:lnTo>
                  <a:cubicBezTo>
                    <a:pt x="1025148" y="573268"/>
                    <a:pt x="1026551" y="572567"/>
                    <a:pt x="1027954" y="572567"/>
                  </a:cubicBezTo>
                  <a:cubicBezTo>
                    <a:pt x="1029358" y="572567"/>
                    <a:pt x="1030059" y="571865"/>
                    <a:pt x="1030059" y="570462"/>
                  </a:cubicBezTo>
                  <a:cubicBezTo>
                    <a:pt x="1031463" y="563445"/>
                    <a:pt x="1036374" y="559937"/>
                    <a:pt x="1044794" y="559937"/>
                  </a:cubicBezTo>
                  <a:lnTo>
                    <a:pt x="1107945" y="559937"/>
                  </a:lnTo>
                  <a:lnTo>
                    <a:pt x="1114260" y="578882"/>
                  </a:lnTo>
                  <a:lnTo>
                    <a:pt x="1124785" y="566252"/>
                  </a:lnTo>
                  <a:cubicBezTo>
                    <a:pt x="1127592" y="562042"/>
                    <a:pt x="1133908" y="557832"/>
                    <a:pt x="1143731" y="553621"/>
                  </a:cubicBezTo>
                  <a:lnTo>
                    <a:pt x="1143731" y="570462"/>
                  </a:lnTo>
                  <a:cubicBezTo>
                    <a:pt x="1143731" y="595722"/>
                    <a:pt x="1145134" y="635016"/>
                    <a:pt x="1147941" y="688343"/>
                  </a:cubicBezTo>
                  <a:cubicBezTo>
                    <a:pt x="1149344" y="696763"/>
                    <a:pt x="1154957" y="698868"/>
                    <a:pt x="1164781" y="694658"/>
                  </a:cubicBezTo>
                  <a:cubicBezTo>
                    <a:pt x="1174605" y="691851"/>
                    <a:pt x="1186182" y="687992"/>
                    <a:pt x="1199514" y="683080"/>
                  </a:cubicBezTo>
                  <a:cubicBezTo>
                    <a:pt x="1212846" y="678169"/>
                    <a:pt x="1223721" y="675011"/>
                    <a:pt x="1232142" y="673608"/>
                  </a:cubicBezTo>
                  <a:lnTo>
                    <a:pt x="1242246" y="672345"/>
                  </a:lnTo>
                  <a:lnTo>
                    <a:pt x="1162676" y="698868"/>
                  </a:lnTo>
                  <a:lnTo>
                    <a:pt x="1162676" y="705183"/>
                  </a:lnTo>
                  <a:lnTo>
                    <a:pt x="1248982" y="675713"/>
                  </a:lnTo>
                  <a:lnTo>
                    <a:pt x="1245240" y="671971"/>
                  </a:lnTo>
                  <a:lnTo>
                    <a:pt x="1282662" y="667293"/>
                  </a:lnTo>
                  <a:cubicBezTo>
                    <a:pt x="1302309" y="667293"/>
                    <a:pt x="1319851" y="670100"/>
                    <a:pt x="1335288" y="675713"/>
                  </a:cubicBezTo>
                  <a:cubicBezTo>
                    <a:pt x="1361952" y="685536"/>
                    <a:pt x="1380195" y="698517"/>
                    <a:pt x="1390019" y="714656"/>
                  </a:cubicBezTo>
                  <a:cubicBezTo>
                    <a:pt x="1399842" y="730794"/>
                    <a:pt x="1403350" y="752195"/>
                    <a:pt x="1400543" y="778859"/>
                  </a:cubicBezTo>
                  <a:cubicBezTo>
                    <a:pt x="1400543" y="794296"/>
                    <a:pt x="1395632" y="810434"/>
                    <a:pt x="1385808" y="827275"/>
                  </a:cubicBezTo>
                  <a:cubicBezTo>
                    <a:pt x="1366162" y="859552"/>
                    <a:pt x="1345813" y="888320"/>
                    <a:pt x="1324763" y="913581"/>
                  </a:cubicBezTo>
                  <a:cubicBezTo>
                    <a:pt x="1323359" y="914984"/>
                    <a:pt x="1321956" y="917089"/>
                    <a:pt x="1320553" y="919896"/>
                  </a:cubicBezTo>
                  <a:cubicBezTo>
                    <a:pt x="1319149" y="922703"/>
                    <a:pt x="1317044" y="926211"/>
                    <a:pt x="1314238" y="930421"/>
                  </a:cubicBezTo>
                  <a:cubicBezTo>
                    <a:pt x="1319851" y="934631"/>
                    <a:pt x="1335288" y="942349"/>
                    <a:pt x="1360548" y="953576"/>
                  </a:cubicBezTo>
                  <a:cubicBezTo>
                    <a:pt x="1418085" y="981643"/>
                    <a:pt x="1486148" y="1008307"/>
                    <a:pt x="1564736" y="1033567"/>
                  </a:cubicBezTo>
                  <a:cubicBezTo>
                    <a:pt x="1571753" y="1034970"/>
                    <a:pt x="1577717" y="1036725"/>
                    <a:pt x="1582628" y="1038830"/>
                  </a:cubicBezTo>
                  <a:cubicBezTo>
                    <a:pt x="1587540" y="1040935"/>
                    <a:pt x="1592101" y="1042689"/>
                    <a:pt x="1596312" y="1044092"/>
                  </a:cubicBezTo>
                  <a:cubicBezTo>
                    <a:pt x="1611748" y="1052512"/>
                    <a:pt x="1627535" y="1058827"/>
                    <a:pt x="1643674" y="1063037"/>
                  </a:cubicBezTo>
                  <a:cubicBezTo>
                    <a:pt x="1659813" y="1067247"/>
                    <a:pt x="1676302" y="1070054"/>
                    <a:pt x="1693142" y="1071458"/>
                  </a:cubicBezTo>
                  <a:cubicBezTo>
                    <a:pt x="1709982" y="1072861"/>
                    <a:pt x="1723314" y="1074264"/>
                    <a:pt x="1733138" y="1075668"/>
                  </a:cubicBezTo>
                  <a:cubicBezTo>
                    <a:pt x="1780851" y="1079878"/>
                    <a:pt x="1820847" y="1090403"/>
                    <a:pt x="1853125" y="1107243"/>
                  </a:cubicBezTo>
                  <a:cubicBezTo>
                    <a:pt x="1867157" y="1112856"/>
                    <a:pt x="1874174" y="1120575"/>
                    <a:pt x="1874174" y="1130398"/>
                  </a:cubicBezTo>
                  <a:cubicBezTo>
                    <a:pt x="1874174" y="1134608"/>
                    <a:pt x="1870666" y="1141625"/>
                    <a:pt x="1863649" y="1151449"/>
                  </a:cubicBezTo>
                  <a:cubicBezTo>
                    <a:pt x="1853826" y="1169692"/>
                    <a:pt x="1846107" y="1180919"/>
                    <a:pt x="1840494" y="1185129"/>
                  </a:cubicBezTo>
                  <a:cubicBezTo>
                    <a:pt x="1836284" y="1193549"/>
                    <a:pt x="1829267" y="1201267"/>
                    <a:pt x="1819444" y="1208284"/>
                  </a:cubicBezTo>
                  <a:cubicBezTo>
                    <a:pt x="1813830" y="1219511"/>
                    <a:pt x="1802603" y="1230036"/>
                    <a:pt x="1785763" y="1239859"/>
                  </a:cubicBezTo>
                  <a:lnTo>
                    <a:pt x="1781553" y="1246175"/>
                  </a:lnTo>
                  <a:cubicBezTo>
                    <a:pt x="1775940" y="1257401"/>
                    <a:pt x="1768923" y="1262313"/>
                    <a:pt x="1760503" y="1260910"/>
                  </a:cubicBezTo>
                  <a:cubicBezTo>
                    <a:pt x="1747873" y="1259507"/>
                    <a:pt x="1732436" y="1255998"/>
                    <a:pt x="1714192" y="1250385"/>
                  </a:cubicBezTo>
                  <a:lnTo>
                    <a:pt x="1602626" y="1208284"/>
                  </a:lnTo>
                  <a:cubicBezTo>
                    <a:pt x="1588593" y="1202671"/>
                    <a:pt x="1574559" y="1199864"/>
                    <a:pt x="1560525" y="1199864"/>
                  </a:cubicBezTo>
                  <a:cubicBezTo>
                    <a:pt x="1462291" y="1195654"/>
                    <a:pt x="1359145" y="1201267"/>
                    <a:pt x="1251087" y="1216704"/>
                  </a:cubicBezTo>
                  <a:cubicBezTo>
                    <a:pt x="1220213" y="1222318"/>
                    <a:pt x="1196356" y="1225826"/>
                    <a:pt x="1179516" y="1227229"/>
                  </a:cubicBezTo>
                  <a:cubicBezTo>
                    <a:pt x="1171096" y="1227229"/>
                    <a:pt x="1166886" y="1232141"/>
                    <a:pt x="1166886" y="1241965"/>
                  </a:cubicBezTo>
                  <a:lnTo>
                    <a:pt x="1166886" y="1524038"/>
                  </a:lnTo>
                  <a:cubicBezTo>
                    <a:pt x="1165482" y="1545088"/>
                    <a:pt x="1163728" y="1558420"/>
                    <a:pt x="1161623" y="1564033"/>
                  </a:cubicBezTo>
                  <a:cubicBezTo>
                    <a:pt x="1159518" y="1569647"/>
                    <a:pt x="1158466" y="1582277"/>
                    <a:pt x="1158466" y="1601924"/>
                  </a:cubicBezTo>
                  <a:cubicBezTo>
                    <a:pt x="1154256" y="1660864"/>
                    <a:pt x="1146537" y="1726822"/>
                    <a:pt x="1135310" y="1799796"/>
                  </a:cubicBezTo>
                  <a:cubicBezTo>
                    <a:pt x="1129697" y="1827863"/>
                    <a:pt x="1126189" y="1848913"/>
                    <a:pt x="1124785" y="1862947"/>
                  </a:cubicBezTo>
                  <a:cubicBezTo>
                    <a:pt x="1119172" y="1910661"/>
                    <a:pt x="1103735" y="1980828"/>
                    <a:pt x="1078475" y="2073449"/>
                  </a:cubicBezTo>
                  <a:cubicBezTo>
                    <a:pt x="1068651" y="2104323"/>
                    <a:pt x="1063038" y="2124672"/>
                    <a:pt x="1061635" y="2134495"/>
                  </a:cubicBezTo>
                  <a:cubicBezTo>
                    <a:pt x="1054618" y="2159755"/>
                    <a:pt x="1045496" y="2197646"/>
                    <a:pt x="1034270" y="2248166"/>
                  </a:cubicBezTo>
                  <a:lnTo>
                    <a:pt x="1017430" y="2315527"/>
                  </a:lnTo>
                  <a:cubicBezTo>
                    <a:pt x="1014622" y="2330964"/>
                    <a:pt x="1011114" y="2344998"/>
                    <a:pt x="1006904" y="2357628"/>
                  </a:cubicBezTo>
                  <a:lnTo>
                    <a:pt x="1002694" y="2361838"/>
                  </a:lnTo>
                  <a:lnTo>
                    <a:pt x="1000589" y="2361838"/>
                  </a:lnTo>
                  <a:lnTo>
                    <a:pt x="1000589" y="2319737"/>
                  </a:lnTo>
                  <a:cubicBezTo>
                    <a:pt x="1000589" y="2227116"/>
                    <a:pt x="999888" y="2159755"/>
                    <a:pt x="998484" y="2117655"/>
                  </a:cubicBezTo>
                  <a:cubicBezTo>
                    <a:pt x="998484" y="2096605"/>
                    <a:pt x="997081" y="2067836"/>
                    <a:pt x="994274" y="2031349"/>
                  </a:cubicBezTo>
                  <a:lnTo>
                    <a:pt x="992169" y="1947148"/>
                  </a:lnTo>
                  <a:cubicBezTo>
                    <a:pt x="990765" y="1924694"/>
                    <a:pt x="990064" y="1890312"/>
                    <a:pt x="990064" y="1844002"/>
                  </a:cubicBezTo>
                  <a:cubicBezTo>
                    <a:pt x="990064" y="1790674"/>
                    <a:pt x="991467" y="1712087"/>
                    <a:pt x="994274" y="1608239"/>
                  </a:cubicBezTo>
                  <a:cubicBezTo>
                    <a:pt x="994274" y="1584382"/>
                    <a:pt x="994625" y="1565437"/>
                    <a:pt x="995326" y="1551403"/>
                  </a:cubicBezTo>
                  <a:cubicBezTo>
                    <a:pt x="996028" y="1537370"/>
                    <a:pt x="996379" y="1526143"/>
                    <a:pt x="996379" y="1517723"/>
                  </a:cubicBezTo>
                  <a:cubicBezTo>
                    <a:pt x="996379" y="1514916"/>
                    <a:pt x="997782" y="1484043"/>
                    <a:pt x="1000589" y="1425102"/>
                  </a:cubicBezTo>
                  <a:lnTo>
                    <a:pt x="1000589" y="1273540"/>
                  </a:lnTo>
                  <a:lnTo>
                    <a:pt x="1000589" y="1267225"/>
                  </a:lnTo>
                  <a:cubicBezTo>
                    <a:pt x="987959" y="1271435"/>
                    <a:pt x="976732" y="1273540"/>
                    <a:pt x="966908" y="1273540"/>
                  </a:cubicBezTo>
                  <a:cubicBezTo>
                    <a:pt x="899548" y="1297397"/>
                    <a:pt x="802015" y="1328972"/>
                    <a:pt x="674310" y="1368266"/>
                  </a:cubicBezTo>
                  <a:lnTo>
                    <a:pt x="537484" y="1414577"/>
                  </a:lnTo>
                  <a:cubicBezTo>
                    <a:pt x="467316" y="1439837"/>
                    <a:pt x="414691" y="1458080"/>
                    <a:pt x="379606" y="1469307"/>
                  </a:cubicBezTo>
                  <a:cubicBezTo>
                    <a:pt x="275759" y="1508601"/>
                    <a:pt x="197872" y="1539475"/>
                    <a:pt x="145948" y="1561928"/>
                  </a:cubicBezTo>
                  <a:cubicBezTo>
                    <a:pt x="136125" y="1561928"/>
                    <a:pt x="129108" y="1562630"/>
                    <a:pt x="124898" y="1564033"/>
                  </a:cubicBezTo>
                  <a:cubicBezTo>
                    <a:pt x="122091" y="1565437"/>
                    <a:pt x="117881" y="1566138"/>
                    <a:pt x="112268" y="1566138"/>
                  </a:cubicBezTo>
                  <a:lnTo>
                    <a:pt x="112268" y="1559823"/>
                  </a:lnTo>
                  <a:cubicBezTo>
                    <a:pt x="113671" y="1561227"/>
                    <a:pt x="115776" y="1561928"/>
                    <a:pt x="118583" y="1561928"/>
                  </a:cubicBezTo>
                  <a:cubicBezTo>
                    <a:pt x="122793" y="1561928"/>
                    <a:pt x="131915" y="1558420"/>
                    <a:pt x="145948" y="1551403"/>
                  </a:cubicBezTo>
                  <a:lnTo>
                    <a:pt x="419602" y="1450362"/>
                  </a:lnTo>
                  <a:cubicBezTo>
                    <a:pt x="456090" y="1439135"/>
                    <a:pt x="496787" y="1425102"/>
                    <a:pt x="541693" y="1408262"/>
                  </a:cubicBezTo>
                  <a:cubicBezTo>
                    <a:pt x="595021" y="1388615"/>
                    <a:pt x="644138" y="1371775"/>
                    <a:pt x="689045" y="1357741"/>
                  </a:cubicBezTo>
                  <a:cubicBezTo>
                    <a:pt x="767633" y="1329674"/>
                    <a:pt x="867271" y="1298800"/>
                    <a:pt x="987959" y="1265120"/>
                  </a:cubicBezTo>
                  <a:cubicBezTo>
                    <a:pt x="994975" y="1262313"/>
                    <a:pt x="999186" y="1258805"/>
                    <a:pt x="1000589" y="1254595"/>
                  </a:cubicBezTo>
                  <a:lnTo>
                    <a:pt x="1000589" y="1250385"/>
                  </a:lnTo>
                  <a:lnTo>
                    <a:pt x="983749" y="1254595"/>
                  </a:lnTo>
                  <a:cubicBezTo>
                    <a:pt x="951472" y="1265821"/>
                    <a:pt x="903056" y="1281259"/>
                    <a:pt x="838502" y="1300905"/>
                  </a:cubicBezTo>
                  <a:cubicBezTo>
                    <a:pt x="820258" y="1305115"/>
                    <a:pt x="786578" y="1314939"/>
                    <a:pt x="737461" y="1330376"/>
                  </a:cubicBezTo>
                  <a:cubicBezTo>
                    <a:pt x="681327" y="1350023"/>
                    <a:pt x="597126" y="1380896"/>
                    <a:pt x="484858" y="1422997"/>
                  </a:cubicBezTo>
                  <a:cubicBezTo>
                    <a:pt x="453984" y="1432820"/>
                    <a:pt x="407674" y="1448959"/>
                    <a:pt x="345926" y="1471412"/>
                  </a:cubicBezTo>
                  <a:cubicBezTo>
                    <a:pt x="295406" y="1491059"/>
                    <a:pt x="257516" y="1505093"/>
                    <a:pt x="232254" y="1513513"/>
                  </a:cubicBezTo>
                  <a:lnTo>
                    <a:pt x="122793" y="1551403"/>
                  </a:lnTo>
                  <a:lnTo>
                    <a:pt x="112268" y="1555613"/>
                  </a:lnTo>
                  <a:cubicBezTo>
                    <a:pt x="112268" y="1551403"/>
                    <a:pt x="114373" y="1548596"/>
                    <a:pt x="118583" y="1547193"/>
                  </a:cubicBezTo>
                  <a:lnTo>
                    <a:pt x="101743" y="1542983"/>
                  </a:lnTo>
                  <a:cubicBezTo>
                    <a:pt x="97533" y="1542983"/>
                    <a:pt x="91218" y="1544386"/>
                    <a:pt x="82797" y="1547193"/>
                  </a:cubicBezTo>
                  <a:cubicBezTo>
                    <a:pt x="78588" y="1548596"/>
                    <a:pt x="74377" y="1548596"/>
                    <a:pt x="70167" y="1547193"/>
                  </a:cubicBezTo>
                  <a:cubicBezTo>
                    <a:pt x="65957" y="1545790"/>
                    <a:pt x="63151" y="1544386"/>
                    <a:pt x="61748" y="1542983"/>
                  </a:cubicBezTo>
                  <a:cubicBezTo>
                    <a:pt x="56134" y="1540176"/>
                    <a:pt x="50170" y="1535616"/>
                    <a:pt x="43855" y="1529300"/>
                  </a:cubicBezTo>
                  <a:cubicBezTo>
                    <a:pt x="37540" y="1522985"/>
                    <a:pt x="32277" y="1517723"/>
                    <a:pt x="28067" y="1513513"/>
                  </a:cubicBezTo>
                  <a:lnTo>
                    <a:pt x="9122" y="1513513"/>
                  </a:lnTo>
                  <a:cubicBezTo>
                    <a:pt x="7718" y="1510706"/>
                    <a:pt x="5613" y="1507549"/>
                    <a:pt x="2807" y="1504040"/>
                  </a:cubicBezTo>
                  <a:cubicBezTo>
                    <a:pt x="0" y="1500532"/>
                    <a:pt x="-702" y="1495971"/>
                    <a:pt x="702" y="1490357"/>
                  </a:cubicBezTo>
                  <a:cubicBezTo>
                    <a:pt x="3508" y="1480534"/>
                    <a:pt x="14033" y="1472816"/>
                    <a:pt x="32277" y="1467202"/>
                  </a:cubicBezTo>
                  <a:cubicBezTo>
                    <a:pt x="47714" y="1460185"/>
                    <a:pt x="88411" y="1443345"/>
                    <a:pt x="154369" y="1416682"/>
                  </a:cubicBezTo>
                  <a:lnTo>
                    <a:pt x="215414" y="1391421"/>
                  </a:lnTo>
                  <a:lnTo>
                    <a:pt x="449072" y="1298800"/>
                  </a:lnTo>
                  <a:cubicBezTo>
                    <a:pt x="456090" y="1294590"/>
                    <a:pt x="465211" y="1291082"/>
                    <a:pt x="476438" y="1288275"/>
                  </a:cubicBezTo>
                  <a:cubicBezTo>
                    <a:pt x="517135" y="1275645"/>
                    <a:pt x="557832" y="1257752"/>
                    <a:pt x="598529" y="1234597"/>
                  </a:cubicBezTo>
                  <a:cubicBezTo>
                    <a:pt x="639226" y="1211442"/>
                    <a:pt x="665188" y="1197057"/>
                    <a:pt x="676415" y="1191444"/>
                  </a:cubicBezTo>
                  <a:lnTo>
                    <a:pt x="731146" y="1159869"/>
                  </a:lnTo>
                  <a:cubicBezTo>
                    <a:pt x="823767" y="1105138"/>
                    <a:pt x="904459" y="1054617"/>
                    <a:pt x="973224" y="1008307"/>
                  </a:cubicBezTo>
                  <a:cubicBezTo>
                    <a:pt x="992871" y="994273"/>
                    <a:pt x="1002694" y="977433"/>
                    <a:pt x="1002694" y="957786"/>
                  </a:cubicBezTo>
                  <a:lnTo>
                    <a:pt x="1002694" y="856745"/>
                  </a:lnTo>
                  <a:lnTo>
                    <a:pt x="1002694" y="850430"/>
                  </a:lnTo>
                  <a:cubicBezTo>
                    <a:pt x="999888" y="851833"/>
                    <a:pt x="996730" y="853237"/>
                    <a:pt x="993222" y="854640"/>
                  </a:cubicBezTo>
                  <a:cubicBezTo>
                    <a:pt x="989713" y="856043"/>
                    <a:pt x="986555" y="858148"/>
                    <a:pt x="983749" y="860955"/>
                  </a:cubicBezTo>
                  <a:lnTo>
                    <a:pt x="933228" y="894636"/>
                  </a:lnTo>
                  <a:cubicBezTo>
                    <a:pt x="891128" y="919896"/>
                    <a:pt x="857447" y="942349"/>
                    <a:pt x="832187" y="961996"/>
                  </a:cubicBezTo>
                  <a:cubicBezTo>
                    <a:pt x="825170" y="967610"/>
                    <a:pt x="820258" y="971820"/>
                    <a:pt x="817452" y="974626"/>
                  </a:cubicBezTo>
                  <a:cubicBezTo>
                    <a:pt x="804822" y="1012517"/>
                    <a:pt x="785175" y="1049706"/>
                    <a:pt x="758511" y="1086193"/>
                  </a:cubicBezTo>
                  <a:cubicBezTo>
                    <a:pt x="757108" y="1088999"/>
                    <a:pt x="745881" y="1102331"/>
                    <a:pt x="724831" y="1126188"/>
                  </a:cubicBezTo>
                  <a:lnTo>
                    <a:pt x="718515" y="1130398"/>
                  </a:lnTo>
                  <a:cubicBezTo>
                    <a:pt x="712902" y="1133205"/>
                    <a:pt x="708341" y="1136362"/>
                    <a:pt x="704833" y="1139871"/>
                  </a:cubicBezTo>
                  <a:cubicBezTo>
                    <a:pt x="701324" y="1143379"/>
                    <a:pt x="698167" y="1146537"/>
                    <a:pt x="695361" y="1149343"/>
                  </a:cubicBezTo>
                  <a:lnTo>
                    <a:pt x="686940" y="1153554"/>
                  </a:lnTo>
                  <a:lnTo>
                    <a:pt x="682730" y="1153554"/>
                  </a:lnTo>
                  <a:lnTo>
                    <a:pt x="680625" y="1145133"/>
                  </a:lnTo>
                  <a:cubicBezTo>
                    <a:pt x="683432" y="1139520"/>
                    <a:pt x="683081" y="1134959"/>
                    <a:pt x="679573" y="1131451"/>
                  </a:cubicBezTo>
                  <a:cubicBezTo>
                    <a:pt x="676064" y="1127942"/>
                    <a:pt x="674310" y="1126188"/>
                    <a:pt x="674310" y="1126188"/>
                  </a:cubicBezTo>
                  <a:lnTo>
                    <a:pt x="661680" y="1126188"/>
                  </a:lnTo>
                  <a:cubicBezTo>
                    <a:pt x="653260" y="1130398"/>
                    <a:pt x="645541" y="1132503"/>
                    <a:pt x="638525" y="1132503"/>
                  </a:cubicBezTo>
                  <a:cubicBezTo>
                    <a:pt x="631508" y="1132503"/>
                    <a:pt x="623789" y="1128995"/>
                    <a:pt x="615369" y="1121978"/>
                  </a:cubicBezTo>
                  <a:cubicBezTo>
                    <a:pt x="612563" y="1117768"/>
                    <a:pt x="609405" y="1114611"/>
                    <a:pt x="605897" y="1112505"/>
                  </a:cubicBezTo>
                  <a:cubicBezTo>
                    <a:pt x="602388" y="1110401"/>
                    <a:pt x="600634" y="1108646"/>
                    <a:pt x="600634" y="1107243"/>
                  </a:cubicBezTo>
                  <a:cubicBezTo>
                    <a:pt x="599231" y="1107243"/>
                    <a:pt x="597126" y="1103735"/>
                    <a:pt x="594319" y="1096718"/>
                  </a:cubicBezTo>
                  <a:cubicBezTo>
                    <a:pt x="592916" y="1091104"/>
                    <a:pt x="590811" y="1086894"/>
                    <a:pt x="588004" y="1084088"/>
                  </a:cubicBezTo>
                  <a:lnTo>
                    <a:pt x="581689" y="1086193"/>
                  </a:lnTo>
                  <a:cubicBezTo>
                    <a:pt x="577479" y="1093210"/>
                    <a:pt x="573970" y="1096718"/>
                    <a:pt x="571164" y="1096718"/>
                  </a:cubicBezTo>
                  <a:cubicBezTo>
                    <a:pt x="568357" y="1096718"/>
                    <a:pt x="564849" y="1093210"/>
                    <a:pt x="560639" y="1086193"/>
                  </a:cubicBezTo>
                  <a:cubicBezTo>
                    <a:pt x="555026" y="1079176"/>
                    <a:pt x="552218" y="1070054"/>
                    <a:pt x="552218" y="1058827"/>
                  </a:cubicBezTo>
                  <a:cubicBezTo>
                    <a:pt x="552218" y="1054617"/>
                    <a:pt x="553622" y="1046899"/>
                    <a:pt x="556429" y="1035672"/>
                  </a:cubicBezTo>
                  <a:cubicBezTo>
                    <a:pt x="566252" y="1007605"/>
                    <a:pt x="580987" y="985152"/>
                    <a:pt x="600634" y="968311"/>
                  </a:cubicBezTo>
                  <a:cubicBezTo>
                    <a:pt x="624491" y="947261"/>
                    <a:pt x="645541" y="925158"/>
                    <a:pt x="663785" y="902003"/>
                  </a:cubicBezTo>
                  <a:cubicBezTo>
                    <a:pt x="682028" y="878848"/>
                    <a:pt x="704482" y="846922"/>
                    <a:pt x="731146" y="806224"/>
                  </a:cubicBezTo>
                  <a:lnTo>
                    <a:pt x="779561" y="738864"/>
                  </a:lnTo>
                  <a:lnTo>
                    <a:pt x="836397" y="660978"/>
                  </a:lnTo>
                  <a:lnTo>
                    <a:pt x="1021639" y="414690"/>
                  </a:lnTo>
                  <a:cubicBezTo>
                    <a:pt x="1042689" y="385219"/>
                    <a:pt x="1071458" y="360661"/>
                    <a:pt x="1107945" y="341014"/>
                  </a:cubicBezTo>
                  <a:cubicBezTo>
                    <a:pt x="1112155" y="338207"/>
                    <a:pt x="1116366" y="334348"/>
                    <a:pt x="1120575" y="329436"/>
                  </a:cubicBezTo>
                  <a:cubicBezTo>
                    <a:pt x="1124785" y="324524"/>
                    <a:pt x="1130399" y="319964"/>
                    <a:pt x="1137415" y="315753"/>
                  </a:cubicBezTo>
                  <a:cubicBezTo>
                    <a:pt x="1130399" y="317157"/>
                    <a:pt x="1119874" y="318560"/>
                    <a:pt x="1105840" y="319964"/>
                  </a:cubicBezTo>
                  <a:cubicBezTo>
                    <a:pt x="1091807" y="321367"/>
                    <a:pt x="1079878" y="324174"/>
                    <a:pt x="1070055" y="328384"/>
                  </a:cubicBezTo>
                  <a:cubicBezTo>
                    <a:pt x="1004097" y="341014"/>
                    <a:pt x="942350" y="359959"/>
                    <a:pt x="884812" y="385219"/>
                  </a:cubicBezTo>
                  <a:cubicBezTo>
                    <a:pt x="882006" y="386623"/>
                    <a:pt x="877796" y="390131"/>
                    <a:pt x="872182" y="395744"/>
                  </a:cubicBezTo>
                  <a:cubicBezTo>
                    <a:pt x="855342" y="464509"/>
                    <a:pt x="820258" y="544500"/>
                    <a:pt x="766931" y="635717"/>
                  </a:cubicBezTo>
                  <a:lnTo>
                    <a:pt x="710095" y="732549"/>
                  </a:lnTo>
                  <a:cubicBezTo>
                    <a:pt x="705885" y="739565"/>
                    <a:pt x="699921" y="747635"/>
                    <a:pt x="692203" y="756756"/>
                  </a:cubicBezTo>
                  <a:cubicBezTo>
                    <a:pt x="684484" y="765878"/>
                    <a:pt x="679222" y="771842"/>
                    <a:pt x="676415" y="774649"/>
                  </a:cubicBezTo>
                  <a:cubicBezTo>
                    <a:pt x="676415" y="776052"/>
                    <a:pt x="674310" y="777456"/>
                    <a:pt x="670100" y="778859"/>
                  </a:cubicBezTo>
                  <a:cubicBezTo>
                    <a:pt x="665890" y="780262"/>
                    <a:pt x="663083" y="781666"/>
                    <a:pt x="661680" y="783069"/>
                  </a:cubicBezTo>
                  <a:lnTo>
                    <a:pt x="636420" y="806224"/>
                  </a:lnTo>
                  <a:cubicBezTo>
                    <a:pt x="635016" y="804821"/>
                    <a:pt x="633613" y="799558"/>
                    <a:pt x="632209" y="790437"/>
                  </a:cubicBezTo>
                  <a:cubicBezTo>
                    <a:pt x="630806" y="781315"/>
                    <a:pt x="625193" y="776052"/>
                    <a:pt x="615369" y="774649"/>
                  </a:cubicBezTo>
                  <a:lnTo>
                    <a:pt x="611159" y="776754"/>
                  </a:lnTo>
                  <a:cubicBezTo>
                    <a:pt x="599932" y="782368"/>
                    <a:pt x="592214" y="785174"/>
                    <a:pt x="588004" y="785174"/>
                  </a:cubicBezTo>
                  <a:cubicBezTo>
                    <a:pt x="582391" y="785174"/>
                    <a:pt x="574672" y="781666"/>
                    <a:pt x="564849" y="774649"/>
                  </a:cubicBezTo>
                  <a:cubicBezTo>
                    <a:pt x="562043" y="770439"/>
                    <a:pt x="559586" y="767281"/>
                    <a:pt x="557481" y="765176"/>
                  </a:cubicBezTo>
                  <a:cubicBezTo>
                    <a:pt x="555377" y="763071"/>
                    <a:pt x="553622" y="760616"/>
                    <a:pt x="552218" y="757809"/>
                  </a:cubicBezTo>
                  <a:cubicBezTo>
                    <a:pt x="549412" y="752195"/>
                    <a:pt x="545202" y="747284"/>
                    <a:pt x="539588" y="743074"/>
                  </a:cubicBezTo>
                  <a:lnTo>
                    <a:pt x="537484" y="734654"/>
                  </a:lnTo>
                  <a:lnTo>
                    <a:pt x="533273" y="734654"/>
                  </a:lnTo>
                  <a:cubicBezTo>
                    <a:pt x="531870" y="736057"/>
                    <a:pt x="529765" y="738864"/>
                    <a:pt x="526958" y="743074"/>
                  </a:cubicBezTo>
                  <a:cubicBezTo>
                    <a:pt x="524152" y="747284"/>
                    <a:pt x="521345" y="747985"/>
                    <a:pt x="518538" y="745179"/>
                  </a:cubicBezTo>
                  <a:cubicBezTo>
                    <a:pt x="507311" y="736759"/>
                    <a:pt x="501698" y="728339"/>
                    <a:pt x="501698" y="719918"/>
                  </a:cubicBezTo>
                  <a:cubicBezTo>
                    <a:pt x="501698" y="705885"/>
                    <a:pt x="503804" y="689746"/>
                    <a:pt x="508013" y="671503"/>
                  </a:cubicBezTo>
                  <a:cubicBezTo>
                    <a:pt x="517836" y="619579"/>
                    <a:pt x="542395" y="573268"/>
                    <a:pt x="581689" y="532571"/>
                  </a:cubicBezTo>
                  <a:cubicBezTo>
                    <a:pt x="581689" y="532571"/>
                    <a:pt x="585197" y="529063"/>
                    <a:pt x="592214" y="522046"/>
                  </a:cubicBezTo>
                  <a:cubicBezTo>
                    <a:pt x="613265" y="512223"/>
                    <a:pt x="627999" y="491172"/>
                    <a:pt x="636420" y="458895"/>
                  </a:cubicBezTo>
                  <a:cubicBezTo>
                    <a:pt x="649050" y="418198"/>
                    <a:pt x="658873" y="383114"/>
                    <a:pt x="665890" y="353644"/>
                  </a:cubicBezTo>
                  <a:lnTo>
                    <a:pt x="680625" y="301018"/>
                  </a:lnTo>
                  <a:cubicBezTo>
                    <a:pt x="683432" y="289792"/>
                    <a:pt x="687993" y="274355"/>
                    <a:pt x="694308" y="254708"/>
                  </a:cubicBezTo>
                  <a:cubicBezTo>
                    <a:pt x="700623" y="235061"/>
                    <a:pt x="704482" y="218221"/>
                    <a:pt x="705885" y="204187"/>
                  </a:cubicBezTo>
                  <a:cubicBezTo>
                    <a:pt x="707289" y="195767"/>
                    <a:pt x="710095" y="176822"/>
                    <a:pt x="714306" y="147352"/>
                  </a:cubicBezTo>
                  <a:cubicBezTo>
                    <a:pt x="718515" y="117881"/>
                    <a:pt x="720621" y="89814"/>
                    <a:pt x="720621" y="63150"/>
                  </a:cubicBezTo>
                  <a:cubicBezTo>
                    <a:pt x="720621" y="51924"/>
                    <a:pt x="718515" y="39644"/>
                    <a:pt x="714306" y="26313"/>
                  </a:cubicBezTo>
                  <a:cubicBezTo>
                    <a:pt x="710095" y="12981"/>
                    <a:pt x="707289" y="4210"/>
                    <a:pt x="705885"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5" name="文本框 14">
              <a:extLst>
                <a:ext uri="{FF2B5EF4-FFF2-40B4-BE49-F238E27FC236}">
                  <a16:creationId xmlns:a16="http://schemas.microsoft.com/office/drawing/2014/main" xmlns="" id="{68AF19AD-23FB-40D2-8FE2-08AD3D37AD4B}"/>
                </a:ext>
              </a:extLst>
            </p:cNvPr>
            <p:cNvSpPr txBox="1"/>
            <p:nvPr/>
          </p:nvSpPr>
          <p:spPr>
            <a:xfrm>
              <a:off x="5837827" y="2054763"/>
              <a:ext cx="1339136" cy="1215409"/>
            </a:xfrm>
            <a:custGeom>
              <a:avLst/>
              <a:gdLst/>
              <a:ahLst/>
              <a:cxnLst/>
              <a:rect l="l" t="t" r="r" b="b"/>
              <a:pathLst>
                <a:path w="1339136" h="1215409">
                  <a:moveTo>
                    <a:pt x="442153" y="1036158"/>
                  </a:moveTo>
                  <a:cubicBezTo>
                    <a:pt x="438267" y="1040044"/>
                    <a:pt x="436324" y="1042959"/>
                    <a:pt x="436324" y="1044902"/>
                  </a:cubicBezTo>
                  <a:cubicBezTo>
                    <a:pt x="436324" y="1045873"/>
                    <a:pt x="436810" y="1046845"/>
                    <a:pt x="437781" y="1047816"/>
                  </a:cubicBezTo>
                  <a:cubicBezTo>
                    <a:pt x="438753" y="1048788"/>
                    <a:pt x="439724" y="1049760"/>
                    <a:pt x="440696" y="1050731"/>
                  </a:cubicBezTo>
                  <a:cubicBezTo>
                    <a:pt x="445554" y="1046845"/>
                    <a:pt x="447982" y="1043930"/>
                    <a:pt x="447982" y="1041987"/>
                  </a:cubicBezTo>
                  <a:close/>
                  <a:moveTo>
                    <a:pt x="328482" y="833590"/>
                  </a:moveTo>
                  <a:cubicBezTo>
                    <a:pt x="308079" y="840390"/>
                    <a:pt x="287191" y="844762"/>
                    <a:pt x="265817" y="846706"/>
                  </a:cubicBezTo>
                  <a:cubicBezTo>
                    <a:pt x="244443" y="848649"/>
                    <a:pt x="217726" y="850106"/>
                    <a:pt x="185664" y="851078"/>
                  </a:cubicBezTo>
                  <a:lnTo>
                    <a:pt x="134657" y="853992"/>
                  </a:lnTo>
                  <a:cubicBezTo>
                    <a:pt x="136601" y="854964"/>
                    <a:pt x="139029" y="855935"/>
                    <a:pt x="141945" y="856907"/>
                  </a:cubicBezTo>
                  <a:cubicBezTo>
                    <a:pt x="144859" y="857878"/>
                    <a:pt x="148259" y="858364"/>
                    <a:pt x="152145" y="858364"/>
                  </a:cubicBezTo>
                  <a:lnTo>
                    <a:pt x="197322" y="858364"/>
                  </a:lnTo>
                  <a:cubicBezTo>
                    <a:pt x="235213" y="858364"/>
                    <a:pt x="263388" y="856421"/>
                    <a:pt x="281847" y="852535"/>
                  </a:cubicBezTo>
                  <a:lnTo>
                    <a:pt x="325567" y="840876"/>
                  </a:lnTo>
                  <a:lnTo>
                    <a:pt x="331396" y="837962"/>
                  </a:lnTo>
                  <a:cubicBezTo>
                    <a:pt x="330425" y="836990"/>
                    <a:pt x="329939" y="836018"/>
                    <a:pt x="329939" y="835047"/>
                  </a:cubicBezTo>
                  <a:cubicBezTo>
                    <a:pt x="329939" y="834075"/>
                    <a:pt x="329453" y="833590"/>
                    <a:pt x="328482" y="833590"/>
                  </a:cubicBezTo>
                  <a:close/>
                  <a:moveTo>
                    <a:pt x="899389" y="719372"/>
                  </a:moveTo>
                  <a:cubicBezTo>
                    <a:pt x="898660" y="719250"/>
                    <a:pt x="897810" y="719433"/>
                    <a:pt x="896838" y="719918"/>
                  </a:cubicBezTo>
                  <a:lnTo>
                    <a:pt x="847289" y="725748"/>
                  </a:lnTo>
                  <a:cubicBezTo>
                    <a:pt x="802598" y="733520"/>
                    <a:pt x="768594" y="739835"/>
                    <a:pt x="745277" y="744693"/>
                  </a:cubicBezTo>
                  <a:lnTo>
                    <a:pt x="653465" y="763638"/>
                  </a:lnTo>
                  <a:cubicBezTo>
                    <a:pt x="596144" y="777240"/>
                    <a:pt x="557767" y="785984"/>
                    <a:pt x="538336" y="789870"/>
                  </a:cubicBezTo>
                  <a:lnTo>
                    <a:pt x="504818" y="797157"/>
                  </a:lnTo>
                  <a:cubicBezTo>
                    <a:pt x="502875" y="797157"/>
                    <a:pt x="500932" y="800071"/>
                    <a:pt x="498989" y="805901"/>
                  </a:cubicBezTo>
                  <a:cubicBezTo>
                    <a:pt x="499960" y="805901"/>
                    <a:pt x="500689" y="806144"/>
                    <a:pt x="501175" y="806629"/>
                  </a:cubicBezTo>
                  <a:cubicBezTo>
                    <a:pt x="501661" y="807115"/>
                    <a:pt x="502389" y="807358"/>
                    <a:pt x="503361" y="807358"/>
                  </a:cubicBezTo>
                  <a:cubicBezTo>
                    <a:pt x="518905" y="801529"/>
                    <a:pt x="537851" y="796185"/>
                    <a:pt x="560196" y="791327"/>
                  </a:cubicBezTo>
                  <a:cubicBezTo>
                    <a:pt x="568940" y="790356"/>
                    <a:pt x="588371" y="786469"/>
                    <a:pt x="618489" y="779669"/>
                  </a:cubicBezTo>
                  <a:lnTo>
                    <a:pt x="646178" y="775297"/>
                  </a:lnTo>
                  <a:cubicBezTo>
                    <a:pt x="676297" y="766553"/>
                    <a:pt x="696213" y="761209"/>
                    <a:pt x="705929" y="759266"/>
                  </a:cubicBezTo>
                  <a:lnTo>
                    <a:pt x="748191" y="750522"/>
                  </a:lnTo>
                  <a:lnTo>
                    <a:pt x="841460" y="735949"/>
                  </a:lnTo>
                  <a:lnTo>
                    <a:pt x="898296" y="728662"/>
                  </a:lnTo>
                  <a:cubicBezTo>
                    <a:pt x="899267" y="728662"/>
                    <a:pt x="900239" y="728177"/>
                    <a:pt x="901210" y="727205"/>
                  </a:cubicBezTo>
                  <a:cubicBezTo>
                    <a:pt x="902182" y="726233"/>
                    <a:pt x="903153" y="725262"/>
                    <a:pt x="904125" y="724290"/>
                  </a:cubicBezTo>
                  <a:cubicBezTo>
                    <a:pt x="903153" y="723319"/>
                    <a:pt x="902182" y="722104"/>
                    <a:pt x="901210" y="720647"/>
                  </a:cubicBezTo>
                  <a:cubicBezTo>
                    <a:pt x="900725" y="719918"/>
                    <a:pt x="900117" y="719493"/>
                    <a:pt x="899389" y="719372"/>
                  </a:cubicBezTo>
                  <a:close/>
                  <a:moveTo>
                    <a:pt x="1102321" y="708260"/>
                  </a:moveTo>
                  <a:cubicBezTo>
                    <a:pt x="1101350" y="708260"/>
                    <a:pt x="1100378" y="708746"/>
                    <a:pt x="1099407" y="709717"/>
                  </a:cubicBezTo>
                  <a:cubicBezTo>
                    <a:pt x="1098435" y="710689"/>
                    <a:pt x="1097949" y="711660"/>
                    <a:pt x="1097949" y="712632"/>
                  </a:cubicBezTo>
                  <a:cubicBezTo>
                    <a:pt x="1097949" y="713603"/>
                    <a:pt x="1098678" y="714332"/>
                    <a:pt x="1100135" y="714818"/>
                  </a:cubicBezTo>
                  <a:cubicBezTo>
                    <a:pt x="1101593" y="715303"/>
                    <a:pt x="1102807" y="715546"/>
                    <a:pt x="1103779" y="715546"/>
                  </a:cubicBezTo>
                  <a:lnTo>
                    <a:pt x="1115437" y="714089"/>
                  </a:lnTo>
                  <a:lnTo>
                    <a:pt x="1115437" y="711174"/>
                  </a:lnTo>
                  <a:cubicBezTo>
                    <a:pt x="1109608" y="709231"/>
                    <a:pt x="1105236" y="708260"/>
                    <a:pt x="1102321" y="708260"/>
                  </a:cubicBezTo>
                  <a:close/>
                  <a:moveTo>
                    <a:pt x="501903" y="577101"/>
                  </a:moveTo>
                  <a:cubicBezTo>
                    <a:pt x="502875" y="605276"/>
                    <a:pt x="503361" y="647538"/>
                    <a:pt x="503361" y="703888"/>
                  </a:cubicBezTo>
                  <a:cubicBezTo>
                    <a:pt x="561654" y="690286"/>
                    <a:pt x="604888" y="679599"/>
                    <a:pt x="633063" y="671827"/>
                  </a:cubicBezTo>
                  <a:cubicBezTo>
                    <a:pt x="632091" y="668912"/>
                    <a:pt x="630634" y="666483"/>
                    <a:pt x="628691" y="664540"/>
                  </a:cubicBezTo>
                  <a:cubicBezTo>
                    <a:pt x="624804" y="641223"/>
                    <a:pt x="622861" y="624221"/>
                    <a:pt x="622861" y="613534"/>
                  </a:cubicBezTo>
                  <a:cubicBezTo>
                    <a:pt x="621890" y="608676"/>
                    <a:pt x="620918" y="605761"/>
                    <a:pt x="619947" y="604790"/>
                  </a:cubicBezTo>
                  <a:cubicBezTo>
                    <a:pt x="618975" y="603818"/>
                    <a:pt x="615575" y="603818"/>
                    <a:pt x="609745" y="604790"/>
                  </a:cubicBezTo>
                  <a:lnTo>
                    <a:pt x="582056" y="607704"/>
                  </a:lnTo>
                  <a:cubicBezTo>
                    <a:pt x="587886" y="605761"/>
                    <a:pt x="594444" y="604304"/>
                    <a:pt x="601730" y="603332"/>
                  </a:cubicBezTo>
                  <a:cubicBezTo>
                    <a:pt x="609017" y="602361"/>
                    <a:pt x="615089" y="600904"/>
                    <a:pt x="619947" y="598960"/>
                  </a:cubicBezTo>
                  <a:cubicBezTo>
                    <a:pt x="618975" y="597989"/>
                    <a:pt x="617032" y="597503"/>
                    <a:pt x="614117" y="597503"/>
                  </a:cubicBezTo>
                  <a:cubicBezTo>
                    <a:pt x="606345" y="597503"/>
                    <a:pt x="598573" y="597989"/>
                    <a:pt x="590800" y="598960"/>
                  </a:cubicBezTo>
                  <a:cubicBezTo>
                    <a:pt x="583028" y="599932"/>
                    <a:pt x="575255" y="600418"/>
                    <a:pt x="567483" y="600418"/>
                  </a:cubicBezTo>
                  <a:cubicBezTo>
                    <a:pt x="555824" y="600418"/>
                    <a:pt x="543680" y="597989"/>
                    <a:pt x="531050" y="593131"/>
                  </a:cubicBezTo>
                  <a:cubicBezTo>
                    <a:pt x="523277" y="591188"/>
                    <a:pt x="513562" y="585844"/>
                    <a:pt x="501903" y="577101"/>
                  </a:cubicBezTo>
                  <a:close/>
                  <a:moveTo>
                    <a:pt x="891009" y="520265"/>
                  </a:moveTo>
                  <a:cubicBezTo>
                    <a:pt x="882265" y="523179"/>
                    <a:pt x="873035" y="525608"/>
                    <a:pt x="863320" y="527552"/>
                  </a:cubicBezTo>
                  <a:cubicBezTo>
                    <a:pt x="853604" y="529495"/>
                    <a:pt x="843889" y="531924"/>
                    <a:pt x="834173" y="534838"/>
                  </a:cubicBezTo>
                  <a:cubicBezTo>
                    <a:pt x="822515" y="538724"/>
                    <a:pt x="790939" y="550383"/>
                    <a:pt x="739447" y="569814"/>
                  </a:cubicBezTo>
                  <a:cubicBezTo>
                    <a:pt x="733618" y="570785"/>
                    <a:pt x="730218" y="574672"/>
                    <a:pt x="729246" y="581473"/>
                  </a:cubicBezTo>
                  <a:lnTo>
                    <a:pt x="707386" y="661625"/>
                  </a:lnTo>
                  <a:lnTo>
                    <a:pt x="711758" y="661625"/>
                  </a:lnTo>
                  <a:lnTo>
                    <a:pt x="749649" y="654339"/>
                  </a:lnTo>
                  <a:cubicBezTo>
                    <a:pt x="767136" y="652396"/>
                    <a:pt x="779281" y="650453"/>
                    <a:pt x="786082" y="648509"/>
                  </a:cubicBezTo>
                  <a:cubicBezTo>
                    <a:pt x="813285" y="645595"/>
                    <a:pt x="840488" y="641223"/>
                    <a:pt x="867692" y="635393"/>
                  </a:cubicBezTo>
                  <a:cubicBezTo>
                    <a:pt x="877407" y="635393"/>
                    <a:pt x="887609" y="633450"/>
                    <a:pt x="898296" y="629564"/>
                  </a:cubicBezTo>
                  <a:cubicBezTo>
                    <a:pt x="899267" y="629564"/>
                    <a:pt x="900482" y="628836"/>
                    <a:pt x="901939" y="627378"/>
                  </a:cubicBezTo>
                  <a:cubicBezTo>
                    <a:pt x="903396" y="625921"/>
                    <a:pt x="904125" y="624221"/>
                    <a:pt x="904125" y="622278"/>
                  </a:cubicBezTo>
                  <a:lnTo>
                    <a:pt x="902668" y="604790"/>
                  </a:lnTo>
                  <a:lnTo>
                    <a:pt x="899753" y="529009"/>
                  </a:lnTo>
                  <a:cubicBezTo>
                    <a:pt x="899753" y="525123"/>
                    <a:pt x="899267" y="522694"/>
                    <a:pt x="898296" y="521722"/>
                  </a:cubicBezTo>
                  <a:cubicBezTo>
                    <a:pt x="897324" y="520751"/>
                    <a:pt x="894895" y="520265"/>
                    <a:pt x="891009" y="520265"/>
                  </a:cubicBezTo>
                  <a:close/>
                  <a:moveTo>
                    <a:pt x="893924" y="508606"/>
                  </a:moveTo>
                  <a:lnTo>
                    <a:pt x="879351" y="512978"/>
                  </a:lnTo>
                  <a:lnTo>
                    <a:pt x="844375" y="520265"/>
                  </a:lnTo>
                  <a:lnTo>
                    <a:pt x="775880" y="549411"/>
                  </a:lnTo>
                  <a:cubicBezTo>
                    <a:pt x="768108" y="551354"/>
                    <a:pt x="760336" y="553298"/>
                    <a:pt x="752563" y="555241"/>
                  </a:cubicBezTo>
                  <a:cubicBezTo>
                    <a:pt x="744791" y="557184"/>
                    <a:pt x="737990" y="559127"/>
                    <a:pt x="732161" y="561070"/>
                  </a:cubicBezTo>
                  <a:lnTo>
                    <a:pt x="733618" y="565442"/>
                  </a:lnTo>
                  <a:cubicBezTo>
                    <a:pt x="736533" y="565442"/>
                    <a:pt x="738961" y="564470"/>
                    <a:pt x="740905" y="562527"/>
                  </a:cubicBezTo>
                  <a:cubicBezTo>
                    <a:pt x="749649" y="559613"/>
                    <a:pt x="769565" y="552812"/>
                    <a:pt x="800655" y="542125"/>
                  </a:cubicBezTo>
                  <a:cubicBezTo>
                    <a:pt x="807456" y="540182"/>
                    <a:pt x="815714" y="537753"/>
                    <a:pt x="825429" y="534838"/>
                  </a:cubicBezTo>
                  <a:cubicBezTo>
                    <a:pt x="835145" y="531924"/>
                    <a:pt x="846318" y="528037"/>
                    <a:pt x="858948" y="523179"/>
                  </a:cubicBezTo>
                  <a:lnTo>
                    <a:pt x="896838" y="514435"/>
                  </a:lnTo>
                  <a:cubicBezTo>
                    <a:pt x="898781" y="514435"/>
                    <a:pt x="899753" y="512978"/>
                    <a:pt x="899753" y="510064"/>
                  </a:cubicBezTo>
                  <a:close/>
                  <a:moveTo>
                    <a:pt x="630148" y="380362"/>
                  </a:moveTo>
                  <a:lnTo>
                    <a:pt x="619947" y="384734"/>
                  </a:lnTo>
                  <a:lnTo>
                    <a:pt x="603916" y="392020"/>
                  </a:lnTo>
                  <a:cubicBezTo>
                    <a:pt x="595172" y="395906"/>
                    <a:pt x="575741" y="407079"/>
                    <a:pt x="545623" y="425539"/>
                  </a:cubicBezTo>
                  <a:lnTo>
                    <a:pt x="517934" y="443027"/>
                  </a:lnTo>
                  <a:cubicBezTo>
                    <a:pt x="504332" y="450799"/>
                    <a:pt x="497531" y="460514"/>
                    <a:pt x="497531" y="472173"/>
                  </a:cubicBezTo>
                  <a:cubicBezTo>
                    <a:pt x="497531" y="476059"/>
                    <a:pt x="498017" y="479460"/>
                    <a:pt x="498989" y="482375"/>
                  </a:cubicBezTo>
                  <a:cubicBezTo>
                    <a:pt x="500932" y="490147"/>
                    <a:pt x="501903" y="503263"/>
                    <a:pt x="501903" y="521722"/>
                  </a:cubicBezTo>
                  <a:lnTo>
                    <a:pt x="501903" y="534838"/>
                  </a:lnTo>
                  <a:lnTo>
                    <a:pt x="501903" y="571271"/>
                  </a:lnTo>
                  <a:cubicBezTo>
                    <a:pt x="504818" y="569328"/>
                    <a:pt x="508704" y="567628"/>
                    <a:pt x="513562" y="566171"/>
                  </a:cubicBezTo>
                  <a:cubicBezTo>
                    <a:pt x="518420" y="564713"/>
                    <a:pt x="522306" y="563013"/>
                    <a:pt x="525221" y="561070"/>
                  </a:cubicBezTo>
                  <a:cubicBezTo>
                    <a:pt x="526192" y="560099"/>
                    <a:pt x="527649" y="559613"/>
                    <a:pt x="529593" y="559613"/>
                  </a:cubicBezTo>
                  <a:lnTo>
                    <a:pt x="560196" y="545039"/>
                  </a:lnTo>
                  <a:lnTo>
                    <a:pt x="603916" y="527552"/>
                  </a:lnTo>
                  <a:cubicBezTo>
                    <a:pt x="616546" y="521722"/>
                    <a:pt x="622861" y="513950"/>
                    <a:pt x="622861" y="504234"/>
                  </a:cubicBezTo>
                  <a:lnTo>
                    <a:pt x="622861" y="501320"/>
                  </a:lnTo>
                  <a:lnTo>
                    <a:pt x="624319" y="472173"/>
                  </a:lnTo>
                  <a:lnTo>
                    <a:pt x="630148" y="399307"/>
                  </a:lnTo>
                  <a:close/>
                  <a:moveTo>
                    <a:pt x="870880" y="327534"/>
                  </a:moveTo>
                  <a:cubicBezTo>
                    <a:pt x="870455" y="327534"/>
                    <a:pt x="870364" y="327655"/>
                    <a:pt x="870607" y="327898"/>
                  </a:cubicBezTo>
                  <a:lnTo>
                    <a:pt x="845832" y="329355"/>
                  </a:lnTo>
                  <a:cubicBezTo>
                    <a:pt x="842917" y="330327"/>
                    <a:pt x="840003" y="330570"/>
                    <a:pt x="837088" y="330084"/>
                  </a:cubicBezTo>
                  <a:cubicBezTo>
                    <a:pt x="834173" y="329598"/>
                    <a:pt x="831259" y="329841"/>
                    <a:pt x="828344" y="330813"/>
                  </a:cubicBezTo>
                  <a:cubicBezTo>
                    <a:pt x="805027" y="333727"/>
                    <a:pt x="778795" y="338099"/>
                    <a:pt x="749649" y="343928"/>
                  </a:cubicBezTo>
                  <a:lnTo>
                    <a:pt x="726331" y="349758"/>
                  </a:lnTo>
                  <a:cubicBezTo>
                    <a:pt x="728274" y="350729"/>
                    <a:pt x="729246" y="351701"/>
                    <a:pt x="729246" y="352673"/>
                  </a:cubicBezTo>
                  <a:cubicBezTo>
                    <a:pt x="745762" y="348786"/>
                    <a:pt x="759364" y="346357"/>
                    <a:pt x="770051" y="345386"/>
                  </a:cubicBezTo>
                  <a:lnTo>
                    <a:pt x="770051" y="346843"/>
                  </a:lnTo>
                  <a:cubicBezTo>
                    <a:pt x="750620" y="351701"/>
                    <a:pt x="737504" y="355101"/>
                    <a:pt x="730703" y="357045"/>
                  </a:cubicBezTo>
                  <a:lnTo>
                    <a:pt x="735075" y="469258"/>
                  </a:lnTo>
                  <a:cubicBezTo>
                    <a:pt x="743819" y="466344"/>
                    <a:pt x="762764" y="460514"/>
                    <a:pt x="791911" y="451771"/>
                  </a:cubicBezTo>
                  <a:lnTo>
                    <a:pt x="821057" y="444484"/>
                  </a:lnTo>
                  <a:lnTo>
                    <a:pt x="771508" y="408051"/>
                  </a:lnTo>
                  <a:cubicBezTo>
                    <a:pt x="775395" y="409022"/>
                    <a:pt x="785110" y="413394"/>
                    <a:pt x="800655" y="421167"/>
                  </a:cubicBezTo>
                  <a:cubicBezTo>
                    <a:pt x="805513" y="423110"/>
                    <a:pt x="812799" y="425539"/>
                    <a:pt x="822515" y="428453"/>
                  </a:cubicBezTo>
                  <a:cubicBezTo>
                    <a:pt x="832230" y="431368"/>
                    <a:pt x="840974" y="433311"/>
                    <a:pt x="848747" y="434283"/>
                  </a:cubicBezTo>
                  <a:cubicBezTo>
                    <a:pt x="864291" y="438169"/>
                    <a:pt x="874979" y="440112"/>
                    <a:pt x="880808" y="440112"/>
                  </a:cubicBezTo>
                  <a:lnTo>
                    <a:pt x="886637" y="440112"/>
                  </a:lnTo>
                  <a:cubicBezTo>
                    <a:pt x="887609" y="440112"/>
                    <a:pt x="889795" y="439383"/>
                    <a:pt x="893195" y="437926"/>
                  </a:cubicBezTo>
                  <a:cubicBezTo>
                    <a:pt x="896595" y="436469"/>
                    <a:pt x="898296" y="434769"/>
                    <a:pt x="898296" y="432825"/>
                  </a:cubicBezTo>
                  <a:lnTo>
                    <a:pt x="898296" y="428453"/>
                  </a:lnTo>
                  <a:cubicBezTo>
                    <a:pt x="897324" y="425539"/>
                    <a:pt x="896838" y="421652"/>
                    <a:pt x="896838" y="416795"/>
                  </a:cubicBezTo>
                  <a:cubicBezTo>
                    <a:pt x="896838" y="409994"/>
                    <a:pt x="896838" y="399307"/>
                    <a:pt x="896838" y="384734"/>
                  </a:cubicBezTo>
                  <a:cubicBezTo>
                    <a:pt x="896838" y="370160"/>
                    <a:pt x="894895" y="357530"/>
                    <a:pt x="891009" y="346843"/>
                  </a:cubicBezTo>
                  <a:cubicBezTo>
                    <a:pt x="888094" y="342957"/>
                    <a:pt x="883237" y="341014"/>
                    <a:pt x="876436" y="341014"/>
                  </a:cubicBezTo>
                  <a:lnTo>
                    <a:pt x="826887" y="341014"/>
                  </a:lnTo>
                  <a:cubicBezTo>
                    <a:pt x="821057" y="341014"/>
                    <a:pt x="817171" y="341500"/>
                    <a:pt x="815228" y="342471"/>
                  </a:cubicBezTo>
                  <a:lnTo>
                    <a:pt x="777338" y="346843"/>
                  </a:lnTo>
                  <a:lnTo>
                    <a:pt x="775880" y="343928"/>
                  </a:lnTo>
                  <a:cubicBezTo>
                    <a:pt x="795311" y="340042"/>
                    <a:pt x="816686" y="337613"/>
                    <a:pt x="840003" y="336642"/>
                  </a:cubicBezTo>
                  <a:cubicBezTo>
                    <a:pt x="863320" y="335670"/>
                    <a:pt x="877893" y="335184"/>
                    <a:pt x="883722" y="335184"/>
                  </a:cubicBezTo>
                  <a:lnTo>
                    <a:pt x="883722" y="330813"/>
                  </a:lnTo>
                  <a:cubicBezTo>
                    <a:pt x="876436" y="328627"/>
                    <a:pt x="872155" y="327534"/>
                    <a:pt x="870880" y="327534"/>
                  </a:cubicBezTo>
                  <a:close/>
                  <a:moveTo>
                    <a:pt x="873521" y="106385"/>
                  </a:moveTo>
                  <a:cubicBezTo>
                    <a:pt x="868663" y="106385"/>
                    <a:pt x="864777" y="106870"/>
                    <a:pt x="861863" y="107842"/>
                  </a:cubicBezTo>
                  <a:cubicBezTo>
                    <a:pt x="849232" y="108814"/>
                    <a:pt x="835631" y="112699"/>
                    <a:pt x="821057" y="119500"/>
                  </a:cubicBezTo>
                  <a:lnTo>
                    <a:pt x="788996" y="125330"/>
                  </a:lnTo>
                  <a:cubicBezTo>
                    <a:pt x="774423" y="128244"/>
                    <a:pt x="753535" y="133588"/>
                    <a:pt x="726331" y="141360"/>
                  </a:cubicBezTo>
                  <a:lnTo>
                    <a:pt x="689898" y="148647"/>
                  </a:lnTo>
                  <a:cubicBezTo>
                    <a:pt x="686984" y="149618"/>
                    <a:pt x="667067" y="153991"/>
                    <a:pt x="630148" y="161763"/>
                  </a:cubicBezTo>
                  <a:cubicBezTo>
                    <a:pt x="618489" y="164677"/>
                    <a:pt x="600516" y="167106"/>
                    <a:pt x="576227" y="169049"/>
                  </a:cubicBezTo>
                  <a:cubicBezTo>
                    <a:pt x="573312" y="169049"/>
                    <a:pt x="570641" y="169535"/>
                    <a:pt x="568212" y="170507"/>
                  </a:cubicBezTo>
                  <a:cubicBezTo>
                    <a:pt x="565783" y="171478"/>
                    <a:pt x="563597" y="172450"/>
                    <a:pt x="561654" y="173421"/>
                  </a:cubicBezTo>
                  <a:cubicBezTo>
                    <a:pt x="561654" y="173421"/>
                    <a:pt x="561897" y="173664"/>
                    <a:pt x="562382" y="174150"/>
                  </a:cubicBezTo>
                  <a:cubicBezTo>
                    <a:pt x="562868" y="174636"/>
                    <a:pt x="563111" y="174879"/>
                    <a:pt x="563111" y="174879"/>
                  </a:cubicBezTo>
                  <a:lnTo>
                    <a:pt x="614117" y="171964"/>
                  </a:lnTo>
                  <a:cubicBezTo>
                    <a:pt x="630634" y="169049"/>
                    <a:pt x="655408" y="163706"/>
                    <a:pt x="688441" y="155934"/>
                  </a:cubicBezTo>
                  <a:lnTo>
                    <a:pt x="806484" y="128244"/>
                  </a:lnTo>
                  <a:cubicBezTo>
                    <a:pt x="840488" y="121443"/>
                    <a:pt x="861863" y="116586"/>
                    <a:pt x="870607" y="113671"/>
                  </a:cubicBezTo>
                  <a:lnTo>
                    <a:pt x="891009" y="109299"/>
                  </a:lnTo>
                  <a:lnTo>
                    <a:pt x="891009" y="107842"/>
                  </a:lnTo>
                  <a:cubicBezTo>
                    <a:pt x="886151" y="106870"/>
                    <a:pt x="880322" y="106385"/>
                    <a:pt x="873521" y="106385"/>
                  </a:cubicBezTo>
                  <a:close/>
                  <a:moveTo>
                    <a:pt x="978449" y="0"/>
                  </a:moveTo>
                  <a:cubicBezTo>
                    <a:pt x="986221" y="0"/>
                    <a:pt x="992050" y="2429"/>
                    <a:pt x="995936" y="7286"/>
                  </a:cubicBezTo>
                  <a:cubicBezTo>
                    <a:pt x="997880" y="8258"/>
                    <a:pt x="997880" y="10687"/>
                    <a:pt x="995936" y="14573"/>
                  </a:cubicBezTo>
                  <a:cubicBezTo>
                    <a:pt x="993993" y="18459"/>
                    <a:pt x="993022" y="20888"/>
                    <a:pt x="993022" y="21860"/>
                  </a:cubicBezTo>
                  <a:cubicBezTo>
                    <a:pt x="991079" y="24774"/>
                    <a:pt x="988650" y="28661"/>
                    <a:pt x="985735" y="33518"/>
                  </a:cubicBezTo>
                  <a:cubicBezTo>
                    <a:pt x="982821" y="38376"/>
                    <a:pt x="979420" y="43719"/>
                    <a:pt x="975534" y="49549"/>
                  </a:cubicBezTo>
                  <a:cubicBezTo>
                    <a:pt x="975534" y="50520"/>
                    <a:pt x="975291" y="51735"/>
                    <a:pt x="974805" y="53192"/>
                  </a:cubicBezTo>
                  <a:cubicBezTo>
                    <a:pt x="974320" y="54650"/>
                    <a:pt x="973105" y="56350"/>
                    <a:pt x="971162" y="58293"/>
                  </a:cubicBezTo>
                  <a:cubicBezTo>
                    <a:pt x="961446" y="64122"/>
                    <a:pt x="954646" y="72866"/>
                    <a:pt x="950759" y="84525"/>
                  </a:cubicBezTo>
                  <a:cubicBezTo>
                    <a:pt x="947845" y="88411"/>
                    <a:pt x="941530" y="91325"/>
                    <a:pt x="931814" y="93269"/>
                  </a:cubicBezTo>
                  <a:cubicBezTo>
                    <a:pt x="927928" y="94240"/>
                    <a:pt x="915298" y="97641"/>
                    <a:pt x="893924" y="103470"/>
                  </a:cubicBezTo>
                  <a:cubicBezTo>
                    <a:pt x="895867" y="105413"/>
                    <a:pt x="900239" y="106385"/>
                    <a:pt x="907040" y="106385"/>
                  </a:cubicBezTo>
                  <a:lnTo>
                    <a:pt x="917241" y="106385"/>
                  </a:lnTo>
                  <a:lnTo>
                    <a:pt x="924528" y="107842"/>
                  </a:lnTo>
                  <a:cubicBezTo>
                    <a:pt x="922585" y="109785"/>
                    <a:pt x="920641" y="110756"/>
                    <a:pt x="918698" y="110756"/>
                  </a:cubicBezTo>
                  <a:cubicBezTo>
                    <a:pt x="906068" y="112699"/>
                    <a:pt x="897810" y="114643"/>
                    <a:pt x="893924" y="116586"/>
                  </a:cubicBezTo>
                  <a:lnTo>
                    <a:pt x="809399" y="135531"/>
                  </a:lnTo>
                  <a:lnTo>
                    <a:pt x="730703" y="151562"/>
                  </a:lnTo>
                  <a:cubicBezTo>
                    <a:pt x="714187" y="154476"/>
                    <a:pt x="690384" y="159820"/>
                    <a:pt x="659294" y="167592"/>
                  </a:cubicBezTo>
                  <a:cubicBezTo>
                    <a:pt x="651522" y="169535"/>
                    <a:pt x="642049" y="171235"/>
                    <a:pt x="630877" y="172693"/>
                  </a:cubicBezTo>
                  <a:cubicBezTo>
                    <a:pt x="619704" y="174150"/>
                    <a:pt x="611203" y="175365"/>
                    <a:pt x="605373" y="176336"/>
                  </a:cubicBezTo>
                  <a:cubicBezTo>
                    <a:pt x="600516" y="177308"/>
                    <a:pt x="594201" y="177793"/>
                    <a:pt x="586428" y="177793"/>
                  </a:cubicBezTo>
                  <a:cubicBezTo>
                    <a:pt x="578656" y="177793"/>
                    <a:pt x="569912" y="178765"/>
                    <a:pt x="560196" y="180708"/>
                  </a:cubicBezTo>
                  <a:cubicBezTo>
                    <a:pt x="557282" y="180708"/>
                    <a:pt x="554124" y="181437"/>
                    <a:pt x="550724" y="182894"/>
                  </a:cubicBezTo>
                  <a:cubicBezTo>
                    <a:pt x="547323" y="184352"/>
                    <a:pt x="544652" y="185566"/>
                    <a:pt x="542708" y="186538"/>
                  </a:cubicBezTo>
                  <a:cubicBezTo>
                    <a:pt x="541737" y="187509"/>
                    <a:pt x="533479" y="194310"/>
                    <a:pt x="517934" y="206940"/>
                  </a:cubicBezTo>
                  <a:cubicBezTo>
                    <a:pt x="508218" y="215684"/>
                    <a:pt x="499475" y="231229"/>
                    <a:pt x="491702" y="253574"/>
                  </a:cubicBezTo>
                  <a:cubicBezTo>
                    <a:pt x="489759" y="260375"/>
                    <a:pt x="487816" y="266933"/>
                    <a:pt x="485873" y="273248"/>
                  </a:cubicBezTo>
                  <a:cubicBezTo>
                    <a:pt x="483930" y="279563"/>
                    <a:pt x="481987" y="286121"/>
                    <a:pt x="480044" y="292922"/>
                  </a:cubicBezTo>
                  <a:cubicBezTo>
                    <a:pt x="479072" y="296808"/>
                    <a:pt x="478586" y="303609"/>
                    <a:pt x="478586" y="313325"/>
                  </a:cubicBezTo>
                  <a:lnTo>
                    <a:pt x="478586" y="320611"/>
                  </a:lnTo>
                  <a:lnTo>
                    <a:pt x="484415" y="378904"/>
                  </a:lnTo>
                  <a:cubicBezTo>
                    <a:pt x="485387" y="387648"/>
                    <a:pt x="487816" y="401736"/>
                    <a:pt x="491702" y="421167"/>
                  </a:cubicBezTo>
                  <a:cubicBezTo>
                    <a:pt x="494617" y="418252"/>
                    <a:pt x="497774" y="415823"/>
                    <a:pt x="501175" y="413880"/>
                  </a:cubicBezTo>
                  <a:cubicBezTo>
                    <a:pt x="504575" y="411937"/>
                    <a:pt x="507733" y="409994"/>
                    <a:pt x="510647" y="408051"/>
                  </a:cubicBezTo>
                  <a:cubicBezTo>
                    <a:pt x="525221" y="392506"/>
                    <a:pt x="542223" y="377204"/>
                    <a:pt x="561654" y="362145"/>
                  </a:cubicBezTo>
                  <a:cubicBezTo>
                    <a:pt x="581085" y="347086"/>
                    <a:pt x="593715" y="337613"/>
                    <a:pt x="599544" y="333727"/>
                  </a:cubicBezTo>
                  <a:cubicBezTo>
                    <a:pt x="603430" y="330813"/>
                    <a:pt x="608531" y="327898"/>
                    <a:pt x="614846" y="324983"/>
                  </a:cubicBezTo>
                  <a:cubicBezTo>
                    <a:pt x="621161" y="322069"/>
                    <a:pt x="625776" y="320125"/>
                    <a:pt x="628691" y="319154"/>
                  </a:cubicBezTo>
                  <a:cubicBezTo>
                    <a:pt x="633548" y="318182"/>
                    <a:pt x="636949" y="315753"/>
                    <a:pt x="638892" y="311867"/>
                  </a:cubicBezTo>
                  <a:cubicBezTo>
                    <a:pt x="640835" y="307981"/>
                    <a:pt x="641807" y="304095"/>
                    <a:pt x="641807" y="300209"/>
                  </a:cubicBezTo>
                  <a:cubicBezTo>
                    <a:pt x="642778" y="297294"/>
                    <a:pt x="643264" y="294137"/>
                    <a:pt x="643264" y="290736"/>
                  </a:cubicBezTo>
                  <a:cubicBezTo>
                    <a:pt x="643264" y="287336"/>
                    <a:pt x="643750" y="284178"/>
                    <a:pt x="644721" y="281264"/>
                  </a:cubicBezTo>
                  <a:cubicBezTo>
                    <a:pt x="646664" y="257946"/>
                    <a:pt x="647636" y="240944"/>
                    <a:pt x="647636" y="230257"/>
                  </a:cubicBezTo>
                  <a:cubicBezTo>
                    <a:pt x="647636" y="224428"/>
                    <a:pt x="649579" y="219327"/>
                    <a:pt x="653465" y="214955"/>
                  </a:cubicBezTo>
                  <a:cubicBezTo>
                    <a:pt x="657351" y="210583"/>
                    <a:pt x="662209" y="208397"/>
                    <a:pt x="668038" y="208397"/>
                  </a:cubicBezTo>
                  <a:lnTo>
                    <a:pt x="675325" y="209855"/>
                  </a:lnTo>
                  <a:cubicBezTo>
                    <a:pt x="676297" y="209855"/>
                    <a:pt x="677268" y="210583"/>
                    <a:pt x="678240" y="212041"/>
                  </a:cubicBezTo>
                  <a:cubicBezTo>
                    <a:pt x="679211" y="213498"/>
                    <a:pt x="680183" y="214712"/>
                    <a:pt x="681154" y="215684"/>
                  </a:cubicBezTo>
                  <a:cubicBezTo>
                    <a:pt x="693784" y="231229"/>
                    <a:pt x="702528" y="249202"/>
                    <a:pt x="707386" y="269605"/>
                  </a:cubicBezTo>
                  <a:lnTo>
                    <a:pt x="708843" y="278349"/>
                  </a:lnTo>
                  <a:cubicBezTo>
                    <a:pt x="709815" y="281264"/>
                    <a:pt x="711029" y="283449"/>
                    <a:pt x="712487" y="284907"/>
                  </a:cubicBezTo>
                  <a:cubicBezTo>
                    <a:pt x="713944" y="286364"/>
                    <a:pt x="716130" y="287093"/>
                    <a:pt x="719045" y="287093"/>
                  </a:cubicBezTo>
                  <a:lnTo>
                    <a:pt x="726331" y="287093"/>
                  </a:lnTo>
                  <a:lnTo>
                    <a:pt x="783167" y="282721"/>
                  </a:lnTo>
                  <a:lnTo>
                    <a:pt x="810856" y="278349"/>
                  </a:lnTo>
                  <a:cubicBezTo>
                    <a:pt x="826401" y="274463"/>
                    <a:pt x="843646" y="271791"/>
                    <a:pt x="862591" y="270334"/>
                  </a:cubicBezTo>
                  <a:cubicBezTo>
                    <a:pt x="881537" y="268876"/>
                    <a:pt x="893924" y="267662"/>
                    <a:pt x="899753" y="266690"/>
                  </a:cubicBezTo>
                  <a:cubicBezTo>
                    <a:pt x="932786" y="264747"/>
                    <a:pt x="958046" y="263776"/>
                    <a:pt x="975534" y="263776"/>
                  </a:cubicBezTo>
                  <a:cubicBezTo>
                    <a:pt x="978449" y="263776"/>
                    <a:pt x="985492" y="264261"/>
                    <a:pt x="996665" y="265233"/>
                  </a:cubicBezTo>
                  <a:cubicBezTo>
                    <a:pt x="1007838" y="266204"/>
                    <a:pt x="1018768" y="268633"/>
                    <a:pt x="1029455" y="272520"/>
                  </a:cubicBezTo>
                  <a:cubicBezTo>
                    <a:pt x="1044028" y="278349"/>
                    <a:pt x="1054229" y="287093"/>
                    <a:pt x="1060059" y="298751"/>
                  </a:cubicBezTo>
                  <a:cubicBezTo>
                    <a:pt x="1075604" y="337613"/>
                    <a:pt x="1084348" y="367731"/>
                    <a:pt x="1086291" y="389106"/>
                  </a:cubicBezTo>
                  <a:cubicBezTo>
                    <a:pt x="1087262" y="407565"/>
                    <a:pt x="1089691" y="435254"/>
                    <a:pt x="1093577" y="472173"/>
                  </a:cubicBezTo>
                  <a:lnTo>
                    <a:pt x="1095035" y="543582"/>
                  </a:lnTo>
                  <a:cubicBezTo>
                    <a:pt x="1096006" y="549411"/>
                    <a:pt x="1096492" y="557184"/>
                    <a:pt x="1096492" y="566899"/>
                  </a:cubicBezTo>
                  <a:lnTo>
                    <a:pt x="1095035" y="612076"/>
                  </a:lnTo>
                  <a:cubicBezTo>
                    <a:pt x="1099892" y="614019"/>
                    <a:pt x="1103050" y="614505"/>
                    <a:pt x="1104507" y="613534"/>
                  </a:cubicBezTo>
                  <a:cubicBezTo>
                    <a:pt x="1105964" y="612562"/>
                    <a:pt x="1107179" y="610133"/>
                    <a:pt x="1108150" y="606247"/>
                  </a:cubicBezTo>
                  <a:cubicBezTo>
                    <a:pt x="1115923" y="588759"/>
                    <a:pt x="1121266" y="571757"/>
                    <a:pt x="1124181" y="555241"/>
                  </a:cubicBezTo>
                  <a:cubicBezTo>
                    <a:pt x="1125153" y="548440"/>
                    <a:pt x="1126610" y="541396"/>
                    <a:pt x="1128553" y="534110"/>
                  </a:cubicBezTo>
                  <a:cubicBezTo>
                    <a:pt x="1130496" y="526823"/>
                    <a:pt x="1131953" y="519779"/>
                    <a:pt x="1132925" y="512978"/>
                  </a:cubicBezTo>
                  <a:cubicBezTo>
                    <a:pt x="1135840" y="485775"/>
                    <a:pt x="1137297" y="471687"/>
                    <a:pt x="1137297" y="470716"/>
                  </a:cubicBezTo>
                  <a:lnTo>
                    <a:pt x="1141669" y="486746"/>
                  </a:lnTo>
                  <a:lnTo>
                    <a:pt x="1141669" y="495490"/>
                  </a:lnTo>
                  <a:cubicBezTo>
                    <a:pt x="1147498" y="519779"/>
                    <a:pt x="1156242" y="543096"/>
                    <a:pt x="1167901" y="565442"/>
                  </a:cubicBezTo>
                  <a:cubicBezTo>
                    <a:pt x="1171787" y="575157"/>
                    <a:pt x="1180045" y="583416"/>
                    <a:pt x="1192675" y="590216"/>
                  </a:cubicBezTo>
                  <a:cubicBezTo>
                    <a:pt x="1196562" y="594103"/>
                    <a:pt x="1201662" y="598232"/>
                    <a:pt x="1207977" y="602604"/>
                  </a:cubicBezTo>
                  <a:cubicBezTo>
                    <a:pt x="1214292" y="606976"/>
                    <a:pt x="1218907" y="611105"/>
                    <a:pt x="1221822" y="614991"/>
                  </a:cubicBezTo>
                  <a:cubicBezTo>
                    <a:pt x="1228623" y="620820"/>
                    <a:pt x="1238095" y="624464"/>
                    <a:pt x="1250240" y="625921"/>
                  </a:cubicBezTo>
                  <a:cubicBezTo>
                    <a:pt x="1262384" y="627378"/>
                    <a:pt x="1270399" y="628593"/>
                    <a:pt x="1274286" y="629564"/>
                  </a:cubicBezTo>
                  <a:lnTo>
                    <a:pt x="1283029" y="629564"/>
                  </a:lnTo>
                  <a:lnTo>
                    <a:pt x="1288859" y="635393"/>
                  </a:lnTo>
                  <a:cubicBezTo>
                    <a:pt x="1294688" y="638308"/>
                    <a:pt x="1299546" y="641709"/>
                    <a:pt x="1303432" y="645595"/>
                  </a:cubicBezTo>
                  <a:lnTo>
                    <a:pt x="1336950" y="668912"/>
                  </a:lnTo>
                  <a:cubicBezTo>
                    <a:pt x="1339865" y="671827"/>
                    <a:pt x="1339865" y="677170"/>
                    <a:pt x="1336950" y="684943"/>
                  </a:cubicBezTo>
                  <a:cubicBezTo>
                    <a:pt x="1334036" y="691743"/>
                    <a:pt x="1330150" y="697573"/>
                    <a:pt x="1325292" y="702431"/>
                  </a:cubicBezTo>
                  <a:cubicBezTo>
                    <a:pt x="1319463" y="712146"/>
                    <a:pt x="1316062" y="719433"/>
                    <a:pt x="1315091" y="724290"/>
                  </a:cubicBezTo>
                  <a:lnTo>
                    <a:pt x="1312176" y="725748"/>
                  </a:lnTo>
                  <a:cubicBezTo>
                    <a:pt x="1307318" y="726719"/>
                    <a:pt x="1303432" y="729148"/>
                    <a:pt x="1300517" y="733034"/>
                  </a:cubicBezTo>
                  <a:cubicBezTo>
                    <a:pt x="1297603" y="736920"/>
                    <a:pt x="1295660" y="740807"/>
                    <a:pt x="1294688" y="744693"/>
                  </a:cubicBezTo>
                  <a:cubicBezTo>
                    <a:pt x="1287887" y="756352"/>
                    <a:pt x="1278658" y="762181"/>
                    <a:pt x="1266999" y="762181"/>
                  </a:cubicBezTo>
                  <a:lnTo>
                    <a:pt x="1264084" y="762181"/>
                  </a:lnTo>
                  <a:cubicBezTo>
                    <a:pt x="1261170" y="760238"/>
                    <a:pt x="1256798" y="759266"/>
                    <a:pt x="1250968" y="759266"/>
                  </a:cubicBezTo>
                  <a:cubicBezTo>
                    <a:pt x="1250968" y="759266"/>
                    <a:pt x="1250725" y="759509"/>
                    <a:pt x="1250240" y="759995"/>
                  </a:cubicBezTo>
                  <a:cubicBezTo>
                    <a:pt x="1249754" y="760481"/>
                    <a:pt x="1249511" y="761209"/>
                    <a:pt x="1249511" y="762181"/>
                  </a:cubicBezTo>
                  <a:lnTo>
                    <a:pt x="1258255" y="769467"/>
                  </a:lnTo>
                  <a:cubicBezTo>
                    <a:pt x="1260198" y="769467"/>
                    <a:pt x="1262141" y="771896"/>
                    <a:pt x="1264084" y="776754"/>
                  </a:cubicBezTo>
                  <a:lnTo>
                    <a:pt x="1262627" y="778211"/>
                  </a:lnTo>
                  <a:cubicBezTo>
                    <a:pt x="1260684" y="777240"/>
                    <a:pt x="1258498" y="776754"/>
                    <a:pt x="1256069" y="776754"/>
                  </a:cubicBezTo>
                  <a:cubicBezTo>
                    <a:pt x="1253640" y="776754"/>
                    <a:pt x="1251454" y="776268"/>
                    <a:pt x="1249511" y="775297"/>
                  </a:cubicBezTo>
                  <a:cubicBezTo>
                    <a:pt x="1242710" y="770439"/>
                    <a:pt x="1233480" y="766796"/>
                    <a:pt x="1221822" y="764367"/>
                  </a:cubicBezTo>
                  <a:cubicBezTo>
                    <a:pt x="1210163" y="761938"/>
                    <a:pt x="1200934" y="759266"/>
                    <a:pt x="1194133" y="756352"/>
                  </a:cubicBezTo>
                  <a:cubicBezTo>
                    <a:pt x="1189275" y="753437"/>
                    <a:pt x="1184660" y="750522"/>
                    <a:pt x="1180288" y="747607"/>
                  </a:cubicBezTo>
                  <a:cubicBezTo>
                    <a:pt x="1175916" y="744693"/>
                    <a:pt x="1170815" y="742264"/>
                    <a:pt x="1164986" y="740321"/>
                  </a:cubicBezTo>
                  <a:cubicBezTo>
                    <a:pt x="1159157" y="736435"/>
                    <a:pt x="1145555" y="729148"/>
                    <a:pt x="1124181" y="718461"/>
                  </a:cubicBezTo>
                  <a:cubicBezTo>
                    <a:pt x="1117380" y="718461"/>
                    <a:pt x="1109122" y="720890"/>
                    <a:pt x="1099407" y="725748"/>
                  </a:cubicBezTo>
                  <a:lnTo>
                    <a:pt x="1097949" y="725748"/>
                  </a:lnTo>
                  <a:lnTo>
                    <a:pt x="1097949" y="768010"/>
                  </a:lnTo>
                  <a:cubicBezTo>
                    <a:pt x="1097949" y="777726"/>
                    <a:pt x="1097463" y="786955"/>
                    <a:pt x="1096492" y="795699"/>
                  </a:cubicBezTo>
                  <a:cubicBezTo>
                    <a:pt x="1095520" y="804443"/>
                    <a:pt x="1095035" y="813187"/>
                    <a:pt x="1095035" y="821931"/>
                  </a:cubicBezTo>
                  <a:lnTo>
                    <a:pt x="1095035" y="897712"/>
                  </a:lnTo>
                  <a:cubicBezTo>
                    <a:pt x="1095035" y="923944"/>
                    <a:pt x="1096006" y="943375"/>
                    <a:pt x="1097949" y="956005"/>
                  </a:cubicBezTo>
                  <a:lnTo>
                    <a:pt x="1103779" y="1050731"/>
                  </a:lnTo>
                  <a:cubicBezTo>
                    <a:pt x="1104750" y="1061418"/>
                    <a:pt x="1105236" y="1077935"/>
                    <a:pt x="1105236" y="1100280"/>
                  </a:cubicBezTo>
                  <a:cubicBezTo>
                    <a:pt x="1106207" y="1111939"/>
                    <a:pt x="1101835" y="1123597"/>
                    <a:pt x="1092120" y="1135256"/>
                  </a:cubicBezTo>
                  <a:cubicBezTo>
                    <a:pt x="1087262" y="1142057"/>
                    <a:pt x="1082404" y="1149101"/>
                    <a:pt x="1077547" y="1156387"/>
                  </a:cubicBezTo>
                  <a:cubicBezTo>
                    <a:pt x="1072689" y="1163674"/>
                    <a:pt x="1067831" y="1170718"/>
                    <a:pt x="1062973" y="1177519"/>
                  </a:cubicBezTo>
                  <a:lnTo>
                    <a:pt x="1060059" y="1180433"/>
                  </a:lnTo>
                  <a:cubicBezTo>
                    <a:pt x="1058116" y="1188205"/>
                    <a:pt x="1053744" y="1193063"/>
                    <a:pt x="1046943" y="1195006"/>
                  </a:cubicBezTo>
                  <a:cubicBezTo>
                    <a:pt x="1040142" y="1196949"/>
                    <a:pt x="1035284" y="1198407"/>
                    <a:pt x="1032370" y="1199378"/>
                  </a:cubicBezTo>
                  <a:cubicBezTo>
                    <a:pt x="1032370" y="1204236"/>
                    <a:pt x="1031884" y="1208608"/>
                    <a:pt x="1030912" y="1212494"/>
                  </a:cubicBezTo>
                  <a:cubicBezTo>
                    <a:pt x="1029941" y="1214437"/>
                    <a:pt x="1028483" y="1215409"/>
                    <a:pt x="1026540" y="1215409"/>
                  </a:cubicBezTo>
                  <a:cubicBezTo>
                    <a:pt x="1024597" y="1215409"/>
                    <a:pt x="1022654" y="1214437"/>
                    <a:pt x="1020711" y="1212494"/>
                  </a:cubicBezTo>
                  <a:lnTo>
                    <a:pt x="1010510" y="1197921"/>
                  </a:lnTo>
                  <a:cubicBezTo>
                    <a:pt x="1009538" y="1195006"/>
                    <a:pt x="1005652" y="1194035"/>
                    <a:pt x="998851" y="1195006"/>
                  </a:cubicBezTo>
                  <a:cubicBezTo>
                    <a:pt x="990107" y="1197921"/>
                    <a:pt x="985250" y="1199378"/>
                    <a:pt x="984278" y="1199378"/>
                  </a:cubicBezTo>
                  <a:cubicBezTo>
                    <a:pt x="981363" y="1199378"/>
                    <a:pt x="977963" y="1198407"/>
                    <a:pt x="974077" y="1196464"/>
                  </a:cubicBezTo>
                  <a:cubicBezTo>
                    <a:pt x="972134" y="1196464"/>
                    <a:pt x="969219" y="1195492"/>
                    <a:pt x="965333" y="1193549"/>
                  </a:cubicBezTo>
                  <a:lnTo>
                    <a:pt x="930357" y="1167317"/>
                  </a:lnTo>
                  <a:cubicBezTo>
                    <a:pt x="926471" y="1171203"/>
                    <a:pt x="923556" y="1172661"/>
                    <a:pt x="921613" y="1171689"/>
                  </a:cubicBezTo>
                  <a:cubicBezTo>
                    <a:pt x="919670" y="1170718"/>
                    <a:pt x="915784" y="1166831"/>
                    <a:pt x="909954" y="1160030"/>
                  </a:cubicBezTo>
                  <a:cubicBezTo>
                    <a:pt x="891495" y="1131856"/>
                    <a:pt x="874493" y="1103195"/>
                    <a:pt x="858948" y="1074048"/>
                  </a:cubicBezTo>
                  <a:cubicBezTo>
                    <a:pt x="856033" y="1068219"/>
                    <a:pt x="850690" y="1057775"/>
                    <a:pt x="842917" y="1042716"/>
                  </a:cubicBezTo>
                  <a:cubicBezTo>
                    <a:pt x="835145" y="1027657"/>
                    <a:pt x="827858" y="1015269"/>
                    <a:pt x="821057" y="1005554"/>
                  </a:cubicBezTo>
                  <a:cubicBezTo>
                    <a:pt x="815228" y="996810"/>
                    <a:pt x="809885" y="986852"/>
                    <a:pt x="805027" y="975679"/>
                  </a:cubicBezTo>
                  <a:cubicBezTo>
                    <a:pt x="800169" y="964506"/>
                    <a:pt x="796769" y="956491"/>
                    <a:pt x="794826" y="951633"/>
                  </a:cubicBezTo>
                  <a:cubicBezTo>
                    <a:pt x="778309" y="912771"/>
                    <a:pt x="762764" y="885568"/>
                    <a:pt x="748191" y="870023"/>
                  </a:cubicBezTo>
                  <a:lnTo>
                    <a:pt x="742362" y="859822"/>
                  </a:lnTo>
                  <a:lnTo>
                    <a:pt x="739447" y="853992"/>
                  </a:lnTo>
                  <a:cubicBezTo>
                    <a:pt x="741390" y="853992"/>
                    <a:pt x="743333" y="853750"/>
                    <a:pt x="745277" y="853264"/>
                  </a:cubicBezTo>
                  <a:cubicBezTo>
                    <a:pt x="747220" y="852778"/>
                    <a:pt x="749649" y="853021"/>
                    <a:pt x="752563" y="853992"/>
                  </a:cubicBezTo>
                  <a:cubicBezTo>
                    <a:pt x="756449" y="854964"/>
                    <a:pt x="759607" y="856421"/>
                    <a:pt x="762036" y="858364"/>
                  </a:cubicBezTo>
                  <a:cubicBezTo>
                    <a:pt x="764465" y="860307"/>
                    <a:pt x="766651" y="861765"/>
                    <a:pt x="768594" y="862736"/>
                  </a:cubicBezTo>
                  <a:lnTo>
                    <a:pt x="812314" y="887511"/>
                  </a:lnTo>
                  <a:cubicBezTo>
                    <a:pt x="820086" y="894312"/>
                    <a:pt x="829801" y="900141"/>
                    <a:pt x="841460" y="904999"/>
                  </a:cubicBezTo>
                  <a:cubicBezTo>
                    <a:pt x="848261" y="909856"/>
                    <a:pt x="857248" y="914957"/>
                    <a:pt x="868421" y="920301"/>
                  </a:cubicBezTo>
                  <a:cubicBezTo>
                    <a:pt x="879593" y="925644"/>
                    <a:pt x="889552" y="930745"/>
                    <a:pt x="898296" y="935602"/>
                  </a:cubicBezTo>
                  <a:lnTo>
                    <a:pt x="901210" y="937060"/>
                  </a:lnTo>
                  <a:lnTo>
                    <a:pt x="902668" y="934145"/>
                  </a:lnTo>
                  <a:cubicBezTo>
                    <a:pt x="902668" y="897226"/>
                    <a:pt x="902182" y="870509"/>
                    <a:pt x="901210" y="853992"/>
                  </a:cubicBezTo>
                  <a:lnTo>
                    <a:pt x="902668" y="846706"/>
                  </a:lnTo>
                  <a:cubicBezTo>
                    <a:pt x="902668" y="800071"/>
                    <a:pt x="903153" y="765095"/>
                    <a:pt x="904125" y="741778"/>
                  </a:cubicBezTo>
                  <a:cubicBezTo>
                    <a:pt x="904125" y="736920"/>
                    <a:pt x="902182" y="734492"/>
                    <a:pt x="898296" y="734492"/>
                  </a:cubicBezTo>
                  <a:lnTo>
                    <a:pt x="867692" y="738864"/>
                  </a:lnTo>
                  <a:cubicBezTo>
                    <a:pt x="858948" y="740807"/>
                    <a:pt x="844860" y="742750"/>
                    <a:pt x="825429" y="744693"/>
                  </a:cubicBezTo>
                  <a:lnTo>
                    <a:pt x="799198" y="749065"/>
                  </a:lnTo>
                  <a:cubicBezTo>
                    <a:pt x="782681" y="751008"/>
                    <a:pt x="756449" y="755866"/>
                    <a:pt x="720502" y="763638"/>
                  </a:cubicBezTo>
                  <a:cubicBezTo>
                    <a:pt x="701071" y="767524"/>
                    <a:pt x="686012" y="770925"/>
                    <a:pt x="675325" y="773839"/>
                  </a:cubicBezTo>
                  <a:cubicBezTo>
                    <a:pt x="654922" y="777726"/>
                    <a:pt x="629662" y="783069"/>
                    <a:pt x="599544" y="789870"/>
                  </a:cubicBezTo>
                  <a:lnTo>
                    <a:pt x="509190" y="808815"/>
                  </a:lnTo>
                  <a:cubicBezTo>
                    <a:pt x="505304" y="809787"/>
                    <a:pt x="502632" y="811001"/>
                    <a:pt x="501175" y="812458"/>
                  </a:cubicBezTo>
                  <a:cubicBezTo>
                    <a:pt x="499717" y="813916"/>
                    <a:pt x="498989" y="817073"/>
                    <a:pt x="498989" y="821931"/>
                  </a:cubicBezTo>
                  <a:cubicBezTo>
                    <a:pt x="499960" y="828732"/>
                    <a:pt x="500203" y="837233"/>
                    <a:pt x="499717" y="847434"/>
                  </a:cubicBezTo>
                  <a:cubicBezTo>
                    <a:pt x="499232" y="857635"/>
                    <a:pt x="498989" y="865165"/>
                    <a:pt x="498989" y="870023"/>
                  </a:cubicBezTo>
                  <a:cubicBezTo>
                    <a:pt x="498989" y="876824"/>
                    <a:pt x="502389" y="885568"/>
                    <a:pt x="509190" y="896255"/>
                  </a:cubicBezTo>
                  <a:lnTo>
                    <a:pt x="520849" y="928316"/>
                  </a:lnTo>
                  <a:cubicBezTo>
                    <a:pt x="521820" y="931230"/>
                    <a:pt x="522306" y="935117"/>
                    <a:pt x="522306" y="939974"/>
                  </a:cubicBezTo>
                  <a:cubicBezTo>
                    <a:pt x="522306" y="952605"/>
                    <a:pt x="515991" y="968635"/>
                    <a:pt x="503361" y="988066"/>
                  </a:cubicBezTo>
                  <a:lnTo>
                    <a:pt x="480044" y="1024499"/>
                  </a:lnTo>
                  <a:cubicBezTo>
                    <a:pt x="478100" y="1025471"/>
                    <a:pt x="476400" y="1026685"/>
                    <a:pt x="474943" y="1028143"/>
                  </a:cubicBezTo>
                  <a:cubicBezTo>
                    <a:pt x="473486" y="1029600"/>
                    <a:pt x="471785" y="1031300"/>
                    <a:pt x="469842" y="1033243"/>
                  </a:cubicBezTo>
                  <a:lnTo>
                    <a:pt x="453812" y="1049274"/>
                  </a:lnTo>
                  <a:cubicBezTo>
                    <a:pt x="449925" y="1052189"/>
                    <a:pt x="446039" y="1053646"/>
                    <a:pt x="442153" y="1053646"/>
                  </a:cubicBezTo>
                  <a:lnTo>
                    <a:pt x="440696" y="1053646"/>
                  </a:lnTo>
                  <a:cubicBezTo>
                    <a:pt x="435838" y="1051703"/>
                    <a:pt x="432438" y="1048788"/>
                    <a:pt x="430494" y="1044902"/>
                  </a:cubicBezTo>
                  <a:cubicBezTo>
                    <a:pt x="429523" y="1039073"/>
                    <a:pt x="428308" y="1035915"/>
                    <a:pt x="426851" y="1035429"/>
                  </a:cubicBezTo>
                  <a:cubicBezTo>
                    <a:pt x="425394" y="1034943"/>
                    <a:pt x="422722" y="1035672"/>
                    <a:pt x="418836" y="1037615"/>
                  </a:cubicBezTo>
                  <a:cubicBezTo>
                    <a:pt x="413007" y="1040530"/>
                    <a:pt x="408149" y="1041987"/>
                    <a:pt x="404263" y="1041987"/>
                  </a:cubicBezTo>
                  <a:cubicBezTo>
                    <a:pt x="398433" y="1041987"/>
                    <a:pt x="391147" y="1038587"/>
                    <a:pt x="382403" y="1031786"/>
                  </a:cubicBezTo>
                  <a:lnTo>
                    <a:pt x="364915" y="1015755"/>
                  </a:lnTo>
                  <a:cubicBezTo>
                    <a:pt x="362972" y="1013812"/>
                    <a:pt x="360057" y="1013812"/>
                    <a:pt x="356171" y="1015755"/>
                  </a:cubicBezTo>
                  <a:cubicBezTo>
                    <a:pt x="350342" y="1017698"/>
                    <a:pt x="344998" y="1014784"/>
                    <a:pt x="340140" y="1007012"/>
                  </a:cubicBezTo>
                  <a:cubicBezTo>
                    <a:pt x="332368" y="1001182"/>
                    <a:pt x="328482" y="992438"/>
                    <a:pt x="328482" y="980779"/>
                  </a:cubicBezTo>
                  <a:cubicBezTo>
                    <a:pt x="328482" y="943861"/>
                    <a:pt x="327996" y="917143"/>
                    <a:pt x="327024" y="900627"/>
                  </a:cubicBezTo>
                  <a:lnTo>
                    <a:pt x="327024" y="846706"/>
                  </a:lnTo>
                  <a:cubicBezTo>
                    <a:pt x="325081" y="846706"/>
                    <a:pt x="319252" y="848649"/>
                    <a:pt x="309536" y="852535"/>
                  </a:cubicBezTo>
                  <a:cubicBezTo>
                    <a:pt x="301764" y="853506"/>
                    <a:pt x="290105" y="855207"/>
                    <a:pt x="274561" y="857635"/>
                  </a:cubicBezTo>
                  <a:cubicBezTo>
                    <a:pt x="259016" y="860064"/>
                    <a:pt x="244443" y="860793"/>
                    <a:pt x="230841" y="859822"/>
                  </a:cubicBezTo>
                  <a:cubicBezTo>
                    <a:pt x="222098" y="859822"/>
                    <a:pt x="211167" y="860064"/>
                    <a:pt x="198051" y="860550"/>
                  </a:cubicBezTo>
                  <a:cubicBezTo>
                    <a:pt x="184935" y="861036"/>
                    <a:pt x="169633" y="860793"/>
                    <a:pt x="152145" y="859822"/>
                  </a:cubicBezTo>
                  <a:cubicBezTo>
                    <a:pt x="143401" y="859822"/>
                    <a:pt x="127857" y="856421"/>
                    <a:pt x="105511" y="849620"/>
                  </a:cubicBezTo>
                  <a:cubicBezTo>
                    <a:pt x="96767" y="847677"/>
                    <a:pt x="81222" y="842334"/>
                    <a:pt x="58877" y="833590"/>
                  </a:cubicBezTo>
                  <a:cubicBezTo>
                    <a:pt x="54991" y="833590"/>
                    <a:pt x="51104" y="831647"/>
                    <a:pt x="47218" y="827761"/>
                  </a:cubicBezTo>
                  <a:cubicBezTo>
                    <a:pt x="45275" y="826789"/>
                    <a:pt x="43089" y="825574"/>
                    <a:pt x="40660" y="824117"/>
                  </a:cubicBezTo>
                  <a:cubicBezTo>
                    <a:pt x="38231" y="822660"/>
                    <a:pt x="35559" y="821931"/>
                    <a:pt x="32645" y="821931"/>
                  </a:cubicBezTo>
                  <a:cubicBezTo>
                    <a:pt x="19043" y="813187"/>
                    <a:pt x="9813" y="804443"/>
                    <a:pt x="4956" y="795699"/>
                  </a:cubicBezTo>
                  <a:lnTo>
                    <a:pt x="584" y="778211"/>
                  </a:lnTo>
                  <a:cubicBezTo>
                    <a:pt x="-388" y="776268"/>
                    <a:pt x="-145" y="774568"/>
                    <a:pt x="1312" y="773111"/>
                  </a:cubicBezTo>
                  <a:cubicBezTo>
                    <a:pt x="2770" y="771653"/>
                    <a:pt x="4956" y="771411"/>
                    <a:pt x="7870" y="772382"/>
                  </a:cubicBezTo>
                  <a:cubicBezTo>
                    <a:pt x="17586" y="777240"/>
                    <a:pt x="27787" y="780640"/>
                    <a:pt x="38474" y="782583"/>
                  </a:cubicBezTo>
                  <a:cubicBezTo>
                    <a:pt x="49161" y="784526"/>
                    <a:pt x="61548" y="785255"/>
                    <a:pt x="75636" y="784769"/>
                  </a:cubicBezTo>
                  <a:cubicBezTo>
                    <a:pt x="89724" y="784284"/>
                    <a:pt x="99682" y="784041"/>
                    <a:pt x="105511" y="784041"/>
                  </a:cubicBezTo>
                  <a:lnTo>
                    <a:pt x="174005" y="778211"/>
                  </a:lnTo>
                  <a:cubicBezTo>
                    <a:pt x="177891" y="778211"/>
                    <a:pt x="183964" y="778454"/>
                    <a:pt x="192222" y="778940"/>
                  </a:cubicBezTo>
                  <a:cubicBezTo>
                    <a:pt x="200480" y="779426"/>
                    <a:pt x="207524" y="779183"/>
                    <a:pt x="213353" y="778211"/>
                  </a:cubicBezTo>
                  <a:cubicBezTo>
                    <a:pt x="236670" y="776268"/>
                    <a:pt x="254644" y="774325"/>
                    <a:pt x="267274" y="772382"/>
                  </a:cubicBezTo>
                  <a:cubicBezTo>
                    <a:pt x="293506" y="764610"/>
                    <a:pt x="310508" y="759752"/>
                    <a:pt x="318280" y="757809"/>
                  </a:cubicBezTo>
                  <a:cubicBezTo>
                    <a:pt x="321195" y="755866"/>
                    <a:pt x="324838" y="754166"/>
                    <a:pt x="329210" y="752708"/>
                  </a:cubicBezTo>
                  <a:cubicBezTo>
                    <a:pt x="333582" y="751251"/>
                    <a:pt x="336740" y="750036"/>
                    <a:pt x="338683" y="749065"/>
                  </a:cubicBezTo>
                  <a:cubicBezTo>
                    <a:pt x="341598" y="747122"/>
                    <a:pt x="343055" y="744693"/>
                    <a:pt x="343055" y="741778"/>
                  </a:cubicBezTo>
                  <a:cubicBezTo>
                    <a:pt x="344998" y="734977"/>
                    <a:pt x="345970" y="725262"/>
                    <a:pt x="345970" y="712632"/>
                  </a:cubicBezTo>
                  <a:cubicBezTo>
                    <a:pt x="352770" y="674741"/>
                    <a:pt x="357142" y="652882"/>
                    <a:pt x="359086" y="647052"/>
                  </a:cubicBezTo>
                  <a:lnTo>
                    <a:pt x="376573" y="558155"/>
                  </a:lnTo>
                  <a:lnTo>
                    <a:pt x="392604" y="494033"/>
                  </a:lnTo>
                  <a:cubicBezTo>
                    <a:pt x="403291" y="448370"/>
                    <a:pt x="414464" y="411451"/>
                    <a:pt x="426122" y="383276"/>
                  </a:cubicBezTo>
                  <a:cubicBezTo>
                    <a:pt x="430009" y="374532"/>
                    <a:pt x="433409" y="362388"/>
                    <a:pt x="436324" y="346843"/>
                  </a:cubicBezTo>
                  <a:lnTo>
                    <a:pt x="445068" y="314782"/>
                  </a:lnTo>
                  <a:lnTo>
                    <a:pt x="459641" y="273977"/>
                  </a:lnTo>
                  <a:cubicBezTo>
                    <a:pt x="466442" y="256489"/>
                    <a:pt x="472271" y="244345"/>
                    <a:pt x="477129" y="237544"/>
                  </a:cubicBezTo>
                  <a:cubicBezTo>
                    <a:pt x="481987" y="228800"/>
                    <a:pt x="491702" y="218113"/>
                    <a:pt x="506275" y="205483"/>
                  </a:cubicBezTo>
                  <a:cubicBezTo>
                    <a:pt x="511133" y="200625"/>
                    <a:pt x="516234" y="196496"/>
                    <a:pt x="521577" y="193095"/>
                  </a:cubicBezTo>
                  <a:cubicBezTo>
                    <a:pt x="526921" y="189695"/>
                    <a:pt x="531536" y="186538"/>
                    <a:pt x="535422" y="183623"/>
                  </a:cubicBezTo>
                  <a:cubicBezTo>
                    <a:pt x="504332" y="178765"/>
                    <a:pt x="486359" y="176336"/>
                    <a:pt x="481501" y="176336"/>
                  </a:cubicBezTo>
                  <a:lnTo>
                    <a:pt x="481501" y="173421"/>
                  </a:lnTo>
                  <a:cubicBezTo>
                    <a:pt x="496074" y="176336"/>
                    <a:pt x="509676" y="177793"/>
                    <a:pt x="522306" y="177793"/>
                  </a:cubicBezTo>
                  <a:cubicBezTo>
                    <a:pt x="532993" y="177793"/>
                    <a:pt x="541251" y="176822"/>
                    <a:pt x="547080" y="174879"/>
                  </a:cubicBezTo>
                  <a:lnTo>
                    <a:pt x="547080" y="171964"/>
                  </a:lnTo>
                  <a:lnTo>
                    <a:pt x="517934" y="171964"/>
                  </a:lnTo>
                  <a:cubicBezTo>
                    <a:pt x="509190" y="171964"/>
                    <a:pt x="502389" y="172450"/>
                    <a:pt x="497531" y="173421"/>
                  </a:cubicBezTo>
                  <a:cubicBezTo>
                    <a:pt x="472271" y="173421"/>
                    <a:pt x="453812" y="171478"/>
                    <a:pt x="442153" y="167592"/>
                  </a:cubicBezTo>
                  <a:cubicBezTo>
                    <a:pt x="424665" y="159820"/>
                    <a:pt x="409606" y="152047"/>
                    <a:pt x="396976" y="144275"/>
                  </a:cubicBezTo>
                  <a:cubicBezTo>
                    <a:pt x="391147" y="139417"/>
                    <a:pt x="388232" y="134074"/>
                    <a:pt x="388232" y="128244"/>
                  </a:cubicBezTo>
                  <a:cubicBezTo>
                    <a:pt x="388232" y="125330"/>
                    <a:pt x="388718" y="122901"/>
                    <a:pt x="389689" y="120958"/>
                  </a:cubicBezTo>
                  <a:cubicBezTo>
                    <a:pt x="395519" y="105413"/>
                    <a:pt x="399405" y="93754"/>
                    <a:pt x="401348" y="85982"/>
                  </a:cubicBezTo>
                  <a:lnTo>
                    <a:pt x="407177" y="87439"/>
                  </a:lnTo>
                  <a:lnTo>
                    <a:pt x="407177" y="103470"/>
                  </a:lnTo>
                  <a:cubicBezTo>
                    <a:pt x="407177" y="115128"/>
                    <a:pt x="413492" y="122415"/>
                    <a:pt x="426122" y="125330"/>
                  </a:cubicBezTo>
                  <a:cubicBezTo>
                    <a:pt x="430009" y="127273"/>
                    <a:pt x="436324" y="128244"/>
                    <a:pt x="445068" y="128244"/>
                  </a:cubicBezTo>
                  <a:cubicBezTo>
                    <a:pt x="449925" y="128244"/>
                    <a:pt x="456483" y="127516"/>
                    <a:pt x="464742" y="126058"/>
                  </a:cubicBezTo>
                  <a:cubicBezTo>
                    <a:pt x="473000" y="124601"/>
                    <a:pt x="479558" y="123387"/>
                    <a:pt x="484415" y="122415"/>
                  </a:cubicBezTo>
                  <a:lnTo>
                    <a:pt x="500446" y="119500"/>
                  </a:lnTo>
                  <a:cubicBezTo>
                    <a:pt x="512105" y="114643"/>
                    <a:pt x="525221" y="110513"/>
                    <a:pt x="539794" y="107113"/>
                  </a:cubicBezTo>
                  <a:cubicBezTo>
                    <a:pt x="554367" y="103713"/>
                    <a:pt x="564568" y="101527"/>
                    <a:pt x="570398" y="100555"/>
                  </a:cubicBezTo>
                  <a:cubicBezTo>
                    <a:pt x="587886" y="94726"/>
                    <a:pt x="601001" y="89868"/>
                    <a:pt x="609745" y="85982"/>
                  </a:cubicBezTo>
                  <a:lnTo>
                    <a:pt x="662209" y="68494"/>
                  </a:lnTo>
                  <a:cubicBezTo>
                    <a:pt x="699128" y="54892"/>
                    <a:pt x="726817" y="45662"/>
                    <a:pt x="745277" y="40805"/>
                  </a:cubicBezTo>
                  <a:cubicBezTo>
                    <a:pt x="753049" y="38862"/>
                    <a:pt x="762764" y="36190"/>
                    <a:pt x="774423" y="32790"/>
                  </a:cubicBezTo>
                  <a:cubicBezTo>
                    <a:pt x="786082" y="29389"/>
                    <a:pt x="795797" y="27203"/>
                    <a:pt x="803570" y="26232"/>
                  </a:cubicBezTo>
                  <a:cubicBezTo>
                    <a:pt x="815228" y="22345"/>
                    <a:pt x="825915" y="25746"/>
                    <a:pt x="835631" y="36433"/>
                  </a:cubicBezTo>
                  <a:lnTo>
                    <a:pt x="872064" y="24774"/>
                  </a:lnTo>
                  <a:cubicBezTo>
                    <a:pt x="876922" y="23803"/>
                    <a:pt x="884451" y="21617"/>
                    <a:pt x="894652" y="18216"/>
                  </a:cubicBezTo>
                  <a:cubicBezTo>
                    <a:pt x="904854" y="14816"/>
                    <a:pt x="914326" y="12630"/>
                    <a:pt x="923070" y="11658"/>
                  </a:cubicBezTo>
                  <a:cubicBezTo>
                    <a:pt x="951245" y="4857"/>
                    <a:pt x="969705" y="971"/>
                    <a:pt x="978449"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7" name="文本框 16">
              <a:extLst>
                <a:ext uri="{FF2B5EF4-FFF2-40B4-BE49-F238E27FC236}">
                  <a16:creationId xmlns:a16="http://schemas.microsoft.com/office/drawing/2014/main" xmlns="" id="{D1594CC1-C184-4EEC-9204-9D155BDE73D0}"/>
                </a:ext>
              </a:extLst>
            </p:cNvPr>
            <p:cNvSpPr txBox="1"/>
            <p:nvPr/>
          </p:nvSpPr>
          <p:spPr>
            <a:xfrm>
              <a:off x="7266451" y="1958064"/>
              <a:ext cx="1374389" cy="1310944"/>
            </a:xfrm>
            <a:custGeom>
              <a:avLst/>
              <a:gdLst/>
              <a:ahLst/>
              <a:cxnLst/>
              <a:rect l="l" t="t" r="r" b="b"/>
              <a:pathLst>
                <a:path w="1374389" h="1310944">
                  <a:moveTo>
                    <a:pt x="1241191" y="1267129"/>
                  </a:moveTo>
                  <a:cubicBezTo>
                    <a:pt x="1236517" y="1267129"/>
                    <a:pt x="1233597" y="1267714"/>
                    <a:pt x="1232428" y="1268882"/>
                  </a:cubicBezTo>
                  <a:cubicBezTo>
                    <a:pt x="1196208" y="1281734"/>
                    <a:pt x="1151809" y="1289329"/>
                    <a:pt x="1099231" y="1291666"/>
                  </a:cubicBezTo>
                  <a:cubicBezTo>
                    <a:pt x="1061842" y="1292834"/>
                    <a:pt x="1004590" y="1293418"/>
                    <a:pt x="927476" y="1293418"/>
                  </a:cubicBezTo>
                  <a:lnTo>
                    <a:pt x="732937" y="1293418"/>
                  </a:lnTo>
                  <a:lnTo>
                    <a:pt x="680359" y="1291666"/>
                  </a:lnTo>
                  <a:lnTo>
                    <a:pt x="680359" y="1293418"/>
                  </a:lnTo>
                  <a:cubicBezTo>
                    <a:pt x="688538" y="1294587"/>
                    <a:pt x="699930" y="1296632"/>
                    <a:pt x="714535" y="1299553"/>
                  </a:cubicBezTo>
                  <a:cubicBezTo>
                    <a:pt x="729140" y="1302473"/>
                    <a:pt x="741700" y="1303934"/>
                    <a:pt x="752216" y="1303934"/>
                  </a:cubicBezTo>
                  <a:cubicBezTo>
                    <a:pt x="772079" y="1305102"/>
                    <a:pt x="789313" y="1305394"/>
                    <a:pt x="803918" y="1304810"/>
                  </a:cubicBezTo>
                  <a:cubicBezTo>
                    <a:pt x="818523" y="1304226"/>
                    <a:pt x="831083" y="1303934"/>
                    <a:pt x="841599" y="1303934"/>
                  </a:cubicBezTo>
                  <a:lnTo>
                    <a:pt x="885413" y="1303934"/>
                  </a:lnTo>
                  <a:cubicBezTo>
                    <a:pt x="967201" y="1303934"/>
                    <a:pt x="1028543" y="1302766"/>
                    <a:pt x="1069437" y="1300429"/>
                  </a:cubicBezTo>
                  <a:cubicBezTo>
                    <a:pt x="1122014" y="1300429"/>
                    <a:pt x="1178097" y="1291082"/>
                    <a:pt x="1237686" y="1272387"/>
                  </a:cubicBezTo>
                  <a:cubicBezTo>
                    <a:pt x="1238854" y="1272387"/>
                    <a:pt x="1240023" y="1270635"/>
                    <a:pt x="1241191" y="1267129"/>
                  </a:cubicBezTo>
                  <a:close/>
                  <a:moveTo>
                    <a:pt x="694380" y="0"/>
                  </a:moveTo>
                  <a:cubicBezTo>
                    <a:pt x="710738" y="0"/>
                    <a:pt x="727680" y="1752"/>
                    <a:pt x="745205" y="5257"/>
                  </a:cubicBezTo>
                  <a:cubicBezTo>
                    <a:pt x="755721" y="6426"/>
                    <a:pt x="764484" y="10223"/>
                    <a:pt x="771494" y="16649"/>
                  </a:cubicBezTo>
                  <a:cubicBezTo>
                    <a:pt x="778505" y="23075"/>
                    <a:pt x="787268" y="32130"/>
                    <a:pt x="797784" y="43815"/>
                  </a:cubicBezTo>
                  <a:cubicBezTo>
                    <a:pt x="805962" y="54330"/>
                    <a:pt x="812973" y="59588"/>
                    <a:pt x="818815" y="59588"/>
                  </a:cubicBezTo>
                  <a:cubicBezTo>
                    <a:pt x="819983" y="59588"/>
                    <a:pt x="821151" y="60464"/>
                    <a:pt x="822320" y="62217"/>
                  </a:cubicBezTo>
                  <a:cubicBezTo>
                    <a:pt x="823488" y="63970"/>
                    <a:pt x="824072" y="65430"/>
                    <a:pt x="824072" y="66598"/>
                  </a:cubicBezTo>
                  <a:cubicBezTo>
                    <a:pt x="826409" y="77114"/>
                    <a:pt x="828746" y="95224"/>
                    <a:pt x="831083" y="120929"/>
                  </a:cubicBezTo>
                  <a:cubicBezTo>
                    <a:pt x="832251" y="130276"/>
                    <a:pt x="833712" y="139039"/>
                    <a:pt x="835464" y="147218"/>
                  </a:cubicBezTo>
                  <a:cubicBezTo>
                    <a:pt x="837217" y="155397"/>
                    <a:pt x="838677" y="164160"/>
                    <a:pt x="839846" y="173507"/>
                  </a:cubicBezTo>
                  <a:lnTo>
                    <a:pt x="855619" y="345262"/>
                  </a:lnTo>
                  <a:cubicBezTo>
                    <a:pt x="862630" y="444576"/>
                    <a:pt x="866719" y="520522"/>
                    <a:pt x="867888" y="573100"/>
                  </a:cubicBezTo>
                  <a:cubicBezTo>
                    <a:pt x="869056" y="594131"/>
                    <a:pt x="869640" y="625678"/>
                    <a:pt x="869640" y="667740"/>
                  </a:cubicBezTo>
                  <a:cubicBezTo>
                    <a:pt x="870809" y="681761"/>
                    <a:pt x="871393" y="703377"/>
                    <a:pt x="871393" y="732587"/>
                  </a:cubicBezTo>
                  <a:lnTo>
                    <a:pt x="873145" y="830732"/>
                  </a:lnTo>
                  <a:cubicBezTo>
                    <a:pt x="873145" y="835406"/>
                    <a:pt x="873729" y="837742"/>
                    <a:pt x="874898" y="837742"/>
                  </a:cubicBezTo>
                  <a:cubicBezTo>
                    <a:pt x="883077" y="845921"/>
                    <a:pt x="887166" y="855268"/>
                    <a:pt x="887166" y="865784"/>
                  </a:cubicBezTo>
                  <a:cubicBezTo>
                    <a:pt x="887166" y="875131"/>
                    <a:pt x="883661" y="884478"/>
                    <a:pt x="876651" y="893826"/>
                  </a:cubicBezTo>
                  <a:cubicBezTo>
                    <a:pt x="873145" y="897331"/>
                    <a:pt x="869640" y="902297"/>
                    <a:pt x="866135" y="908723"/>
                  </a:cubicBezTo>
                  <a:cubicBezTo>
                    <a:pt x="862630" y="915149"/>
                    <a:pt x="858540" y="920115"/>
                    <a:pt x="853867" y="923620"/>
                  </a:cubicBezTo>
                  <a:cubicBezTo>
                    <a:pt x="850361" y="925957"/>
                    <a:pt x="846856" y="929754"/>
                    <a:pt x="843351" y="935012"/>
                  </a:cubicBezTo>
                  <a:cubicBezTo>
                    <a:pt x="839846" y="940270"/>
                    <a:pt x="836925" y="944067"/>
                    <a:pt x="834588" y="946404"/>
                  </a:cubicBezTo>
                  <a:cubicBezTo>
                    <a:pt x="826409" y="954582"/>
                    <a:pt x="821151" y="959256"/>
                    <a:pt x="818815" y="960424"/>
                  </a:cubicBezTo>
                  <a:cubicBezTo>
                    <a:pt x="810636" y="965098"/>
                    <a:pt x="803625" y="964514"/>
                    <a:pt x="797784" y="958672"/>
                  </a:cubicBezTo>
                  <a:lnTo>
                    <a:pt x="794278" y="962177"/>
                  </a:lnTo>
                  <a:lnTo>
                    <a:pt x="796031" y="983208"/>
                  </a:lnTo>
                  <a:lnTo>
                    <a:pt x="794278" y="983208"/>
                  </a:lnTo>
                  <a:cubicBezTo>
                    <a:pt x="790773" y="979703"/>
                    <a:pt x="789021" y="977951"/>
                    <a:pt x="789021" y="977951"/>
                  </a:cubicBezTo>
                  <a:lnTo>
                    <a:pt x="778505" y="960424"/>
                  </a:lnTo>
                  <a:cubicBezTo>
                    <a:pt x="777336" y="958088"/>
                    <a:pt x="775876" y="956627"/>
                    <a:pt x="774123" y="956043"/>
                  </a:cubicBezTo>
                  <a:cubicBezTo>
                    <a:pt x="772371" y="955459"/>
                    <a:pt x="770910" y="955751"/>
                    <a:pt x="769742" y="956919"/>
                  </a:cubicBezTo>
                  <a:cubicBezTo>
                    <a:pt x="761563" y="960424"/>
                    <a:pt x="754553" y="962177"/>
                    <a:pt x="748711" y="962177"/>
                  </a:cubicBezTo>
                  <a:cubicBezTo>
                    <a:pt x="738195" y="962177"/>
                    <a:pt x="728264" y="956919"/>
                    <a:pt x="718917" y="946404"/>
                  </a:cubicBezTo>
                  <a:cubicBezTo>
                    <a:pt x="710738" y="934720"/>
                    <a:pt x="704896" y="928293"/>
                    <a:pt x="701390" y="927125"/>
                  </a:cubicBezTo>
                  <a:cubicBezTo>
                    <a:pt x="699054" y="924788"/>
                    <a:pt x="694380" y="923620"/>
                    <a:pt x="687370" y="923620"/>
                  </a:cubicBezTo>
                  <a:cubicBezTo>
                    <a:pt x="681528" y="925957"/>
                    <a:pt x="676854" y="924788"/>
                    <a:pt x="673349" y="920115"/>
                  </a:cubicBezTo>
                  <a:cubicBezTo>
                    <a:pt x="659328" y="897915"/>
                    <a:pt x="647644" y="876884"/>
                    <a:pt x="638297" y="857021"/>
                  </a:cubicBezTo>
                  <a:lnTo>
                    <a:pt x="603245" y="776401"/>
                  </a:lnTo>
                  <a:cubicBezTo>
                    <a:pt x="598571" y="767054"/>
                    <a:pt x="589224" y="743686"/>
                    <a:pt x="575203" y="706297"/>
                  </a:cubicBezTo>
                  <a:lnTo>
                    <a:pt x="538399" y="622173"/>
                  </a:lnTo>
                  <a:cubicBezTo>
                    <a:pt x="534894" y="610489"/>
                    <a:pt x="529636" y="600557"/>
                    <a:pt x="522625" y="592378"/>
                  </a:cubicBezTo>
                  <a:cubicBezTo>
                    <a:pt x="510941" y="704545"/>
                    <a:pt x="471216" y="832485"/>
                    <a:pt x="403449" y="976198"/>
                  </a:cubicBezTo>
                  <a:lnTo>
                    <a:pt x="406954" y="977951"/>
                  </a:lnTo>
                  <a:lnTo>
                    <a:pt x="427985" y="962177"/>
                  </a:lnTo>
                  <a:cubicBezTo>
                    <a:pt x="474721" y="928293"/>
                    <a:pt x="515615" y="907846"/>
                    <a:pt x="550667" y="900836"/>
                  </a:cubicBezTo>
                  <a:cubicBezTo>
                    <a:pt x="561182" y="897331"/>
                    <a:pt x="569361" y="895578"/>
                    <a:pt x="575203" y="895578"/>
                  </a:cubicBezTo>
                  <a:cubicBezTo>
                    <a:pt x="585719" y="895578"/>
                    <a:pt x="596234" y="903173"/>
                    <a:pt x="606750" y="918362"/>
                  </a:cubicBezTo>
                  <a:cubicBezTo>
                    <a:pt x="630118" y="947572"/>
                    <a:pt x="645891" y="988466"/>
                    <a:pt x="654070" y="1041044"/>
                  </a:cubicBezTo>
                  <a:cubicBezTo>
                    <a:pt x="655239" y="1049223"/>
                    <a:pt x="656407" y="1062660"/>
                    <a:pt x="657576" y="1081354"/>
                  </a:cubicBezTo>
                  <a:cubicBezTo>
                    <a:pt x="658744" y="1100048"/>
                    <a:pt x="662833" y="1116990"/>
                    <a:pt x="669844" y="1132179"/>
                  </a:cubicBezTo>
                  <a:cubicBezTo>
                    <a:pt x="686201" y="1170737"/>
                    <a:pt x="714827" y="1193520"/>
                    <a:pt x="755721" y="1200531"/>
                  </a:cubicBezTo>
                  <a:cubicBezTo>
                    <a:pt x="783763" y="1206373"/>
                    <a:pt x="825241" y="1209294"/>
                    <a:pt x="880156" y="1209294"/>
                  </a:cubicBezTo>
                  <a:lnTo>
                    <a:pt x="971291" y="1209294"/>
                  </a:lnTo>
                  <a:cubicBezTo>
                    <a:pt x="1012185" y="1209294"/>
                    <a:pt x="1042563" y="1208710"/>
                    <a:pt x="1062426" y="1207541"/>
                  </a:cubicBezTo>
                  <a:cubicBezTo>
                    <a:pt x="1076447" y="1207541"/>
                    <a:pt x="1088131" y="1206373"/>
                    <a:pt x="1097478" y="1204036"/>
                  </a:cubicBezTo>
                  <a:cubicBezTo>
                    <a:pt x="1095141" y="1201699"/>
                    <a:pt x="1093389" y="1199362"/>
                    <a:pt x="1092220" y="1197025"/>
                  </a:cubicBezTo>
                  <a:cubicBezTo>
                    <a:pt x="1091052" y="1194689"/>
                    <a:pt x="1089299" y="1192936"/>
                    <a:pt x="1086962" y="1191768"/>
                  </a:cubicBezTo>
                  <a:cubicBezTo>
                    <a:pt x="1077615" y="1180084"/>
                    <a:pt x="1071773" y="1165479"/>
                    <a:pt x="1069437" y="1147953"/>
                  </a:cubicBezTo>
                  <a:cubicBezTo>
                    <a:pt x="1067100" y="1130427"/>
                    <a:pt x="1065931" y="1119911"/>
                    <a:pt x="1065931" y="1116406"/>
                  </a:cubicBezTo>
                  <a:cubicBezTo>
                    <a:pt x="1056584" y="1059154"/>
                    <a:pt x="1050158" y="1008329"/>
                    <a:pt x="1046653" y="963930"/>
                  </a:cubicBezTo>
                  <a:lnTo>
                    <a:pt x="1046653" y="953414"/>
                  </a:lnTo>
                  <a:cubicBezTo>
                    <a:pt x="1046653" y="947572"/>
                    <a:pt x="1047821" y="937641"/>
                    <a:pt x="1050158" y="923620"/>
                  </a:cubicBezTo>
                  <a:lnTo>
                    <a:pt x="1085210" y="778154"/>
                  </a:lnTo>
                  <a:cubicBezTo>
                    <a:pt x="1087547" y="768807"/>
                    <a:pt x="1092220" y="753034"/>
                    <a:pt x="1099231" y="730834"/>
                  </a:cubicBezTo>
                  <a:cubicBezTo>
                    <a:pt x="1102736" y="723824"/>
                    <a:pt x="1105073" y="719734"/>
                    <a:pt x="1106241" y="718566"/>
                  </a:cubicBezTo>
                  <a:lnTo>
                    <a:pt x="1109746" y="722071"/>
                  </a:lnTo>
                  <a:cubicBezTo>
                    <a:pt x="1129609" y="762965"/>
                    <a:pt x="1166413" y="802690"/>
                    <a:pt x="1220160" y="841248"/>
                  </a:cubicBezTo>
                  <a:lnTo>
                    <a:pt x="1281501" y="879805"/>
                  </a:lnTo>
                  <a:cubicBezTo>
                    <a:pt x="1286175" y="883310"/>
                    <a:pt x="1290264" y="887399"/>
                    <a:pt x="1293769" y="892073"/>
                  </a:cubicBezTo>
                  <a:cubicBezTo>
                    <a:pt x="1304285" y="906094"/>
                    <a:pt x="1313048" y="918654"/>
                    <a:pt x="1320058" y="929754"/>
                  </a:cubicBezTo>
                  <a:cubicBezTo>
                    <a:pt x="1327068" y="940854"/>
                    <a:pt x="1332910" y="950493"/>
                    <a:pt x="1337584" y="958672"/>
                  </a:cubicBezTo>
                  <a:cubicBezTo>
                    <a:pt x="1344595" y="970356"/>
                    <a:pt x="1350437" y="986129"/>
                    <a:pt x="1355110" y="1005992"/>
                  </a:cubicBezTo>
                  <a:cubicBezTo>
                    <a:pt x="1360952" y="1027023"/>
                    <a:pt x="1366794" y="1055649"/>
                    <a:pt x="1372636" y="1091870"/>
                  </a:cubicBezTo>
                  <a:cubicBezTo>
                    <a:pt x="1373805" y="1095375"/>
                    <a:pt x="1374389" y="1100048"/>
                    <a:pt x="1374389" y="1105890"/>
                  </a:cubicBezTo>
                  <a:cubicBezTo>
                    <a:pt x="1374389" y="1117574"/>
                    <a:pt x="1370883" y="1128674"/>
                    <a:pt x="1363873" y="1139190"/>
                  </a:cubicBezTo>
                  <a:cubicBezTo>
                    <a:pt x="1360368" y="1145032"/>
                    <a:pt x="1354818" y="1154671"/>
                    <a:pt x="1347223" y="1168108"/>
                  </a:cubicBezTo>
                  <a:cubicBezTo>
                    <a:pt x="1339629" y="1181544"/>
                    <a:pt x="1331158" y="1192936"/>
                    <a:pt x="1321811" y="1202283"/>
                  </a:cubicBezTo>
                  <a:cubicBezTo>
                    <a:pt x="1318305" y="1208125"/>
                    <a:pt x="1312755" y="1215428"/>
                    <a:pt x="1305161" y="1224191"/>
                  </a:cubicBezTo>
                  <a:cubicBezTo>
                    <a:pt x="1297567" y="1232954"/>
                    <a:pt x="1291432" y="1240840"/>
                    <a:pt x="1286759" y="1247851"/>
                  </a:cubicBezTo>
                  <a:cubicBezTo>
                    <a:pt x="1284422" y="1251356"/>
                    <a:pt x="1280040" y="1253985"/>
                    <a:pt x="1273614" y="1255738"/>
                  </a:cubicBezTo>
                  <a:cubicBezTo>
                    <a:pt x="1267188" y="1257490"/>
                    <a:pt x="1262807" y="1258951"/>
                    <a:pt x="1260470" y="1260119"/>
                  </a:cubicBezTo>
                  <a:cubicBezTo>
                    <a:pt x="1253459" y="1262456"/>
                    <a:pt x="1249954" y="1265961"/>
                    <a:pt x="1249954" y="1270635"/>
                  </a:cubicBezTo>
                  <a:cubicBezTo>
                    <a:pt x="1249954" y="1275308"/>
                    <a:pt x="1248786" y="1278229"/>
                    <a:pt x="1246449" y="1279398"/>
                  </a:cubicBezTo>
                  <a:cubicBezTo>
                    <a:pt x="1244112" y="1280566"/>
                    <a:pt x="1240607" y="1281150"/>
                    <a:pt x="1235933" y="1281150"/>
                  </a:cubicBezTo>
                  <a:lnTo>
                    <a:pt x="1232428" y="1281150"/>
                  </a:lnTo>
                  <a:cubicBezTo>
                    <a:pt x="1227755" y="1281150"/>
                    <a:pt x="1220160" y="1282903"/>
                    <a:pt x="1209644" y="1286408"/>
                  </a:cubicBezTo>
                  <a:cubicBezTo>
                    <a:pt x="1162908" y="1300429"/>
                    <a:pt x="1114420" y="1307439"/>
                    <a:pt x="1064179" y="1307439"/>
                  </a:cubicBezTo>
                  <a:cubicBezTo>
                    <a:pt x="1024453" y="1308608"/>
                    <a:pt x="963696" y="1309192"/>
                    <a:pt x="881908" y="1309192"/>
                  </a:cubicBezTo>
                  <a:lnTo>
                    <a:pt x="785515" y="1310944"/>
                  </a:lnTo>
                  <a:cubicBezTo>
                    <a:pt x="731769" y="1310944"/>
                    <a:pt x="678607" y="1299260"/>
                    <a:pt x="626029" y="1275892"/>
                  </a:cubicBezTo>
                  <a:cubicBezTo>
                    <a:pt x="619018" y="1272387"/>
                    <a:pt x="610547" y="1267714"/>
                    <a:pt x="600616" y="1261872"/>
                  </a:cubicBezTo>
                  <a:cubicBezTo>
                    <a:pt x="590685" y="1256030"/>
                    <a:pt x="582798" y="1251356"/>
                    <a:pt x="576956" y="1247851"/>
                  </a:cubicBezTo>
                  <a:cubicBezTo>
                    <a:pt x="571114" y="1244346"/>
                    <a:pt x="565272" y="1241425"/>
                    <a:pt x="559430" y="1239088"/>
                  </a:cubicBezTo>
                  <a:cubicBezTo>
                    <a:pt x="553588" y="1236751"/>
                    <a:pt x="547746" y="1233830"/>
                    <a:pt x="541904" y="1230325"/>
                  </a:cubicBezTo>
                  <a:cubicBezTo>
                    <a:pt x="504515" y="1202283"/>
                    <a:pt x="485821" y="1163726"/>
                    <a:pt x="485821" y="1114653"/>
                  </a:cubicBezTo>
                  <a:cubicBezTo>
                    <a:pt x="485821" y="1071423"/>
                    <a:pt x="495752" y="1028776"/>
                    <a:pt x="515615" y="986713"/>
                  </a:cubicBezTo>
                  <a:cubicBezTo>
                    <a:pt x="529636" y="962177"/>
                    <a:pt x="542488" y="936472"/>
                    <a:pt x="554172" y="909599"/>
                  </a:cubicBezTo>
                  <a:lnTo>
                    <a:pt x="534894" y="914857"/>
                  </a:lnTo>
                  <a:cubicBezTo>
                    <a:pt x="494000" y="930046"/>
                    <a:pt x="460116" y="951077"/>
                    <a:pt x="433243" y="977951"/>
                  </a:cubicBezTo>
                  <a:cubicBezTo>
                    <a:pt x="428569" y="980287"/>
                    <a:pt x="423311" y="984377"/>
                    <a:pt x="417469" y="990219"/>
                  </a:cubicBezTo>
                  <a:cubicBezTo>
                    <a:pt x="411627" y="996061"/>
                    <a:pt x="406369" y="1000734"/>
                    <a:pt x="401696" y="1004239"/>
                  </a:cubicBezTo>
                  <a:cubicBezTo>
                    <a:pt x="384170" y="1018260"/>
                    <a:pt x="368689" y="1035494"/>
                    <a:pt x="355252" y="1055941"/>
                  </a:cubicBezTo>
                  <a:cubicBezTo>
                    <a:pt x="341815" y="1076388"/>
                    <a:pt x="332760" y="1090701"/>
                    <a:pt x="328087" y="1098880"/>
                  </a:cubicBezTo>
                  <a:cubicBezTo>
                    <a:pt x="316403" y="1116406"/>
                    <a:pt x="305303" y="1129842"/>
                    <a:pt x="294787" y="1139190"/>
                  </a:cubicBezTo>
                  <a:cubicBezTo>
                    <a:pt x="283103" y="1152042"/>
                    <a:pt x="263825" y="1171321"/>
                    <a:pt x="236952" y="1197025"/>
                  </a:cubicBezTo>
                  <a:cubicBezTo>
                    <a:pt x="210078" y="1222730"/>
                    <a:pt x="193721" y="1236751"/>
                    <a:pt x="187879" y="1239088"/>
                  </a:cubicBezTo>
                  <a:lnTo>
                    <a:pt x="142311" y="1253109"/>
                  </a:lnTo>
                  <a:cubicBezTo>
                    <a:pt x="89733" y="1268298"/>
                    <a:pt x="64028" y="1275308"/>
                    <a:pt x="65197" y="1274140"/>
                  </a:cubicBezTo>
                  <a:cubicBezTo>
                    <a:pt x="61692" y="1272971"/>
                    <a:pt x="57602" y="1271803"/>
                    <a:pt x="52929" y="1270635"/>
                  </a:cubicBezTo>
                  <a:cubicBezTo>
                    <a:pt x="48255" y="1269466"/>
                    <a:pt x="44166" y="1269466"/>
                    <a:pt x="40660" y="1270635"/>
                  </a:cubicBezTo>
                  <a:cubicBezTo>
                    <a:pt x="38324" y="1271803"/>
                    <a:pt x="35110" y="1272095"/>
                    <a:pt x="31021" y="1271511"/>
                  </a:cubicBezTo>
                  <a:cubicBezTo>
                    <a:pt x="26932" y="1270927"/>
                    <a:pt x="23719" y="1270635"/>
                    <a:pt x="21382" y="1270635"/>
                  </a:cubicBezTo>
                  <a:cubicBezTo>
                    <a:pt x="13203" y="1260119"/>
                    <a:pt x="6777" y="1253109"/>
                    <a:pt x="2103" y="1249603"/>
                  </a:cubicBezTo>
                  <a:cubicBezTo>
                    <a:pt x="-4907" y="1253109"/>
                    <a:pt x="5608" y="1245514"/>
                    <a:pt x="33650" y="1226820"/>
                  </a:cubicBezTo>
                  <a:cubicBezTo>
                    <a:pt x="136469" y="1156716"/>
                    <a:pt x="187879" y="1118743"/>
                    <a:pt x="187879" y="1112901"/>
                  </a:cubicBezTo>
                  <a:cubicBezTo>
                    <a:pt x="187879" y="1105890"/>
                    <a:pt x="190216" y="1098880"/>
                    <a:pt x="194889" y="1091870"/>
                  </a:cubicBezTo>
                  <a:lnTo>
                    <a:pt x="221178" y="1049807"/>
                  </a:lnTo>
                  <a:cubicBezTo>
                    <a:pt x="238704" y="1024102"/>
                    <a:pt x="249220" y="1007745"/>
                    <a:pt x="252725" y="1000734"/>
                  </a:cubicBezTo>
                  <a:lnTo>
                    <a:pt x="347365" y="830732"/>
                  </a:lnTo>
                  <a:cubicBezTo>
                    <a:pt x="392933" y="739597"/>
                    <a:pt x="429738" y="672998"/>
                    <a:pt x="457779" y="630936"/>
                  </a:cubicBezTo>
                  <a:lnTo>
                    <a:pt x="506852" y="553821"/>
                  </a:lnTo>
                  <a:cubicBezTo>
                    <a:pt x="512694" y="543306"/>
                    <a:pt x="523794" y="538048"/>
                    <a:pt x="540151" y="538048"/>
                  </a:cubicBezTo>
                  <a:cubicBezTo>
                    <a:pt x="541320" y="538048"/>
                    <a:pt x="542488" y="538924"/>
                    <a:pt x="543657" y="540677"/>
                  </a:cubicBezTo>
                  <a:cubicBezTo>
                    <a:pt x="544825" y="542429"/>
                    <a:pt x="545409" y="543890"/>
                    <a:pt x="545409" y="545058"/>
                  </a:cubicBezTo>
                  <a:cubicBezTo>
                    <a:pt x="545409" y="557911"/>
                    <a:pt x="548330" y="569010"/>
                    <a:pt x="554172" y="578358"/>
                  </a:cubicBezTo>
                  <a:cubicBezTo>
                    <a:pt x="560014" y="587705"/>
                    <a:pt x="569946" y="599973"/>
                    <a:pt x="583966" y="615162"/>
                  </a:cubicBezTo>
                  <a:cubicBezTo>
                    <a:pt x="613176" y="642035"/>
                    <a:pt x="641802" y="664235"/>
                    <a:pt x="669844" y="681761"/>
                  </a:cubicBezTo>
                  <a:lnTo>
                    <a:pt x="680359" y="687019"/>
                  </a:lnTo>
                  <a:lnTo>
                    <a:pt x="680359" y="676503"/>
                  </a:lnTo>
                  <a:lnTo>
                    <a:pt x="690875" y="427634"/>
                  </a:lnTo>
                  <a:lnTo>
                    <a:pt x="694380" y="378561"/>
                  </a:lnTo>
                  <a:cubicBezTo>
                    <a:pt x="696717" y="331825"/>
                    <a:pt x="699054" y="296773"/>
                    <a:pt x="701390" y="273405"/>
                  </a:cubicBezTo>
                  <a:cubicBezTo>
                    <a:pt x="703727" y="250037"/>
                    <a:pt x="706064" y="232511"/>
                    <a:pt x="708401" y="220827"/>
                  </a:cubicBezTo>
                  <a:lnTo>
                    <a:pt x="715411" y="145465"/>
                  </a:lnTo>
                  <a:lnTo>
                    <a:pt x="715411" y="131445"/>
                  </a:lnTo>
                  <a:cubicBezTo>
                    <a:pt x="715411" y="115087"/>
                    <a:pt x="714827" y="102235"/>
                    <a:pt x="713659" y="92887"/>
                  </a:cubicBezTo>
                  <a:cubicBezTo>
                    <a:pt x="713659" y="78867"/>
                    <a:pt x="717748" y="68351"/>
                    <a:pt x="725927" y="61341"/>
                  </a:cubicBezTo>
                  <a:cubicBezTo>
                    <a:pt x="728264" y="59004"/>
                    <a:pt x="729432" y="56667"/>
                    <a:pt x="729432" y="54330"/>
                  </a:cubicBezTo>
                  <a:cubicBezTo>
                    <a:pt x="729432" y="51993"/>
                    <a:pt x="728264" y="48780"/>
                    <a:pt x="725927" y="44691"/>
                  </a:cubicBezTo>
                  <a:cubicBezTo>
                    <a:pt x="723590" y="40602"/>
                    <a:pt x="721838" y="36804"/>
                    <a:pt x="720669" y="33299"/>
                  </a:cubicBezTo>
                  <a:cubicBezTo>
                    <a:pt x="718332" y="25120"/>
                    <a:pt x="714243" y="20447"/>
                    <a:pt x="708401" y="19278"/>
                  </a:cubicBezTo>
                  <a:cubicBezTo>
                    <a:pt x="704896" y="18110"/>
                    <a:pt x="699054" y="17526"/>
                    <a:pt x="690875" y="17526"/>
                  </a:cubicBezTo>
                  <a:cubicBezTo>
                    <a:pt x="672180" y="17526"/>
                    <a:pt x="654654" y="22783"/>
                    <a:pt x="638297" y="33299"/>
                  </a:cubicBezTo>
                  <a:cubicBezTo>
                    <a:pt x="609087" y="47320"/>
                    <a:pt x="579877" y="64262"/>
                    <a:pt x="550667" y="84124"/>
                  </a:cubicBezTo>
                  <a:cubicBezTo>
                    <a:pt x="519120" y="108661"/>
                    <a:pt x="495168" y="130860"/>
                    <a:pt x="478810" y="150723"/>
                  </a:cubicBezTo>
                  <a:cubicBezTo>
                    <a:pt x="457779" y="170586"/>
                    <a:pt x="438501" y="193954"/>
                    <a:pt x="420974" y="220827"/>
                  </a:cubicBezTo>
                  <a:cubicBezTo>
                    <a:pt x="390596" y="272237"/>
                    <a:pt x="368981" y="310794"/>
                    <a:pt x="356128" y="336499"/>
                  </a:cubicBezTo>
                  <a:cubicBezTo>
                    <a:pt x="339771" y="378561"/>
                    <a:pt x="329255" y="409524"/>
                    <a:pt x="324582" y="429387"/>
                  </a:cubicBezTo>
                  <a:cubicBezTo>
                    <a:pt x="314066" y="476123"/>
                    <a:pt x="308808" y="525195"/>
                    <a:pt x="308808" y="576605"/>
                  </a:cubicBezTo>
                  <a:cubicBezTo>
                    <a:pt x="308808" y="610489"/>
                    <a:pt x="305303" y="662482"/>
                    <a:pt x="298293" y="732587"/>
                  </a:cubicBezTo>
                  <a:cubicBezTo>
                    <a:pt x="294787" y="767638"/>
                    <a:pt x="288361" y="809117"/>
                    <a:pt x="279014" y="857021"/>
                  </a:cubicBezTo>
                  <a:cubicBezTo>
                    <a:pt x="275509" y="876884"/>
                    <a:pt x="261488" y="899083"/>
                    <a:pt x="236952" y="923620"/>
                  </a:cubicBezTo>
                  <a:cubicBezTo>
                    <a:pt x="234615" y="923620"/>
                    <a:pt x="232278" y="925957"/>
                    <a:pt x="229941" y="930630"/>
                  </a:cubicBezTo>
                  <a:cubicBezTo>
                    <a:pt x="222931" y="941146"/>
                    <a:pt x="215336" y="948741"/>
                    <a:pt x="207157" y="953414"/>
                  </a:cubicBezTo>
                  <a:cubicBezTo>
                    <a:pt x="203652" y="953414"/>
                    <a:pt x="200439" y="955459"/>
                    <a:pt x="197518" y="959548"/>
                  </a:cubicBezTo>
                  <a:cubicBezTo>
                    <a:pt x="194597" y="963637"/>
                    <a:pt x="192552" y="966266"/>
                    <a:pt x="191384" y="967435"/>
                  </a:cubicBezTo>
                  <a:cubicBezTo>
                    <a:pt x="191384" y="967435"/>
                    <a:pt x="190216" y="970940"/>
                    <a:pt x="187879" y="977951"/>
                  </a:cubicBezTo>
                  <a:lnTo>
                    <a:pt x="184374" y="970940"/>
                  </a:lnTo>
                  <a:lnTo>
                    <a:pt x="173858" y="942898"/>
                  </a:lnTo>
                  <a:lnTo>
                    <a:pt x="154579" y="949909"/>
                  </a:lnTo>
                  <a:cubicBezTo>
                    <a:pt x="152242" y="951077"/>
                    <a:pt x="148737" y="951661"/>
                    <a:pt x="144064" y="951661"/>
                  </a:cubicBezTo>
                  <a:cubicBezTo>
                    <a:pt x="133548" y="951661"/>
                    <a:pt x="125954" y="948156"/>
                    <a:pt x="121280" y="941146"/>
                  </a:cubicBezTo>
                  <a:cubicBezTo>
                    <a:pt x="116606" y="938809"/>
                    <a:pt x="114270" y="935888"/>
                    <a:pt x="114270" y="932383"/>
                  </a:cubicBezTo>
                  <a:cubicBezTo>
                    <a:pt x="107259" y="927709"/>
                    <a:pt x="101417" y="921867"/>
                    <a:pt x="96744" y="914857"/>
                  </a:cubicBezTo>
                  <a:cubicBezTo>
                    <a:pt x="94407" y="914857"/>
                    <a:pt x="91486" y="916025"/>
                    <a:pt x="87981" y="918362"/>
                  </a:cubicBezTo>
                  <a:cubicBezTo>
                    <a:pt x="84475" y="920699"/>
                    <a:pt x="82139" y="921283"/>
                    <a:pt x="80970" y="920115"/>
                  </a:cubicBezTo>
                  <a:cubicBezTo>
                    <a:pt x="79802" y="918946"/>
                    <a:pt x="77173" y="915733"/>
                    <a:pt x="73083" y="910475"/>
                  </a:cubicBezTo>
                  <a:cubicBezTo>
                    <a:pt x="68994" y="905217"/>
                    <a:pt x="66949" y="900252"/>
                    <a:pt x="66949" y="895578"/>
                  </a:cubicBezTo>
                  <a:cubicBezTo>
                    <a:pt x="65781" y="885063"/>
                    <a:pt x="65197" y="869289"/>
                    <a:pt x="65197" y="848258"/>
                  </a:cubicBezTo>
                  <a:cubicBezTo>
                    <a:pt x="65197" y="833069"/>
                    <a:pt x="65781" y="821969"/>
                    <a:pt x="66949" y="814959"/>
                  </a:cubicBezTo>
                  <a:cubicBezTo>
                    <a:pt x="69286" y="784580"/>
                    <a:pt x="73960" y="744855"/>
                    <a:pt x="80970" y="695782"/>
                  </a:cubicBezTo>
                  <a:lnTo>
                    <a:pt x="91486" y="639699"/>
                  </a:lnTo>
                  <a:cubicBezTo>
                    <a:pt x="96159" y="612825"/>
                    <a:pt x="99080" y="594131"/>
                    <a:pt x="100249" y="583615"/>
                  </a:cubicBezTo>
                  <a:lnTo>
                    <a:pt x="131796" y="389077"/>
                  </a:lnTo>
                  <a:cubicBezTo>
                    <a:pt x="141143" y="340004"/>
                    <a:pt x="146985" y="306705"/>
                    <a:pt x="149322" y="289179"/>
                  </a:cubicBezTo>
                  <a:cubicBezTo>
                    <a:pt x="150490" y="286842"/>
                    <a:pt x="150490" y="283921"/>
                    <a:pt x="149322" y="280416"/>
                  </a:cubicBezTo>
                  <a:cubicBezTo>
                    <a:pt x="148153" y="276911"/>
                    <a:pt x="147569" y="274574"/>
                    <a:pt x="147569" y="273405"/>
                  </a:cubicBezTo>
                  <a:cubicBezTo>
                    <a:pt x="140559" y="259384"/>
                    <a:pt x="128290" y="244779"/>
                    <a:pt x="110764" y="229590"/>
                  </a:cubicBezTo>
                  <a:lnTo>
                    <a:pt x="82723" y="206806"/>
                  </a:lnTo>
                  <a:cubicBezTo>
                    <a:pt x="80386" y="199796"/>
                    <a:pt x="79218" y="196291"/>
                    <a:pt x="79218" y="196291"/>
                  </a:cubicBezTo>
                  <a:cubicBezTo>
                    <a:pt x="81554" y="195122"/>
                    <a:pt x="84475" y="194538"/>
                    <a:pt x="87981" y="194538"/>
                  </a:cubicBezTo>
                  <a:cubicBezTo>
                    <a:pt x="96159" y="194538"/>
                    <a:pt x="104338" y="197459"/>
                    <a:pt x="112517" y="203301"/>
                  </a:cubicBezTo>
                  <a:lnTo>
                    <a:pt x="186126" y="257632"/>
                  </a:lnTo>
                  <a:cubicBezTo>
                    <a:pt x="221178" y="288010"/>
                    <a:pt x="245130" y="327152"/>
                    <a:pt x="257983" y="375056"/>
                  </a:cubicBezTo>
                  <a:cubicBezTo>
                    <a:pt x="259151" y="380898"/>
                    <a:pt x="260904" y="388201"/>
                    <a:pt x="263241" y="396964"/>
                  </a:cubicBezTo>
                  <a:cubicBezTo>
                    <a:pt x="265577" y="405727"/>
                    <a:pt x="267914" y="415950"/>
                    <a:pt x="270251" y="427634"/>
                  </a:cubicBezTo>
                  <a:cubicBezTo>
                    <a:pt x="273756" y="424129"/>
                    <a:pt x="277261" y="418871"/>
                    <a:pt x="280767" y="411861"/>
                  </a:cubicBezTo>
                  <a:cubicBezTo>
                    <a:pt x="314650" y="339420"/>
                    <a:pt x="359049" y="265226"/>
                    <a:pt x="413964" y="189280"/>
                  </a:cubicBezTo>
                  <a:cubicBezTo>
                    <a:pt x="472384" y="112166"/>
                    <a:pt x="536646" y="56083"/>
                    <a:pt x="606750" y="21031"/>
                  </a:cubicBezTo>
                  <a:cubicBezTo>
                    <a:pt x="634792" y="7010"/>
                    <a:pt x="664002" y="0"/>
                    <a:pt x="694380"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pic>
          <p:nvPicPr>
            <p:cNvPr id="10" name="图片 9" descr="QR 代码&#10;&#10;描述已自动生成">
              <a:extLst>
                <a:ext uri="{FF2B5EF4-FFF2-40B4-BE49-F238E27FC236}">
                  <a16:creationId xmlns:a16="http://schemas.microsoft.com/office/drawing/2014/main" xmlns="" id="{6A2E948E-5AC8-42F0-A34C-6A2E6A900D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0190" y="4136142"/>
              <a:ext cx="1531620" cy="1531620"/>
            </a:xfrm>
            <a:prstGeom prst="roundRect">
              <a:avLst>
                <a:gd name="adj" fmla="val 8707"/>
              </a:avLst>
            </a:prstGeom>
          </p:spPr>
        </p:pic>
        <p:sp>
          <p:nvSpPr>
            <p:cNvPr id="18" name="文本框 17">
              <a:extLst>
                <a:ext uri="{FF2B5EF4-FFF2-40B4-BE49-F238E27FC236}">
                  <a16:creationId xmlns:a16="http://schemas.microsoft.com/office/drawing/2014/main" xmlns="" id="{BEC9C3EA-88D5-470A-B605-D2BF56BEE347}"/>
                </a:ext>
              </a:extLst>
            </p:cNvPr>
            <p:cNvSpPr txBox="1"/>
            <p:nvPr/>
          </p:nvSpPr>
          <p:spPr>
            <a:xfrm>
              <a:off x="4811834" y="5869508"/>
              <a:ext cx="2568332" cy="400110"/>
            </a:xfrm>
            <a:prstGeom prst="rect">
              <a:avLst/>
            </a:prstGeom>
            <a:noFill/>
          </p:spPr>
          <p:txBody>
            <a:bodyPr wrap="none" rtlCol="0">
              <a:spAutoFit/>
            </a:bodyPr>
            <a:lstStyle/>
            <a:p>
              <a:pPr algn="ctr"/>
              <a:r>
                <a:rPr lang="zh-CN" altLang="en-US" sz="2000" dirty="0"/>
                <a:t>扫码预约 下一次遇见</a:t>
              </a:r>
            </a:p>
          </p:txBody>
        </p:sp>
        <p:pic>
          <p:nvPicPr>
            <p:cNvPr id="4" name="图片 3">
              <a:extLst>
                <a:ext uri="{FF2B5EF4-FFF2-40B4-BE49-F238E27FC236}">
                  <a16:creationId xmlns:a16="http://schemas.microsoft.com/office/drawing/2014/main" xmlns="" id="{FE69B3F4-2F91-4925-A695-B24FE4A88756}"/>
                </a:ext>
              </a:extLst>
            </p:cNvPr>
            <p:cNvPicPr>
              <a:picLocks/>
            </p:cNvPicPr>
            <p:nvPr/>
          </p:nvPicPr>
          <p:blipFill>
            <a:blip r:embed="rId4" r:link="rId5">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xmlns="" id="{90EE45A0-32EE-4308-A07C-ADA3D08F3EC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spTree>
    <p:extLst>
      <p:ext uri="{BB962C8B-B14F-4D97-AF65-F5344CB8AC3E}">
        <p14:creationId xmlns:p14="http://schemas.microsoft.com/office/powerpoint/2010/main" val="3191140819"/>
      </p:ext>
    </p:extLst>
  </p:cSld>
  <p:clrMapOvr>
    <a:masterClrMapping/>
  </p:clrMapOvr>
  <p:transition spd="slow" advClick="0" advTm="2000">
    <p:strips dir="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6048" y="5174166"/>
            <a:ext cx="5117106" cy="1200329"/>
          </a:xfrm>
          <a:prstGeom prst="rect">
            <a:avLst/>
          </a:prstGeom>
          <a:noFill/>
        </p:spPr>
        <p:txBody>
          <a:bodyPr wrap="none" rtlCol="0">
            <a:spAutoFit/>
          </a:bodyPr>
          <a:lstStyle/>
          <a:p>
            <a:r>
              <a:rPr lang="zh-CN" altLang="en-US" b="1" u="sng" dirty="0">
                <a:hlinkClick r:id="rId2"/>
              </a:rPr>
              <a:t>稿定年终</a:t>
            </a:r>
            <a:r>
              <a:rPr lang="en-US" altLang="zh-CN" b="1" u="sng" dirty="0">
                <a:hlinkClick r:id="rId2"/>
              </a:rPr>
              <a:t>PPT</a:t>
            </a:r>
            <a:r>
              <a:rPr lang="zh-CN" altLang="en-US" b="1" u="sng" dirty="0">
                <a:hlinkClick r:id="rId2"/>
              </a:rPr>
              <a:t>模板</a:t>
            </a:r>
            <a:r>
              <a:rPr lang="zh-CN" altLang="en-US" b="1" u="sng" dirty="0" smtClean="0">
                <a:hlinkClick r:id="rId2"/>
              </a:rPr>
              <a:t>大赛</a:t>
            </a:r>
            <a:r>
              <a:rPr lang="zh-CN" altLang="en-US" b="1" u="sng" dirty="0" smtClean="0"/>
              <a:t>  小马同学  作品</a:t>
            </a:r>
            <a:endParaRPr lang="en-US" altLang="zh-CN" b="1" u="sng" dirty="0" smtClean="0"/>
          </a:p>
          <a:p>
            <a:endParaRPr lang="en-US" altLang="zh-CN" b="1" u="sng" dirty="0"/>
          </a:p>
          <a:p>
            <a:endParaRPr lang="en-US" altLang="zh-CN" b="1" u="sng" dirty="0" smtClean="0"/>
          </a:p>
          <a:p>
            <a:r>
              <a:rPr lang="en-US" altLang="zh-CN" b="1" u="sng" dirty="0" smtClean="0"/>
              <a:t>51PPT</a:t>
            </a:r>
            <a:r>
              <a:rPr lang="zh-CN" altLang="en-US" b="1" u="sng" dirty="0" smtClean="0"/>
              <a:t>模板网  </a:t>
            </a:r>
            <a:r>
              <a:rPr lang="en-US" altLang="zh-CN" b="1" u="sng" dirty="0" smtClean="0">
                <a:hlinkClick r:id="rId3"/>
              </a:rPr>
              <a:t>www.51pptmoban.com</a:t>
            </a:r>
            <a:r>
              <a:rPr lang="en-US" altLang="zh-CN" b="1" u="sng" dirty="0" smtClean="0"/>
              <a:t>  </a:t>
            </a:r>
            <a:r>
              <a:rPr lang="zh-CN" altLang="en-US" b="1" u="sng" dirty="0" smtClean="0"/>
              <a:t>授权发布</a:t>
            </a:r>
            <a:endParaRPr lang="zh-CN" altLang="en-US" dirty="0"/>
          </a:p>
        </p:txBody>
      </p:sp>
    </p:spTree>
    <p:extLst>
      <p:ext uri="{BB962C8B-B14F-4D97-AF65-F5344CB8AC3E}">
        <p14:creationId xmlns:p14="http://schemas.microsoft.com/office/powerpoint/2010/main" val="31248382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xmlns="" id="{75050951-6A00-4981-967F-3B52F7A18662}"/>
              </a:ext>
            </a:extLst>
          </p:cNvPr>
          <p:cNvGrpSpPr/>
          <p:nvPr/>
        </p:nvGrpSpPr>
        <p:grpSpPr>
          <a:xfrm>
            <a:off x="0" y="0"/>
            <a:ext cx="12192000" cy="6858000"/>
            <a:chOff x="0" y="0"/>
            <a:chExt cx="12192000" cy="6858000"/>
          </a:xfrm>
        </p:grpSpPr>
        <p:sp>
          <p:nvSpPr>
            <p:cNvPr id="34" name="矩形 33">
              <a:extLst>
                <a:ext uri="{FF2B5EF4-FFF2-40B4-BE49-F238E27FC236}">
                  <a16:creationId xmlns:a16="http://schemas.microsoft.com/office/drawing/2014/main" xmlns="" id="{ADDF8C2B-D961-4FB7-8134-8E283BC7E351}"/>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a:extLst>
                <a:ext uri="{FF2B5EF4-FFF2-40B4-BE49-F238E27FC236}">
                  <a16:creationId xmlns:a16="http://schemas.microsoft.com/office/drawing/2014/main" xmlns="" id="{133DA16D-73DE-41ED-AD98-D34BBFA2748C}"/>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5" name="组合 44">
              <a:extLst>
                <a:ext uri="{FF2B5EF4-FFF2-40B4-BE49-F238E27FC236}">
                  <a16:creationId xmlns:a16="http://schemas.microsoft.com/office/drawing/2014/main" xmlns="" id="{F9A223FF-831C-4D98-8F9C-096A1DB12644}"/>
                </a:ext>
              </a:extLst>
            </p:cNvPr>
            <p:cNvGrpSpPr/>
            <p:nvPr/>
          </p:nvGrpSpPr>
          <p:grpSpPr>
            <a:xfrm>
              <a:off x="1008185" y="0"/>
              <a:ext cx="10175630" cy="6059658"/>
              <a:chOff x="1008185" y="0"/>
              <a:chExt cx="10175630" cy="6059658"/>
            </a:xfrm>
          </p:grpSpPr>
          <p:sp>
            <p:nvSpPr>
              <p:cNvPr id="46" name="矩形 45">
                <a:extLst>
                  <a:ext uri="{FF2B5EF4-FFF2-40B4-BE49-F238E27FC236}">
                    <a16:creationId xmlns:a16="http://schemas.microsoft.com/office/drawing/2014/main" xmlns="" id="{AC5E103E-3312-46BF-A8C2-C8323F56DE17}"/>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xmlns="" id="{F2AA4E64-B625-4342-BD87-2B866A66511E}"/>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8" name="椭圆 47">
                <a:extLst>
                  <a:ext uri="{FF2B5EF4-FFF2-40B4-BE49-F238E27FC236}">
                    <a16:creationId xmlns:a16="http://schemas.microsoft.com/office/drawing/2014/main" xmlns="" id="{A1E27812-BC26-4CC1-B51C-6442CF527EAF}"/>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a:extLst>
                  <a:ext uri="{FF2B5EF4-FFF2-40B4-BE49-F238E27FC236}">
                    <a16:creationId xmlns:a16="http://schemas.microsoft.com/office/drawing/2014/main" xmlns="" id="{7F1BAEF8-5CCA-4835-BB80-F83F158A6794}"/>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0" name="椭圆 49">
                <a:extLst>
                  <a:ext uri="{FF2B5EF4-FFF2-40B4-BE49-F238E27FC236}">
                    <a16:creationId xmlns:a16="http://schemas.microsoft.com/office/drawing/2014/main" xmlns="" id="{D0DC7E38-FA6C-44F5-BA1C-11EB307B92A0}"/>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矩形 12">
            <a:extLst>
              <a:ext uri="{FF2B5EF4-FFF2-40B4-BE49-F238E27FC236}">
                <a16:creationId xmlns:a16="http://schemas.microsoft.com/office/drawing/2014/main" xmlns="" id="{F84F42F2-2C64-4337-A815-080E67DFD504}"/>
              </a:ext>
            </a:extLst>
          </p:cNvPr>
          <p:cNvSpPr/>
          <p:nvPr/>
        </p:nvSpPr>
        <p:spPr>
          <a:xfrm>
            <a:off x="997793" y="1318423"/>
            <a:ext cx="997262" cy="101566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14" name="文本框 13">
            <a:extLst>
              <a:ext uri="{FF2B5EF4-FFF2-40B4-BE49-F238E27FC236}">
                <a16:creationId xmlns:a16="http://schemas.microsoft.com/office/drawing/2014/main" xmlns="" id="{6F99C1F1-1812-455B-8EED-46721894F6FF}"/>
              </a:ext>
            </a:extLst>
          </p:cNvPr>
          <p:cNvSpPr txBox="1"/>
          <p:nvPr/>
        </p:nvSpPr>
        <p:spPr>
          <a:xfrm>
            <a:off x="1283411" y="1318423"/>
            <a:ext cx="426027" cy="1015663"/>
          </a:xfrm>
          <a:prstGeom prst="rect">
            <a:avLst/>
          </a:prstGeom>
          <a:noFill/>
        </p:spPr>
        <p:txBody>
          <a:bodyPr wrap="square" rtlCol="0">
            <a:spAutoFit/>
          </a:bodyPr>
          <a:lstStyle/>
          <a:p>
            <a:pPr algn="ctr"/>
            <a:r>
              <a:rPr lang="en-US" altLang="zh-CN" sz="6000" dirty="0">
                <a:solidFill>
                  <a:schemeClr val="tx1">
                    <a:lumMod val="85000"/>
                    <a:lumOff val="15000"/>
                  </a:schemeClr>
                </a:solidFill>
                <a:latin typeface="+mj-lt"/>
                <a:ea typeface="+mj-ea"/>
              </a:rPr>
              <a:t>C</a:t>
            </a:r>
            <a:endParaRPr lang="zh-CN" altLang="en-US" sz="6000" dirty="0">
              <a:solidFill>
                <a:schemeClr val="tx1">
                  <a:lumMod val="85000"/>
                  <a:lumOff val="15000"/>
                </a:schemeClr>
              </a:solidFill>
              <a:latin typeface="+mj-lt"/>
              <a:ea typeface="+mj-ea"/>
            </a:endParaRPr>
          </a:p>
        </p:txBody>
      </p:sp>
      <p:sp>
        <p:nvSpPr>
          <p:cNvPr id="10" name="文本框 9">
            <a:extLst>
              <a:ext uri="{FF2B5EF4-FFF2-40B4-BE49-F238E27FC236}">
                <a16:creationId xmlns:a16="http://schemas.microsoft.com/office/drawing/2014/main" xmlns="" id="{83D19C43-DC60-4022-AF9E-3D279C860C52}"/>
              </a:ext>
            </a:extLst>
          </p:cNvPr>
          <p:cNvSpPr txBox="1"/>
          <p:nvPr/>
        </p:nvSpPr>
        <p:spPr>
          <a:xfrm>
            <a:off x="1579686" y="1267885"/>
            <a:ext cx="3127664" cy="584775"/>
          </a:xfrm>
          <a:prstGeom prst="rect">
            <a:avLst/>
          </a:prstGeom>
          <a:noFill/>
        </p:spPr>
        <p:txBody>
          <a:bodyPr wrap="square" rtlCol="0">
            <a:spAutoFit/>
          </a:bodyPr>
          <a:lstStyle/>
          <a:p>
            <a:pPr algn="ctr"/>
            <a:r>
              <a:rPr lang="en-US" altLang="zh-CN" sz="3200" dirty="0">
                <a:solidFill>
                  <a:schemeClr val="tx1">
                    <a:lumMod val="85000"/>
                    <a:lumOff val="15000"/>
                  </a:schemeClr>
                </a:solidFill>
                <a:latin typeface="+mj-ea"/>
                <a:ea typeface="+mj-ea"/>
              </a:rPr>
              <a:t>CONTENTS</a:t>
            </a:r>
            <a:endParaRPr lang="zh-CN" altLang="en-US" sz="3200" dirty="0">
              <a:solidFill>
                <a:schemeClr val="tx1">
                  <a:lumMod val="85000"/>
                  <a:lumOff val="15000"/>
                </a:schemeClr>
              </a:solidFill>
              <a:latin typeface="+mj-ea"/>
              <a:ea typeface="+mj-ea"/>
            </a:endParaRPr>
          </a:p>
        </p:txBody>
      </p:sp>
      <p:sp>
        <p:nvSpPr>
          <p:cNvPr id="23" name="文本框 22">
            <a:extLst>
              <a:ext uri="{FF2B5EF4-FFF2-40B4-BE49-F238E27FC236}">
                <a16:creationId xmlns:a16="http://schemas.microsoft.com/office/drawing/2014/main" xmlns="" id="{27B60565-9813-4FEF-860A-1709CAECD0AC}"/>
              </a:ext>
            </a:extLst>
          </p:cNvPr>
          <p:cNvSpPr txBox="1"/>
          <p:nvPr/>
        </p:nvSpPr>
        <p:spPr>
          <a:xfrm>
            <a:off x="1510676" y="1675873"/>
            <a:ext cx="3127664" cy="769441"/>
          </a:xfrm>
          <a:prstGeom prst="rect">
            <a:avLst/>
          </a:prstGeom>
          <a:noFill/>
        </p:spPr>
        <p:txBody>
          <a:bodyPr wrap="square" rtlCol="0">
            <a:spAutoFit/>
          </a:bodyPr>
          <a:lstStyle/>
          <a:p>
            <a:pPr algn="ctr"/>
            <a:r>
              <a:rPr lang="zh-CN" altLang="en-US" sz="4400" dirty="0">
                <a:solidFill>
                  <a:schemeClr val="tx1">
                    <a:lumMod val="85000"/>
                    <a:lumOff val="15000"/>
                  </a:schemeClr>
                </a:solidFill>
                <a:latin typeface="+mj-ea"/>
                <a:ea typeface="+mj-ea"/>
              </a:rPr>
              <a:t>目 录</a:t>
            </a:r>
          </a:p>
        </p:txBody>
      </p:sp>
      <p:sp>
        <p:nvSpPr>
          <p:cNvPr id="4" name="泪滴形 3">
            <a:extLst>
              <a:ext uri="{FF2B5EF4-FFF2-40B4-BE49-F238E27FC236}">
                <a16:creationId xmlns:a16="http://schemas.microsoft.com/office/drawing/2014/main" xmlns="" id="{4C58E515-5721-4E22-AAA8-90F2CB4C9CF8}"/>
              </a:ext>
            </a:extLst>
          </p:cNvPr>
          <p:cNvSpPr/>
          <p:nvPr/>
        </p:nvSpPr>
        <p:spPr>
          <a:xfrm rot="8072542">
            <a:off x="2161452" y="2654404"/>
            <a:ext cx="1150432" cy="1202134"/>
          </a:xfrm>
          <a:prstGeom prst="teardrop">
            <a:avLst>
              <a:gd name="adj" fmla="val 106282"/>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5E0FCB60-177C-4287-B144-DEDDEE651F7D}"/>
              </a:ext>
            </a:extLst>
          </p:cNvPr>
          <p:cNvSpPr txBox="1"/>
          <p:nvPr/>
        </p:nvSpPr>
        <p:spPr>
          <a:xfrm>
            <a:off x="2444917" y="2782126"/>
            <a:ext cx="583502" cy="923330"/>
          </a:xfrm>
          <a:prstGeom prst="rect">
            <a:avLst/>
          </a:prstGeom>
          <a:noFill/>
        </p:spPr>
        <p:txBody>
          <a:bodyPr wrap="square" rtlCol="0">
            <a:spAutoFit/>
          </a:bodyPr>
          <a:lstStyle/>
          <a:p>
            <a:pPr algn="ctr"/>
            <a:r>
              <a:rPr lang="zh-CN" altLang="en-US" sz="5400" dirty="0">
                <a:solidFill>
                  <a:schemeClr val="tx1">
                    <a:lumMod val="85000"/>
                    <a:lumOff val="15000"/>
                  </a:schemeClr>
                </a:solidFill>
                <a:latin typeface="Quire Sans" panose="020B0502040204020203" pitchFamily="34" charset="0"/>
                <a:cs typeface="Quire Sans" panose="020B0502040204020203" pitchFamily="34" charset="0"/>
                <a:sym typeface="Wingdings" panose="05000000000000000000" pitchFamily="2" charset="2"/>
              </a:rPr>
              <a:t></a:t>
            </a:r>
            <a:endParaRPr lang="zh-CN" altLang="en-US" sz="5400" dirty="0">
              <a:solidFill>
                <a:schemeClr val="tx1">
                  <a:lumMod val="85000"/>
                  <a:lumOff val="15000"/>
                </a:schemeClr>
              </a:solidFill>
            </a:endParaRPr>
          </a:p>
        </p:txBody>
      </p:sp>
      <p:sp>
        <p:nvSpPr>
          <p:cNvPr id="21" name="泪滴形 20">
            <a:extLst>
              <a:ext uri="{FF2B5EF4-FFF2-40B4-BE49-F238E27FC236}">
                <a16:creationId xmlns:a16="http://schemas.microsoft.com/office/drawing/2014/main" xmlns="" id="{736FAD82-8429-4E64-B525-BFEF4758B276}"/>
              </a:ext>
            </a:extLst>
          </p:cNvPr>
          <p:cNvSpPr/>
          <p:nvPr/>
        </p:nvSpPr>
        <p:spPr>
          <a:xfrm rot="8072542">
            <a:off x="4398156" y="2654404"/>
            <a:ext cx="1150432" cy="1202134"/>
          </a:xfrm>
          <a:prstGeom prst="teardrop">
            <a:avLst>
              <a:gd name="adj" fmla="val 106282"/>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a:extLst>
              <a:ext uri="{FF2B5EF4-FFF2-40B4-BE49-F238E27FC236}">
                <a16:creationId xmlns:a16="http://schemas.microsoft.com/office/drawing/2014/main" xmlns="" id="{95981520-8D26-4A28-8463-5582A185FCED}"/>
              </a:ext>
            </a:extLst>
          </p:cNvPr>
          <p:cNvSpPr txBox="1"/>
          <p:nvPr/>
        </p:nvSpPr>
        <p:spPr>
          <a:xfrm>
            <a:off x="4681621" y="2782126"/>
            <a:ext cx="583502" cy="923330"/>
          </a:xfrm>
          <a:prstGeom prst="rect">
            <a:avLst/>
          </a:prstGeom>
          <a:noFill/>
        </p:spPr>
        <p:txBody>
          <a:bodyPr wrap="square" rtlCol="0">
            <a:spAutoFit/>
          </a:bodyPr>
          <a:lstStyle/>
          <a:p>
            <a:pPr algn="ctr"/>
            <a:r>
              <a:rPr lang="zh-CN" altLang="en-US" sz="5400" dirty="0">
                <a:solidFill>
                  <a:schemeClr val="bg1"/>
                </a:solidFill>
                <a:latin typeface="Quire Sans" panose="020B0502040204020203" pitchFamily="34" charset="0"/>
                <a:cs typeface="Quire Sans" panose="020B0502040204020203" pitchFamily="34" charset="0"/>
                <a:sym typeface="Wingdings" panose="05000000000000000000" pitchFamily="2" charset="2"/>
              </a:rPr>
              <a:t></a:t>
            </a:r>
            <a:endParaRPr lang="zh-CN" altLang="en-US" sz="5400" dirty="0">
              <a:solidFill>
                <a:schemeClr val="bg1"/>
              </a:solidFill>
            </a:endParaRPr>
          </a:p>
        </p:txBody>
      </p:sp>
      <p:sp>
        <p:nvSpPr>
          <p:cNvPr id="25" name="泪滴形 24">
            <a:extLst>
              <a:ext uri="{FF2B5EF4-FFF2-40B4-BE49-F238E27FC236}">
                <a16:creationId xmlns:a16="http://schemas.microsoft.com/office/drawing/2014/main" xmlns="" id="{1D93FDAA-2F77-428A-B623-FB00D5209620}"/>
              </a:ext>
            </a:extLst>
          </p:cNvPr>
          <p:cNvSpPr/>
          <p:nvPr/>
        </p:nvSpPr>
        <p:spPr>
          <a:xfrm rot="8072542">
            <a:off x="6634860" y="2654404"/>
            <a:ext cx="1150432" cy="1202134"/>
          </a:xfrm>
          <a:prstGeom prst="teardrop">
            <a:avLst>
              <a:gd name="adj" fmla="val 106282"/>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xmlns="" id="{EDC93997-8746-4F1F-B172-45C97432AA65}"/>
              </a:ext>
            </a:extLst>
          </p:cNvPr>
          <p:cNvSpPr txBox="1"/>
          <p:nvPr/>
        </p:nvSpPr>
        <p:spPr>
          <a:xfrm>
            <a:off x="6836320" y="2835846"/>
            <a:ext cx="579353" cy="923330"/>
          </a:xfrm>
          <a:prstGeom prst="rect">
            <a:avLst/>
          </a:prstGeom>
          <a:noFill/>
        </p:spPr>
        <p:txBody>
          <a:bodyPr wrap="square" rtlCol="0">
            <a:spAutoFit/>
          </a:bodyPr>
          <a:lstStyle/>
          <a:p>
            <a:pPr algn="ctr"/>
            <a:r>
              <a:rPr lang="zh-CN" altLang="en-US" sz="5400" dirty="0">
                <a:solidFill>
                  <a:schemeClr val="tx1">
                    <a:lumMod val="85000"/>
                    <a:lumOff val="15000"/>
                  </a:schemeClr>
                </a:solidFill>
                <a:latin typeface="Quire Sans" panose="020B0502040204020203" pitchFamily="34" charset="0"/>
                <a:cs typeface="Quire Sans" panose="020B0502040204020203" pitchFamily="34" charset="0"/>
                <a:sym typeface="Wingdings" panose="05000000000000000000" pitchFamily="2" charset="2"/>
              </a:rPr>
              <a:t></a:t>
            </a:r>
            <a:endParaRPr lang="zh-CN" altLang="en-US" sz="5400" dirty="0">
              <a:solidFill>
                <a:schemeClr val="tx1">
                  <a:lumMod val="85000"/>
                  <a:lumOff val="15000"/>
                </a:schemeClr>
              </a:solidFill>
            </a:endParaRPr>
          </a:p>
        </p:txBody>
      </p:sp>
      <p:sp>
        <p:nvSpPr>
          <p:cNvPr id="28" name="泪滴形 27">
            <a:extLst>
              <a:ext uri="{FF2B5EF4-FFF2-40B4-BE49-F238E27FC236}">
                <a16:creationId xmlns:a16="http://schemas.microsoft.com/office/drawing/2014/main" xmlns="" id="{A51FA038-3D5E-414A-82DC-4A5415F13EA2}"/>
              </a:ext>
            </a:extLst>
          </p:cNvPr>
          <p:cNvSpPr/>
          <p:nvPr/>
        </p:nvSpPr>
        <p:spPr>
          <a:xfrm rot="8072542">
            <a:off x="8871563" y="2654404"/>
            <a:ext cx="1150432" cy="1202134"/>
          </a:xfrm>
          <a:prstGeom prst="teardrop">
            <a:avLst>
              <a:gd name="adj" fmla="val 106282"/>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文本框 29">
            <a:extLst>
              <a:ext uri="{FF2B5EF4-FFF2-40B4-BE49-F238E27FC236}">
                <a16:creationId xmlns:a16="http://schemas.microsoft.com/office/drawing/2014/main" xmlns="" id="{949A7C32-4405-41DF-B9DA-19A67BB0D326}"/>
              </a:ext>
            </a:extLst>
          </p:cNvPr>
          <p:cNvSpPr txBox="1"/>
          <p:nvPr/>
        </p:nvSpPr>
        <p:spPr>
          <a:xfrm>
            <a:off x="9157103" y="2793806"/>
            <a:ext cx="579353" cy="923330"/>
          </a:xfrm>
          <a:prstGeom prst="rect">
            <a:avLst/>
          </a:prstGeom>
          <a:noFill/>
        </p:spPr>
        <p:txBody>
          <a:bodyPr wrap="square" rtlCol="0">
            <a:spAutoFit/>
          </a:bodyPr>
          <a:lstStyle/>
          <a:p>
            <a:pPr algn="ctr"/>
            <a:r>
              <a:rPr lang="zh-CN" altLang="en-US" sz="5400" dirty="0">
                <a:solidFill>
                  <a:schemeClr val="bg1"/>
                </a:solidFill>
                <a:latin typeface="Quire Sans" panose="020B0502040204020203" pitchFamily="34" charset="0"/>
                <a:cs typeface="Quire Sans" panose="020B0502040204020203" pitchFamily="34" charset="0"/>
                <a:sym typeface="Wingdings 2" panose="05020102010507070707" pitchFamily="18" charset="2"/>
              </a:rPr>
              <a:t></a:t>
            </a:r>
            <a:endParaRPr lang="zh-CN" altLang="en-US" sz="5400" dirty="0">
              <a:solidFill>
                <a:schemeClr val="bg1"/>
              </a:solidFill>
            </a:endParaRPr>
          </a:p>
        </p:txBody>
      </p:sp>
      <p:sp>
        <p:nvSpPr>
          <p:cNvPr id="5" name="文本框 4">
            <a:extLst>
              <a:ext uri="{FF2B5EF4-FFF2-40B4-BE49-F238E27FC236}">
                <a16:creationId xmlns:a16="http://schemas.microsoft.com/office/drawing/2014/main" xmlns="" id="{EF384A42-067C-442C-B3B4-ED64B14897D8}"/>
              </a:ext>
            </a:extLst>
          </p:cNvPr>
          <p:cNvSpPr txBox="1"/>
          <p:nvPr/>
        </p:nvSpPr>
        <p:spPr>
          <a:xfrm>
            <a:off x="1588478" y="4258638"/>
            <a:ext cx="2250634" cy="492443"/>
          </a:xfrm>
          <a:prstGeom prst="rect">
            <a:avLst/>
          </a:prstGeom>
          <a:noFill/>
        </p:spPr>
        <p:txBody>
          <a:bodyPr wrap="square" rtlCol="0">
            <a:spAutoFit/>
          </a:bodyPr>
          <a:lstStyle/>
          <a:p>
            <a:pPr algn="ctr"/>
            <a:r>
              <a:rPr lang="zh-CN" altLang="en-US" sz="2600" b="1" dirty="0"/>
              <a:t>年度工作概述</a:t>
            </a:r>
          </a:p>
        </p:txBody>
      </p:sp>
      <p:sp>
        <p:nvSpPr>
          <p:cNvPr id="29" name="文本框 28">
            <a:extLst>
              <a:ext uri="{FF2B5EF4-FFF2-40B4-BE49-F238E27FC236}">
                <a16:creationId xmlns:a16="http://schemas.microsoft.com/office/drawing/2014/main" xmlns="" id="{A3774CEC-7C79-4EAF-BBAA-5B901B47A0F8}"/>
              </a:ext>
            </a:extLst>
          </p:cNvPr>
          <p:cNvSpPr txBox="1"/>
          <p:nvPr/>
        </p:nvSpPr>
        <p:spPr>
          <a:xfrm>
            <a:off x="3861681" y="4258638"/>
            <a:ext cx="2250634" cy="492443"/>
          </a:xfrm>
          <a:prstGeom prst="rect">
            <a:avLst/>
          </a:prstGeom>
          <a:noFill/>
        </p:spPr>
        <p:txBody>
          <a:bodyPr wrap="square" rtlCol="0">
            <a:spAutoFit/>
          </a:bodyPr>
          <a:lstStyle/>
          <a:p>
            <a:pPr algn="ctr"/>
            <a:r>
              <a:rPr lang="zh-CN" altLang="en-US" sz="2600" b="1" dirty="0"/>
              <a:t>年度完成情况</a:t>
            </a:r>
          </a:p>
        </p:txBody>
      </p:sp>
      <p:sp>
        <p:nvSpPr>
          <p:cNvPr id="32" name="文本框 31">
            <a:extLst>
              <a:ext uri="{FF2B5EF4-FFF2-40B4-BE49-F238E27FC236}">
                <a16:creationId xmlns:a16="http://schemas.microsoft.com/office/drawing/2014/main" xmlns="" id="{5D86463B-81E2-4507-8D10-E383676B9525}"/>
              </a:ext>
            </a:extLst>
          </p:cNvPr>
          <p:cNvSpPr txBox="1"/>
          <p:nvPr/>
        </p:nvSpPr>
        <p:spPr>
          <a:xfrm>
            <a:off x="6134884" y="4258638"/>
            <a:ext cx="2250634" cy="492443"/>
          </a:xfrm>
          <a:prstGeom prst="rect">
            <a:avLst/>
          </a:prstGeom>
          <a:noFill/>
        </p:spPr>
        <p:txBody>
          <a:bodyPr wrap="square" rtlCol="0">
            <a:spAutoFit/>
          </a:bodyPr>
          <a:lstStyle/>
          <a:p>
            <a:pPr algn="ctr"/>
            <a:r>
              <a:rPr lang="zh-CN" altLang="en-US" sz="2600" b="1" dirty="0"/>
              <a:t>经验与教训</a:t>
            </a:r>
          </a:p>
        </p:txBody>
      </p:sp>
      <p:sp>
        <p:nvSpPr>
          <p:cNvPr id="33" name="文本框 32">
            <a:extLst>
              <a:ext uri="{FF2B5EF4-FFF2-40B4-BE49-F238E27FC236}">
                <a16:creationId xmlns:a16="http://schemas.microsoft.com/office/drawing/2014/main" xmlns="" id="{4E7978C2-68CC-49BC-8977-EFEFC11253E0}"/>
              </a:ext>
            </a:extLst>
          </p:cNvPr>
          <p:cNvSpPr txBox="1"/>
          <p:nvPr/>
        </p:nvSpPr>
        <p:spPr>
          <a:xfrm>
            <a:off x="8408087" y="4258638"/>
            <a:ext cx="2250634" cy="492443"/>
          </a:xfrm>
          <a:prstGeom prst="rect">
            <a:avLst/>
          </a:prstGeom>
          <a:noFill/>
        </p:spPr>
        <p:txBody>
          <a:bodyPr wrap="square" rtlCol="0">
            <a:spAutoFit/>
          </a:bodyPr>
          <a:lstStyle/>
          <a:p>
            <a:pPr algn="ctr"/>
            <a:r>
              <a:rPr lang="zh-CN" altLang="en-US" sz="2600" b="1" dirty="0"/>
              <a:t>计划与展望</a:t>
            </a:r>
          </a:p>
        </p:txBody>
      </p:sp>
      <p:sp>
        <p:nvSpPr>
          <p:cNvPr id="8" name="文本框 7">
            <a:extLst>
              <a:ext uri="{FF2B5EF4-FFF2-40B4-BE49-F238E27FC236}">
                <a16:creationId xmlns:a16="http://schemas.microsoft.com/office/drawing/2014/main" xmlns="" id="{8EC5DA8F-C270-4A7A-A71B-8A560BB6DC18}"/>
              </a:ext>
            </a:extLst>
          </p:cNvPr>
          <p:cNvSpPr txBox="1"/>
          <p:nvPr/>
        </p:nvSpPr>
        <p:spPr>
          <a:xfrm>
            <a:off x="1709438" y="5182127"/>
            <a:ext cx="2027293" cy="629588"/>
          </a:xfrm>
          <a:prstGeom prst="rect">
            <a:avLst/>
          </a:prstGeom>
          <a:noFill/>
        </p:spPr>
        <p:txBody>
          <a:bodyPr wrap="square" rtlCol="0">
            <a:spAutoFit/>
          </a:bodyPr>
          <a:lstStyle/>
          <a:p>
            <a:endParaRPr lang="zh-CN" altLang="en-US" dirty="0"/>
          </a:p>
        </p:txBody>
      </p:sp>
      <p:sp>
        <p:nvSpPr>
          <p:cNvPr id="24" name="文本框 23">
            <a:extLst>
              <a:ext uri="{FF2B5EF4-FFF2-40B4-BE49-F238E27FC236}">
                <a16:creationId xmlns:a16="http://schemas.microsoft.com/office/drawing/2014/main" xmlns="" id="{C8964DB1-09DA-4E28-B52A-B5CF9FF18E60}"/>
              </a:ext>
            </a:extLst>
          </p:cNvPr>
          <p:cNvSpPr txBox="1"/>
          <p:nvPr/>
        </p:nvSpPr>
        <p:spPr>
          <a:xfrm>
            <a:off x="1607920" y="4734055"/>
            <a:ext cx="2250634" cy="1194686"/>
          </a:xfrm>
          <a:prstGeom prst="rect">
            <a:avLst/>
          </a:prstGeom>
          <a:noFill/>
        </p:spPr>
        <p:txBody>
          <a:bodyPr wrap="square" rtlCol="0">
            <a:spAutoFit/>
          </a:bodyPr>
          <a:lstStyle/>
          <a:p>
            <a:pPr>
              <a:lnSpc>
                <a:spcPct val="130000"/>
              </a:lnSpc>
            </a:pP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   The future is before us and dynamic .</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Everything</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we</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do</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will</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affect</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it.</a:t>
            </a:r>
          </a:p>
          <a:p>
            <a:pPr>
              <a:lnSpc>
                <a:spcPct val="130000"/>
              </a:lnSpc>
            </a:pPr>
            <a:r>
              <a:rPr lang="zh-CN" altLang="en-US" sz="1400" dirty="0">
                <a:solidFill>
                  <a:schemeClr val="tx1">
                    <a:lumMod val="65000"/>
                    <a:lumOff val="35000"/>
                  </a:schemeClr>
                </a:solidFill>
              </a:rPr>
              <a:t> </a:t>
            </a:r>
          </a:p>
        </p:txBody>
      </p:sp>
      <p:sp>
        <p:nvSpPr>
          <p:cNvPr id="40" name="文本框 39">
            <a:extLst>
              <a:ext uri="{FF2B5EF4-FFF2-40B4-BE49-F238E27FC236}">
                <a16:creationId xmlns:a16="http://schemas.microsoft.com/office/drawing/2014/main" xmlns="" id="{59FB19E3-9EE9-43E1-A15B-917D061DB205}"/>
              </a:ext>
            </a:extLst>
          </p:cNvPr>
          <p:cNvSpPr txBox="1"/>
          <p:nvPr/>
        </p:nvSpPr>
        <p:spPr>
          <a:xfrm>
            <a:off x="3861681" y="4734055"/>
            <a:ext cx="2250634" cy="1194686"/>
          </a:xfrm>
          <a:prstGeom prst="rect">
            <a:avLst/>
          </a:prstGeom>
          <a:noFill/>
        </p:spPr>
        <p:txBody>
          <a:bodyPr wrap="square" rtlCol="0">
            <a:spAutoFit/>
          </a:bodyPr>
          <a:lstStyle/>
          <a:p>
            <a:pPr>
              <a:lnSpc>
                <a:spcPct val="130000"/>
              </a:lnSpc>
            </a:pP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   The future is before us and dynamic .</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Everything</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we</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do</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will</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affect</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it.</a:t>
            </a:r>
          </a:p>
          <a:p>
            <a:pPr>
              <a:lnSpc>
                <a:spcPct val="130000"/>
              </a:lnSpc>
            </a:pPr>
            <a:r>
              <a:rPr lang="zh-CN" altLang="en-US" sz="1400" dirty="0">
                <a:solidFill>
                  <a:schemeClr val="tx1">
                    <a:lumMod val="65000"/>
                    <a:lumOff val="35000"/>
                  </a:schemeClr>
                </a:solidFill>
              </a:rPr>
              <a:t> </a:t>
            </a:r>
          </a:p>
        </p:txBody>
      </p:sp>
      <p:sp>
        <p:nvSpPr>
          <p:cNvPr id="41" name="文本框 40">
            <a:extLst>
              <a:ext uri="{FF2B5EF4-FFF2-40B4-BE49-F238E27FC236}">
                <a16:creationId xmlns:a16="http://schemas.microsoft.com/office/drawing/2014/main" xmlns="" id="{9C7A9CD1-3C69-45D2-B23C-207628A7D075}"/>
              </a:ext>
            </a:extLst>
          </p:cNvPr>
          <p:cNvSpPr txBox="1"/>
          <p:nvPr/>
        </p:nvSpPr>
        <p:spPr>
          <a:xfrm>
            <a:off x="6115442" y="4734055"/>
            <a:ext cx="2250634" cy="1194686"/>
          </a:xfrm>
          <a:prstGeom prst="rect">
            <a:avLst/>
          </a:prstGeom>
          <a:noFill/>
        </p:spPr>
        <p:txBody>
          <a:bodyPr wrap="square" rtlCol="0">
            <a:spAutoFit/>
          </a:bodyPr>
          <a:lstStyle/>
          <a:p>
            <a:pPr>
              <a:lnSpc>
                <a:spcPct val="130000"/>
              </a:lnSpc>
            </a:pP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   The future is before us and dynamic .</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Everything</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we</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do</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will</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affect</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it.</a:t>
            </a:r>
          </a:p>
          <a:p>
            <a:pPr>
              <a:lnSpc>
                <a:spcPct val="130000"/>
              </a:lnSpc>
            </a:pPr>
            <a:r>
              <a:rPr lang="zh-CN" altLang="en-US" sz="1400" dirty="0">
                <a:solidFill>
                  <a:schemeClr val="tx1">
                    <a:lumMod val="65000"/>
                    <a:lumOff val="35000"/>
                  </a:schemeClr>
                </a:solidFill>
              </a:rPr>
              <a:t> </a:t>
            </a:r>
          </a:p>
        </p:txBody>
      </p:sp>
      <p:sp>
        <p:nvSpPr>
          <p:cNvPr id="42" name="文本框 41">
            <a:extLst>
              <a:ext uri="{FF2B5EF4-FFF2-40B4-BE49-F238E27FC236}">
                <a16:creationId xmlns:a16="http://schemas.microsoft.com/office/drawing/2014/main" xmlns="" id="{F07C1AC1-00F9-444D-9EEB-98D44B70FA4B}"/>
              </a:ext>
            </a:extLst>
          </p:cNvPr>
          <p:cNvSpPr txBox="1"/>
          <p:nvPr/>
        </p:nvSpPr>
        <p:spPr>
          <a:xfrm>
            <a:off x="8369203" y="4734055"/>
            <a:ext cx="2250634" cy="1194686"/>
          </a:xfrm>
          <a:prstGeom prst="rect">
            <a:avLst/>
          </a:prstGeom>
          <a:noFill/>
        </p:spPr>
        <p:txBody>
          <a:bodyPr wrap="square" rtlCol="0">
            <a:spAutoFit/>
          </a:bodyPr>
          <a:lstStyle/>
          <a:p>
            <a:pPr>
              <a:lnSpc>
                <a:spcPct val="130000"/>
              </a:lnSpc>
            </a:pP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   The future is before us and dynamic .</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Everything</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we</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do</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will</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affect</a:t>
            </a:r>
            <a:r>
              <a:rPr lang="zh-CN" altLang="en-US" sz="1400" dirty="0">
                <a:solidFill>
                  <a:schemeClr val="tx1">
                    <a:lumMod val="65000"/>
                    <a:lumOff val="35000"/>
                  </a:schemeClr>
                </a:solidFill>
                <a:ea typeface="OPPOSans L" panose="00020600040101010101" pitchFamily="18" charset="-122"/>
                <a:cs typeface="OPPOSans L" panose="00020600040101010101" pitchFamily="18" charset="-122"/>
              </a:rPr>
              <a:t> </a:t>
            </a:r>
            <a:r>
              <a:rPr lang="en-US" altLang="zh-CN" sz="1400" dirty="0">
                <a:solidFill>
                  <a:schemeClr val="tx1">
                    <a:lumMod val="65000"/>
                    <a:lumOff val="35000"/>
                  </a:schemeClr>
                </a:solidFill>
                <a:ea typeface="OPPOSans L" panose="00020600040101010101" pitchFamily="18" charset="-122"/>
                <a:cs typeface="OPPOSans L" panose="00020600040101010101" pitchFamily="18" charset="-122"/>
              </a:rPr>
              <a:t>it.</a:t>
            </a:r>
          </a:p>
          <a:p>
            <a:pPr>
              <a:lnSpc>
                <a:spcPct val="130000"/>
              </a:lnSpc>
            </a:pPr>
            <a:r>
              <a:rPr lang="zh-CN" altLang="en-US" sz="1400" dirty="0">
                <a:solidFill>
                  <a:schemeClr val="tx1">
                    <a:lumMod val="65000"/>
                    <a:lumOff val="35000"/>
                  </a:schemeClr>
                </a:solidFill>
              </a:rPr>
              <a:t> </a:t>
            </a:r>
          </a:p>
        </p:txBody>
      </p:sp>
    </p:spTree>
    <p:extLst>
      <p:ext uri="{BB962C8B-B14F-4D97-AF65-F5344CB8AC3E}">
        <p14:creationId xmlns:p14="http://schemas.microsoft.com/office/powerpoint/2010/main" val="37172153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000">
        <p15:prstTrans prst="pageCurlDoub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2"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750"/>
                                        <p:tgtEl>
                                          <p:spTgt spid="1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1000"/>
                            </p:stCondLst>
                            <p:childTnLst>
                              <p:par>
                                <p:cTn id="12" presetID="23" presetClass="entr" presetSubtype="16" fill="hold" grpId="2"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750" fill="hold"/>
                                        <p:tgtEl>
                                          <p:spTgt spid="10"/>
                                        </p:tgtEl>
                                        <p:attrNameLst>
                                          <p:attrName>ppt_w</p:attrName>
                                        </p:attrNameLst>
                                      </p:cBhvr>
                                      <p:tavLst>
                                        <p:tav tm="0">
                                          <p:val>
                                            <p:fltVal val="0"/>
                                          </p:val>
                                        </p:tav>
                                        <p:tav tm="100000">
                                          <p:val>
                                            <p:strVal val="#ppt_w"/>
                                          </p:val>
                                        </p:tav>
                                      </p:tavLst>
                                    </p:anim>
                                    <p:anim calcmode="lin" valueType="num">
                                      <p:cBhvr>
                                        <p:cTn id="15" dur="750" fill="hold"/>
                                        <p:tgtEl>
                                          <p:spTgt spid="10"/>
                                        </p:tgtEl>
                                        <p:attrNameLst>
                                          <p:attrName>ppt_h</p:attrName>
                                        </p:attrNameLst>
                                      </p:cBhvr>
                                      <p:tavLst>
                                        <p:tav tm="0">
                                          <p:val>
                                            <p:fltVal val="0"/>
                                          </p:val>
                                        </p:tav>
                                        <p:tav tm="100000">
                                          <p:val>
                                            <p:strVal val="#ppt_h"/>
                                          </p:val>
                                        </p:tav>
                                      </p:tavLst>
                                    </p:anim>
                                  </p:childTnLst>
                                </p:cTn>
                              </p:par>
                              <p:par>
                                <p:cTn id="16" presetID="23" presetClass="entr" presetSubtype="16" fill="hold" grpId="1"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750" fill="hold"/>
                                        <p:tgtEl>
                                          <p:spTgt spid="23"/>
                                        </p:tgtEl>
                                        <p:attrNameLst>
                                          <p:attrName>ppt_w</p:attrName>
                                        </p:attrNameLst>
                                      </p:cBhvr>
                                      <p:tavLst>
                                        <p:tav tm="0">
                                          <p:val>
                                            <p:fltVal val="0"/>
                                          </p:val>
                                        </p:tav>
                                        <p:tav tm="100000">
                                          <p:val>
                                            <p:strVal val="#ppt_w"/>
                                          </p:val>
                                        </p:tav>
                                      </p:tavLst>
                                    </p:anim>
                                    <p:anim calcmode="lin" valueType="num">
                                      <p:cBhvr>
                                        <p:cTn id="19" dur="750" fill="hold"/>
                                        <p:tgtEl>
                                          <p:spTgt spid="23"/>
                                        </p:tgtEl>
                                        <p:attrNameLst>
                                          <p:attrName>ppt_h</p:attrName>
                                        </p:attrNameLst>
                                      </p:cBhvr>
                                      <p:tavLst>
                                        <p:tav tm="0">
                                          <p:val>
                                            <p:fltVal val="0"/>
                                          </p:val>
                                        </p:tav>
                                        <p:tav tm="100000">
                                          <p:val>
                                            <p:strVal val="#ppt_h"/>
                                          </p:val>
                                        </p:tav>
                                      </p:tavLst>
                                    </p:anim>
                                  </p:childTnLst>
                                </p:cTn>
                              </p:par>
                            </p:childTnLst>
                          </p:cTn>
                        </p:par>
                        <p:par>
                          <p:cTn id="20" fill="hold">
                            <p:stCondLst>
                              <p:cond delay="1750"/>
                            </p:stCondLst>
                            <p:childTnLst>
                              <p:par>
                                <p:cTn id="21" presetID="23" presetClass="entr" presetSubtype="528" fill="hold" grpId="1"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750" fill="hold"/>
                                        <p:tgtEl>
                                          <p:spTgt spid="4"/>
                                        </p:tgtEl>
                                        <p:attrNameLst>
                                          <p:attrName>ppt_w</p:attrName>
                                        </p:attrNameLst>
                                      </p:cBhvr>
                                      <p:tavLst>
                                        <p:tav tm="0">
                                          <p:val>
                                            <p:fltVal val="0"/>
                                          </p:val>
                                        </p:tav>
                                        <p:tav tm="100000">
                                          <p:val>
                                            <p:strVal val="#ppt_w"/>
                                          </p:val>
                                        </p:tav>
                                      </p:tavLst>
                                    </p:anim>
                                    <p:anim calcmode="lin" valueType="num">
                                      <p:cBhvr>
                                        <p:cTn id="24" dur="750" fill="hold"/>
                                        <p:tgtEl>
                                          <p:spTgt spid="4"/>
                                        </p:tgtEl>
                                        <p:attrNameLst>
                                          <p:attrName>ppt_h</p:attrName>
                                        </p:attrNameLst>
                                      </p:cBhvr>
                                      <p:tavLst>
                                        <p:tav tm="0">
                                          <p:val>
                                            <p:fltVal val="0"/>
                                          </p:val>
                                        </p:tav>
                                        <p:tav tm="100000">
                                          <p:val>
                                            <p:strVal val="#ppt_h"/>
                                          </p:val>
                                        </p:tav>
                                      </p:tavLst>
                                    </p:anim>
                                    <p:anim calcmode="lin" valueType="num">
                                      <p:cBhvr>
                                        <p:cTn id="25" dur="750" fill="hold"/>
                                        <p:tgtEl>
                                          <p:spTgt spid="4"/>
                                        </p:tgtEl>
                                        <p:attrNameLst>
                                          <p:attrName>ppt_x</p:attrName>
                                        </p:attrNameLst>
                                      </p:cBhvr>
                                      <p:tavLst>
                                        <p:tav tm="0">
                                          <p:val>
                                            <p:fltVal val="0.5"/>
                                          </p:val>
                                        </p:tav>
                                        <p:tav tm="100000">
                                          <p:val>
                                            <p:strVal val="#ppt_x"/>
                                          </p:val>
                                        </p:tav>
                                      </p:tavLst>
                                    </p:anim>
                                    <p:anim calcmode="lin" valueType="num">
                                      <p:cBhvr>
                                        <p:cTn id="26" dur="750" fill="hold"/>
                                        <p:tgtEl>
                                          <p:spTgt spid="4"/>
                                        </p:tgtEl>
                                        <p:attrNameLst>
                                          <p:attrName>ppt_y</p:attrName>
                                        </p:attrNameLst>
                                      </p:cBhvr>
                                      <p:tavLst>
                                        <p:tav tm="0">
                                          <p:val>
                                            <p:fltVal val="0.5"/>
                                          </p:val>
                                        </p:tav>
                                        <p:tav tm="100000">
                                          <p:val>
                                            <p:strVal val="#ppt_y"/>
                                          </p:val>
                                        </p:tav>
                                      </p:tavLst>
                                    </p:anim>
                                  </p:childTnLst>
                                </p:cTn>
                              </p:par>
                              <p:par>
                                <p:cTn id="27" presetID="10" presetClass="entr" presetSubtype="0" fill="hold" grpId="0" nodeType="withEffect">
                                  <p:stCondLst>
                                    <p:cond delay="65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42" presetClass="entr" presetSubtype="0" fill="hold" grpId="0" nodeType="withEffect">
                                  <p:stCondLst>
                                    <p:cond delay="65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65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childTnLst>
                          </p:cTn>
                        </p:par>
                        <p:par>
                          <p:cTn id="40" fill="hold">
                            <p:stCondLst>
                              <p:cond delay="3400"/>
                            </p:stCondLst>
                            <p:childTnLst>
                              <p:par>
                                <p:cTn id="41" presetID="23" presetClass="entr" presetSubtype="52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750" fill="hold"/>
                                        <p:tgtEl>
                                          <p:spTgt spid="21"/>
                                        </p:tgtEl>
                                        <p:attrNameLst>
                                          <p:attrName>ppt_w</p:attrName>
                                        </p:attrNameLst>
                                      </p:cBhvr>
                                      <p:tavLst>
                                        <p:tav tm="0">
                                          <p:val>
                                            <p:fltVal val="0"/>
                                          </p:val>
                                        </p:tav>
                                        <p:tav tm="100000">
                                          <p:val>
                                            <p:strVal val="#ppt_w"/>
                                          </p:val>
                                        </p:tav>
                                      </p:tavLst>
                                    </p:anim>
                                    <p:anim calcmode="lin" valueType="num">
                                      <p:cBhvr>
                                        <p:cTn id="44" dur="750" fill="hold"/>
                                        <p:tgtEl>
                                          <p:spTgt spid="21"/>
                                        </p:tgtEl>
                                        <p:attrNameLst>
                                          <p:attrName>ppt_h</p:attrName>
                                        </p:attrNameLst>
                                      </p:cBhvr>
                                      <p:tavLst>
                                        <p:tav tm="0">
                                          <p:val>
                                            <p:fltVal val="0"/>
                                          </p:val>
                                        </p:tav>
                                        <p:tav tm="100000">
                                          <p:val>
                                            <p:strVal val="#ppt_h"/>
                                          </p:val>
                                        </p:tav>
                                      </p:tavLst>
                                    </p:anim>
                                    <p:anim calcmode="lin" valueType="num">
                                      <p:cBhvr>
                                        <p:cTn id="45" dur="750" fill="hold"/>
                                        <p:tgtEl>
                                          <p:spTgt spid="21"/>
                                        </p:tgtEl>
                                        <p:attrNameLst>
                                          <p:attrName>ppt_x</p:attrName>
                                        </p:attrNameLst>
                                      </p:cBhvr>
                                      <p:tavLst>
                                        <p:tav tm="0">
                                          <p:val>
                                            <p:fltVal val="0.5"/>
                                          </p:val>
                                        </p:tav>
                                        <p:tav tm="100000">
                                          <p:val>
                                            <p:strVal val="#ppt_x"/>
                                          </p:val>
                                        </p:tav>
                                      </p:tavLst>
                                    </p:anim>
                                    <p:anim calcmode="lin" valueType="num">
                                      <p:cBhvr>
                                        <p:cTn id="46" dur="750" fill="hold"/>
                                        <p:tgtEl>
                                          <p:spTgt spid="21"/>
                                        </p:tgtEl>
                                        <p:attrNameLst>
                                          <p:attrName>ppt_y</p:attrName>
                                        </p:attrNameLst>
                                      </p:cBhvr>
                                      <p:tavLst>
                                        <p:tav tm="0">
                                          <p:val>
                                            <p:fltVal val="0.5"/>
                                          </p:val>
                                        </p:tav>
                                        <p:tav tm="100000">
                                          <p:val>
                                            <p:strVal val="#ppt_y"/>
                                          </p:val>
                                        </p:tav>
                                      </p:tavLst>
                                    </p:anim>
                                  </p:childTnLst>
                                </p:cTn>
                              </p:par>
                              <p:par>
                                <p:cTn id="47" presetID="10" presetClass="entr" presetSubtype="0" fill="hold" grpId="0" nodeType="withEffect">
                                  <p:stCondLst>
                                    <p:cond delay="65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42" presetClass="entr" presetSubtype="0" fill="hold" grpId="0" nodeType="withEffect">
                                  <p:stCondLst>
                                    <p:cond delay="65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65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1000"/>
                                        <p:tgtEl>
                                          <p:spTgt spid="40"/>
                                        </p:tgtEl>
                                      </p:cBhvr>
                                    </p:animEffect>
                                    <p:anim calcmode="lin" valueType="num">
                                      <p:cBhvr>
                                        <p:cTn id="58" dur="1000" fill="hold"/>
                                        <p:tgtEl>
                                          <p:spTgt spid="40"/>
                                        </p:tgtEl>
                                        <p:attrNameLst>
                                          <p:attrName>ppt_x</p:attrName>
                                        </p:attrNameLst>
                                      </p:cBhvr>
                                      <p:tavLst>
                                        <p:tav tm="0">
                                          <p:val>
                                            <p:strVal val="#ppt_x"/>
                                          </p:val>
                                        </p:tav>
                                        <p:tav tm="100000">
                                          <p:val>
                                            <p:strVal val="#ppt_x"/>
                                          </p:val>
                                        </p:tav>
                                      </p:tavLst>
                                    </p:anim>
                                    <p:anim calcmode="lin" valueType="num">
                                      <p:cBhvr>
                                        <p:cTn id="59" dur="1000" fill="hold"/>
                                        <p:tgtEl>
                                          <p:spTgt spid="40"/>
                                        </p:tgtEl>
                                        <p:attrNameLst>
                                          <p:attrName>ppt_y</p:attrName>
                                        </p:attrNameLst>
                                      </p:cBhvr>
                                      <p:tavLst>
                                        <p:tav tm="0">
                                          <p:val>
                                            <p:strVal val="#ppt_y+.1"/>
                                          </p:val>
                                        </p:tav>
                                        <p:tav tm="100000">
                                          <p:val>
                                            <p:strVal val="#ppt_y"/>
                                          </p:val>
                                        </p:tav>
                                      </p:tavLst>
                                    </p:anim>
                                  </p:childTnLst>
                                </p:cTn>
                              </p:par>
                            </p:childTnLst>
                          </p:cTn>
                        </p:par>
                        <p:par>
                          <p:cTn id="60" fill="hold">
                            <p:stCondLst>
                              <p:cond delay="5050"/>
                            </p:stCondLst>
                            <p:childTnLst>
                              <p:par>
                                <p:cTn id="61" presetID="23" presetClass="entr" presetSubtype="528"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p:cTn id="63" dur="750" fill="hold"/>
                                        <p:tgtEl>
                                          <p:spTgt spid="25"/>
                                        </p:tgtEl>
                                        <p:attrNameLst>
                                          <p:attrName>ppt_w</p:attrName>
                                        </p:attrNameLst>
                                      </p:cBhvr>
                                      <p:tavLst>
                                        <p:tav tm="0">
                                          <p:val>
                                            <p:fltVal val="0"/>
                                          </p:val>
                                        </p:tav>
                                        <p:tav tm="100000">
                                          <p:val>
                                            <p:strVal val="#ppt_w"/>
                                          </p:val>
                                        </p:tav>
                                      </p:tavLst>
                                    </p:anim>
                                    <p:anim calcmode="lin" valueType="num">
                                      <p:cBhvr>
                                        <p:cTn id="64" dur="750" fill="hold"/>
                                        <p:tgtEl>
                                          <p:spTgt spid="25"/>
                                        </p:tgtEl>
                                        <p:attrNameLst>
                                          <p:attrName>ppt_h</p:attrName>
                                        </p:attrNameLst>
                                      </p:cBhvr>
                                      <p:tavLst>
                                        <p:tav tm="0">
                                          <p:val>
                                            <p:fltVal val="0"/>
                                          </p:val>
                                        </p:tav>
                                        <p:tav tm="100000">
                                          <p:val>
                                            <p:strVal val="#ppt_h"/>
                                          </p:val>
                                        </p:tav>
                                      </p:tavLst>
                                    </p:anim>
                                    <p:anim calcmode="lin" valueType="num">
                                      <p:cBhvr>
                                        <p:cTn id="65" dur="750" fill="hold"/>
                                        <p:tgtEl>
                                          <p:spTgt spid="25"/>
                                        </p:tgtEl>
                                        <p:attrNameLst>
                                          <p:attrName>ppt_x</p:attrName>
                                        </p:attrNameLst>
                                      </p:cBhvr>
                                      <p:tavLst>
                                        <p:tav tm="0">
                                          <p:val>
                                            <p:fltVal val="0.5"/>
                                          </p:val>
                                        </p:tav>
                                        <p:tav tm="100000">
                                          <p:val>
                                            <p:strVal val="#ppt_x"/>
                                          </p:val>
                                        </p:tav>
                                      </p:tavLst>
                                    </p:anim>
                                    <p:anim calcmode="lin" valueType="num">
                                      <p:cBhvr>
                                        <p:cTn id="66" dur="750" fill="hold"/>
                                        <p:tgtEl>
                                          <p:spTgt spid="25"/>
                                        </p:tgtEl>
                                        <p:attrNameLst>
                                          <p:attrName>ppt_y</p:attrName>
                                        </p:attrNameLst>
                                      </p:cBhvr>
                                      <p:tavLst>
                                        <p:tav tm="0">
                                          <p:val>
                                            <p:fltVal val="0.5"/>
                                          </p:val>
                                        </p:tav>
                                        <p:tav tm="100000">
                                          <p:val>
                                            <p:strVal val="#ppt_y"/>
                                          </p:val>
                                        </p:tav>
                                      </p:tavLst>
                                    </p:anim>
                                  </p:childTnLst>
                                </p:cTn>
                              </p:par>
                              <p:par>
                                <p:cTn id="67" presetID="10" presetClass="entr" presetSubtype="0" fill="hold" grpId="0" nodeType="withEffect">
                                  <p:stCondLst>
                                    <p:cond delay="650"/>
                                  </p:stCondLst>
                                  <p:childTnLst>
                                    <p:set>
                                      <p:cBhvr>
                                        <p:cTn id="68" dur="1" fill="hold">
                                          <p:stCondLst>
                                            <p:cond delay="0"/>
                                          </p:stCondLst>
                                        </p:cTn>
                                        <p:tgtEl>
                                          <p:spTgt spid="9"/>
                                        </p:tgtEl>
                                        <p:attrNameLst>
                                          <p:attrName>style.visibility</p:attrName>
                                        </p:attrNameLst>
                                      </p:cBhvr>
                                      <p:to>
                                        <p:strVal val="visible"/>
                                      </p:to>
                                    </p:set>
                                    <p:animEffect transition="in" filter="fade">
                                      <p:cBhvr>
                                        <p:cTn id="69" dur="500"/>
                                        <p:tgtEl>
                                          <p:spTgt spid="9"/>
                                        </p:tgtEl>
                                      </p:cBhvr>
                                    </p:animEffect>
                                  </p:childTnLst>
                                </p:cTn>
                              </p:par>
                              <p:par>
                                <p:cTn id="70" presetID="42" presetClass="entr" presetSubtype="0" fill="hold" grpId="0" nodeType="withEffect">
                                  <p:stCondLst>
                                    <p:cond delay="65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65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1000"/>
                                        <p:tgtEl>
                                          <p:spTgt spid="41"/>
                                        </p:tgtEl>
                                      </p:cBhvr>
                                    </p:animEffect>
                                    <p:anim calcmode="lin" valueType="num">
                                      <p:cBhvr>
                                        <p:cTn id="78" dur="1000" fill="hold"/>
                                        <p:tgtEl>
                                          <p:spTgt spid="41"/>
                                        </p:tgtEl>
                                        <p:attrNameLst>
                                          <p:attrName>ppt_x</p:attrName>
                                        </p:attrNameLst>
                                      </p:cBhvr>
                                      <p:tavLst>
                                        <p:tav tm="0">
                                          <p:val>
                                            <p:strVal val="#ppt_x"/>
                                          </p:val>
                                        </p:tav>
                                        <p:tav tm="100000">
                                          <p:val>
                                            <p:strVal val="#ppt_x"/>
                                          </p:val>
                                        </p:tav>
                                      </p:tavLst>
                                    </p:anim>
                                    <p:anim calcmode="lin" valueType="num">
                                      <p:cBhvr>
                                        <p:cTn id="79" dur="1000" fill="hold"/>
                                        <p:tgtEl>
                                          <p:spTgt spid="41"/>
                                        </p:tgtEl>
                                        <p:attrNameLst>
                                          <p:attrName>ppt_y</p:attrName>
                                        </p:attrNameLst>
                                      </p:cBhvr>
                                      <p:tavLst>
                                        <p:tav tm="0">
                                          <p:val>
                                            <p:strVal val="#ppt_y+.1"/>
                                          </p:val>
                                        </p:tav>
                                        <p:tav tm="100000">
                                          <p:val>
                                            <p:strVal val="#ppt_y"/>
                                          </p:val>
                                        </p:tav>
                                      </p:tavLst>
                                    </p:anim>
                                  </p:childTnLst>
                                </p:cTn>
                              </p:par>
                            </p:childTnLst>
                          </p:cTn>
                        </p:par>
                        <p:par>
                          <p:cTn id="80" fill="hold">
                            <p:stCondLst>
                              <p:cond delay="6700"/>
                            </p:stCondLst>
                            <p:childTnLst>
                              <p:par>
                                <p:cTn id="81" presetID="23" presetClass="entr" presetSubtype="528"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p:cTn id="83" dur="750" fill="hold"/>
                                        <p:tgtEl>
                                          <p:spTgt spid="28"/>
                                        </p:tgtEl>
                                        <p:attrNameLst>
                                          <p:attrName>ppt_w</p:attrName>
                                        </p:attrNameLst>
                                      </p:cBhvr>
                                      <p:tavLst>
                                        <p:tav tm="0">
                                          <p:val>
                                            <p:fltVal val="0"/>
                                          </p:val>
                                        </p:tav>
                                        <p:tav tm="100000">
                                          <p:val>
                                            <p:strVal val="#ppt_w"/>
                                          </p:val>
                                        </p:tav>
                                      </p:tavLst>
                                    </p:anim>
                                    <p:anim calcmode="lin" valueType="num">
                                      <p:cBhvr>
                                        <p:cTn id="84" dur="750" fill="hold"/>
                                        <p:tgtEl>
                                          <p:spTgt spid="28"/>
                                        </p:tgtEl>
                                        <p:attrNameLst>
                                          <p:attrName>ppt_h</p:attrName>
                                        </p:attrNameLst>
                                      </p:cBhvr>
                                      <p:tavLst>
                                        <p:tav tm="0">
                                          <p:val>
                                            <p:fltVal val="0"/>
                                          </p:val>
                                        </p:tav>
                                        <p:tav tm="100000">
                                          <p:val>
                                            <p:strVal val="#ppt_h"/>
                                          </p:val>
                                        </p:tav>
                                      </p:tavLst>
                                    </p:anim>
                                    <p:anim calcmode="lin" valueType="num">
                                      <p:cBhvr>
                                        <p:cTn id="85" dur="750" fill="hold"/>
                                        <p:tgtEl>
                                          <p:spTgt spid="28"/>
                                        </p:tgtEl>
                                        <p:attrNameLst>
                                          <p:attrName>ppt_x</p:attrName>
                                        </p:attrNameLst>
                                      </p:cBhvr>
                                      <p:tavLst>
                                        <p:tav tm="0">
                                          <p:val>
                                            <p:fltVal val="0.5"/>
                                          </p:val>
                                        </p:tav>
                                        <p:tav tm="100000">
                                          <p:val>
                                            <p:strVal val="#ppt_x"/>
                                          </p:val>
                                        </p:tav>
                                      </p:tavLst>
                                    </p:anim>
                                    <p:anim calcmode="lin" valueType="num">
                                      <p:cBhvr>
                                        <p:cTn id="86" dur="750" fill="hold"/>
                                        <p:tgtEl>
                                          <p:spTgt spid="28"/>
                                        </p:tgtEl>
                                        <p:attrNameLst>
                                          <p:attrName>ppt_y</p:attrName>
                                        </p:attrNameLst>
                                      </p:cBhvr>
                                      <p:tavLst>
                                        <p:tav tm="0">
                                          <p:val>
                                            <p:fltVal val="0.5"/>
                                          </p:val>
                                        </p:tav>
                                        <p:tav tm="100000">
                                          <p:val>
                                            <p:strVal val="#ppt_y"/>
                                          </p:val>
                                        </p:tav>
                                      </p:tavLst>
                                    </p:anim>
                                  </p:childTnLst>
                                </p:cTn>
                              </p:par>
                              <p:par>
                                <p:cTn id="87" presetID="10" presetClass="entr" presetSubtype="0" fill="hold" grpId="0" nodeType="withEffect">
                                  <p:stCondLst>
                                    <p:cond delay="65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500"/>
                                        <p:tgtEl>
                                          <p:spTgt spid="30"/>
                                        </p:tgtEl>
                                      </p:cBhvr>
                                    </p:animEffect>
                                  </p:childTnLst>
                                </p:cTn>
                              </p:par>
                              <p:par>
                                <p:cTn id="90" presetID="42" presetClass="entr" presetSubtype="0" fill="hold" grpId="0" nodeType="withEffect">
                                  <p:stCondLst>
                                    <p:cond delay="65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1000"/>
                                        <p:tgtEl>
                                          <p:spTgt spid="33"/>
                                        </p:tgtEl>
                                      </p:cBhvr>
                                    </p:animEffect>
                                    <p:anim calcmode="lin" valueType="num">
                                      <p:cBhvr>
                                        <p:cTn id="93" dur="1000" fill="hold"/>
                                        <p:tgtEl>
                                          <p:spTgt spid="33"/>
                                        </p:tgtEl>
                                        <p:attrNameLst>
                                          <p:attrName>ppt_x</p:attrName>
                                        </p:attrNameLst>
                                      </p:cBhvr>
                                      <p:tavLst>
                                        <p:tav tm="0">
                                          <p:val>
                                            <p:strVal val="#ppt_x"/>
                                          </p:val>
                                        </p:tav>
                                        <p:tav tm="100000">
                                          <p:val>
                                            <p:strVal val="#ppt_x"/>
                                          </p:val>
                                        </p:tav>
                                      </p:tavLst>
                                    </p:anim>
                                    <p:anim calcmode="lin" valueType="num">
                                      <p:cBhvr>
                                        <p:cTn id="94" dur="1000" fill="hold"/>
                                        <p:tgtEl>
                                          <p:spTgt spid="3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650"/>
                                  </p:stCondLst>
                                  <p:childTnLst>
                                    <p:set>
                                      <p:cBhvr>
                                        <p:cTn id="96" dur="1" fill="hold">
                                          <p:stCondLst>
                                            <p:cond delay="0"/>
                                          </p:stCondLst>
                                        </p:cTn>
                                        <p:tgtEl>
                                          <p:spTgt spid="42"/>
                                        </p:tgtEl>
                                        <p:attrNameLst>
                                          <p:attrName>style.visibility</p:attrName>
                                        </p:attrNameLst>
                                      </p:cBhvr>
                                      <p:to>
                                        <p:strVal val="visible"/>
                                      </p:to>
                                    </p:set>
                                    <p:animEffect transition="in" filter="fade">
                                      <p:cBhvr>
                                        <p:cTn id="97" dur="1000"/>
                                        <p:tgtEl>
                                          <p:spTgt spid="42"/>
                                        </p:tgtEl>
                                      </p:cBhvr>
                                    </p:animEffect>
                                    <p:anim calcmode="lin" valueType="num">
                                      <p:cBhvr>
                                        <p:cTn id="98" dur="1000" fill="hold"/>
                                        <p:tgtEl>
                                          <p:spTgt spid="42"/>
                                        </p:tgtEl>
                                        <p:attrNameLst>
                                          <p:attrName>ppt_x</p:attrName>
                                        </p:attrNameLst>
                                      </p:cBhvr>
                                      <p:tavLst>
                                        <p:tav tm="0">
                                          <p:val>
                                            <p:strVal val="#ppt_x"/>
                                          </p:val>
                                        </p:tav>
                                        <p:tav tm="100000">
                                          <p:val>
                                            <p:strVal val="#ppt_x"/>
                                          </p:val>
                                        </p:tav>
                                      </p:tavLst>
                                    </p:anim>
                                    <p:anim calcmode="lin" valueType="num">
                                      <p:cBhvr>
                                        <p:cTn id="9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2" animBg="1"/>
      <p:bldP spid="14" grpId="0"/>
      <p:bldP spid="10" grpId="2"/>
      <p:bldP spid="23" grpId="1"/>
      <p:bldP spid="4" grpId="1" animBg="1"/>
      <p:bldP spid="6" grpId="0"/>
      <p:bldP spid="21" grpId="0" animBg="1"/>
      <p:bldP spid="22" grpId="0"/>
      <p:bldP spid="25" grpId="0" animBg="1"/>
      <p:bldP spid="9" grpId="0"/>
      <p:bldP spid="28" grpId="0" animBg="1"/>
      <p:bldP spid="30" grpId="0"/>
      <p:bldP spid="5" grpId="0"/>
      <p:bldP spid="29" grpId="0"/>
      <p:bldP spid="32" grpId="0"/>
      <p:bldP spid="33" grpId="0"/>
      <p:bldP spid="24" grpId="0"/>
      <p:bldP spid="40" grpId="0"/>
      <p:bldP spid="41" grpId="0"/>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DDAC8322-E602-4760-AB1D-A68C25EE1A26}"/>
              </a:ext>
            </a:extLst>
          </p:cNvPr>
          <p:cNvGrpSpPr/>
          <p:nvPr/>
        </p:nvGrpSpPr>
        <p:grpSpPr>
          <a:xfrm>
            <a:off x="0" y="0"/>
            <a:ext cx="12192000" cy="6858000"/>
            <a:chOff x="0" y="0"/>
            <a:chExt cx="12192000" cy="6858000"/>
          </a:xfrm>
        </p:grpSpPr>
        <p:sp>
          <p:nvSpPr>
            <p:cNvPr id="19" name="矩形 18">
              <a:extLst>
                <a:ext uri="{FF2B5EF4-FFF2-40B4-BE49-F238E27FC236}">
                  <a16:creationId xmlns:a16="http://schemas.microsoft.com/office/drawing/2014/main" xmlns="" id="{67767415-78C7-4CF7-ABBA-B1E702960171}"/>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a:extLst>
                <a:ext uri="{FF2B5EF4-FFF2-40B4-BE49-F238E27FC236}">
                  <a16:creationId xmlns:a16="http://schemas.microsoft.com/office/drawing/2014/main" xmlns="" id="{DB7A7E95-AEA4-4535-A62D-CDE804D03B54}"/>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组合 20">
              <a:extLst>
                <a:ext uri="{FF2B5EF4-FFF2-40B4-BE49-F238E27FC236}">
                  <a16:creationId xmlns:a16="http://schemas.microsoft.com/office/drawing/2014/main" xmlns="" id="{44E867C7-62B1-4221-9918-B52F184DAAD9}"/>
                </a:ext>
              </a:extLst>
            </p:cNvPr>
            <p:cNvGrpSpPr/>
            <p:nvPr/>
          </p:nvGrpSpPr>
          <p:grpSpPr>
            <a:xfrm>
              <a:off x="1001335" y="0"/>
              <a:ext cx="10192640" cy="6059658"/>
              <a:chOff x="1001335" y="0"/>
              <a:chExt cx="10192640" cy="6059658"/>
            </a:xfrm>
          </p:grpSpPr>
          <p:grpSp>
            <p:nvGrpSpPr>
              <p:cNvPr id="22" name="组合 21">
                <a:extLst>
                  <a:ext uri="{FF2B5EF4-FFF2-40B4-BE49-F238E27FC236}">
                    <a16:creationId xmlns:a16="http://schemas.microsoft.com/office/drawing/2014/main" xmlns="" id="{0F144C7D-D492-4564-B90E-D4A0B5B0C94A}"/>
                  </a:ext>
                </a:extLst>
              </p:cNvPr>
              <p:cNvGrpSpPr/>
              <p:nvPr/>
            </p:nvGrpSpPr>
            <p:grpSpPr>
              <a:xfrm>
                <a:off x="1008185" y="0"/>
                <a:ext cx="10175630" cy="6059658"/>
                <a:chOff x="1008185" y="0"/>
                <a:chExt cx="10175630" cy="6059658"/>
              </a:xfrm>
            </p:grpSpPr>
            <p:sp>
              <p:nvSpPr>
                <p:cNvPr id="25" name="矩形 24">
                  <a:extLst>
                    <a:ext uri="{FF2B5EF4-FFF2-40B4-BE49-F238E27FC236}">
                      <a16:creationId xmlns:a16="http://schemas.microsoft.com/office/drawing/2014/main" xmlns="" id="{F055A6DA-A035-47AB-B01F-6C5369DB69AB}"/>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a:extLst>
                    <a:ext uri="{FF2B5EF4-FFF2-40B4-BE49-F238E27FC236}">
                      <a16:creationId xmlns:a16="http://schemas.microsoft.com/office/drawing/2014/main" xmlns="" id="{BA72E579-21B7-450C-8808-CBBA4274665A}"/>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7" name="椭圆 26">
                  <a:extLst>
                    <a:ext uri="{FF2B5EF4-FFF2-40B4-BE49-F238E27FC236}">
                      <a16:creationId xmlns:a16="http://schemas.microsoft.com/office/drawing/2014/main" xmlns="" id="{382ED6A4-871A-42E0-9FBF-C2CEB0D07F5D}"/>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a16="http://schemas.microsoft.com/office/drawing/2014/main" xmlns="" id="{FD675576-32DC-49CF-9D7C-99FAC2055056}"/>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9" name="椭圆 28">
                  <a:extLst>
                    <a:ext uri="{FF2B5EF4-FFF2-40B4-BE49-F238E27FC236}">
                      <a16:creationId xmlns:a16="http://schemas.microsoft.com/office/drawing/2014/main" xmlns="" id="{F16026EE-E3CD-4DE0-8517-1DC66CC42794}"/>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a:extLst>
                  <a:ext uri="{FF2B5EF4-FFF2-40B4-BE49-F238E27FC236}">
                    <a16:creationId xmlns:a16="http://schemas.microsoft.com/office/drawing/2014/main" xmlns="" id="{522B5C07-610F-4D20-BAFF-8C0E4961B8AE}"/>
                  </a:ext>
                </a:extLst>
              </p:cNvPr>
              <p:cNvSpPr/>
              <p:nvPr/>
            </p:nvSpPr>
            <p:spPr>
              <a:xfrm>
                <a:off x="1001335" y="1965959"/>
                <a:ext cx="2305170" cy="292608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47BB9447-4B88-42A8-BE80-27138EB3B7AA}"/>
                  </a:ext>
                </a:extLst>
              </p:cNvPr>
              <p:cNvSpPr/>
              <p:nvPr/>
            </p:nvSpPr>
            <p:spPr>
              <a:xfrm>
                <a:off x="8888805" y="1956581"/>
                <a:ext cx="2305170" cy="2926080"/>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文本框 13">
            <a:extLst>
              <a:ext uri="{FF2B5EF4-FFF2-40B4-BE49-F238E27FC236}">
                <a16:creationId xmlns:a16="http://schemas.microsoft.com/office/drawing/2014/main" xmlns="" id="{7AC67B01-4AD7-46A0-AE84-B45F0C5BB09F}"/>
              </a:ext>
            </a:extLst>
          </p:cNvPr>
          <p:cNvSpPr txBox="1"/>
          <p:nvPr/>
        </p:nvSpPr>
        <p:spPr>
          <a:xfrm>
            <a:off x="1166555" y="1546844"/>
            <a:ext cx="1974730" cy="3154710"/>
          </a:xfrm>
          <a:prstGeom prst="rect">
            <a:avLst/>
          </a:prstGeom>
          <a:noFill/>
        </p:spPr>
        <p:txBody>
          <a:bodyPr wrap="square" rtlCol="0">
            <a:spAutoFit/>
          </a:bodyPr>
          <a:lstStyle/>
          <a:p>
            <a:pPr algn="ctr"/>
            <a:r>
              <a:rPr lang="en-US" altLang="zh-CN" sz="19900" dirty="0">
                <a:solidFill>
                  <a:schemeClr val="tx1">
                    <a:lumMod val="85000"/>
                    <a:lumOff val="15000"/>
                  </a:schemeClr>
                </a:solidFill>
                <a:latin typeface="潮字社小石简" panose="02010604000000000000" pitchFamily="2" charset="-122"/>
                <a:ea typeface="潮字社小石简" panose="02010604000000000000" pitchFamily="2" charset="-122"/>
              </a:rPr>
              <a:t>0</a:t>
            </a:r>
            <a:endParaRPr lang="zh-CN" altLang="en-US" sz="19900" dirty="0">
              <a:solidFill>
                <a:schemeClr val="tx1">
                  <a:lumMod val="85000"/>
                  <a:lumOff val="15000"/>
                </a:schemeClr>
              </a:solidFill>
              <a:latin typeface="潮字社小石简" panose="02010604000000000000" pitchFamily="2" charset="-122"/>
              <a:ea typeface="潮字社小石简" panose="02010604000000000000" pitchFamily="2" charset="-122"/>
            </a:endParaRPr>
          </a:p>
        </p:txBody>
      </p:sp>
      <p:sp>
        <p:nvSpPr>
          <p:cNvPr id="15" name="文本框 14">
            <a:extLst>
              <a:ext uri="{FF2B5EF4-FFF2-40B4-BE49-F238E27FC236}">
                <a16:creationId xmlns:a16="http://schemas.microsoft.com/office/drawing/2014/main" xmlns="" id="{03AB1783-031D-428B-B1F6-5140D2768D96}"/>
              </a:ext>
            </a:extLst>
          </p:cNvPr>
          <p:cNvSpPr txBox="1"/>
          <p:nvPr/>
        </p:nvSpPr>
        <p:spPr>
          <a:xfrm>
            <a:off x="9054025" y="1546844"/>
            <a:ext cx="1974730" cy="3154710"/>
          </a:xfrm>
          <a:prstGeom prst="rect">
            <a:avLst/>
          </a:prstGeom>
          <a:noFill/>
        </p:spPr>
        <p:txBody>
          <a:bodyPr wrap="square" rtlCol="0">
            <a:spAutoFit/>
          </a:bodyPr>
          <a:lstStyle/>
          <a:p>
            <a:pPr algn="ctr"/>
            <a:r>
              <a:rPr lang="en-US" altLang="zh-CN" sz="19900" dirty="0">
                <a:solidFill>
                  <a:schemeClr val="bg1"/>
                </a:solidFill>
                <a:latin typeface="潮字社小石简" panose="02010604000000000000" pitchFamily="2" charset="-122"/>
                <a:ea typeface="潮字社小石简" panose="02010604000000000000" pitchFamily="2" charset="-122"/>
              </a:rPr>
              <a:t>1</a:t>
            </a:r>
            <a:endParaRPr lang="zh-CN" altLang="en-US" sz="19900" dirty="0">
              <a:solidFill>
                <a:schemeClr val="bg1"/>
              </a:solidFill>
              <a:latin typeface="潮字社小石简" panose="02010604000000000000" pitchFamily="2" charset="-122"/>
              <a:ea typeface="潮字社小石简" panose="02010604000000000000" pitchFamily="2" charset="-122"/>
            </a:endParaRPr>
          </a:p>
        </p:txBody>
      </p:sp>
      <p:sp>
        <p:nvSpPr>
          <p:cNvPr id="16" name="文本框 15">
            <a:extLst>
              <a:ext uri="{FF2B5EF4-FFF2-40B4-BE49-F238E27FC236}">
                <a16:creationId xmlns:a16="http://schemas.microsoft.com/office/drawing/2014/main" xmlns="" id="{D4C21DB7-2B86-46F8-8B4D-769EE8AA3AA1}"/>
              </a:ext>
            </a:extLst>
          </p:cNvPr>
          <p:cNvSpPr txBox="1"/>
          <p:nvPr/>
        </p:nvSpPr>
        <p:spPr>
          <a:xfrm>
            <a:off x="3996139" y="3273848"/>
            <a:ext cx="4213359" cy="830997"/>
          </a:xfrm>
          <a:prstGeom prst="rect">
            <a:avLst/>
          </a:prstGeom>
          <a:noFill/>
        </p:spPr>
        <p:txBody>
          <a:bodyPr wrap="square" rtlCol="0">
            <a:spAutoFit/>
          </a:bodyPr>
          <a:lstStyle/>
          <a:p>
            <a:pPr algn="ctr"/>
            <a:r>
              <a:rPr lang="zh-CN" altLang="en-US" sz="4800" b="1" dirty="0">
                <a:solidFill>
                  <a:schemeClr val="tx1">
                    <a:lumMod val="85000"/>
                    <a:lumOff val="15000"/>
                  </a:schemeClr>
                </a:solidFill>
                <a:latin typeface="+mn-ea"/>
              </a:rPr>
              <a:t>年度工作概述</a:t>
            </a:r>
          </a:p>
        </p:txBody>
      </p:sp>
      <p:sp>
        <p:nvSpPr>
          <p:cNvPr id="17" name="文本框 16">
            <a:extLst>
              <a:ext uri="{FF2B5EF4-FFF2-40B4-BE49-F238E27FC236}">
                <a16:creationId xmlns:a16="http://schemas.microsoft.com/office/drawing/2014/main" xmlns="" id="{A36DD933-76EC-481F-9741-5E39F42B604A}"/>
              </a:ext>
            </a:extLst>
          </p:cNvPr>
          <p:cNvSpPr txBox="1"/>
          <p:nvPr/>
        </p:nvSpPr>
        <p:spPr>
          <a:xfrm>
            <a:off x="3996139" y="2643845"/>
            <a:ext cx="4213359" cy="461665"/>
          </a:xfrm>
          <a:prstGeom prst="rect">
            <a:avLst/>
          </a:prstGeom>
          <a:noFill/>
        </p:spPr>
        <p:txBody>
          <a:bodyPr wrap="square" rtlCol="0">
            <a:spAutoFit/>
          </a:bodyPr>
          <a:lstStyle/>
          <a:p>
            <a:pPr algn="ctr"/>
            <a:r>
              <a:rPr lang="en-US" altLang="zh-CN" sz="2400" b="1" dirty="0">
                <a:solidFill>
                  <a:schemeClr val="tx1">
                    <a:lumMod val="85000"/>
                    <a:lumOff val="15000"/>
                  </a:schemeClr>
                </a:solidFill>
                <a:latin typeface="+mn-ea"/>
              </a:rPr>
              <a:t>THE</a:t>
            </a:r>
            <a:r>
              <a:rPr lang="zh-CN" altLang="en-US" sz="2400" b="1" dirty="0">
                <a:solidFill>
                  <a:schemeClr val="tx1">
                    <a:lumMod val="85000"/>
                    <a:lumOff val="15000"/>
                  </a:schemeClr>
                </a:solidFill>
                <a:latin typeface="+mn-ea"/>
              </a:rPr>
              <a:t> </a:t>
            </a:r>
            <a:r>
              <a:rPr lang="en-US" altLang="zh-CN" sz="2400" b="1" dirty="0">
                <a:solidFill>
                  <a:schemeClr val="tx1">
                    <a:lumMod val="85000"/>
                    <a:lumOff val="15000"/>
                  </a:schemeClr>
                </a:solidFill>
                <a:latin typeface="+mn-ea"/>
              </a:rPr>
              <a:t>PART</a:t>
            </a:r>
            <a:r>
              <a:rPr lang="zh-CN" altLang="en-US" sz="2400" b="1" dirty="0">
                <a:solidFill>
                  <a:schemeClr val="tx1">
                    <a:lumMod val="85000"/>
                    <a:lumOff val="15000"/>
                  </a:schemeClr>
                </a:solidFill>
                <a:latin typeface="+mn-ea"/>
              </a:rPr>
              <a:t> </a:t>
            </a:r>
            <a:r>
              <a:rPr lang="en-US" altLang="zh-CN" sz="2400" b="1" dirty="0">
                <a:solidFill>
                  <a:schemeClr val="tx1">
                    <a:lumMod val="85000"/>
                    <a:lumOff val="15000"/>
                  </a:schemeClr>
                </a:solidFill>
                <a:latin typeface="+mn-ea"/>
              </a:rPr>
              <a:t>ONE</a:t>
            </a:r>
            <a:endParaRPr lang="zh-CN" altLang="en-US" sz="2400" b="1" dirty="0">
              <a:solidFill>
                <a:schemeClr val="tx1">
                  <a:lumMod val="85000"/>
                  <a:lumOff val="15000"/>
                </a:schemeClr>
              </a:solidFill>
              <a:latin typeface="+mn-ea"/>
            </a:endParaRPr>
          </a:p>
        </p:txBody>
      </p:sp>
    </p:spTree>
    <p:extLst>
      <p:ext uri="{BB962C8B-B14F-4D97-AF65-F5344CB8AC3E}">
        <p14:creationId xmlns:p14="http://schemas.microsoft.com/office/powerpoint/2010/main" val="40579328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advTm="1500">
        <p15:prstTrans prst="drape"/>
      </p:transition>
    </mc:Choice>
    <mc:Fallback xmlns="">
      <p:transition spd="slow" advClick="0" advTm="1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strVal val="#ppt_w*0.70"/>
                                          </p:val>
                                        </p:tav>
                                        <p:tav tm="100000">
                                          <p:val>
                                            <p:strVal val="#ppt_w"/>
                                          </p:val>
                                        </p:tav>
                                      </p:tavLst>
                                    </p:anim>
                                    <p:anim calcmode="lin" valueType="num">
                                      <p:cBhvr>
                                        <p:cTn id="8" dur="750" fill="hold"/>
                                        <p:tgtEl>
                                          <p:spTgt spid="17"/>
                                        </p:tgtEl>
                                        <p:attrNameLst>
                                          <p:attrName>ppt_h</p:attrName>
                                        </p:attrNameLst>
                                      </p:cBhvr>
                                      <p:tavLst>
                                        <p:tav tm="0">
                                          <p:val>
                                            <p:strVal val="#ppt_h"/>
                                          </p:val>
                                        </p:tav>
                                        <p:tav tm="100000">
                                          <p:val>
                                            <p:strVal val="#ppt_h"/>
                                          </p:val>
                                        </p:tav>
                                      </p:tavLst>
                                    </p:anim>
                                    <p:animEffect transition="in" filter="fade">
                                      <p:cBhvr>
                                        <p:cTn id="9" dur="750"/>
                                        <p:tgtEl>
                                          <p:spTgt spid="17"/>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750" fill="hold"/>
                                        <p:tgtEl>
                                          <p:spTgt spid="16"/>
                                        </p:tgtEl>
                                        <p:attrNameLst>
                                          <p:attrName>ppt_w</p:attrName>
                                        </p:attrNameLst>
                                      </p:cBhvr>
                                      <p:tavLst>
                                        <p:tav tm="0">
                                          <p:val>
                                            <p:strVal val="#ppt_w*0.70"/>
                                          </p:val>
                                        </p:tav>
                                        <p:tav tm="100000">
                                          <p:val>
                                            <p:strVal val="#ppt_w"/>
                                          </p:val>
                                        </p:tav>
                                      </p:tavLst>
                                    </p:anim>
                                    <p:anim calcmode="lin" valueType="num">
                                      <p:cBhvr>
                                        <p:cTn id="13" dur="750" fill="hold"/>
                                        <p:tgtEl>
                                          <p:spTgt spid="16"/>
                                        </p:tgtEl>
                                        <p:attrNameLst>
                                          <p:attrName>ppt_h</p:attrName>
                                        </p:attrNameLst>
                                      </p:cBhvr>
                                      <p:tavLst>
                                        <p:tav tm="0">
                                          <p:val>
                                            <p:strVal val="#ppt_h"/>
                                          </p:val>
                                        </p:tav>
                                        <p:tav tm="100000">
                                          <p:val>
                                            <p:strVal val="#ppt_h"/>
                                          </p:val>
                                        </p:tav>
                                      </p:tavLst>
                                    </p:anim>
                                    <p:animEffect transition="in" filter="fade">
                                      <p:cBhvr>
                                        <p:cTn id="14"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xmlns="" id="{0DB506DE-ADB0-43E8-8ADC-FC974B6B2ED2}"/>
              </a:ext>
            </a:extLst>
          </p:cNvPr>
          <p:cNvGrpSpPr/>
          <p:nvPr/>
        </p:nvGrpSpPr>
        <p:grpSpPr>
          <a:xfrm>
            <a:off x="0" y="0"/>
            <a:ext cx="12192000" cy="6858000"/>
            <a:chOff x="0" y="0"/>
            <a:chExt cx="12192000" cy="6858000"/>
          </a:xfrm>
        </p:grpSpPr>
        <p:sp>
          <p:nvSpPr>
            <p:cNvPr id="39" name="矩形 38">
              <a:extLst>
                <a:ext uri="{FF2B5EF4-FFF2-40B4-BE49-F238E27FC236}">
                  <a16:creationId xmlns:a16="http://schemas.microsoft.com/office/drawing/2014/main" xmlns="" id="{B5F440B7-22D2-4066-A8F5-6510238874C0}"/>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39">
              <a:extLst>
                <a:ext uri="{FF2B5EF4-FFF2-40B4-BE49-F238E27FC236}">
                  <a16:creationId xmlns:a16="http://schemas.microsoft.com/office/drawing/2014/main" xmlns="" id="{56BCDF7C-F84F-4A23-A2F1-5B94740EEE3E}"/>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1" name="组合 40">
              <a:extLst>
                <a:ext uri="{FF2B5EF4-FFF2-40B4-BE49-F238E27FC236}">
                  <a16:creationId xmlns:a16="http://schemas.microsoft.com/office/drawing/2014/main" xmlns="" id="{805FF544-B9C1-47F3-A4E0-06C32DAFC61A}"/>
                </a:ext>
              </a:extLst>
            </p:cNvPr>
            <p:cNvGrpSpPr/>
            <p:nvPr/>
          </p:nvGrpSpPr>
          <p:grpSpPr>
            <a:xfrm>
              <a:off x="1008185" y="0"/>
              <a:ext cx="10175630" cy="6059658"/>
              <a:chOff x="1008185" y="0"/>
              <a:chExt cx="10175630" cy="6059658"/>
            </a:xfrm>
          </p:grpSpPr>
          <p:sp>
            <p:nvSpPr>
              <p:cNvPr id="42" name="矩形 41">
                <a:extLst>
                  <a:ext uri="{FF2B5EF4-FFF2-40B4-BE49-F238E27FC236}">
                    <a16:creationId xmlns:a16="http://schemas.microsoft.com/office/drawing/2014/main" xmlns="" id="{29C76B5B-EB7B-4047-950C-013C900F9C11}"/>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a:extLst>
                  <a:ext uri="{FF2B5EF4-FFF2-40B4-BE49-F238E27FC236}">
                    <a16:creationId xmlns:a16="http://schemas.microsoft.com/office/drawing/2014/main" xmlns="" id="{FA490B9E-CAA0-453D-AB61-2CDBCE64D6E8}"/>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4" name="椭圆 43">
                <a:extLst>
                  <a:ext uri="{FF2B5EF4-FFF2-40B4-BE49-F238E27FC236}">
                    <a16:creationId xmlns:a16="http://schemas.microsoft.com/office/drawing/2014/main" xmlns="" id="{F28179B5-A0D9-4313-B4BF-CCD7E78A0049}"/>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a:extLst>
                  <a:ext uri="{FF2B5EF4-FFF2-40B4-BE49-F238E27FC236}">
                    <a16:creationId xmlns:a16="http://schemas.microsoft.com/office/drawing/2014/main" xmlns="" id="{D99DAE49-FBCF-43CF-B654-312860F202C0}"/>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6" name="椭圆 45">
                <a:extLst>
                  <a:ext uri="{FF2B5EF4-FFF2-40B4-BE49-F238E27FC236}">
                    <a16:creationId xmlns:a16="http://schemas.microsoft.com/office/drawing/2014/main" xmlns="" id="{1570B95B-99E1-4A51-911D-AB35D284CF2C}"/>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 name="等腰三角形 4">
            <a:extLst>
              <a:ext uri="{FF2B5EF4-FFF2-40B4-BE49-F238E27FC236}">
                <a16:creationId xmlns:a16="http://schemas.microsoft.com/office/drawing/2014/main" xmlns="" id="{5E3CCAB1-3ED5-4E48-9820-37B7F0FD227E}"/>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CDDE7035-ECA5-47F7-9E1A-06D37F30A206}"/>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01</a:t>
            </a:r>
            <a:endParaRPr lang="zh-CN" altLang="en-US" sz="3200" dirty="0">
              <a:solidFill>
                <a:schemeClr val="tx1">
                  <a:lumMod val="95000"/>
                  <a:lumOff val="5000"/>
                </a:schemeClr>
              </a:solidFill>
              <a:latin typeface="+mj-lt"/>
            </a:endParaRPr>
          </a:p>
        </p:txBody>
      </p:sp>
      <p:sp>
        <p:nvSpPr>
          <p:cNvPr id="8" name="矩形 7">
            <a:extLst>
              <a:ext uri="{FF2B5EF4-FFF2-40B4-BE49-F238E27FC236}">
                <a16:creationId xmlns:a16="http://schemas.microsoft.com/office/drawing/2014/main" xmlns="" id="{5622F397-6BA6-4934-ABAB-0E9535FFFF37}"/>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565C6311-EEF8-4313-8E04-46F3ADFCF796}"/>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年度工作概述</a:t>
            </a:r>
            <a:endParaRPr lang="en-US" altLang="zh-CN" sz="3200" dirty="0">
              <a:latin typeface="+mj-ea"/>
              <a:ea typeface="+mj-ea"/>
            </a:endParaRPr>
          </a:p>
        </p:txBody>
      </p:sp>
      <p:pic>
        <p:nvPicPr>
          <p:cNvPr id="23" name="图片 22">
            <a:extLst>
              <a:ext uri="{FF2B5EF4-FFF2-40B4-BE49-F238E27FC236}">
                <a16:creationId xmlns:a16="http://schemas.microsoft.com/office/drawing/2014/main" xmlns="" id="{7D80E527-861D-4FAB-B998-E02E079E9B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70940" y="2225329"/>
            <a:ext cx="3039699" cy="2885540"/>
          </a:xfrm>
          <a:prstGeom prst="rect">
            <a:avLst/>
          </a:prstGeom>
        </p:spPr>
      </p:pic>
      <p:sp>
        <p:nvSpPr>
          <p:cNvPr id="26" name="文本框 25">
            <a:extLst>
              <a:ext uri="{FF2B5EF4-FFF2-40B4-BE49-F238E27FC236}">
                <a16:creationId xmlns:a16="http://schemas.microsoft.com/office/drawing/2014/main" xmlns="" id="{527F12F8-C390-4E82-A83A-4C3C2AC28006}"/>
              </a:ext>
            </a:extLst>
          </p:cNvPr>
          <p:cNvSpPr txBox="1"/>
          <p:nvPr/>
        </p:nvSpPr>
        <p:spPr>
          <a:xfrm>
            <a:off x="1983997" y="2269218"/>
            <a:ext cx="2891653" cy="538609"/>
          </a:xfrm>
          <a:prstGeom prst="rect">
            <a:avLst/>
          </a:prstGeom>
          <a:noFill/>
        </p:spPr>
        <p:txBody>
          <a:bodyPr wrap="square" rtlCol="0">
            <a:spAutoFit/>
          </a:bodyPr>
          <a:lstStyle/>
          <a:p>
            <a:r>
              <a:rPr lang="zh-CN" altLang="en-US" sz="2900" dirty="0">
                <a:latin typeface="+mj-ea"/>
                <a:ea typeface="+mj-ea"/>
              </a:rPr>
              <a:t>概述总结</a:t>
            </a:r>
            <a:endParaRPr lang="en-US" altLang="zh-CN" sz="2900" dirty="0">
              <a:latin typeface="+mj-ea"/>
              <a:ea typeface="+mj-ea"/>
            </a:endParaRPr>
          </a:p>
        </p:txBody>
      </p:sp>
      <p:sp>
        <p:nvSpPr>
          <p:cNvPr id="27" name="矩形 26">
            <a:extLst>
              <a:ext uri="{FF2B5EF4-FFF2-40B4-BE49-F238E27FC236}">
                <a16:creationId xmlns:a16="http://schemas.microsoft.com/office/drawing/2014/main" xmlns="" id="{D7B7C2F2-921F-4EA4-86D8-8D66DB6D522A}"/>
              </a:ext>
            </a:extLst>
          </p:cNvPr>
          <p:cNvSpPr/>
          <p:nvPr/>
        </p:nvSpPr>
        <p:spPr>
          <a:xfrm>
            <a:off x="2086400" y="2880115"/>
            <a:ext cx="1295903" cy="4571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xmlns="" id="{782D03C5-71F6-4D01-85F6-63BC0F54B20C}"/>
              </a:ext>
            </a:extLst>
          </p:cNvPr>
          <p:cNvSpPr txBox="1"/>
          <p:nvPr/>
        </p:nvSpPr>
        <p:spPr>
          <a:xfrm>
            <a:off x="1983997" y="3263872"/>
            <a:ext cx="2335910" cy="400110"/>
          </a:xfrm>
          <a:prstGeom prst="rect">
            <a:avLst/>
          </a:prstGeom>
          <a:noFill/>
        </p:spPr>
        <p:txBody>
          <a:bodyPr wrap="square" rtlCol="0">
            <a:spAutoFit/>
          </a:bodyPr>
          <a:lstStyle/>
          <a:p>
            <a:r>
              <a:rPr lang="zh-CN" altLang="en-US" sz="2000" b="1" dirty="0">
                <a:solidFill>
                  <a:schemeClr val="tx1">
                    <a:lumMod val="95000"/>
                    <a:lumOff val="5000"/>
                  </a:schemeClr>
                </a:solidFill>
              </a:rPr>
              <a:t>请添加你的文字</a:t>
            </a:r>
          </a:p>
        </p:txBody>
      </p:sp>
      <p:sp>
        <p:nvSpPr>
          <p:cNvPr id="32" name="文本框 31">
            <a:extLst>
              <a:ext uri="{FF2B5EF4-FFF2-40B4-BE49-F238E27FC236}">
                <a16:creationId xmlns:a16="http://schemas.microsoft.com/office/drawing/2014/main" xmlns="" id="{C78EA43E-E574-4338-98B1-14B5F40A00FC}"/>
              </a:ext>
            </a:extLst>
          </p:cNvPr>
          <p:cNvSpPr txBox="1"/>
          <p:nvPr/>
        </p:nvSpPr>
        <p:spPr>
          <a:xfrm>
            <a:off x="1983997" y="3926240"/>
            <a:ext cx="2335910" cy="400110"/>
          </a:xfrm>
          <a:prstGeom prst="rect">
            <a:avLst/>
          </a:prstGeom>
          <a:noFill/>
        </p:spPr>
        <p:txBody>
          <a:bodyPr wrap="square" rtlCol="0">
            <a:spAutoFit/>
          </a:bodyPr>
          <a:lstStyle/>
          <a:p>
            <a:r>
              <a:rPr lang="zh-CN" altLang="en-US" sz="2000" b="1" dirty="0">
                <a:solidFill>
                  <a:schemeClr val="tx1">
                    <a:lumMod val="95000"/>
                    <a:lumOff val="5000"/>
                  </a:schemeClr>
                </a:solidFill>
              </a:rPr>
              <a:t>请添加你的文字</a:t>
            </a:r>
          </a:p>
        </p:txBody>
      </p:sp>
      <p:sp>
        <p:nvSpPr>
          <p:cNvPr id="33" name="文本框 32">
            <a:extLst>
              <a:ext uri="{FF2B5EF4-FFF2-40B4-BE49-F238E27FC236}">
                <a16:creationId xmlns:a16="http://schemas.microsoft.com/office/drawing/2014/main" xmlns="" id="{70B6BC86-72A8-46CD-9C7A-06424EA5A3F6}"/>
              </a:ext>
            </a:extLst>
          </p:cNvPr>
          <p:cNvSpPr txBox="1"/>
          <p:nvPr/>
        </p:nvSpPr>
        <p:spPr>
          <a:xfrm>
            <a:off x="1983997" y="4588607"/>
            <a:ext cx="2335910" cy="400110"/>
          </a:xfrm>
          <a:prstGeom prst="rect">
            <a:avLst/>
          </a:prstGeom>
          <a:noFill/>
        </p:spPr>
        <p:txBody>
          <a:bodyPr wrap="square" rtlCol="0">
            <a:spAutoFit/>
          </a:bodyPr>
          <a:lstStyle/>
          <a:p>
            <a:r>
              <a:rPr lang="zh-CN" altLang="en-US" sz="2000" b="1" dirty="0">
                <a:solidFill>
                  <a:schemeClr val="tx1">
                    <a:lumMod val="95000"/>
                    <a:lumOff val="5000"/>
                  </a:schemeClr>
                </a:solidFill>
              </a:rPr>
              <a:t>请添加你的文字</a:t>
            </a:r>
          </a:p>
        </p:txBody>
      </p:sp>
      <p:sp>
        <p:nvSpPr>
          <p:cNvPr id="34" name="文本框 33">
            <a:extLst>
              <a:ext uri="{FF2B5EF4-FFF2-40B4-BE49-F238E27FC236}">
                <a16:creationId xmlns:a16="http://schemas.microsoft.com/office/drawing/2014/main" xmlns="" id="{0FF4E263-776C-4A0F-820C-F5B1C624FFE9}"/>
              </a:ext>
            </a:extLst>
          </p:cNvPr>
          <p:cNvSpPr txBox="1"/>
          <p:nvPr/>
        </p:nvSpPr>
        <p:spPr>
          <a:xfrm>
            <a:off x="4768275" y="3263872"/>
            <a:ext cx="2335910" cy="400110"/>
          </a:xfrm>
          <a:prstGeom prst="rect">
            <a:avLst/>
          </a:prstGeom>
          <a:noFill/>
        </p:spPr>
        <p:txBody>
          <a:bodyPr wrap="square" rtlCol="0">
            <a:spAutoFit/>
          </a:bodyPr>
          <a:lstStyle/>
          <a:p>
            <a:r>
              <a:rPr lang="zh-CN" altLang="en-US" sz="2000" b="1" dirty="0">
                <a:solidFill>
                  <a:schemeClr val="tx1">
                    <a:lumMod val="95000"/>
                    <a:lumOff val="5000"/>
                  </a:schemeClr>
                </a:solidFill>
              </a:rPr>
              <a:t>请添加你的文字</a:t>
            </a:r>
          </a:p>
        </p:txBody>
      </p:sp>
      <p:sp>
        <p:nvSpPr>
          <p:cNvPr id="35" name="文本框 34">
            <a:extLst>
              <a:ext uri="{FF2B5EF4-FFF2-40B4-BE49-F238E27FC236}">
                <a16:creationId xmlns:a16="http://schemas.microsoft.com/office/drawing/2014/main" xmlns="" id="{B91FE316-0D46-4A98-8A6F-1535B9B42775}"/>
              </a:ext>
            </a:extLst>
          </p:cNvPr>
          <p:cNvSpPr txBox="1"/>
          <p:nvPr/>
        </p:nvSpPr>
        <p:spPr>
          <a:xfrm>
            <a:off x="4768275" y="3926240"/>
            <a:ext cx="2335910" cy="400110"/>
          </a:xfrm>
          <a:prstGeom prst="rect">
            <a:avLst/>
          </a:prstGeom>
          <a:noFill/>
        </p:spPr>
        <p:txBody>
          <a:bodyPr wrap="square" rtlCol="0">
            <a:spAutoFit/>
          </a:bodyPr>
          <a:lstStyle/>
          <a:p>
            <a:r>
              <a:rPr lang="zh-CN" altLang="en-US" sz="2000" b="1" dirty="0">
                <a:solidFill>
                  <a:schemeClr val="tx1">
                    <a:lumMod val="95000"/>
                    <a:lumOff val="5000"/>
                  </a:schemeClr>
                </a:solidFill>
              </a:rPr>
              <a:t>请添加你的文字</a:t>
            </a:r>
          </a:p>
        </p:txBody>
      </p:sp>
      <p:sp>
        <p:nvSpPr>
          <p:cNvPr id="38" name="文本框 37">
            <a:extLst>
              <a:ext uri="{FF2B5EF4-FFF2-40B4-BE49-F238E27FC236}">
                <a16:creationId xmlns:a16="http://schemas.microsoft.com/office/drawing/2014/main" xmlns="" id="{CD97BE8C-808F-4241-811E-13A2BD750E85}"/>
              </a:ext>
            </a:extLst>
          </p:cNvPr>
          <p:cNvSpPr txBox="1"/>
          <p:nvPr/>
        </p:nvSpPr>
        <p:spPr>
          <a:xfrm>
            <a:off x="4768275" y="4588607"/>
            <a:ext cx="2335910" cy="400110"/>
          </a:xfrm>
          <a:prstGeom prst="rect">
            <a:avLst/>
          </a:prstGeom>
          <a:noFill/>
        </p:spPr>
        <p:txBody>
          <a:bodyPr wrap="square" rtlCol="0">
            <a:spAutoFit/>
          </a:bodyPr>
          <a:lstStyle/>
          <a:p>
            <a:r>
              <a:rPr lang="zh-CN" altLang="en-US" sz="2000" b="1" dirty="0">
                <a:solidFill>
                  <a:schemeClr val="tx1">
                    <a:lumMod val="95000"/>
                    <a:lumOff val="5000"/>
                  </a:schemeClr>
                </a:solidFill>
              </a:rPr>
              <a:t>请添加你的文字</a:t>
            </a:r>
          </a:p>
        </p:txBody>
      </p:sp>
    </p:spTree>
    <p:extLst>
      <p:ext uri="{BB962C8B-B14F-4D97-AF65-F5344CB8AC3E}">
        <p14:creationId xmlns:p14="http://schemas.microsoft.com/office/powerpoint/2010/main" val="121845023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4000">
        <p159:morph option="byChar"/>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53" presetClass="entr" presetSubtype="16" fill="hold" grpId="1"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par>
                          <p:cTn id="17" fill="hold">
                            <p:stCondLst>
                              <p:cond delay="1000"/>
                            </p:stCondLst>
                            <p:childTnLst>
                              <p:par>
                                <p:cTn id="18" presetID="14" presetClass="entr" presetSubtype="5" fill="hold" grpId="0" nodeType="afterEffect">
                                  <p:stCondLst>
                                    <p:cond delay="0"/>
                                  </p:stCondLst>
                                  <p:childTnLst>
                                    <p:set>
                                      <p:cBhvr>
                                        <p:cTn id="19" dur="1" fill="hold">
                                          <p:stCondLst>
                                            <p:cond delay="0"/>
                                          </p:stCondLst>
                                        </p:cTn>
                                        <p:tgtEl>
                                          <p:spTgt spid="26">
                                            <p:txEl>
                                              <p:pRg st="0" end="0"/>
                                            </p:txEl>
                                          </p:spTgt>
                                        </p:tgtEl>
                                        <p:attrNameLst>
                                          <p:attrName>style.visibility</p:attrName>
                                        </p:attrNameLst>
                                      </p:cBhvr>
                                      <p:to>
                                        <p:strVal val="visible"/>
                                      </p:to>
                                    </p:set>
                                    <p:animEffect transition="in" filter="randombar(vertical)">
                                      <p:cBhvr>
                                        <p:cTn id="20" dur="750"/>
                                        <p:tgtEl>
                                          <p:spTgt spid="26">
                                            <p:txEl>
                                              <p:pRg st="0" end="0"/>
                                            </p:txEl>
                                          </p:spTgt>
                                        </p:tgtEl>
                                      </p:cBhvr>
                                    </p:animEffect>
                                  </p:childTnLst>
                                </p:cTn>
                              </p:par>
                              <p:par>
                                <p:cTn id="21" presetID="16" presetClass="entr" presetSubtype="37" fill="hold" grpId="0" nodeType="withEffect">
                                  <p:stCondLst>
                                    <p:cond delay="200"/>
                                  </p:stCondLst>
                                  <p:childTnLst>
                                    <p:set>
                                      <p:cBhvr>
                                        <p:cTn id="22" dur="1" fill="hold">
                                          <p:stCondLst>
                                            <p:cond delay="0"/>
                                          </p:stCondLst>
                                        </p:cTn>
                                        <p:tgtEl>
                                          <p:spTgt spid="27"/>
                                        </p:tgtEl>
                                        <p:attrNameLst>
                                          <p:attrName>style.visibility</p:attrName>
                                        </p:attrNameLst>
                                      </p:cBhvr>
                                      <p:to>
                                        <p:strVal val="visible"/>
                                      </p:to>
                                    </p:set>
                                    <p:animEffect transition="in" filter="barn(outVertical)">
                                      <p:cBhvr>
                                        <p:cTn id="23" dur="500"/>
                                        <p:tgtEl>
                                          <p:spTgt spid="27"/>
                                        </p:tgtEl>
                                      </p:cBhvr>
                                    </p:animEffect>
                                  </p:childTnLst>
                                </p:cTn>
                              </p:par>
                            </p:childTnLst>
                          </p:cTn>
                        </p:par>
                        <p:par>
                          <p:cTn id="24" fill="hold">
                            <p:stCondLst>
                              <p:cond delay="1750"/>
                            </p:stCondLst>
                            <p:childTnLst>
                              <p:par>
                                <p:cTn id="25" presetID="4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75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00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1000"/>
                                        <p:tgtEl>
                                          <p:spTgt spid="35"/>
                                        </p:tgtEl>
                                      </p:cBhvr>
                                    </p:animEffect>
                                    <p:anim calcmode="lin" valueType="num">
                                      <p:cBhvr>
                                        <p:cTn id="43" dur="1000" fill="hold"/>
                                        <p:tgtEl>
                                          <p:spTgt spid="35"/>
                                        </p:tgtEl>
                                        <p:attrNameLst>
                                          <p:attrName>ppt_x</p:attrName>
                                        </p:attrNameLst>
                                      </p:cBhvr>
                                      <p:tavLst>
                                        <p:tav tm="0">
                                          <p:val>
                                            <p:strVal val="#ppt_x"/>
                                          </p:val>
                                        </p:tav>
                                        <p:tav tm="100000">
                                          <p:val>
                                            <p:strVal val="#ppt_x"/>
                                          </p:val>
                                        </p:tav>
                                      </p:tavLst>
                                    </p:anim>
                                    <p:anim calcmode="lin" valueType="num">
                                      <p:cBhvr>
                                        <p:cTn id="44" dur="1000" fill="hold"/>
                                        <p:tgtEl>
                                          <p:spTgt spid="3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25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50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1000"/>
                                        <p:tgtEl>
                                          <p:spTgt spid="38"/>
                                        </p:tgtEl>
                                      </p:cBhvr>
                                    </p:animEffect>
                                    <p:anim calcmode="lin" valueType="num">
                                      <p:cBhvr>
                                        <p:cTn id="53" dur="1000" fill="hold"/>
                                        <p:tgtEl>
                                          <p:spTgt spid="38"/>
                                        </p:tgtEl>
                                        <p:attrNameLst>
                                          <p:attrName>ppt_x</p:attrName>
                                        </p:attrNameLst>
                                      </p:cBhvr>
                                      <p:tavLst>
                                        <p:tav tm="0">
                                          <p:val>
                                            <p:strVal val="#ppt_x"/>
                                          </p:val>
                                        </p:tav>
                                        <p:tav tm="100000">
                                          <p:val>
                                            <p:strVal val="#ppt_x"/>
                                          </p:val>
                                        </p:tav>
                                      </p:tavLst>
                                    </p:anim>
                                    <p:anim calcmode="lin" valueType="num">
                                      <p:cBhvr>
                                        <p:cTn id="5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1" animBg="1"/>
      <p:bldP spid="26" grpId="0" build="allAtOnce"/>
      <p:bldP spid="27" grpId="0" animBg="1"/>
      <p:bldP spid="29" grpId="0"/>
      <p:bldP spid="32" grpId="0"/>
      <p:bldP spid="33" grpId="0"/>
      <p:bldP spid="34" grpId="0"/>
      <p:bldP spid="35"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xmlns="" id="{52EB0557-0915-48AC-A282-7628E8B01AF5}"/>
              </a:ext>
            </a:extLst>
          </p:cNvPr>
          <p:cNvGrpSpPr/>
          <p:nvPr/>
        </p:nvGrpSpPr>
        <p:grpSpPr>
          <a:xfrm>
            <a:off x="0" y="0"/>
            <a:ext cx="12192000" cy="6858000"/>
            <a:chOff x="0" y="0"/>
            <a:chExt cx="12192000" cy="6858000"/>
          </a:xfrm>
        </p:grpSpPr>
        <p:sp>
          <p:nvSpPr>
            <p:cNvPr id="27" name="矩形 26">
              <a:extLst>
                <a:ext uri="{FF2B5EF4-FFF2-40B4-BE49-F238E27FC236}">
                  <a16:creationId xmlns:a16="http://schemas.microsoft.com/office/drawing/2014/main" xmlns="" id="{C617CA07-D6E3-481F-8897-A9CE7E6553FC}"/>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矩形 28">
              <a:extLst>
                <a:ext uri="{FF2B5EF4-FFF2-40B4-BE49-F238E27FC236}">
                  <a16:creationId xmlns:a16="http://schemas.microsoft.com/office/drawing/2014/main" xmlns="" id="{718269FE-DE75-43C6-BC0D-F62CE0301343}"/>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2" name="组合 31">
              <a:extLst>
                <a:ext uri="{FF2B5EF4-FFF2-40B4-BE49-F238E27FC236}">
                  <a16:creationId xmlns:a16="http://schemas.microsoft.com/office/drawing/2014/main" xmlns="" id="{B9F8B29F-C027-4A1E-842E-608D4470E37E}"/>
                </a:ext>
              </a:extLst>
            </p:cNvPr>
            <p:cNvGrpSpPr/>
            <p:nvPr/>
          </p:nvGrpSpPr>
          <p:grpSpPr>
            <a:xfrm>
              <a:off x="1008185" y="0"/>
              <a:ext cx="10175630" cy="6059658"/>
              <a:chOff x="1008185" y="0"/>
              <a:chExt cx="10175630" cy="6059658"/>
            </a:xfrm>
          </p:grpSpPr>
          <p:sp>
            <p:nvSpPr>
              <p:cNvPr id="33" name="矩形 32">
                <a:extLst>
                  <a:ext uri="{FF2B5EF4-FFF2-40B4-BE49-F238E27FC236}">
                    <a16:creationId xmlns:a16="http://schemas.microsoft.com/office/drawing/2014/main" xmlns="" id="{93A07DC0-F0F2-4BC8-B899-A6A27BF52DA9}"/>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a:extLst>
                  <a:ext uri="{FF2B5EF4-FFF2-40B4-BE49-F238E27FC236}">
                    <a16:creationId xmlns:a16="http://schemas.microsoft.com/office/drawing/2014/main" xmlns="" id="{267B7A0B-7302-48E4-957B-2BA1D462471B}"/>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5" name="椭圆 34">
                <a:extLst>
                  <a:ext uri="{FF2B5EF4-FFF2-40B4-BE49-F238E27FC236}">
                    <a16:creationId xmlns:a16="http://schemas.microsoft.com/office/drawing/2014/main" xmlns="" id="{929F7A0F-8011-416A-871B-A1E26BBA8B65}"/>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a:extLst>
                  <a:ext uri="{FF2B5EF4-FFF2-40B4-BE49-F238E27FC236}">
                    <a16:creationId xmlns:a16="http://schemas.microsoft.com/office/drawing/2014/main" xmlns="" id="{FDE1A6A1-D149-4165-BE18-3F7DD90A194F}"/>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a16="http://schemas.microsoft.com/office/drawing/2014/main" xmlns="" id="{E39D2F5D-739D-4287-A1C5-84F4BFDA9C6B}"/>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1" name="矩形 40">
            <a:extLst>
              <a:ext uri="{FF2B5EF4-FFF2-40B4-BE49-F238E27FC236}">
                <a16:creationId xmlns:a16="http://schemas.microsoft.com/office/drawing/2014/main" xmlns="" id="{CBA2DC24-11F2-4784-939B-4C8AC47CC0A8}"/>
              </a:ext>
            </a:extLst>
          </p:cNvPr>
          <p:cNvSpPr/>
          <p:nvPr/>
        </p:nvSpPr>
        <p:spPr>
          <a:xfrm>
            <a:off x="6096000" y="2036093"/>
            <a:ext cx="3495040" cy="340139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xmlns="" id="{9F654478-B10A-4162-99D8-17CE7C921645}"/>
              </a:ext>
            </a:extLst>
          </p:cNvPr>
          <p:cNvSpPr/>
          <p:nvPr/>
        </p:nvSpPr>
        <p:spPr>
          <a:xfrm>
            <a:off x="6096001" y="3189652"/>
            <a:ext cx="547137" cy="1094274"/>
          </a:xfrm>
          <a:custGeom>
            <a:avLst/>
            <a:gdLst>
              <a:gd name="connsiteX0" fmla="*/ 0 w 547137"/>
              <a:gd name="connsiteY0" fmla="*/ 0 h 1094274"/>
              <a:gd name="connsiteX1" fmla="*/ 547137 w 547137"/>
              <a:gd name="connsiteY1" fmla="*/ 547137 h 1094274"/>
              <a:gd name="connsiteX2" fmla="*/ 0 w 547137"/>
              <a:gd name="connsiteY2" fmla="*/ 1094274 h 1094274"/>
              <a:gd name="connsiteX3" fmla="*/ 0 w 547137"/>
              <a:gd name="connsiteY3" fmla="*/ 0 h 1094274"/>
            </a:gdLst>
            <a:ahLst/>
            <a:cxnLst>
              <a:cxn ang="0">
                <a:pos x="connsiteX0" y="connsiteY0"/>
              </a:cxn>
              <a:cxn ang="0">
                <a:pos x="connsiteX1" y="connsiteY1"/>
              </a:cxn>
              <a:cxn ang="0">
                <a:pos x="connsiteX2" y="connsiteY2"/>
              </a:cxn>
              <a:cxn ang="0">
                <a:pos x="connsiteX3" y="connsiteY3"/>
              </a:cxn>
            </a:cxnLst>
            <a:rect l="l" t="t" r="r" b="b"/>
            <a:pathLst>
              <a:path w="547137" h="1094274">
                <a:moveTo>
                  <a:pt x="0" y="0"/>
                </a:moveTo>
                <a:cubicBezTo>
                  <a:pt x="302175" y="0"/>
                  <a:pt x="547137" y="244962"/>
                  <a:pt x="547137" y="547137"/>
                </a:cubicBezTo>
                <a:cubicBezTo>
                  <a:pt x="547137" y="849312"/>
                  <a:pt x="302175" y="1094274"/>
                  <a:pt x="0" y="1094274"/>
                </a:cubicBezTo>
                <a:lnTo>
                  <a:pt x="0" y="0"/>
                </a:lnTo>
                <a:close/>
              </a:path>
            </a:pathLst>
          </a:cu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矩形 3">
            <a:extLst>
              <a:ext uri="{FF2B5EF4-FFF2-40B4-BE49-F238E27FC236}">
                <a16:creationId xmlns:a16="http://schemas.microsoft.com/office/drawing/2014/main" xmlns="" id="{A54A8289-ED65-4CED-B1DA-37FA690E1106}"/>
              </a:ext>
            </a:extLst>
          </p:cNvPr>
          <p:cNvSpPr/>
          <p:nvPr/>
        </p:nvSpPr>
        <p:spPr>
          <a:xfrm>
            <a:off x="2600960" y="2036093"/>
            <a:ext cx="3495040" cy="3401391"/>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xmlns="" id="{065CF917-B762-4D3D-AE3D-3CD9EDE605BB}"/>
              </a:ext>
            </a:extLst>
          </p:cNvPr>
          <p:cNvSpPr/>
          <p:nvPr/>
        </p:nvSpPr>
        <p:spPr>
          <a:xfrm>
            <a:off x="5548864" y="3189652"/>
            <a:ext cx="547137" cy="1094274"/>
          </a:xfrm>
          <a:custGeom>
            <a:avLst/>
            <a:gdLst>
              <a:gd name="connsiteX0" fmla="*/ 547137 w 547137"/>
              <a:gd name="connsiteY0" fmla="*/ 0 h 1094274"/>
              <a:gd name="connsiteX1" fmla="*/ 547137 w 547137"/>
              <a:gd name="connsiteY1" fmla="*/ 1094274 h 1094274"/>
              <a:gd name="connsiteX2" fmla="*/ 0 w 547137"/>
              <a:gd name="connsiteY2" fmla="*/ 547137 h 1094274"/>
              <a:gd name="connsiteX3" fmla="*/ 547137 w 547137"/>
              <a:gd name="connsiteY3" fmla="*/ 0 h 1094274"/>
            </a:gdLst>
            <a:ahLst/>
            <a:cxnLst>
              <a:cxn ang="0">
                <a:pos x="connsiteX0" y="connsiteY0"/>
              </a:cxn>
              <a:cxn ang="0">
                <a:pos x="connsiteX1" y="connsiteY1"/>
              </a:cxn>
              <a:cxn ang="0">
                <a:pos x="connsiteX2" y="connsiteY2"/>
              </a:cxn>
              <a:cxn ang="0">
                <a:pos x="connsiteX3" y="connsiteY3"/>
              </a:cxn>
            </a:cxnLst>
            <a:rect l="l" t="t" r="r" b="b"/>
            <a:pathLst>
              <a:path w="547137" h="1094274">
                <a:moveTo>
                  <a:pt x="547137" y="0"/>
                </a:moveTo>
                <a:lnTo>
                  <a:pt x="547137" y="1094274"/>
                </a:lnTo>
                <a:cubicBezTo>
                  <a:pt x="244962" y="1094274"/>
                  <a:pt x="0" y="849312"/>
                  <a:pt x="0" y="547137"/>
                </a:cubicBezTo>
                <a:cubicBezTo>
                  <a:pt x="0" y="244962"/>
                  <a:pt x="244962" y="0"/>
                  <a:pt x="547137" y="0"/>
                </a:cubicBez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文本框 12">
            <a:extLst>
              <a:ext uri="{FF2B5EF4-FFF2-40B4-BE49-F238E27FC236}">
                <a16:creationId xmlns:a16="http://schemas.microsoft.com/office/drawing/2014/main" xmlns="" id="{50CB21E5-9107-4AE3-8A4A-2D2C46B58536}"/>
              </a:ext>
            </a:extLst>
          </p:cNvPr>
          <p:cNvSpPr txBox="1"/>
          <p:nvPr/>
        </p:nvSpPr>
        <p:spPr>
          <a:xfrm>
            <a:off x="5703619" y="3413622"/>
            <a:ext cx="325315" cy="646331"/>
          </a:xfrm>
          <a:prstGeom prst="rect">
            <a:avLst/>
          </a:prstGeom>
          <a:noFill/>
        </p:spPr>
        <p:txBody>
          <a:bodyPr wrap="square" rtlCol="0">
            <a:spAutoFit/>
          </a:bodyPr>
          <a:lstStyle/>
          <a:p>
            <a:pPr algn="ctr"/>
            <a:r>
              <a:rPr lang="en-US" altLang="zh-CN" sz="3600" b="1" dirty="0">
                <a:solidFill>
                  <a:schemeClr val="bg1"/>
                </a:solidFill>
                <a:latin typeface="潮字社小石简" panose="02010604000000000000" pitchFamily="2" charset="-122"/>
                <a:ea typeface="潮字社小石简" panose="02010604000000000000" pitchFamily="2" charset="-122"/>
              </a:rPr>
              <a:t>V</a:t>
            </a:r>
            <a:endParaRPr lang="zh-CN" altLang="en-US" sz="3600" b="1" dirty="0">
              <a:solidFill>
                <a:schemeClr val="bg1"/>
              </a:solidFill>
              <a:latin typeface="潮字社小石简" panose="02010604000000000000" pitchFamily="2" charset="-122"/>
              <a:ea typeface="潮字社小石简" panose="02010604000000000000" pitchFamily="2" charset="-122"/>
            </a:endParaRPr>
          </a:p>
        </p:txBody>
      </p:sp>
      <p:sp>
        <p:nvSpPr>
          <p:cNvPr id="44" name="文本框 43">
            <a:extLst>
              <a:ext uri="{FF2B5EF4-FFF2-40B4-BE49-F238E27FC236}">
                <a16:creationId xmlns:a16="http://schemas.microsoft.com/office/drawing/2014/main" xmlns="" id="{46AB1E1B-02B9-4F98-9D69-380F31E1221C}"/>
              </a:ext>
            </a:extLst>
          </p:cNvPr>
          <p:cNvSpPr txBox="1"/>
          <p:nvPr/>
        </p:nvSpPr>
        <p:spPr>
          <a:xfrm>
            <a:off x="6155166" y="3413621"/>
            <a:ext cx="325315" cy="646331"/>
          </a:xfrm>
          <a:prstGeom prst="rect">
            <a:avLst/>
          </a:prstGeom>
          <a:noFill/>
        </p:spPr>
        <p:txBody>
          <a:bodyPr wrap="square" rtlCol="0">
            <a:spAutoFit/>
          </a:bodyPr>
          <a:lstStyle/>
          <a:p>
            <a:pPr algn="ctr"/>
            <a:r>
              <a:rPr lang="en-US" altLang="zh-CN" sz="3600" b="1" dirty="0">
                <a:solidFill>
                  <a:schemeClr val="tx1">
                    <a:lumMod val="95000"/>
                    <a:lumOff val="5000"/>
                  </a:schemeClr>
                </a:solidFill>
                <a:latin typeface="潮字社小石简" panose="02010604000000000000" pitchFamily="2" charset="-122"/>
                <a:ea typeface="潮字社小石简" panose="02010604000000000000" pitchFamily="2" charset="-122"/>
              </a:rPr>
              <a:t>S</a:t>
            </a:r>
            <a:endParaRPr lang="zh-CN" altLang="en-US" sz="3600" b="1" dirty="0">
              <a:solidFill>
                <a:schemeClr val="tx1">
                  <a:lumMod val="95000"/>
                  <a:lumOff val="5000"/>
                </a:schemeClr>
              </a:solidFill>
              <a:latin typeface="潮字社小石简" panose="02010604000000000000" pitchFamily="2" charset="-122"/>
              <a:ea typeface="潮字社小石简" panose="02010604000000000000" pitchFamily="2" charset="-122"/>
            </a:endParaRPr>
          </a:p>
        </p:txBody>
      </p:sp>
      <p:sp>
        <p:nvSpPr>
          <p:cNvPr id="54" name="文本框 53">
            <a:extLst>
              <a:ext uri="{FF2B5EF4-FFF2-40B4-BE49-F238E27FC236}">
                <a16:creationId xmlns:a16="http://schemas.microsoft.com/office/drawing/2014/main" xmlns="" id="{4A5C4FDA-080E-4330-B804-8C9ABB2DAD8E}"/>
              </a:ext>
            </a:extLst>
          </p:cNvPr>
          <p:cNvSpPr txBox="1"/>
          <p:nvPr/>
        </p:nvSpPr>
        <p:spPr>
          <a:xfrm>
            <a:off x="2902654" y="2496062"/>
            <a:ext cx="2891653" cy="507831"/>
          </a:xfrm>
          <a:prstGeom prst="rect">
            <a:avLst/>
          </a:prstGeom>
          <a:noFill/>
        </p:spPr>
        <p:txBody>
          <a:bodyPr wrap="square" rtlCol="0">
            <a:spAutoFit/>
          </a:bodyPr>
          <a:lstStyle/>
          <a:p>
            <a:pPr algn="ctr"/>
            <a:r>
              <a:rPr lang="zh-CN" altLang="en-US" sz="2700" dirty="0">
                <a:latin typeface="+mj-ea"/>
                <a:ea typeface="+mj-ea"/>
              </a:rPr>
              <a:t>点击添加小标题</a:t>
            </a:r>
            <a:endParaRPr lang="en-US" altLang="zh-CN" sz="2700" dirty="0">
              <a:latin typeface="+mj-ea"/>
              <a:ea typeface="+mj-ea"/>
            </a:endParaRPr>
          </a:p>
        </p:txBody>
      </p:sp>
      <p:sp>
        <p:nvSpPr>
          <p:cNvPr id="55" name="文本框 54">
            <a:extLst>
              <a:ext uri="{FF2B5EF4-FFF2-40B4-BE49-F238E27FC236}">
                <a16:creationId xmlns:a16="http://schemas.microsoft.com/office/drawing/2014/main" xmlns="" id="{2299BE9B-9672-40ED-9016-69236FA4F19B}"/>
              </a:ext>
            </a:extLst>
          </p:cNvPr>
          <p:cNvSpPr txBox="1"/>
          <p:nvPr/>
        </p:nvSpPr>
        <p:spPr>
          <a:xfrm>
            <a:off x="2923524" y="3129812"/>
            <a:ext cx="2587045" cy="1090876"/>
          </a:xfrm>
          <a:prstGeom prst="rect">
            <a:avLst/>
          </a:prstGeom>
          <a:noFill/>
        </p:spPr>
        <p:txBody>
          <a:bodyPr wrap="square" rtlCol="0">
            <a:spAutoFit/>
          </a:bodyPr>
          <a:lstStyle/>
          <a:p>
            <a:pPr indent="457200">
              <a:lnSpc>
                <a:spcPct val="130000"/>
              </a:lnSpc>
            </a:pPr>
            <a:r>
              <a:rPr lang="zh-CN" altLang="en-US" sz="1700" b="1" dirty="0">
                <a:solidFill>
                  <a:schemeClr val="tx1">
                    <a:lumMod val="95000"/>
                    <a:lumOff val="5000"/>
                  </a:schemeClr>
                </a:solidFill>
              </a:rPr>
              <a:t>请点击添加文字请点击添加文字请点击添加文字请点击添加文字。</a:t>
            </a:r>
          </a:p>
        </p:txBody>
      </p:sp>
      <p:sp>
        <p:nvSpPr>
          <p:cNvPr id="56" name="文本框 55">
            <a:extLst>
              <a:ext uri="{FF2B5EF4-FFF2-40B4-BE49-F238E27FC236}">
                <a16:creationId xmlns:a16="http://schemas.microsoft.com/office/drawing/2014/main" xmlns="" id="{E08C1CEF-CBA5-41BB-93B2-ECAA8D87A55B}"/>
              </a:ext>
            </a:extLst>
          </p:cNvPr>
          <p:cNvSpPr txBox="1"/>
          <p:nvPr/>
        </p:nvSpPr>
        <p:spPr>
          <a:xfrm>
            <a:off x="6397694" y="2496062"/>
            <a:ext cx="2891653" cy="507831"/>
          </a:xfrm>
          <a:prstGeom prst="rect">
            <a:avLst/>
          </a:prstGeom>
          <a:noFill/>
        </p:spPr>
        <p:txBody>
          <a:bodyPr wrap="square" rtlCol="0">
            <a:spAutoFit/>
          </a:bodyPr>
          <a:lstStyle/>
          <a:p>
            <a:pPr algn="ctr"/>
            <a:r>
              <a:rPr lang="zh-CN" altLang="en-US" sz="2700" dirty="0">
                <a:solidFill>
                  <a:schemeClr val="bg1"/>
                </a:solidFill>
                <a:latin typeface="+mj-ea"/>
                <a:ea typeface="+mj-ea"/>
              </a:rPr>
              <a:t>点击添加小标题</a:t>
            </a:r>
            <a:endParaRPr lang="en-US" altLang="zh-CN" sz="2700" dirty="0">
              <a:solidFill>
                <a:schemeClr val="bg1"/>
              </a:solidFill>
              <a:latin typeface="+mj-ea"/>
              <a:ea typeface="+mj-ea"/>
            </a:endParaRPr>
          </a:p>
        </p:txBody>
      </p:sp>
      <p:sp>
        <p:nvSpPr>
          <p:cNvPr id="57" name="文本框 56">
            <a:extLst>
              <a:ext uri="{FF2B5EF4-FFF2-40B4-BE49-F238E27FC236}">
                <a16:creationId xmlns:a16="http://schemas.microsoft.com/office/drawing/2014/main" xmlns="" id="{0DC02EA5-16F4-4B0D-9650-1EA7991FEE19}"/>
              </a:ext>
            </a:extLst>
          </p:cNvPr>
          <p:cNvSpPr txBox="1"/>
          <p:nvPr/>
        </p:nvSpPr>
        <p:spPr>
          <a:xfrm>
            <a:off x="6625517" y="3129812"/>
            <a:ext cx="2587045" cy="1090876"/>
          </a:xfrm>
          <a:prstGeom prst="rect">
            <a:avLst/>
          </a:prstGeom>
          <a:noFill/>
        </p:spPr>
        <p:txBody>
          <a:bodyPr wrap="square" rtlCol="0">
            <a:spAutoFit/>
          </a:bodyPr>
          <a:lstStyle/>
          <a:p>
            <a:pPr indent="457200">
              <a:lnSpc>
                <a:spcPct val="130000"/>
              </a:lnSpc>
            </a:pPr>
            <a:r>
              <a:rPr lang="zh-CN" altLang="en-US" sz="1700" b="1" dirty="0">
                <a:solidFill>
                  <a:schemeClr val="bg1"/>
                </a:solidFill>
              </a:rPr>
              <a:t>请点击添加文字请点击添加文字请点击添加文字请点击添加文字。</a:t>
            </a:r>
          </a:p>
        </p:txBody>
      </p:sp>
      <p:sp>
        <p:nvSpPr>
          <p:cNvPr id="58" name="等腰三角形 57">
            <a:extLst>
              <a:ext uri="{FF2B5EF4-FFF2-40B4-BE49-F238E27FC236}">
                <a16:creationId xmlns:a16="http://schemas.microsoft.com/office/drawing/2014/main" xmlns="" id="{4FC05476-7039-4CFE-8F32-C8714971377D}"/>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xmlns="" id="{C3582DD3-0265-4438-993A-C95DE00B3EEF}"/>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01</a:t>
            </a:r>
            <a:endParaRPr lang="zh-CN" altLang="en-US" sz="3200" dirty="0">
              <a:solidFill>
                <a:schemeClr val="tx1">
                  <a:lumMod val="95000"/>
                  <a:lumOff val="5000"/>
                </a:schemeClr>
              </a:solidFill>
              <a:latin typeface="+mj-lt"/>
            </a:endParaRPr>
          </a:p>
        </p:txBody>
      </p:sp>
      <p:sp>
        <p:nvSpPr>
          <p:cNvPr id="60" name="矩形 59">
            <a:extLst>
              <a:ext uri="{FF2B5EF4-FFF2-40B4-BE49-F238E27FC236}">
                <a16:creationId xmlns:a16="http://schemas.microsoft.com/office/drawing/2014/main" xmlns="" id="{2F6B1BF3-6E1C-4F43-B4E9-94640FE9F379}"/>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xmlns="" id="{3A111C57-4156-47FB-A95E-FAFBD2576B6D}"/>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年度工作概述</a:t>
            </a:r>
            <a:endParaRPr lang="en-US" altLang="zh-CN" sz="3200" dirty="0">
              <a:latin typeface="+mj-ea"/>
              <a:ea typeface="+mj-ea"/>
            </a:endParaRPr>
          </a:p>
        </p:txBody>
      </p:sp>
    </p:spTree>
    <p:extLst>
      <p:ext uri="{BB962C8B-B14F-4D97-AF65-F5344CB8AC3E}">
        <p14:creationId xmlns:p14="http://schemas.microsoft.com/office/powerpoint/2010/main" val="7705215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Sing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 calcmode="lin" valueType="num">
                                      <p:cBhvr>
                                        <p:cTn id="9" dur="500" fill="hold"/>
                                        <p:tgtEl>
                                          <p:spTgt spid="58"/>
                                        </p:tgtEl>
                                        <p:attrNameLst>
                                          <p:attrName>style.rotation</p:attrName>
                                        </p:attrNameLst>
                                      </p:cBhvr>
                                      <p:tavLst>
                                        <p:tav tm="0">
                                          <p:val>
                                            <p:fltVal val="90"/>
                                          </p:val>
                                        </p:tav>
                                        <p:tav tm="100000">
                                          <p:val>
                                            <p:fltVal val="0"/>
                                          </p:val>
                                        </p:tav>
                                      </p:tavLst>
                                    </p:anim>
                                    <p:animEffect transition="in" filter="fade">
                                      <p:cBhvr>
                                        <p:cTn id="10" dur="500"/>
                                        <p:tgtEl>
                                          <p:spTgt spid="58"/>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60"/>
                                        </p:tgtEl>
                                        <p:attrNameLst>
                                          <p:attrName>style.visibility</p:attrName>
                                        </p:attrNameLst>
                                      </p:cBhvr>
                                      <p:to>
                                        <p:strVal val="visible"/>
                                      </p:to>
                                    </p:set>
                                    <p:anim calcmode="lin" valueType="num">
                                      <p:cBhvr>
                                        <p:cTn id="14" dur="500" fill="hold"/>
                                        <p:tgtEl>
                                          <p:spTgt spid="60"/>
                                        </p:tgtEl>
                                        <p:attrNameLst>
                                          <p:attrName>ppt_w</p:attrName>
                                        </p:attrNameLst>
                                      </p:cBhvr>
                                      <p:tavLst>
                                        <p:tav tm="0">
                                          <p:val>
                                            <p:fltVal val="0"/>
                                          </p:val>
                                        </p:tav>
                                        <p:tav tm="100000">
                                          <p:val>
                                            <p:strVal val="#ppt_w"/>
                                          </p:val>
                                        </p:tav>
                                      </p:tavLst>
                                    </p:anim>
                                    <p:anim calcmode="lin" valueType="num">
                                      <p:cBhvr>
                                        <p:cTn id="15" dur="500" fill="hold"/>
                                        <p:tgtEl>
                                          <p:spTgt spid="60"/>
                                        </p:tgtEl>
                                        <p:attrNameLst>
                                          <p:attrName>ppt_h</p:attrName>
                                        </p:attrNameLst>
                                      </p:cBhvr>
                                      <p:tavLst>
                                        <p:tav tm="0">
                                          <p:val>
                                            <p:fltVal val="0"/>
                                          </p:val>
                                        </p:tav>
                                        <p:tav tm="100000">
                                          <p:val>
                                            <p:strVal val="#ppt_h"/>
                                          </p:val>
                                        </p:tav>
                                      </p:tavLst>
                                    </p:anim>
                                    <p:animEffect transition="in" filter="fade">
                                      <p:cBhvr>
                                        <p:cTn id="16" dur="500"/>
                                        <p:tgtEl>
                                          <p:spTgt spid="60"/>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1000"/>
                                        <p:tgtEl>
                                          <p:spTgt spid="41"/>
                                        </p:tgtEl>
                                      </p:cBhvr>
                                    </p:animEffect>
                                    <p:anim calcmode="lin" valueType="num">
                                      <p:cBhvr>
                                        <p:cTn id="36" dur="1000" fill="hold"/>
                                        <p:tgtEl>
                                          <p:spTgt spid="41"/>
                                        </p:tgtEl>
                                        <p:attrNameLst>
                                          <p:attrName>ppt_x</p:attrName>
                                        </p:attrNameLst>
                                      </p:cBhvr>
                                      <p:tavLst>
                                        <p:tav tm="0">
                                          <p:val>
                                            <p:strVal val="#ppt_x"/>
                                          </p:val>
                                        </p:tav>
                                        <p:tav tm="100000">
                                          <p:val>
                                            <p:strVal val="#ppt_x"/>
                                          </p:val>
                                        </p:tav>
                                      </p:tavLst>
                                    </p:anim>
                                    <p:anim calcmode="lin" valueType="num">
                                      <p:cBhvr>
                                        <p:cTn id="37" dur="1000" fill="hold"/>
                                        <p:tgtEl>
                                          <p:spTgt spid="41"/>
                                        </p:tgtEl>
                                        <p:attrNameLst>
                                          <p:attrName>ppt_y</p:attrName>
                                        </p:attrNameLst>
                                      </p:cBhvr>
                                      <p:tavLst>
                                        <p:tav tm="0">
                                          <p:val>
                                            <p:strVal val="#ppt_y-.1"/>
                                          </p:val>
                                        </p:tav>
                                        <p:tav tm="100000">
                                          <p:val>
                                            <p:strVal val="#ppt_y"/>
                                          </p:val>
                                        </p:tav>
                                      </p:tavLst>
                                    </p:anim>
                                  </p:childTnLst>
                                </p:cTn>
                              </p:par>
                              <p:par>
                                <p:cTn id="38" presetID="10" presetClass="entr" presetSubtype="0" fill="hold" grpId="0" nodeType="withEffect">
                                  <p:stCondLst>
                                    <p:cond delay="100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par>
                                <p:cTn id="41" presetID="10" presetClass="entr" presetSubtype="0" fill="hold" grpId="0" nodeType="withEffect">
                                  <p:stCondLst>
                                    <p:cond delay="100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750"/>
                                        <p:tgtEl>
                                          <p:spTgt spid="54"/>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750"/>
                                        <p:tgtEl>
                                          <p:spTgt spid="55"/>
                                        </p:tgtEl>
                                      </p:cBhvr>
                                    </p:animEffect>
                                  </p:childTnLst>
                                </p:cTn>
                              </p:par>
                              <p:par>
                                <p:cTn id="50" presetID="10" presetClass="entr" presetSubtype="0" fill="hold" grpId="0" nodeType="withEffect">
                                  <p:stCondLst>
                                    <p:cond delay="100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750"/>
                                        <p:tgtEl>
                                          <p:spTgt spid="56"/>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7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0" grpId="0" animBg="1"/>
      <p:bldP spid="4" grpId="0" animBg="1"/>
      <p:bldP spid="38" grpId="0" animBg="1"/>
      <p:bldP spid="13" grpId="0"/>
      <p:bldP spid="44" grpId="0"/>
      <p:bldP spid="54" grpId="0"/>
      <p:bldP spid="55" grpId="0"/>
      <p:bldP spid="56" grpId="0"/>
      <p:bldP spid="57" grpId="0"/>
      <p:bldP spid="58" grpId="0" animBg="1"/>
      <p:bldP spid="6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a:extLst>
              <a:ext uri="{FF2B5EF4-FFF2-40B4-BE49-F238E27FC236}">
                <a16:creationId xmlns:a16="http://schemas.microsoft.com/office/drawing/2014/main" xmlns="" id="{DCAB6DD2-D882-4F7B-A81A-38C765018DB9}"/>
              </a:ext>
            </a:extLst>
          </p:cNvPr>
          <p:cNvGrpSpPr/>
          <p:nvPr/>
        </p:nvGrpSpPr>
        <p:grpSpPr>
          <a:xfrm>
            <a:off x="0" y="0"/>
            <a:ext cx="12192000" cy="6858000"/>
            <a:chOff x="0" y="0"/>
            <a:chExt cx="12192000" cy="6858000"/>
          </a:xfrm>
        </p:grpSpPr>
        <p:sp>
          <p:nvSpPr>
            <p:cNvPr id="40" name="矩形 39">
              <a:extLst>
                <a:ext uri="{FF2B5EF4-FFF2-40B4-BE49-F238E27FC236}">
                  <a16:creationId xmlns:a16="http://schemas.microsoft.com/office/drawing/2014/main" xmlns="" id="{82300076-8A0B-472B-B6C4-88366A4AB27C}"/>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40">
              <a:extLst>
                <a:ext uri="{FF2B5EF4-FFF2-40B4-BE49-F238E27FC236}">
                  <a16:creationId xmlns:a16="http://schemas.microsoft.com/office/drawing/2014/main" xmlns="" id="{241D4C70-84B6-454B-A17D-7696AA8A7971}"/>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2" name="组合 41">
              <a:extLst>
                <a:ext uri="{FF2B5EF4-FFF2-40B4-BE49-F238E27FC236}">
                  <a16:creationId xmlns:a16="http://schemas.microsoft.com/office/drawing/2014/main" xmlns="" id="{E338FE98-438B-42BC-A0D8-E548D2715AC1}"/>
                </a:ext>
              </a:extLst>
            </p:cNvPr>
            <p:cNvGrpSpPr/>
            <p:nvPr/>
          </p:nvGrpSpPr>
          <p:grpSpPr>
            <a:xfrm>
              <a:off x="1008185" y="0"/>
              <a:ext cx="10175630" cy="6059658"/>
              <a:chOff x="1008185" y="0"/>
              <a:chExt cx="10175630" cy="6059658"/>
            </a:xfrm>
          </p:grpSpPr>
          <p:sp>
            <p:nvSpPr>
              <p:cNvPr id="43" name="矩形 42">
                <a:extLst>
                  <a:ext uri="{FF2B5EF4-FFF2-40B4-BE49-F238E27FC236}">
                    <a16:creationId xmlns:a16="http://schemas.microsoft.com/office/drawing/2014/main" xmlns="" id="{25B1D360-CDD4-49D9-8F97-54F22D6F17AA}"/>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a:extLst>
                  <a:ext uri="{FF2B5EF4-FFF2-40B4-BE49-F238E27FC236}">
                    <a16:creationId xmlns:a16="http://schemas.microsoft.com/office/drawing/2014/main" xmlns="" id="{911BAD24-FADA-425F-8E3D-3469D47A90CD}"/>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5" name="椭圆 44">
                <a:extLst>
                  <a:ext uri="{FF2B5EF4-FFF2-40B4-BE49-F238E27FC236}">
                    <a16:creationId xmlns:a16="http://schemas.microsoft.com/office/drawing/2014/main" xmlns="" id="{4E991B8C-0265-454D-A03D-89D7B8588B9B}"/>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a:extLst>
                  <a:ext uri="{FF2B5EF4-FFF2-40B4-BE49-F238E27FC236}">
                    <a16:creationId xmlns:a16="http://schemas.microsoft.com/office/drawing/2014/main" xmlns="" id="{F94130F9-3193-445A-ABC9-F710CE61EC90}"/>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7" name="椭圆 46">
                <a:extLst>
                  <a:ext uri="{FF2B5EF4-FFF2-40B4-BE49-F238E27FC236}">
                    <a16:creationId xmlns:a16="http://schemas.microsoft.com/office/drawing/2014/main" xmlns="" id="{C61CB299-0D33-454F-96AA-EF0AC99A2ABD}"/>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4" name="文本框 23">
            <a:extLst>
              <a:ext uri="{FF2B5EF4-FFF2-40B4-BE49-F238E27FC236}">
                <a16:creationId xmlns:a16="http://schemas.microsoft.com/office/drawing/2014/main" xmlns="" id="{134DB13B-0150-419C-ABF4-6C7B366A9845}"/>
              </a:ext>
            </a:extLst>
          </p:cNvPr>
          <p:cNvSpPr txBox="1"/>
          <p:nvPr/>
        </p:nvSpPr>
        <p:spPr>
          <a:xfrm>
            <a:off x="5342815" y="2053538"/>
            <a:ext cx="1761370" cy="538609"/>
          </a:xfrm>
          <a:prstGeom prst="rect">
            <a:avLst/>
          </a:prstGeom>
          <a:noFill/>
        </p:spPr>
        <p:txBody>
          <a:bodyPr wrap="square" rtlCol="0">
            <a:spAutoFit/>
          </a:bodyPr>
          <a:lstStyle/>
          <a:p>
            <a:pPr algn="ctr"/>
            <a:r>
              <a:rPr lang="zh-CN" altLang="en-US" sz="2900" dirty="0">
                <a:latin typeface="+mj-ea"/>
                <a:ea typeface="+mj-ea"/>
              </a:rPr>
              <a:t>优秀员工</a:t>
            </a:r>
            <a:endParaRPr lang="en-US" altLang="zh-CN" sz="2900" dirty="0">
              <a:latin typeface="+mj-ea"/>
              <a:ea typeface="+mj-ea"/>
            </a:endParaRPr>
          </a:p>
        </p:txBody>
      </p:sp>
      <p:sp>
        <p:nvSpPr>
          <p:cNvPr id="25" name="文本框 24">
            <a:extLst>
              <a:ext uri="{FF2B5EF4-FFF2-40B4-BE49-F238E27FC236}">
                <a16:creationId xmlns:a16="http://schemas.microsoft.com/office/drawing/2014/main" xmlns="" id="{B1C522C2-4E32-4D53-85DB-720185C109C4}"/>
              </a:ext>
            </a:extLst>
          </p:cNvPr>
          <p:cNvSpPr txBox="1"/>
          <p:nvPr/>
        </p:nvSpPr>
        <p:spPr>
          <a:xfrm>
            <a:off x="5453346" y="2861781"/>
            <a:ext cx="1863829" cy="400110"/>
          </a:xfrm>
          <a:prstGeom prst="rect">
            <a:avLst/>
          </a:prstGeom>
          <a:noFill/>
        </p:spPr>
        <p:txBody>
          <a:bodyPr wrap="square" rtlCol="0">
            <a:spAutoFit/>
          </a:bodyPr>
          <a:lstStyle/>
          <a:p>
            <a:r>
              <a:rPr lang="zh-CN" altLang="en-US" sz="2000" b="1" dirty="0">
                <a:solidFill>
                  <a:schemeClr val="tx1">
                    <a:lumMod val="95000"/>
                    <a:lumOff val="5000"/>
                  </a:schemeClr>
                </a:solidFill>
              </a:rPr>
              <a:t>名字：</a:t>
            </a:r>
            <a:r>
              <a:rPr lang="en-US" altLang="zh-CN" sz="2000" b="1" dirty="0">
                <a:solidFill>
                  <a:schemeClr val="tx1">
                    <a:lumMod val="95000"/>
                    <a:lumOff val="5000"/>
                  </a:schemeClr>
                </a:solidFill>
              </a:rPr>
              <a:t>XXX</a:t>
            </a:r>
            <a:endParaRPr lang="zh-CN" altLang="en-US" sz="2000" b="1" dirty="0">
              <a:solidFill>
                <a:schemeClr val="tx1">
                  <a:lumMod val="95000"/>
                  <a:lumOff val="5000"/>
                </a:schemeClr>
              </a:solidFill>
            </a:endParaRPr>
          </a:p>
        </p:txBody>
      </p:sp>
      <p:sp>
        <p:nvSpPr>
          <p:cNvPr id="12" name="矩形 11">
            <a:extLst>
              <a:ext uri="{FF2B5EF4-FFF2-40B4-BE49-F238E27FC236}">
                <a16:creationId xmlns:a16="http://schemas.microsoft.com/office/drawing/2014/main" xmlns="" id="{ECC84D51-3C8E-4D5D-AF88-6C1712B4C42F}"/>
              </a:ext>
            </a:extLst>
          </p:cNvPr>
          <p:cNvSpPr/>
          <p:nvPr/>
        </p:nvSpPr>
        <p:spPr>
          <a:xfrm>
            <a:off x="1987791" y="2363578"/>
            <a:ext cx="2021840" cy="2296160"/>
          </a:xfrm>
          <a:prstGeom prst="rect">
            <a:avLst/>
          </a:pr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xmlns="" id="{3A5C5533-FE42-4D0E-BD6E-DA01D521C536}"/>
              </a:ext>
            </a:extLst>
          </p:cNvPr>
          <p:cNvGrpSpPr/>
          <p:nvPr/>
        </p:nvGrpSpPr>
        <p:grpSpPr>
          <a:xfrm>
            <a:off x="2172262" y="2668101"/>
            <a:ext cx="2335910" cy="2335910"/>
            <a:chOff x="2231830" y="2797718"/>
            <a:chExt cx="2335910" cy="2335910"/>
          </a:xfrm>
        </p:grpSpPr>
        <p:sp>
          <p:nvSpPr>
            <p:cNvPr id="28" name="矩形 27">
              <a:extLst>
                <a:ext uri="{FF2B5EF4-FFF2-40B4-BE49-F238E27FC236}">
                  <a16:creationId xmlns:a16="http://schemas.microsoft.com/office/drawing/2014/main" xmlns="" id="{ED0E489D-2D5F-4803-B9D9-6AB0D252E9E4}"/>
                </a:ext>
              </a:extLst>
            </p:cNvPr>
            <p:cNvSpPr/>
            <p:nvPr/>
          </p:nvSpPr>
          <p:spPr>
            <a:xfrm>
              <a:off x="2425372" y="2815619"/>
              <a:ext cx="2021840" cy="2296160"/>
            </a:xfrm>
            <a:prstGeom prst="rect">
              <a:avLst/>
            </a:prstGeom>
            <a:solidFill>
              <a:schemeClr val="accent6">
                <a:lumMod val="60000"/>
                <a:lumOff val="40000"/>
              </a:schemeClr>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xmlns="" id="{F03B3EB1-7B7F-40F1-9055-CA49575E51C9}"/>
                </a:ext>
              </a:extLst>
            </p:cNvPr>
            <p:cNvPicPr>
              <a:picLocks noChangeAspect="1"/>
            </p:cNvPicPr>
            <p:nvPr/>
          </p:nvPicPr>
          <p:blipFill>
            <a:blip r:embed="rId3" cstate="screen">
              <a:biLevel thresh="75000"/>
              <a:extLst>
                <a:ext uri="{28A0092B-C50C-407E-A947-70E740481C1C}">
                  <a14:useLocalDpi xmlns:a14="http://schemas.microsoft.com/office/drawing/2010/main"/>
                </a:ext>
              </a:extLst>
            </a:blip>
            <a:stretch>
              <a:fillRect/>
            </a:stretch>
          </p:blipFill>
          <p:spPr>
            <a:xfrm>
              <a:off x="2231830" y="2797718"/>
              <a:ext cx="2335910" cy="2335910"/>
            </a:xfrm>
            <a:prstGeom prst="rect">
              <a:avLst/>
            </a:prstGeom>
          </p:spPr>
        </p:pic>
      </p:grpSp>
      <p:sp>
        <p:nvSpPr>
          <p:cNvPr id="30" name="文本框 29">
            <a:extLst>
              <a:ext uri="{FF2B5EF4-FFF2-40B4-BE49-F238E27FC236}">
                <a16:creationId xmlns:a16="http://schemas.microsoft.com/office/drawing/2014/main" xmlns="" id="{3650A477-2F52-44F0-8E75-2A3D548DE943}"/>
              </a:ext>
            </a:extLst>
          </p:cNvPr>
          <p:cNvSpPr txBox="1"/>
          <p:nvPr/>
        </p:nvSpPr>
        <p:spPr>
          <a:xfrm>
            <a:off x="5453346" y="3258111"/>
            <a:ext cx="5196822" cy="866969"/>
          </a:xfrm>
          <a:prstGeom prst="rect">
            <a:avLst/>
          </a:prstGeom>
          <a:noFill/>
        </p:spPr>
        <p:txBody>
          <a:bodyPr wrap="square" rtlCol="0">
            <a:spAutoFit/>
          </a:bodyPr>
          <a:lstStyle/>
          <a:p>
            <a:pPr>
              <a:lnSpc>
                <a:spcPct val="130000"/>
              </a:lnSpc>
            </a:pPr>
            <a:r>
              <a:rPr lang="zh-CN" altLang="en-US" sz="2000" b="1" dirty="0">
                <a:solidFill>
                  <a:schemeClr val="tx1">
                    <a:lumMod val="95000"/>
                    <a:lumOff val="5000"/>
                  </a:schemeClr>
                </a:solidFill>
              </a:rPr>
              <a:t>个人简介：点击添加文字点击添加文字点击添加文字点击添加文字。</a:t>
            </a:r>
          </a:p>
        </p:txBody>
      </p:sp>
      <p:sp>
        <p:nvSpPr>
          <p:cNvPr id="31" name="文本框 30">
            <a:extLst>
              <a:ext uri="{FF2B5EF4-FFF2-40B4-BE49-F238E27FC236}">
                <a16:creationId xmlns:a16="http://schemas.microsoft.com/office/drawing/2014/main" xmlns="" id="{0E12099D-0714-4EC8-9063-6A5949430C25}"/>
              </a:ext>
            </a:extLst>
          </p:cNvPr>
          <p:cNvSpPr txBox="1"/>
          <p:nvPr/>
        </p:nvSpPr>
        <p:spPr>
          <a:xfrm>
            <a:off x="5453346" y="4130862"/>
            <a:ext cx="5196822" cy="866969"/>
          </a:xfrm>
          <a:prstGeom prst="rect">
            <a:avLst/>
          </a:prstGeom>
          <a:noFill/>
        </p:spPr>
        <p:txBody>
          <a:bodyPr wrap="square" rtlCol="0">
            <a:spAutoFit/>
          </a:bodyPr>
          <a:lstStyle/>
          <a:p>
            <a:pPr>
              <a:lnSpc>
                <a:spcPct val="130000"/>
              </a:lnSpc>
            </a:pPr>
            <a:r>
              <a:rPr lang="zh-CN" altLang="en-US" sz="2000" b="1" dirty="0">
                <a:solidFill>
                  <a:schemeClr val="tx1">
                    <a:lumMod val="95000"/>
                    <a:lumOff val="5000"/>
                  </a:schemeClr>
                </a:solidFill>
              </a:rPr>
              <a:t>领导寄语：点击添加文字点击添加文字点击添加文字点击添加文字。</a:t>
            </a:r>
          </a:p>
        </p:txBody>
      </p:sp>
      <p:sp>
        <p:nvSpPr>
          <p:cNvPr id="36" name="矩形 35">
            <a:extLst>
              <a:ext uri="{FF2B5EF4-FFF2-40B4-BE49-F238E27FC236}">
                <a16:creationId xmlns:a16="http://schemas.microsoft.com/office/drawing/2014/main" xmlns="" id="{E09D759B-5A24-4DEE-BC8E-3CB4D7AC74B8}"/>
              </a:ext>
            </a:extLst>
          </p:cNvPr>
          <p:cNvSpPr/>
          <p:nvPr/>
        </p:nvSpPr>
        <p:spPr>
          <a:xfrm>
            <a:off x="5569319" y="2595038"/>
            <a:ext cx="1295903" cy="4571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a:extLst>
              <a:ext uri="{FF2B5EF4-FFF2-40B4-BE49-F238E27FC236}">
                <a16:creationId xmlns:a16="http://schemas.microsoft.com/office/drawing/2014/main" xmlns="" id="{58C3DEC3-4FE4-40E2-8CE0-B7FF47664373}"/>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A862D901-6F3D-4FA7-B186-E533F78C1410}"/>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01</a:t>
            </a:r>
            <a:endParaRPr lang="zh-CN" altLang="en-US" sz="3200" dirty="0">
              <a:solidFill>
                <a:schemeClr val="tx1">
                  <a:lumMod val="95000"/>
                  <a:lumOff val="5000"/>
                </a:schemeClr>
              </a:solidFill>
              <a:latin typeface="+mj-lt"/>
            </a:endParaRPr>
          </a:p>
        </p:txBody>
      </p:sp>
      <p:sp>
        <p:nvSpPr>
          <p:cNvPr id="37" name="矩形 36">
            <a:extLst>
              <a:ext uri="{FF2B5EF4-FFF2-40B4-BE49-F238E27FC236}">
                <a16:creationId xmlns:a16="http://schemas.microsoft.com/office/drawing/2014/main" xmlns="" id="{8C4A7A89-3363-4C0E-A0E0-7B9C5F7E7524}"/>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977A18B1-6A9D-4832-A47B-72C470FB4EBE}"/>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年度工作概述</a:t>
            </a:r>
            <a:endParaRPr lang="en-US" altLang="zh-CN" sz="3200" dirty="0">
              <a:latin typeface="+mj-ea"/>
              <a:ea typeface="+mj-ea"/>
            </a:endParaRPr>
          </a:p>
        </p:txBody>
      </p:sp>
    </p:spTree>
    <p:extLst>
      <p:ext uri="{BB962C8B-B14F-4D97-AF65-F5344CB8AC3E}">
        <p14:creationId xmlns:p14="http://schemas.microsoft.com/office/powerpoint/2010/main" val="38603868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000">
        <p15:prstTrans prst="pageCurlSing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animEffect transition="in" filter="fade">
                                      <p:cBhvr>
                                        <p:cTn id="16" dur="500"/>
                                        <p:tgtEl>
                                          <p:spTgt spid="37"/>
                                        </p:tgtEl>
                                      </p:cBhvr>
                                    </p:animEffect>
                                  </p:childTnLst>
                                </p:cTn>
                              </p:par>
                            </p:childTnLst>
                          </p:cTn>
                        </p:par>
                        <p:par>
                          <p:cTn id="17" fill="hold">
                            <p:stCondLst>
                              <p:cond delay="1000"/>
                            </p:stCondLst>
                            <p:childTnLst>
                              <p:par>
                                <p:cTn id="18" presetID="53" presetClass="entr" presetSubtype="528" fill="hold" grpId="1"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1250" fill="hold"/>
                                        <p:tgtEl>
                                          <p:spTgt spid="12"/>
                                        </p:tgtEl>
                                        <p:attrNameLst>
                                          <p:attrName>ppt_w</p:attrName>
                                        </p:attrNameLst>
                                      </p:cBhvr>
                                      <p:tavLst>
                                        <p:tav tm="0">
                                          <p:val>
                                            <p:fltVal val="0"/>
                                          </p:val>
                                        </p:tav>
                                        <p:tav tm="100000">
                                          <p:val>
                                            <p:strVal val="#ppt_w"/>
                                          </p:val>
                                        </p:tav>
                                      </p:tavLst>
                                    </p:anim>
                                    <p:anim calcmode="lin" valueType="num">
                                      <p:cBhvr>
                                        <p:cTn id="21" dur="1250" fill="hold"/>
                                        <p:tgtEl>
                                          <p:spTgt spid="12"/>
                                        </p:tgtEl>
                                        <p:attrNameLst>
                                          <p:attrName>ppt_h</p:attrName>
                                        </p:attrNameLst>
                                      </p:cBhvr>
                                      <p:tavLst>
                                        <p:tav tm="0">
                                          <p:val>
                                            <p:fltVal val="0"/>
                                          </p:val>
                                        </p:tav>
                                        <p:tav tm="100000">
                                          <p:val>
                                            <p:strVal val="#ppt_h"/>
                                          </p:val>
                                        </p:tav>
                                      </p:tavLst>
                                    </p:anim>
                                    <p:animEffect transition="in" filter="fade">
                                      <p:cBhvr>
                                        <p:cTn id="22" dur="1250"/>
                                        <p:tgtEl>
                                          <p:spTgt spid="12"/>
                                        </p:tgtEl>
                                      </p:cBhvr>
                                    </p:animEffect>
                                    <p:anim calcmode="lin" valueType="num">
                                      <p:cBhvr>
                                        <p:cTn id="23" dur="1250" fill="hold"/>
                                        <p:tgtEl>
                                          <p:spTgt spid="12"/>
                                        </p:tgtEl>
                                        <p:attrNameLst>
                                          <p:attrName>ppt_x</p:attrName>
                                        </p:attrNameLst>
                                      </p:cBhvr>
                                      <p:tavLst>
                                        <p:tav tm="0">
                                          <p:val>
                                            <p:fltVal val="0.5"/>
                                          </p:val>
                                        </p:tav>
                                        <p:tav tm="100000">
                                          <p:val>
                                            <p:strVal val="#ppt_x"/>
                                          </p:val>
                                        </p:tav>
                                      </p:tavLst>
                                    </p:anim>
                                    <p:anim calcmode="lin" valueType="num">
                                      <p:cBhvr>
                                        <p:cTn id="24" dur="1250" fill="hold"/>
                                        <p:tgtEl>
                                          <p:spTgt spid="12"/>
                                        </p:tgtEl>
                                        <p:attrNameLst>
                                          <p:attrName>ppt_y</p:attrName>
                                        </p:attrNameLst>
                                      </p:cBhvr>
                                      <p:tavLst>
                                        <p:tav tm="0">
                                          <p:val>
                                            <p:fltVal val="0.5"/>
                                          </p:val>
                                        </p:tav>
                                        <p:tav tm="100000">
                                          <p:val>
                                            <p:strVal val="#ppt_y"/>
                                          </p:val>
                                        </p:tav>
                                      </p:tavLst>
                                    </p:anim>
                                  </p:childTnLst>
                                </p:cTn>
                              </p:par>
                              <p:par>
                                <p:cTn id="25" presetID="53" presetClass="entr" presetSubtype="528" fill="hold" nodeType="withEffect">
                                  <p:stCondLst>
                                    <p:cond delay="500"/>
                                  </p:stCondLst>
                                  <p:childTnLst>
                                    <p:set>
                                      <p:cBhvr>
                                        <p:cTn id="26" dur="1" fill="hold">
                                          <p:stCondLst>
                                            <p:cond delay="0"/>
                                          </p:stCondLst>
                                        </p:cTn>
                                        <p:tgtEl>
                                          <p:spTgt spid="19"/>
                                        </p:tgtEl>
                                        <p:attrNameLst>
                                          <p:attrName>style.visibility</p:attrName>
                                        </p:attrNameLst>
                                      </p:cBhvr>
                                      <p:to>
                                        <p:strVal val="visible"/>
                                      </p:to>
                                    </p:set>
                                    <p:anim calcmode="lin" valueType="num">
                                      <p:cBhvr>
                                        <p:cTn id="27" dur="1000" fill="hold"/>
                                        <p:tgtEl>
                                          <p:spTgt spid="19"/>
                                        </p:tgtEl>
                                        <p:attrNameLst>
                                          <p:attrName>ppt_w</p:attrName>
                                        </p:attrNameLst>
                                      </p:cBhvr>
                                      <p:tavLst>
                                        <p:tav tm="0">
                                          <p:val>
                                            <p:fltVal val="0"/>
                                          </p:val>
                                        </p:tav>
                                        <p:tav tm="100000">
                                          <p:val>
                                            <p:strVal val="#ppt_w"/>
                                          </p:val>
                                        </p:tav>
                                      </p:tavLst>
                                    </p:anim>
                                    <p:anim calcmode="lin" valueType="num">
                                      <p:cBhvr>
                                        <p:cTn id="28" dur="1000" fill="hold"/>
                                        <p:tgtEl>
                                          <p:spTgt spid="19"/>
                                        </p:tgtEl>
                                        <p:attrNameLst>
                                          <p:attrName>ppt_h</p:attrName>
                                        </p:attrNameLst>
                                      </p:cBhvr>
                                      <p:tavLst>
                                        <p:tav tm="0">
                                          <p:val>
                                            <p:fltVal val="0"/>
                                          </p:val>
                                        </p:tav>
                                        <p:tav tm="100000">
                                          <p:val>
                                            <p:strVal val="#ppt_h"/>
                                          </p:val>
                                        </p:tav>
                                      </p:tavLst>
                                    </p:anim>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fltVal val="0.5"/>
                                          </p:val>
                                        </p:tav>
                                        <p:tav tm="100000">
                                          <p:val>
                                            <p:strVal val="#ppt_x"/>
                                          </p:val>
                                        </p:tav>
                                      </p:tavLst>
                                    </p:anim>
                                    <p:anim calcmode="lin" valueType="num">
                                      <p:cBhvr>
                                        <p:cTn id="31" dur="1000" fill="hold"/>
                                        <p:tgtEl>
                                          <p:spTgt spid="19"/>
                                        </p:tgtEl>
                                        <p:attrNameLst>
                                          <p:attrName>ppt_y</p:attrName>
                                        </p:attrNameLst>
                                      </p:cBhvr>
                                      <p:tavLst>
                                        <p:tav tm="0">
                                          <p:val>
                                            <p:fltVal val="0.5"/>
                                          </p:val>
                                        </p:tav>
                                        <p:tav tm="100000">
                                          <p:val>
                                            <p:strVal val="#ppt_y"/>
                                          </p:val>
                                        </p:tav>
                                      </p:tavLst>
                                    </p:anim>
                                  </p:childTnLst>
                                </p:cTn>
                              </p:par>
                            </p:childTnLst>
                          </p:cTn>
                        </p:par>
                        <p:par>
                          <p:cTn id="32" fill="hold">
                            <p:stCondLst>
                              <p:cond delay="2500"/>
                            </p:stCondLst>
                            <p:childTnLst>
                              <p:par>
                                <p:cTn id="33" presetID="14" presetClass="entr" presetSubtype="5"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randombar(vertical)">
                                      <p:cBhvr>
                                        <p:cTn id="35" dur="750"/>
                                        <p:tgtEl>
                                          <p:spTgt spid="24"/>
                                        </p:tgtEl>
                                      </p:cBhvr>
                                    </p:animEffect>
                                  </p:childTnLst>
                                </p:cTn>
                              </p:par>
                              <p:par>
                                <p:cTn id="36" presetID="16" presetClass="entr" presetSubtype="37" fill="hold" grpId="0" nodeType="withEffect">
                                  <p:stCondLst>
                                    <p:cond delay="200"/>
                                  </p:stCondLst>
                                  <p:childTnLst>
                                    <p:set>
                                      <p:cBhvr>
                                        <p:cTn id="37" dur="1" fill="hold">
                                          <p:stCondLst>
                                            <p:cond delay="0"/>
                                          </p:stCondLst>
                                        </p:cTn>
                                        <p:tgtEl>
                                          <p:spTgt spid="36"/>
                                        </p:tgtEl>
                                        <p:attrNameLst>
                                          <p:attrName>style.visibility</p:attrName>
                                        </p:attrNameLst>
                                      </p:cBhvr>
                                      <p:to>
                                        <p:strVal val="visible"/>
                                      </p:to>
                                    </p:set>
                                    <p:animEffect transition="in" filter="barn(outVertical)">
                                      <p:cBhvr>
                                        <p:cTn id="38" dur="500"/>
                                        <p:tgtEl>
                                          <p:spTgt spid="36"/>
                                        </p:tgtEl>
                                      </p:cBhvr>
                                    </p:animEffect>
                                  </p:childTnLst>
                                </p:cTn>
                              </p:par>
                            </p:childTnLst>
                          </p:cTn>
                        </p:par>
                        <p:par>
                          <p:cTn id="39" fill="hold">
                            <p:stCondLst>
                              <p:cond delay="3250"/>
                            </p:stCondLst>
                            <p:childTnLst>
                              <p:par>
                                <p:cTn id="40" presetID="42" presetClass="entr" presetSubtype="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1000"/>
                                        <p:tgtEl>
                                          <p:spTgt spid="30"/>
                                        </p:tgtEl>
                                      </p:cBhvr>
                                    </p:animEffect>
                                    <p:anim calcmode="lin" valueType="num">
                                      <p:cBhvr>
                                        <p:cTn id="48" dur="1000" fill="hold"/>
                                        <p:tgtEl>
                                          <p:spTgt spid="30"/>
                                        </p:tgtEl>
                                        <p:attrNameLst>
                                          <p:attrName>ppt_x</p:attrName>
                                        </p:attrNameLst>
                                      </p:cBhvr>
                                      <p:tavLst>
                                        <p:tav tm="0">
                                          <p:val>
                                            <p:strVal val="#ppt_x"/>
                                          </p:val>
                                        </p:tav>
                                        <p:tav tm="100000">
                                          <p:val>
                                            <p:strVal val="#ppt_x"/>
                                          </p:val>
                                        </p:tav>
                                      </p:tavLst>
                                    </p:anim>
                                    <p:anim calcmode="lin" valueType="num">
                                      <p:cBhvr>
                                        <p:cTn id="49" dur="1000" fill="hold"/>
                                        <p:tgtEl>
                                          <p:spTgt spid="3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75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1000"/>
                                        <p:tgtEl>
                                          <p:spTgt spid="31"/>
                                        </p:tgtEl>
                                      </p:cBhvr>
                                    </p:animEffect>
                                    <p:anim calcmode="lin" valueType="num">
                                      <p:cBhvr>
                                        <p:cTn id="53" dur="1000" fill="hold"/>
                                        <p:tgtEl>
                                          <p:spTgt spid="31"/>
                                        </p:tgtEl>
                                        <p:attrNameLst>
                                          <p:attrName>ppt_x</p:attrName>
                                        </p:attrNameLst>
                                      </p:cBhvr>
                                      <p:tavLst>
                                        <p:tav tm="0">
                                          <p:val>
                                            <p:strVal val="#ppt_x"/>
                                          </p:val>
                                        </p:tav>
                                        <p:tav tm="100000">
                                          <p:val>
                                            <p:strVal val="#ppt_x"/>
                                          </p:val>
                                        </p:tav>
                                      </p:tavLst>
                                    </p:anim>
                                    <p:anim calcmode="lin" valueType="num">
                                      <p:cBhvr>
                                        <p:cTn id="5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12" grpId="1" animBg="1"/>
      <p:bldP spid="30" grpId="0"/>
      <p:bldP spid="31" grpId="0"/>
      <p:bldP spid="36" grpId="0" animBg="1"/>
      <p:bldP spid="34" grpId="0" animBg="1"/>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a:extLst>
              <a:ext uri="{FF2B5EF4-FFF2-40B4-BE49-F238E27FC236}">
                <a16:creationId xmlns:a16="http://schemas.microsoft.com/office/drawing/2014/main" xmlns="" id="{BF276477-5457-406B-88EA-57507755EF56}"/>
              </a:ext>
            </a:extLst>
          </p:cNvPr>
          <p:cNvGrpSpPr/>
          <p:nvPr/>
        </p:nvGrpSpPr>
        <p:grpSpPr>
          <a:xfrm>
            <a:off x="0" y="0"/>
            <a:ext cx="12192000" cy="6858000"/>
            <a:chOff x="0" y="0"/>
            <a:chExt cx="12192000" cy="6858000"/>
          </a:xfrm>
        </p:grpSpPr>
        <p:sp>
          <p:nvSpPr>
            <p:cNvPr id="74" name="矩形 73">
              <a:extLst>
                <a:ext uri="{FF2B5EF4-FFF2-40B4-BE49-F238E27FC236}">
                  <a16:creationId xmlns:a16="http://schemas.microsoft.com/office/drawing/2014/main" xmlns="" id="{69FB0B51-9F29-4F91-9714-9928CA77117D}"/>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矩形 74">
              <a:extLst>
                <a:ext uri="{FF2B5EF4-FFF2-40B4-BE49-F238E27FC236}">
                  <a16:creationId xmlns:a16="http://schemas.microsoft.com/office/drawing/2014/main" xmlns="" id="{897BC0B4-539F-4AD4-87F3-5FB8F4B8E929}"/>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6" name="组合 75">
              <a:extLst>
                <a:ext uri="{FF2B5EF4-FFF2-40B4-BE49-F238E27FC236}">
                  <a16:creationId xmlns:a16="http://schemas.microsoft.com/office/drawing/2014/main" xmlns="" id="{55B20A56-5FEA-4B07-8115-E406FC1E15F0}"/>
                </a:ext>
              </a:extLst>
            </p:cNvPr>
            <p:cNvGrpSpPr/>
            <p:nvPr/>
          </p:nvGrpSpPr>
          <p:grpSpPr>
            <a:xfrm>
              <a:off x="1008185" y="0"/>
              <a:ext cx="10175630" cy="6059658"/>
              <a:chOff x="1008185" y="0"/>
              <a:chExt cx="10175630" cy="6059658"/>
            </a:xfrm>
          </p:grpSpPr>
          <p:sp>
            <p:nvSpPr>
              <p:cNvPr id="77" name="矩形 76">
                <a:extLst>
                  <a:ext uri="{FF2B5EF4-FFF2-40B4-BE49-F238E27FC236}">
                    <a16:creationId xmlns:a16="http://schemas.microsoft.com/office/drawing/2014/main" xmlns="" id="{890DCBC3-639C-4286-8A75-B45A002B3C19}"/>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a:extLst>
                  <a:ext uri="{FF2B5EF4-FFF2-40B4-BE49-F238E27FC236}">
                    <a16:creationId xmlns:a16="http://schemas.microsoft.com/office/drawing/2014/main" xmlns="" id="{4B651B47-5C87-4E7D-BDFD-5FAD0ED2F2FF}"/>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9" name="椭圆 78">
                <a:extLst>
                  <a:ext uri="{FF2B5EF4-FFF2-40B4-BE49-F238E27FC236}">
                    <a16:creationId xmlns:a16="http://schemas.microsoft.com/office/drawing/2014/main" xmlns="" id="{55434B00-00CC-44B0-9AEB-5236B901FAEA}"/>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0" name="直接连接符 79">
                <a:extLst>
                  <a:ext uri="{FF2B5EF4-FFF2-40B4-BE49-F238E27FC236}">
                    <a16:creationId xmlns:a16="http://schemas.microsoft.com/office/drawing/2014/main" xmlns="" id="{4F236168-C323-4D8D-978A-8FFC122E45CE}"/>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1" name="椭圆 80">
                <a:extLst>
                  <a:ext uri="{FF2B5EF4-FFF2-40B4-BE49-F238E27FC236}">
                    <a16:creationId xmlns:a16="http://schemas.microsoft.com/office/drawing/2014/main" xmlns="" id="{182FFEFF-40E6-4B51-A060-37C2221D7300}"/>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9" name="等腰三角形 38">
            <a:extLst>
              <a:ext uri="{FF2B5EF4-FFF2-40B4-BE49-F238E27FC236}">
                <a16:creationId xmlns:a16="http://schemas.microsoft.com/office/drawing/2014/main" xmlns="" id="{EBBC65AA-EF74-4E5A-9FD5-641941487822}"/>
              </a:ext>
            </a:extLst>
          </p:cNvPr>
          <p:cNvSpPr/>
          <p:nvPr/>
        </p:nvSpPr>
        <p:spPr>
          <a:xfrm rot="5400000">
            <a:off x="1261054" y="1387015"/>
            <a:ext cx="384313" cy="331304"/>
          </a:xfrm>
          <a:prstGeom prst="triangle">
            <a:avLst/>
          </a:prstGeom>
          <a:solidFill>
            <a:schemeClr val="accent6">
              <a:lumMod val="75000"/>
            </a:schemeClr>
          </a:solidFill>
          <a:ln>
            <a:solidFill>
              <a:schemeClr val="accent6">
                <a:lumMod val="75000"/>
              </a:schemeClr>
            </a:solidFill>
          </a:ln>
          <a:effectLst>
            <a:glow rad="101600">
              <a:schemeClr val="accent6">
                <a:lumMod val="40000"/>
                <a:lumOff val="6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4DC29528-4ED0-45DF-9CA7-F53741AE396E}"/>
              </a:ext>
            </a:extLst>
          </p:cNvPr>
          <p:cNvSpPr txBox="1"/>
          <p:nvPr/>
        </p:nvSpPr>
        <p:spPr>
          <a:xfrm>
            <a:off x="1553690" y="1274120"/>
            <a:ext cx="733529" cy="584775"/>
          </a:xfrm>
          <a:prstGeom prst="rect">
            <a:avLst/>
          </a:prstGeom>
          <a:noFill/>
        </p:spPr>
        <p:txBody>
          <a:bodyPr wrap="square" rtlCol="0">
            <a:spAutoFit/>
          </a:bodyPr>
          <a:lstStyle/>
          <a:p>
            <a:pPr algn="ctr"/>
            <a:r>
              <a:rPr lang="en-US" altLang="zh-CN" sz="3200" dirty="0">
                <a:solidFill>
                  <a:schemeClr val="tx1">
                    <a:lumMod val="95000"/>
                    <a:lumOff val="5000"/>
                  </a:schemeClr>
                </a:solidFill>
                <a:latin typeface="+mj-lt"/>
              </a:rPr>
              <a:t>01</a:t>
            </a:r>
            <a:endParaRPr lang="zh-CN" altLang="en-US" sz="3200" dirty="0">
              <a:solidFill>
                <a:schemeClr val="tx1">
                  <a:lumMod val="95000"/>
                  <a:lumOff val="5000"/>
                </a:schemeClr>
              </a:solidFill>
              <a:latin typeface="+mj-lt"/>
            </a:endParaRPr>
          </a:p>
        </p:txBody>
      </p:sp>
      <p:sp>
        <p:nvSpPr>
          <p:cNvPr id="41" name="矩形 40">
            <a:extLst>
              <a:ext uri="{FF2B5EF4-FFF2-40B4-BE49-F238E27FC236}">
                <a16:creationId xmlns:a16="http://schemas.microsoft.com/office/drawing/2014/main" xmlns="" id="{89A69FA5-BC9F-4037-8FDB-6A5CB20EB68C}"/>
              </a:ext>
            </a:extLst>
          </p:cNvPr>
          <p:cNvSpPr/>
          <p:nvPr/>
        </p:nvSpPr>
        <p:spPr>
          <a:xfrm>
            <a:off x="2287219" y="1295323"/>
            <a:ext cx="74144" cy="51468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xmlns="" id="{D2A8B581-EF93-4B4F-93F9-83C82A901335}"/>
              </a:ext>
            </a:extLst>
          </p:cNvPr>
          <p:cNvSpPr txBox="1"/>
          <p:nvPr/>
        </p:nvSpPr>
        <p:spPr>
          <a:xfrm>
            <a:off x="2492322" y="1274120"/>
            <a:ext cx="2891653" cy="584775"/>
          </a:xfrm>
          <a:prstGeom prst="rect">
            <a:avLst/>
          </a:prstGeom>
          <a:noFill/>
        </p:spPr>
        <p:txBody>
          <a:bodyPr wrap="square" rtlCol="0">
            <a:spAutoFit/>
          </a:bodyPr>
          <a:lstStyle/>
          <a:p>
            <a:r>
              <a:rPr lang="zh-CN" altLang="en-US" sz="3200" dirty="0">
                <a:latin typeface="+mj-ea"/>
                <a:ea typeface="+mj-ea"/>
              </a:rPr>
              <a:t>年度工作概述</a:t>
            </a:r>
            <a:endParaRPr lang="en-US" altLang="zh-CN" sz="3200" dirty="0">
              <a:latin typeface="+mj-ea"/>
              <a:ea typeface="+mj-ea"/>
            </a:endParaRPr>
          </a:p>
        </p:txBody>
      </p:sp>
      <p:sp>
        <p:nvSpPr>
          <p:cNvPr id="43" name="弧形 42">
            <a:extLst>
              <a:ext uri="{FF2B5EF4-FFF2-40B4-BE49-F238E27FC236}">
                <a16:creationId xmlns:a16="http://schemas.microsoft.com/office/drawing/2014/main" xmlns="" id="{A4C1414C-2B5E-4809-A800-3596D6C1C77E}"/>
              </a:ext>
            </a:extLst>
          </p:cNvPr>
          <p:cNvSpPr/>
          <p:nvPr/>
        </p:nvSpPr>
        <p:spPr>
          <a:xfrm>
            <a:off x="1531843" y="3082432"/>
            <a:ext cx="914400" cy="914400"/>
          </a:xfrm>
          <a:prstGeom prst="arc">
            <a:avLst>
              <a:gd name="adj1" fmla="val 16200000"/>
              <a:gd name="adj2" fmla="val 17755"/>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nvGrpSpPr>
          <p:cNvPr id="44" name="组合 43">
            <a:extLst>
              <a:ext uri="{FF2B5EF4-FFF2-40B4-BE49-F238E27FC236}">
                <a16:creationId xmlns:a16="http://schemas.microsoft.com/office/drawing/2014/main" xmlns="" id="{783EDC5E-A301-46C7-B5C3-51D425935EC8}"/>
              </a:ext>
            </a:extLst>
          </p:cNvPr>
          <p:cNvGrpSpPr/>
          <p:nvPr/>
        </p:nvGrpSpPr>
        <p:grpSpPr>
          <a:xfrm>
            <a:off x="1884617" y="2228487"/>
            <a:ext cx="208850" cy="863096"/>
            <a:chOff x="1725593" y="2228487"/>
            <a:chExt cx="208850" cy="863096"/>
          </a:xfrm>
        </p:grpSpPr>
        <p:sp>
          <p:nvSpPr>
            <p:cNvPr id="45" name="椭圆 44">
              <a:extLst>
                <a:ext uri="{FF2B5EF4-FFF2-40B4-BE49-F238E27FC236}">
                  <a16:creationId xmlns:a16="http://schemas.microsoft.com/office/drawing/2014/main" xmlns="" id="{E2316495-56BF-41E0-ACCA-C1004B2BFE95}"/>
                </a:ext>
              </a:extLst>
            </p:cNvPr>
            <p:cNvSpPr/>
            <p:nvPr/>
          </p:nvSpPr>
          <p:spPr>
            <a:xfrm>
              <a:off x="1725593" y="2228487"/>
              <a:ext cx="208850" cy="208848"/>
            </a:xfrm>
            <a:prstGeom prst="ellipse">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a:extLst>
                <a:ext uri="{FF2B5EF4-FFF2-40B4-BE49-F238E27FC236}">
                  <a16:creationId xmlns:a16="http://schemas.microsoft.com/office/drawing/2014/main" xmlns="" id="{28247A81-8093-4D30-900E-32DBC99D285C}"/>
                </a:ext>
              </a:extLst>
            </p:cNvPr>
            <p:cNvCxnSpPr>
              <a:cxnSpLocks/>
              <a:stCxn id="45" idx="4"/>
            </p:cNvCxnSpPr>
            <p:nvPr/>
          </p:nvCxnSpPr>
          <p:spPr>
            <a:xfrm>
              <a:off x="1830018" y="2437335"/>
              <a:ext cx="0" cy="654248"/>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47" name="直接连接符 46">
            <a:extLst>
              <a:ext uri="{FF2B5EF4-FFF2-40B4-BE49-F238E27FC236}">
                <a16:creationId xmlns:a16="http://schemas.microsoft.com/office/drawing/2014/main" xmlns="" id="{A6EE5FE3-22BA-4361-A6B3-973D3C7DA633}"/>
              </a:ext>
            </a:extLst>
          </p:cNvPr>
          <p:cNvCxnSpPr>
            <a:cxnSpLocks/>
          </p:cNvCxnSpPr>
          <p:nvPr/>
        </p:nvCxnSpPr>
        <p:spPr>
          <a:xfrm>
            <a:off x="2436912" y="3543456"/>
            <a:ext cx="1995174" cy="0"/>
          </a:xfrm>
          <a:prstGeom prst="line">
            <a:avLst/>
          </a:prstGeom>
          <a:ln w="19050">
            <a:solidFill>
              <a:schemeClr val="accent6">
                <a:lumMod val="7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xmlns="" id="{D4BD7EBB-28E3-491F-9C11-4D6285FFC511}"/>
              </a:ext>
            </a:extLst>
          </p:cNvPr>
          <p:cNvSpPr txBox="1"/>
          <p:nvPr/>
        </p:nvSpPr>
        <p:spPr>
          <a:xfrm>
            <a:off x="2219573" y="2970928"/>
            <a:ext cx="2354239" cy="430887"/>
          </a:xfrm>
          <a:prstGeom prst="rect">
            <a:avLst/>
          </a:prstGeom>
          <a:noFill/>
        </p:spPr>
        <p:txBody>
          <a:bodyPr wrap="square" rtlCol="0">
            <a:spAutoFit/>
          </a:bodyPr>
          <a:lstStyle/>
          <a:p>
            <a:pPr algn="ctr"/>
            <a:r>
              <a:rPr lang="zh-CN" altLang="en-US" sz="2200" dirty="0">
                <a:latin typeface="+mj-ea"/>
                <a:ea typeface="+mj-ea"/>
              </a:rPr>
              <a:t>点击添加标题</a:t>
            </a:r>
            <a:endParaRPr lang="en-US" altLang="zh-CN" sz="2200" dirty="0">
              <a:latin typeface="+mj-ea"/>
              <a:ea typeface="+mj-ea"/>
            </a:endParaRPr>
          </a:p>
        </p:txBody>
      </p:sp>
      <p:sp>
        <p:nvSpPr>
          <p:cNvPr id="49" name="文本框 48">
            <a:extLst>
              <a:ext uri="{FF2B5EF4-FFF2-40B4-BE49-F238E27FC236}">
                <a16:creationId xmlns:a16="http://schemas.microsoft.com/office/drawing/2014/main" xmlns="" id="{1E29428D-BA62-47A0-AE6F-2D50964C6758}"/>
              </a:ext>
            </a:extLst>
          </p:cNvPr>
          <p:cNvSpPr txBox="1"/>
          <p:nvPr/>
        </p:nvSpPr>
        <p:spPr>
          <a:xfrm>
            <a:off x="2264654" y="3868725"/>
            <a:ext cx="2271060" cy="1032142"/>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请点击添加文字请点击添加文字</a:t>
            </a:r>
            <a:r>
              <a:rPr lang="en-US" altLang="zh-CN" sz="1600" b="1" dirty="0">
                <a:solidFill>
                  <a:schemeClr val="tx1">
                    <a:lumMod val="95000"/>
                    <a:lumOff val="5000"/>
                  </a:schemeClr>
                </a:solidFill>
              </a:rPr>
              <a:t>.</a:t>
            </a:r>
            <a:r>
              <a:rPr lang="zh-CN" altLang="en-US" sz="1600" b="1" dirty="0">
                <a:solidFill>
                  <a:schemeClr val="tx1">
                    <a:lumMod val="95000"/>
                    <a:lumOff val="5000"/>
                  </a:schemeClr>
                </a:solidFill>
              </a:rPr>
              <a:t>请点击添加文字请点击添加文字。</a:t>
            </a:r>
          </a:p>
        </p:txBody>
      </p:sp>
      <p:grpSp>
        <p:nvGrpSpPr>
          <p:cNvPr id="50" name="组合 49">
            <a:extLst>
              <a:ext uri="{FF2B5EF4-FFF2-40B4-BE49-F238E27FC236}">
                <a16:creationId xmlns:a16="http://schemas.microsoft.com/office/drawing/2014/main" xmlns="" id="{6A48A857-F371-4BCA-9330-02A9F5DEA215}"/>
              </a:ext>
            </a:extLst>
          </p:cNvPr>
          <p:cNvGrpSpPr/>
          <p:nvPr/>
        </p:nvGrpSpPr>
        <p:grpSpPr>
          <a:xfrm>
            <a:off x="1655249" y="3210538"/>
            <a:ext cx="662887" cy="658187"/>
            <a:chOff x="1496225" y="3210538"/>
            <a:chExt cx="662887" cy="658187"/>
          </a:xfrm>
        </p:grpSpPr>
        <p:sp>
          <p:nvSpPr>
            <p:cNvPr id="51" name="椭圆 50">
              <a:extLst>
                <a:ext uri="{FF2B5EF4-FFF2-40B4-BE49-F238E27FC236}">
                  <a16:creationId xmlns:a16="http://schemas.microsoft.com/office/drawing/2014/main" xmlns="" id="{C85B47BE-4489-4C08-B8F1-3685A48DE992}"/>
                </a:ext>
              </a:extLst>
            </p:cNvPr>
            <p:cNvSpPr/>
            <p:nvPr/>
          </p:nvSpPr>
          <p:spPr>
            <a:xfrm>
              <a:off x="1500925" y="3210538"/>
              <a:ext cx="658187" cy="658187"/>
            </a:xfrm>
            <a:prstGeom prst="ellipse">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文本框 51">
              <a:extLst>
                <a:ext uri="{FF2B5EF4-FFF2-40B4-BE49-F238E27FC236}">
                  <a16:creationId xmlns:a16="http://schemas.microsoft.com/office/drawing/2014/main" xmlns="" id="{C8016D64-AB07-4783-9ABA-E1240C7DFC25}"/>
                </a:ext>
              </a:extLst>
            </p:cNvPr>
            <p:cNvSpPr txBox="1"/>
            <p:nvPr/>
          </p:nvSpPr>
          <p:spPr>
            <a:xfrm>
              <a:off x="1496225" y="3269200"/>
              <a:ext cx="658187" cy="584775"/>
            </a:xfrm>
            <a:prstGeom prst="rect">
              <a:avLst/>
            </a:prstGeom>
            <a:noFill/>
          </p:spPr>
          <p:txBody>
            <a:bodyPr wrap="square" rtlCol="0">
              <a:spAutoFit/>
            </a:bodyPr>
            <a:lstStyle/>
            <a:p>
              <a:pPr algn="ctr"/>
              <a:r>
                <a:rPr lang="en-US" altLang="zh-CN" sz="3200" dirty="0">
                  <a:solidFill>
                    <a:schemeClr val="bg1"/>
                  </a:solidFill>
                  <a:latin typeface="+mj-ea"/>
                  <a:ea typeface="+mj-ea"/>
                </a:rPr>
                <a:t>01</a:t>
              </a:r>
              <a:endParaRPr lang="zh-CN" altLang="en-US" sz="3200" dirty="0">
                <a:solidFill>
                  <a:schemeClr val="bg1"/>
                </a:solidFill>
                <a:latin typeface="+mj-ea"/>
                <a:ea typeface="+mj-ea"/>
              </a:endParaRPr>
            </a:p>
          </p:txBody>
        </p:sp>
      </p:grpSp>
      <p:sp>
        <p:nvSpPr>
          <p:cNvPr id="53" name="弧形 52">
            <a:extLst>
              <a:ext uri="{FF2B5EF4-FFF2-40B4-BE49-F238E27FC236}">
                <a16:creationId xmlns:a16="http://schemas.microsoft.com/office/drawing/2014/main" xmlns="" id="{E5257912-F422-45CE-8448-773C2CA050EB}"/>
              </a:ext>
            </a:extLst>
          </p:cNvPr>
          <p:cNvSpPr/>
          <p:nvPr/>
        </p:nvSpPr>
        <p:spPr>
          <a:xfrm>
            <a:off x="4620704" y="3082432"/>
            <a:ext cx="914400" cy="914400"/>
          </a:xfrm>
          <a:prstGeom prst="arc">
            <a:avLst>
              <a:gd name="adj1" fmla="val 16200000"/>
              <a:gd name="adj2" fmla="val 17755"/>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nvGrpSpPr>
          <p:cNvPr id="54" name="组合 53">
            <a:extLst>
              <a:ext uri="{FF2B5EF4-FFF2-40B4-BE49-F238E27FC236}">
                <a16:creationId xmlns:a16="http://schemas.microsoft.com/office/drawing/2014/main" xmlns="" id="{0851D2E4-6406-4D80-B8EE-94A8F96D1F95}"/>
              </a:ext>
            </a:extLst>
          </p:cNvPr>
          <p:cNvGrpSpPr/>
          <p:nvPr/>
        </p:nvGrpSpPr>
        <p:grpSpPr>
          <a:xfrm>
            <a:off x="4973478" y="2228487"/>
            <a:ext cx="208850" cy="863096"/>
            <a:chOff x="1725593" y="2228487"/>
            <a:chExt cx="208850" cy="863096"/>
          </a:xfrm>
        </p:grpSpPr>
        <p:sp>
          <p:nvSpPr>
            <p:cNvPr id="55" name="椭圆 54">
              <a:extLst>
                <a:ext uri="{FF2B5EF4-FFF2-40B4-BE49-F238E27FC236}">
                  <a16:creationId xmlns:a16="http://schemas.microsoft.com/office/drawing/2014/main" xmlns="" id="{357E1B78-14B0-483A-B50F-E4B9D3B2755C}"/>
                </a:ext>
              </a:extLst>
            </p:cNvPr>
            <p:cNvSpPr/>
            <p:nvPr/>
          </p:nvSpPr>
          <p:spPr>
            <a:xfrm>
              <a:off x="1725593" y="2228487"/>
              <a:ext cx="208850" cy="208848"/>
            </a:xfrm>
            <a:prstGeom prst="ellipse">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a:extLst>
                <a:ext uri="{FF2B5EF4-FFF2-40B4-BE49-F238E27FC236}">
                  <a16:creationId xmlns:a16="http://schemas.microsoft.com/office/drawing/2014/main" xmlns="" id="{1A3D3F0A-676B-4F2A-A983-95D85C1DA3E4}"/>
                </a:ext>
              </a:extLst>
            </p:cNvPr>
            <p:cNvCxnSpPr>
              <a:cxnSpLocks/>
              <a:stCxn id="55" idx="4"/>
            </p:cNvCxnSpPr>
            <p:nvPr/>
          </p:nvCxnSpPr>
          <p:spPr>
            <a:xfrm>
              <a:off x="1830018" y="2437335"/>
              <a:ext cx="0" cy="654248"/>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57" name="直接连接符 56">
            <a:extLst>
              <a:ext uri="{FF2B5EF4-FFF2-40B4-BE49-F238E27FC236}">
                <a16:creationId xmlns:a16="http://schemas.microsoft.com/office/drawing/2014/main" xmlns="" id="{1C04F537-EBA7-491A-AEEA-314A92E21268}"/>
              </a:ext>
            </a:extLst>
          </p:cNvPr>
          <p:cNvCxnSpPr>
            <a:cxnSpLocks/>
          </p:cNvCxnSpPr>
          <p:nvPr/>
        </p:nvCxnSpPr>
        <p:spPr>
          <a:xfrm>
            <a:off x="5525773" y="3543456"/>
            <a:ext cx="1995174" cy="0"/>
          </a:xfrm>
          <a:prstGeom prst="line">
            <a:avLst/>
          </a:prstGeom>
          <a:ln w="19050">
            <a:solidFill>
              <a:schemeClr val="accent6">
                <a:lumMod val="7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xmlns="" id="{763102A1-C826-4D31-BC8C-78C6C96CE010}"/>
              </a:ext>
            </a:extLst>
          </p:cNvPr>
          <p:cNvSpPr txBox="1"/>
          <p:nvPr/>
        </p:nvSpPr>
        <p:spPr>
          <a:xfrm>
            <a:off x="5308434" y="2970928"/>
            <a:ext cx="2354239" cy="430887"/>
          </a:xfrm>
          <a:prstGeom prst="rect">
            <a:avLst/>
          </a:prstGeom>
          <a:noFill/>
        </p:spPr>
        <p:txBody>
          <a:bodyPr wrap="square" rtlCol="0">
            <a:spAutoFit/>
          </a:bodyPr>
          <a:lstStyle/>
          <a:p>
            <a:pPr algn="ctr"/>
            <a:r>
              <a:rPr lang="zh-CN" altLang="en-US" sz="2200" dirty="0">
                <a:latin typeface="+mj-ea"/>
                <a:ea typeface="+mj-ea"/>
              </a:rPr>
              <a:t>点击添加标题</a:t>
            </a:r>
            <a:endParaRPr lang="en-US" altLang="zh-CN" sz="2200" dirty="0">
              <a:latin typeface="+mj-ea"/>
              <a:ea typeface="+mj-ea"/>
            </a:endParaRPr>
          </a:p>
        </p:txBody>
      </p:sp>
      <p:sp>
        <p:nvSpPr>
          <p:cNvPr id="59" name="文本框 58">
            <a:extLst>
              <a:ext uri="{FF2B5EF4-FFF2-40B4-BE49-F238E27FC236}">
                <a16:creationId xmlns:a16="http://schemas.microsoft.com/office/drawing/2014/main" xmlns="" id="{4AAE739C-AE6C-4074-BB34-2A0557E2D19A}"/>
              </a:ext>
            </a:extLst>
          </p:cNvPr>
          <p:cNvSpPr txBox="1"/>
          <p:nvPr/>
        </p:nvSpPr>
        <p:spPr>
          <a:xfrm>
            <a:off x="5353515" y="3868725"/>
            <a:ext cx="2271060" cy="1032142"/>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请点击添加文字请点击添加文字</a:t>
            </a:r>
            <a:r>
              <a:rPr lang="en-US" altLang="zh-CN" sz="1600" b="1" dirty="0">
                <a:solidFill>
                  <a:schemeClr val="tx1">
                    <a:lumMod val="95000"/>
                    <a:lumOff val="5000"/>
                  </a:schemeClr>
                </a:solidFill>
              </a:rPr>
              <a:t>.</a:t>
            </a:r>
            <a:r>
              <a:rPr lang="zh-CN" altLang="en-US" sz="1600" b="1" dirty="0">
                <a:solidFill>
                  <a:schemeClr val="tx1">
                    <a:lumMod val="95000"/>
                    <a:lumOff val="5000"/>
                  </a:schemeClr>
                </a:solidFill>
              </a:rPr>
              <a:t>请点击添加文字请点击添加文字。</a:t>
            </a:r>
          </a:p>
        </p:txBody>
      </p:sp>
      <p:grpSp>
        <p:nvGrpSpPr>
          <p:cNvPr id="60" name="组合 59">
            <a:extLst>
              <a:ext uri="{FF2B5EF4-FFF2-40B4-BE49-F238E27FC236}">
                <a16:creationId xmlns:a16="http://schemas.microsoft.com/office/drawing/2014/main" xmlns="" id="{E9E50F7D-404A-4745-9B1B-D42778DB0687}"/>
              </a:ext>
            </a:extLst>
          </p:cNvPr>
          <p:cNvGrpSpPr/>
          <p:nvPr/>
        </p:nvGrpSpPr>
        <p:grpSpPr>
          <a:xfrm>
            <a:off x="4744110" y="3210538"/>
            <a:ext cx="662887" cy="658187"/>
            <a:chOff x="1496225" y="3210538"/>
            <a:chExt cx="662887" cy="658187"/>
          </a:xfrm>
        </p:grpSpPr>
        <p:sp>
          <p:nvSpPr>
            <p:cNvPr id="61" name="椭圆 60">
              <a:extLst>
                <a:ext uri="{FF2B5EF4-FFF2-40B4-BE49-F238E27FC236}">
                  <a16:creationId xmlns:a16="http://schemas.microsoft.com/office/drawing/2014/main" xmlns="" id="{63959C60-805E-4510-A6EB-9BB83F3C3674}"/>
                </a:ext>
              </a:extLst>
            </p:cNvPr>
            <p:cNvSpPr/>
            <p:nvPr/>
          </p:nvSpPr>
          <p:spPr>
            <a:xfrm>
              <a:off x="1500925" y="3210538"/>
              <a:ext cx="658187" cy="658187"/>
            </a:xfrm>
            <a:prstGeom prst="ellipse">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文本框 61">
              <a:extLst>
                <a:ext uri="{FF2B5EF4-FFF2-40B4-BE49-F238E27FC236}">
                  <a16:creationId xmlns:a16="http://schemas.microsoft.com/office/drawing/2014/main" xmlns="" id="{A4173E97-A77E-485F-8DE2-D52DFD98390A}"/>
                </a:ext>
              </a:extLst>
            </p:cNvPr>
            <p:cNvSpPr txBox="1"/>
            <p:nvPr/>
          </p:nvSpPr>
          <p:spPr>
            <a:xfrm>
              <a:off x="1496225" y="3269200"/>
              <a:ext cx="658187" cy="584775"/>
            </a:xfrm>
            <a:prstGeom prst="rect">
              <a:avLst/>
            </a:prstGeom>
            <a:noFill/>
          </p:spPr>
          <p:txBody>
            <a:bodyPr wrap="square" rtlCol="0">
              <a:spAutoFit/>
            </a:bodyPr>
            <a:lstStyle/>
            <a:p>
              <a:pPr algn="ctr"/>
              <a:r>
                <a:rPr lang="en-US" altLang="zh-CN" sz="3200" dirty="0">
                  <a:solidFill>
                    <a:schemeClr val="bg1"/>
                  </a:solidFill>
                  <a:latin typeface="+mj-ea"/>
                  <a:ea typeface="+mj-ea"/>
                </a:rPr>
                <a:t>02</a:t>
              </a:r>
              <a:endParaRPr lang="zh-CN" altLang="en-US" sz="3200" dirty="0">
                <a:solidFill>
                  <a:schemeClr val="bg1"/>
                </a:solidFill>
                <a:latin typeface="+mj-ea"/>
                <a:ea typeface="+mj-ea"/>
              </a:endParaRPr>
            </a:p>
          </p:txBody>
        </p:sp>
      </p:grpSp>
      <p:sp>
        <p:nvSpPr>
          <p:cNvPr id="63" name="弧形 62">
            <a:extLst>
              <a:ext uri="{FF2B5EF4-FFF2-40B4-BE49-F238E27FC236}">
                <a16:creationId xmlns:a16="http://schemas.microsoft.com/office/drawing/2014/main" xmlns="" id="{30184C9A-A36D-4831-A83A-74CDE496071B}"/>
              </a:ext>
            </a:extLst>
          </p:cNvPr>
          <p:cNvSpPr/>
          <p:nvPr/>
        </p:nvSpPr>
        <p:spPr>
          <a:xfrm>
            <a:off x="7709565" y="3082432"/>
            <a:ext cx="914400" cy="914400"/>
          </a:xfrm>
          <a:prstGeom prst="arc">
            <a:avLst>
              <a:gd name="adj1" fmla="val 16200000"/>
              <a:gd name="adj2" fmla="val 17755"/>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nvGrpSpPr>
          <p:cNvPr id="64" name="组合 63">
            <a:extLst>
              <a:ext uri="{FF2B5EF4-FFF2-40B4-BE49-F238E27FC236}">
                <a16:creationId xmlns:a16="http://schemas.microsoft.com/office/drawing/2014/main" xmlns="" id="{71B56025-8E35-41D3-A268-26DD4B292B99}"/>
              </a:ext>
            </a:extLst>
          </p:cNvPr>
          <p:cNvGrpSpPr/>
          <p:nvPr/>
        </p:nvGrpSpPr>
        <p:grpSpPr>
          <a:xfrm>
            <a:off x="8062339" y="2228487"/>
            <a:ext cx="208850" cy="863096"/>
            <a:chOff x="1725593" y="2228487"/>
            <a:chExt cx="208850" cy="863096"/>
          </a:xfrm>
        </p:grpSpPr>
        <p:sp>
          <p:nvSpPr>
            <p:cNvPr id="65" name="椭圆 64">
              <a:extLst>
                <a:ext uri="{FF2B5EF4-FFF2-40B4-BE49-F238E27FC236}">
                  <a16:creationId xmlns:a16="http://schemas.microsoft.com/office/drawing/2014/main" xmlns="" id="{0A6CAA52-CCD2-462D-B544-8BEF1D6B34F4}"/>
                </a:ext>
              </a:extLst>
            </p:cNvPr>
            <p:cNvSpPr/>
            <p:nvPr/>
          </p:nvSpPr>
          <p:spPr>
            <a:xfrm>
              <a:off x="1725593" y="2228487"/>
              <a:ext cx="208850" cy="208848"/>
            </a:xfrm>
            <a:prstGeom prst="ellipse">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a:extLst>
                <a:ext uri="{FF2B5EF4-FFF2-40B4-BE49-F238E27FC236}">
                  <a16:creationId xmlns:a16="http://schemas.microsoft.com/office/drawing/2014/main" xmlns="" id="{4915D3CA-2D13-4750-AECB-5D219795A4D8}"/>
                </a:ext>
              </a:extLst>
            </p:cNvPr>
            <p:cNvCxnSpPr>
              <a:cxnSpLocks/>
              <a:stCxn id="65" idx="4"/>
            </p:cNvCxnSpPr>
            <p:nvPr/>
          </p:nvCxnSpPr>
          <p:spPr>
            <a:xfrm>
              <a:off x="1830018" y="2437335"/>
              <a:ext cx="0" cy="654248"/>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67" name="直接连接符 66">
            <a:extLst>
              <a:ext uri="{FF2B5EF4-FFF2-40B4-BE49-F238E27FC236}">
                <a16:creationId xmlns:a16="http://schemas.microsoft.com/office/drawing/2014/main" xmlns="" id="{82C8DF70-F57F-4FCC-81AA-709D2C045F05}"/>
              </a:ext>
            </a:extLst>
          </p:cNvPr>
          <p:cNvCxnSpPr>
            <a:cxnSpLocks/>
          </p:cNvCxnSpPr>
          <p:nvPr/>
        </p:nvCxnSpPr>
        <p:spPr>
          <a:xfrm>
            <a:off x="8614634" y="3543456"/>
            <a:ext cx="1995174" cy="0"/>
          </a:xfrm>
          <a:prstGeom prst="line">
            <a:avLst/>
          </a:prstGeom>
          <a:ln w="19050">
            <a:solidFill>
              <a:schemeClr val="accent6">
                <a:lumMod val="7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68" name="文本框 67">
            <a:extLst>
              <a:ext uri="{FF2B5EF4-FFF2-40B4-BE49-F238E27FC236}">
                <a16:creationId xmlns:a16="http://schemas.microsoft.com/office/drawing/2014/main" xmlns="" id="{1664B40D-8E3F-4A20-A159-86286881C467}"/>
              </a:ext>
            </a:extLst>
          </p:cNvPr>
          <p:cNvSpPr txBox="1"/>
          <p:nvPr/>
        </p:nvSpPr>
        <p:spPr>
          <a:xfrm>
            <a:off x="8397295" y="2970928"/>
            <a:ext cx="2354239" cy="430887"/>
          </a:xfrm>
          <a:prstGeom prst="rect">
            <a:avLst/>
          </a:prstGeom>
          <a:noFill/>
        </p:spPr>
        <p:txBody>
          <a:bodyPr wrap="square" rtlCol="0">
            <a:spAutoFit/>
          </a:bodyPr>
          <a:lstStyle/>
          <a:p>
            <a:pPr algn="ctr"/>
            <a:r>
              <a:rPr lang="zh-CN" altLang="en-US" sz="2200" dirty="0">
                <a:latin typeface="+mj-ea"/>
                <a:ea typeface="+mj-ea"/>
              </a:rPr>
              <a:t>点击添加标题</a:t>
            </a:r>
            <a:endParaRPr lang="en-US" altLang="zh-CN" sz="2200" dirty="0">
              <a:latin typeface="+mj-ea"/>
              <a:ea typeface="+mj-ea"/>
            </a:endParaRPr>
          </a:p>
        </p:txBody>
      </p:sp>
      <p:sp>
        <p:nvSpPr>
          <p:cNvPr id="69" name="文本框 68">
            <a:extLst>
              <a:ext uri="{FF2B5EF4-FFF2-40B4-BE49-F238E27FC236}">
                <a16:creationId xmlns:a16="http://schemas.microsoft.com/office/drawing/2014/main" xmlns="" id="{327D794E-3870-4C29-88ED-1609DF56E392}"/>
              </a:ext>
            </a:extLst>
          </p:cNvPr>
          <p:cNvSpPr txBox="1"/>
          <p:nvPr/>
        </p:nvSpPr>
        <p:spPr>
          <a:xfrm>
            <a:off x="8442376" y="3868725"/>
            <a:ext cx="2271060" cy="1032142"/>
          </a:xfrm>
          <a:prstGeom prst="rect">
            <a:avLst/>
          </a:prstGeom>
          <a:noFill/>
        </p:spPr>
        <p:txBody>
          <a:bodyPr wrap="square" rtlCol="0">
            <a:spAutoFit/>
          </a:bodyPr>
          <a:lstStyle/>
          <a:p>
            <a:pPr>
              <a:lnSpc>
                <a:spcPct val="130000"/>
              </a:lnSpc>
            </a:pPr>
            <a:r>
              <a:rPr lang="zh-CN" altLang="en-US" sz="1600" b="1" dirty="0">
                <a:solidFill>
                  <a:schemeClr val="tx1">
                    <a:lumMod val="95000"/>
                    <a:lumOff val="5000"/>
                  </a:schemeClr>
                </a:solidFill>
              </a:rPr>
              <a:t>请点击添加文字请点击添加文字</a:t>
            </a:r>
            <a:r>
              <a:rPr lang="en-US" altLang="zh-CN" sz="1600" b="1" dirty="0">
                <a:solidFill>
                  <a:schemeClr val="tx1">
                    <a:lumMod val="95000"/>
                    <a:lumOff val="5000"/>
                  </a:schemeClr>
                </a:solidFill>
              </a:rPr>
              <a:t>.</a:t>
            </a:r>
            <a:r>
              <a:rPr lang="zh-CN" altLang="en-US" sz="1600" b="1" dirty="0">
                <a:solidFill>
                  <a:schemeClr val="tx1">
                    <a:lumMod val="95000"/>
                    <a:lumOff val="5000"/>
                  </a:schemeClr>
                </a:solidFill>
              </a:rPr>
              <a:t>请点击添加文字请点击添加文字。</a:t>
            </a:r>
          </a:p>
        </p:txBody>
      </p:sp>
      <p:grpSp>
        <p:nvGrpSpPr>
          <p:cNvPr id="70" name="组合 69">
            <a:extLst>
              <a:ext uri="{FF2B5EF4-FFF2-40B4-BE49-F238E27FC236}">
                <a16:creationId xmlns:a16="http://schemas.microsoft.com/office/drawing/2014/main" xmlns="" id="{784D06CE-3824-4782-A35D-5CDEDEBB1C47}"/>
              </a:ext>
            </a:extLst>
          </p:cNvPr>
          <p:cNvGrpSpPr/>
          <p:nvPr/>
        </p:nvGrpSpPr>
        <p:grpSpPr>
          <a:xfrm>
            <a:off x="7832971" y="3210538"/>
            <a:ext cx="662887" cy="658187"/>
            <a:chOff x="1496225" y="3210538"/>
            <a:chExt cx="662887" cy="658187"/>
          </a:xfrm>
        </p:grpSpPr>
        <p:sp>
          <p:nvSpPr>
            <p:cNvPr id="71" name="椭圆 70">
              <a:extLst>
                <a:ext uri="{FF2B5EF4-FFF2-40B4-BE49-F238E27FC236}">
                  <a16:creationId xmlns:a16="http://schemas.microsoft.com/office/drawing/2014/main" xmlns="" id="{55B7E1C6-2DE9-49AE-9C18-D3354580AC99}"/>
                </a:ext>
              </a:extLst>
            </p:cNvPr>
            <p:cNvSpPr/>
            <p:nvPr/>
          </p:nvSpPr>
          <p:spPr>
            <a:xfrm>
              <a:off x="1500925" y="3210538"/>
              <a:ext cx="658187" cy="658187"/>
            </a:xfrm>
            <a:prstGeom prst="ellipse">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文本框 71">
              <a:extLst>
                <a:ext uri="{FF2B5EF4-FFF2-40B4-BE49-F238E27FC236}">
                  <a16:creationId xmlns:a16="http://schemas.microsoft.com/office/drawing/2014/main" xmlns="" id="{2EF1CB11-5B06-44BE-9AD1-718D0E1D042A}"/>
                </a:ext>
              </a:extLst>
            </p:cNvPr>
            <p:cNvSpPr txBox="1"/>
            <p:nvPr/>
          </p:nvSpPr>
          <p:spPr>
            <a:xfrm>
              <a:off x="1496225" y="3269200"/>
              <a:ext cx="658187" cy="584775"/>
            </a:xfrm>
            <a:prstGeom prst="rect">
              <a:avLst/>
            </a:prstGeom>
            <a:noFill/>
          </p:spPr>
          <p:txBody>
            <a:bodyPr wrap="square" rtlCol="0">
              <a:spAutoFit/>
            </a:bodyPr>
            <a:lstStyle/>
            <a:p>
              <a:pPr algn="ctr"/>
              <a:r>
                <a:rPr lang="en-US" altLang="zh-CN" sz="3200" dirty="0">
                  <a:solidFill>
                    <a:schemeClr val="bg1"/>
                  </a:solidFill>
                  <a:latin typeface="+mj-ea"/>
                  <a:ea typeface="+mj-ea"/>
                </a:rPr>
                <a:t>03</a:t>
              </a:r>
              <a:endParaRPr lang="zh-CN" altLang="en-US" sz="3200" dirty="0">
                <a:solidFill>
                  <a:schemeClr val="bg1"/>
                </a:solidFill>
                <a:latin typeface="+mj-ea"/>
                <a:ea typeface="+mj-ea"/>
              </a:endParaRPr>
            </a:p>
          </p:txBody>
        </p:sp>
      </p:grpSp>
    </p:spTree>
    <p:extLst>
      <p:ext uri="{BB962C8B-B14F-4D97-AF65-F5344CB8AC3E}">
        <p14:creationId xmlns:p14="http://schemas.microsoft.com/office/powerpoint/2010/main" val="31126205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000">
        <p15:prstTrans prst="pageCurlSing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 calcmode="lin" valueType="num">
                                      <p:cBhvr>
                                        <p:cTn id="9" dur="500" fill="hold"/>
                                        <p:tgtEl>
                                          <p:spTgt spid="39"/>
                                        </p:tgtEl>
                                        <p:attrNameLst>
                                          <p:attrName>style.rotation</p:attrName>
                                        </p:attrNameLst>
                                      </p:cBhvr>
                                      <p:tavLst>
                                        <p:tav tm="0">
                                          <p:val>
                                            <p:fltVal val="90"/>
                                          </p:val>
                                        </p:tav>
                                        <p:tav tm="100000">
                                          <p:val>
                                            <p:fltVal val="0"/>
                                          </p:val>
                                        </p:tav>
                                      </p:tavLst>
                                    </p:anim>
                                    <p:animEffect transition="in" filter="fade">
                                      <p:cBhvr>
                                        <p:cTn id="10" dur="500"/>
                                        <p:tgtEl>
                                          <p:spTgt spid="39"/>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p:cTn id="14" dur="500" fill="hold"/>
                                        <p:tgtEl>
                                          <p:spTgt spid="41"/>
                                        </p:tgtEl>
                                        <p:attrNameLst>
                                          <p:attrName>ppt_w</p:attrName>
                                        </p:attrNameLst>
                                      </p:cBhvr>
                                      <p:tavLst>
                                        <p:tav tm="0">
                                          <p:val>
                                            <p:fltVal val="0"/>
                                          </p:val>
                                        </p:tav>
                                        <p:tav tm="100000">
                                          <p:val>
                                            <p:strVal val="#ppt_w"/>
                                          </p:val>
                                        </p:tav>
                                      </p:tavLst>
                                    </p:anim>
                                    <p:anim calcmode="lin" valueType="num">
                                      <p:cBhvr>
                                        <p:cTn id="15" dur="500" fill="hold"/>
                                        <p:tgtEl>
                                          <p:spTgt spid="41"/>
                                        </p:tgtEl>
                                        <p:attrNameLst>
                                          <p:attrName>ppt_h</p:attrName>
                                        </p:attrNameLst>
                                      </p:cBhvr>
                                      <p:tavLst>
                                        <p:tav tm="0">
                                          <p:val>
                                            <p:fltVal val="0"/>
                                          </p:val>
                                        </p:tav>
                                        <p:tav tm="100000">
                                          <p:val>
                                            <p:strVal val="#ppt_h"/>
                                          </p:val>
                                        </p:tav>
                                      </p:tavLst>
                                    </p:anim>
                                    <p:animEffect transition="in" filter="fade">
                                      <p:cBhvr>
                                        <p:cTn id="16" dur="500"/>
                                        <p:tgtEl>
                                          <p:spTgt spid="41"/>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up)">
                                      <p:cBhvr>
                                        <p:cTn id="20" dur="500"/>
                                        <p:tgtEl>
                                          <p:spTgt spid="44"/>
                                        </p:tgtEl>
                                      </p:cBhvr>
                                    </p:animEffect>
                                  </p:childTnLst>
                                </p:cTn>
                              </p:par>
                              <p:par>
                                <p:cTn id="21" presetID="22" presetClass="entr" presetSubtype="8" fill="hold" grpId="0" nodeType="withEffect">
                                  <p:stCondLst>
                                    <p:cond delay="50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par>
                                <p:cTn id="24" presetID="22" presetClass="entr" presetSubtype="8" fill="hold" nodeType="withEffect">
                                  <p:stCondLst>
                                    <p:cond delay="1000"/>
                                  </p:stCondLst>
                                  <p:childTnLst>
                                    <p:set>
                                      <p:cBhvr>
                                        <p:cTn id="25" dur="1" fill="hold">
                                          <p:stCondLst>
                                            <p:cond delay="0"/>
                                          </p:stCondLst>
                                        </p:cTn>
                                        <p:tgtEl>
                                          <p:spTgt spid="47"/>
                                        </p:tgtEl>
                                        <p:attrNameLst>
                                          <p:attrName>style.visibility</p:attrName>
                                        </p:attrNameLst>
                                      </p:cBhvr>
                                      <p:to>
                                        <p:strVal val="visible"/>
                                      </p:to>
                                    </p:set>
                                    <p:animEffect transition="in" filter="wipe(left)">
                                      <p:cBhvr>
                                        <p:cTn id="26" dur="750"/>
                                        <p:tgtEl>
                                          <p:spTgt spid="47"/>
                                        </p:tgtEl>
                                      </p:cBhvr>
                                    </p:animEffect>
                                  </p:childTnLst>
                                </p:cTn>
                              </p:par>
                            </p:childTnLst>
                          </p:cTn>
                        </p:par>
                        <p:par>
                          <p:cTn id="27" fill="hold">
                            <p:stCondLst>
                              <p:cond delay="2750"/>
                            </p:stCondLst>
                            <p:childTnLst>
                              <p:par>
                                <p:cTn id="28" presetID="23" presetClass="entr" presetSubtype="16"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ppt_w</p:attrName>
                                        </p:attrNameLst>
                                      </p:cBhvr>
                                      <p:tavLst>
                                        <p:tav tm="0">
                                          <p:val>
                                            <p:fltVal val="0"/>
                                          </p:val>
                                        </p:tav>
                                        <p:tav tm="100000">
                                          <p:val>
                                            <p:strVal val="#ppt_w"/>
                                          </p:val>
                                        </p:tav>
                                      </p:tavLst>
                                    </p:anim>
                                    <p:anim calcmode="lin" valueType="num">
                                      <p:cBhvr>
                                        <p:cTn id="31" dur="500" fill="hold"/>
                                        <p:tgtEl>
                                          <p:spTgt spid="50"/>
                                        </p:tgtEl>
                                        <p:attrNameLst>
                                          <p:attrName>ppt_h</p:attrName>
                                        </p:attrNameLst>
                                      </p:cBhvr>
                                      <p:tavLst>
                                        <p:tav tm="0">
                                          <p:val>
                                            <p:fltVal val="0"/>
                                          </p:val>
                                        </p:tav>
                                        <p:tav tm="100000">
                                          <p:val>
                                            <p:strVal val="#ppt_h"/>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1000"/>
                                        <p:tgtEl>
                                          <p:spTgt spid="48"/>
                                        </p:tgtEl>
                                      </p:cBhvr>
                                    </p:animEffect>
                                    <p:anim calcmode="lin" valueType="num">
                                      <p:cBhvr>
                                        <p:cTn id="35" dur="1000" fill="hold"/>
                                        <p:tgtEl>
                                          <p:spTgt spid="48"/>
                                        </p:tgtEl>
                                        <p:attrNameLst>
                                          <p:attrName>ppt_x</p:attrName>
                                        </p:attrNameLst>
                                      </p:cBhvr>
                                      <p:tavLst>
                                        <p:tav tm="0">
                                          <p:val>
                                            <p:strVal val="#ppt_x"/>
                                          </p:val>
                                        </p:tav>
                                        <p:tav tm="100000">
                                          <p:val>
                                            <p:strVal val="#ppt_x"/>
                                          </p:val>
                                        </p:tav>
                                      </p:tavLst>
                                    </p:anim>
                                    <p:anim calcmode="lin" valueType="num">
                                      <p:cBhvr>
                                        <p:cTn id="36" dur="1000" fill="hold"/>
                                        <p:tgtEl>
                                          <p:spTgt spid="4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1000"/>
                                        <p:tgtEl>
                                          <p:spTgt spid="49"/>
                                        </p:tgtEl>
                                      </p:cBhvr>
                                    </p:animEffect>
                                    <p:anim calcmode="lin" valueType="num">
                                      <p:cBhvr>
                                        <p:cTn id="40" dur="1000" fill="hold"/>
                                        <p:tgtEl>
                                          <p:spTgt spid="49"/>
                                        </p:tgtEl>
                                        <p:attrNameLst>
                                          <p:attrName>ppt_x</p:attrName>
                                        </p:attrNameLst>
                                      </p:cBhvr>
                                      <p:tavLst>
                                        <p:tav tm="0">
                                          <p:val>
                                            <p:strVal val="#ppt_x"/>
                                          </p:val>
                                        </p:tav>
                                        <p:tav tm="100000">
                                          <p:val>
                                            <p:strVal val="#ppt_x"/>
                                          </p:val>
                                        </p:tav>
                                      </p:tavLst>
                                    </p:anim>
                                    <p:anim calcmode="lin" valueType="num">
                                      <p:cBhvr>
                                        <p:cTn id="41" dur="1000" fill="hold"/>
                                        <p:tgtEl>
                                          <p:spTgt spid="49"/>
                                        </p:tgtEl>
                                        <p:attrNameLst>
                                          <p:attrName>ppt_y</p:attrName>
                                        </p:attrNameLst>
                                      </p:cBhvr>
                                      <p:tavLst>
                                        <p:tav tm="0">
                                          <p:val>
                                            <p:strVal val="#ppt_y+.1"/>
                                          </p:val>
                                        </p:tav>
                                        <p:tav tm="100000">
                                          <p:val>
                                            <p:strVal val="#ppt_y"/>
                                          </p:val>
                                        </p:tav>
                                      </p:tavLst>
                                    </p:anim>
                                  </p:childTnLst>
                                </p:cTn>
                              </p:par>
                            </p:childTnLst>
                          </p:cTn>
                        </p:par>
                        <p:par>
                          <p:cTn id="42" fill="hold">
                            <p:stCondLst>
                              <p:cond delay="4250"/>
                            </p:stCondLst>
                            <p:childTnLst>
                              <p:par>
                                <p:cTn id="43" presetID="22" presetClass="entr" presetSubtype="1" fill="hold"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wipe(up)">
                                      <p:cBhvr>
                                        <p:cTn id="45" dur="500"/>
                                        <p:tgtEl>
                                          <p:spTgt spid="54"/>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53"/>
                                        </p:tgtEl>
                                        <p:attrNameLst>
                                          <p:attrName>style.visibility</p:attrName>
                                        </p:attrNameLst>
                                      </p:cBhvr>
                                      <p:to>
                                        <p:strVal val="visible"/>
                                      </p:to>
                                    </p:set>
                                    <p:animEffect transition="in" filter="wipe(left)">
                                      <p:cBhvr>
                                        <p:cTn id="48" dur="500"/>
                                        <p:tgtEl>
                                          <p:spTgt spid="53"/>
                                        </p:tgtEl>
                                      </p:cBhvr>
                                    </p:animEffect>
                                  </p:childTnLst>
                                </p:cTn>
                              </p:par>
                              <p:par>
                                <p:cTn id="49" presetID="22" presetClass="entr" presetSubtype="8" fill="hold" nodeType="withEffect">
                                  <p:stCondLst>
                                    <p:cond delay="1000"/>
                                  </p:stCondLst>
                                  <p:childTnLst>
                                    <p:set>
                                      <p:cBhvr>
                                        <p:cTn id="50" dur="1" fill="hold">
                                          <p:stCondLst>
                                            <p:cond delay="0"/>
                                          </p:stCondLst>
                                        </p:cTn>
                                        <p:tgtEl>
                                          <p:spTgt spid="57"/>
                                        </p:tgtEl>
                                        <p:attrNameLst>
                                          <p:attrName>style.visibility</p:attrName>
                                        </p:attrNameLst>
                                      </p:cBhvr>
                                      <p:to>
                                        <p:strVal val="visible"/>
                                      </p:to>
                                    </p:set>
                                    <p:animEffect transition="in" filter="wipe(left)">
                                      <p:cBhvr>
                                        <p:cTn id="51" dur="750"/>
                                        <p:tgtEl>
                                          <p:spTgt spid="57"/>
                                        </p:tgtEl>
                                      </p:cBhvr>
                                    </p:animEffect>
                                  </p:childTnLst>
                                </p:cTn>
                              </p:par>
                            </p:childTnLst>
                          </p:cTn>
                        </p:par>
                        <p:par>
                          <p:cTn id="52" fill="hold">
                            <p:stCondLst>
                              <p:cond delay="6000"/>
                            </p:stCondLst>
                            <p:childTnLst>
                              <p:par>
                                <p:cTn id="53" presetID="23" presetClass="entr" presetSubtype="16" fill="hold" nodeType="after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p:cTn id="55" dur="500" fill="hold"/>
                                        <p:tgtEl>
                                          <p:spTgt spid="60"/>
                                        </p:tgtEl>
                                        <p:attrNameLst>
                                          <p:attrName>ppt_w</p:attrName>
                                        </p:attrNameLst>
                                      </p:cBhvr>
                                      <p:tavLst>
                                        <p:tav tm="0">
                                          <p:val>
                                            <p:fltVal val="0"/>
                                          </p:val>
                                        </p:tav>
                                        <p:tav tm="100000">
                                          <p:val>
                                            <p:strVal val="#ppt_w"/>
                                          </p:val>
                                        </p:tav>
                                      </p:tavLst>
                                    </p:anim>
                                    <p:anim calcmode="lin" valueType="num">
                                      <p:cBhvr>
                                        <p:cTn id="56" dur="500" fill="hold"/>
                                        <p:tgtEl>
                                          <p:spTgt spid="60"/>
                                        </p:tgtEl>
                                        <p:attrNameLst>
                                          <p:attrName>ppt_h</p:attrName>
                                        </p:attrNameLst>
                                      </p:cBhvr>
                                      <p:tavLst>
                                        <p:tav tm="0">
                                          <p:val>
                                            <p:fltVal val="0"/>
                                          </p:val>
                                        </p:tav>
                                        <p:tav tm="100000">
                                          <p:val>
                                            <p:strVal val="#ppt_h"/>
                                          </p:val>
                                        </p:tav>
                                      </p:tavLst>
                                    </p:anim>
                                  </p:childTnLst>
                                </p:cTn>
                              </p:par>
                              <p:par>
                                <p:cTn id="57" presetID="42" presetClass="entr" presetSubtype="0" fill="hold" grpId="0" nodeType="withEffect">
                                  <p:stCondLst>
                                    <p:cond delay="50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1000"/>
                                        <p:tgtEl>
                                          <p:spTgt spid="58"/>
                                        </p:tgtEl>
                                      </p:cBhvr>
                                    </p:animEffect>
                                    <p:anim calcmode="lin" valueType="num">
                                      <p:cBhvr>
                                        <p:cTn id="60" dur="1000" fill="hold"/>
                                        <p:tgtEl>
                                          <p:spTgt spid="58"/>
                                        </p:tgtEl>
                                        <p:attrNameLst>
                                          <p:attrName>ppt_x</p:attrName>
                                        </p:attrNameLst>
                                      </p:cBhvr>
                                      <p:tavLst>
                                        <p:tav tm="0">
                                          <p:val>
                                            <p:strVal val="#ppt_x"/>
                                          </p:val>
                                        </p:tav>
                                        <p:tav tm="100000">
                                          <p:val>
                                            <p:strVal val="#ppt_x"/>
                                          </p:val>
                                        </p:tav>
                                      </p:tavLst>
                                    </p:anim>
                                    <p:anim calcmode="lin" valueType="num">
                                      <p:cBhvr>
                                        <p:cTn id="61" dur="1000" fill="hold"/>
                                        <p:tgtEl>
                                          <p:spTgt spid="58"/>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50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1000"/>
                                        <p:tgtEl>
                                          <p:spTgt spid="59"/>
                                        </p:tgtEl>
                                      </p:cBhvr>
                                    </p:animEffect>
                                    <p:anim calcmode="lin" valueType="num">
                                      <p:cBhvr>
                                        <p:cTn id="65" dur="1000" fill="hold"/>
                                        <p:tgtEl>
                                          <p:spTgt spid="59"/>
                                        </p:tgtEl>
                                        <p:attrNameLst>
                                          <p:attrName>ppt_x</p:attrName>
                                        </p:attrNameLst>
                                      </p:cBhvr>
                                      <p:tavLst>
                                        <p:tav tm="0">
                                          <p:val>
                                            <p:strVal val="#ppt_x"/>
                                          </p:val>
                                        </p:tav>
                                        <p:tav tm="100000">
                                          <p:val>
                                            <p:strVal val="#ppt_x"/>
                                          </p:val>
                                        </p:tav>
                                      </p:tavLst>
                                    </p:anim>
                                    <p:anim calcmode="lin" valueType="num">
                                      <p:cBhvr>
                                        <p:cTn id="66" dur="1000" fill="hold"/>
                                        <p:tgtEl>
                                          <p:spTgt spid="59"/>
                                        </p:tgtEl>
                                        <p:attrNameLst>
                                          <p:attrName>ppt_y</p:attrName>
                                        </p:attrNameLst>
                                      </p:cBhvr>
                                      <p:tavLst>
                                        <p:tav tm="0">
                                          <p:val>
                                            <p:strVal val="#ppt_y+.1"/>
                                          </p:val>
                                        </p:tav>
                                        <p:tav tm="100000">
                                          <p:val>
                                            <p:strVal val="#ppt_y"/>
                                          </p:val>
                                        </p:tav>
                                      </p:tavLst>
                                    </p:anim>
                                  </p:childTnLst>
                                </p:cTn>
                              </p:par>
                            </p:childTnLst>
                          </p:cTn>
                        </p:par>
                        <p:par>
                          <p:cTn id="67" fill="hold">
                            <p:stCondLst>
                              <p:cond delay="7500"/>
                            </p:stCondLst>
                            <p:childTnLst>
                              <p:par>
                                <p:cTn id="68" presetID="22" presetClass="entr" presetSubtype="1" fill="hold" nodeType="afterEffect">
                                  <p:stCondLst>
                                    <p:cond delay="0"/>
                                  </p:stCondLst>
                                  <p:childTnLst>
                                    <p:set>
                                      <p:cBhvr>
                                        <p:cTn id="69" dur="1" fill="hold">
                                          <p:stCondLst>
                                            <p:cond delay="0"/>
                                          </p:stCondLst>
                                        </p:cTn>
                                        <p:tgtEl>
                                          <p:spTgt spid="64"/>
                                        </p:tgtEl>
                                        <p:attrNameLst>
                                          <p:attrName>style.visibility</p:attrName>
                                        </p:attrNameLst>
                                      </p:cBhvr>
                                      <p:to>
                                        <p:strVal val="visible"/>
                                      </p:to>
                                    </p:set>
                                    <p:animEffect transition="in" filter="wipe(up)">
                                      <p:cBhvr>
                                        <p:cTn id="70" dur="500"/>
                                        <p:tgtEl>
                                          <p:spTgt spid="64"/>
                                        </p:tgtEl>
                                      </p:cBhvr>
                                    </p:animEffect>
                                  </p:childTnLst>
                                </p:cTn>
                              </p:par>
                              <p:par>
                                <p:cTn id="71" presetID="22" presetClass="entr" presetSubtype="8" fill="hold" grpId="0" nodeType="withEffect">
                                  <p:stCondLst>
                                    <p:cond delay="500"/>
                                  </p:stCondLst>
                                  <p:childTnLst>
                                    <p:set>
                                      <p:cBhvr>
                                        <p:cTn id="72" dur="1" fill="hold">
                                          <p:stCondLst>
                                            <p:cond delay="0"/>
                                          </p:stCondLst>
                                        </p:cTn>
                                        <p:tgtEl>
                                          <p:spTgt spid="63"/>
                                        </p:tgtEl>
                                        <p:attrNameLst>
                                          <p:attrName>style.visibility</p:attrName>
                                        </p:attrNameLst>
                                      </p:cBhvr>
                                      <p:to>
                                        <p:strVal val="visible"/>
                                      </p:to>
                                    </p:set>
                                    <p:animEffect transition="in" filter="wipe(left)">
                                      <p:cBhvr>
                                        <p:cTn id="73" dur="500"/>
                                        <p:tgtEl>
                                          <p:spTgt spid="63"/>
                                        </p:tgtEl>
                                      </p:cBhvr>
                                    </p:animEffect>
                                  </p:childTnLst>
                                </p:cTn>
                              </p:par>
                              <p:par>
                                <p:cTn id="74" presetID="22" presetClass="entr" presetSubtype="8" fill="hold" nodeType="withEffect">
                                  <p:stCondLst>
                                    <p:cond delay="1000"/>
                                  </p:stCondLst>
                                  <p:childTnLst>
                                    <p:set>
                                      <p:cBhvr>
                                        <p:cTn id="75" dur="1" fill="hold">
                                          <p:stCondLst>
                                            <p:cond delay="0"/>
                                          </p:stCondLst>
                                        </p:cTn>
                                        <p:tgtEl>
                                          <p:spTgt spid="67"/>
                                        </p:tgtEl>
                                        <p:attrNameLst>
                                          <p:attrName>style.visibility</p:attrName>
                                        </p:attrNameLst>
                                      </p:cBhvr>
                                      <p:to>
                                        <p:strVal val="visible"/>
                                      </p:to>
                                    </p:set>
                                    <p:animEffect transition="in" filter="wipe(left)">
                                      <p:cBhvr>
                                        <p:cTn id="76" dur="750"/>
                                        <p:tgtEl>
                                          <p:spTgt spid="67"/>
                                        </p:tgtEl>
                                      </p:cBhvr>
                                    </p:animEffect>
                                  </p:childTnLst>
                                </p:cTn>
                              </p:par>
                            </p:childTnLst>
                          </p:cTn>
                        </p:par>
                        <p:par>
                          <p:cTn id="77" fill="hold">
                            <p:stCondLst>
                              <p:cond delay="9250"/>
                            </p:stCondLst>
                            <p:childTnLst>
                              <p:par>
                                <p:cTn id="78" presetID="23" presetClass="entr" presetSubtype="16" fill="hold" nodeType="afterEffect">
                                  <p:stCondLst>
                                    <p:cond delay="0"/>
                                  </p:stCondLst>
                                  <p:childTnLst>
                                    <p:set>
                                      <p:cBhvr>
                                        <p:cTn id="79" dur="1" fill="hold">
                                          <p:stCondLst>
                                            <p:cond delay="0"/>
                                          </p:stCondLst>
                                        </p:cTn>
                                        <p:tgtEl>
                                          <p:spTgt spid="70"/>
                                        </p:tgtEl>
                                        <p:attrNameLst>
                                          <p:attrName>style.visibility</p:attrName>
                                        </p:attrNameLst>
                                      </p:cBhvr>
                                      <p:to>
                                        <p:strVal val="visible"/>
                                      </p:to>
                                    </p:set>
                                    <p:anim calcmode="lin" valueType="num">
                                      <p:cBhvr>
                                        <p:cTn id="80" dur="500" fill="hold"/>
                                        <p:tgtEl>
                                          <p:spTgt spid="70"/>
                                        </p:tgtEl>
                                        <p:attrNameLst>
                                          <p:attrName>ppt_w</p:attrName>
                                        </p:attrNameLst>
                                      </p:cBhvr>
                                      <p:tavLst>
                                        <p:tav tm="0">
                                          <p:val>
                                            <p:fltVal val="0"/>
                                          </p:val>
                                        </p:tav>
                                        <p:tav tm="100000">
                                          <p:val>
                                            <p:strVal val="#ppt_w"/>
                                          </p:val>
                                        </p:tav>
                                      </p:tavLst>
                                    </p:anim>
                                    <p:anim calcmode="lin" valueType="num">
                                      <p:cBhvr>
                                        <p:cTn id="81" dur="500" fill="hold"/>
                                        <p:tgtEl>
                                          <p:spTgt spid="70"/>
                                        </p:tgtEl>
                                        <p:attrNameLst>
                                          <p:attrName>ppt_h</p:attrName>
                                        </p:attrNameLst>
                                      </p:cBhvr>
                                      <p:tavLst>
                                        <p:tav tm="0">
                                          <p:val>
                                            <p:fltVal val="0"/>
                                          </p:val>
                                        </p:tav>
                                        <p:tav tm="100000">
                                          <p:val>
                                            <p:strVal val="#ppt_h"/>
                                          </p:val>
                                        </p:tav>
                                      </p:tavLst>
                                    </p:anim>
                                  </p:childTnLst>
                                </p:cTn>
                              </p:par>
                              <p:par>
                                <p:cTn id="82" presetID="42" presetClass="entr" presetSubtype="0" fill="hold" grpId="0" nodeType="withEffect">
                                  <p:stCondLst>
                                    <p:cond delay="500"/>
                                  </p:stCondLst>
                                  <p:childTnLst>
                                    <p:set>
                                      <p:cBhvr>
                                        <p:cTn id="83" dur="1" fill="hold">
                                          <p:stCondLst>
                                            <p:cond delay="0"/>
                                          </p:stCondLst>
                                        </p:cTn>
                                        <p:tgtEl>
                                          <p:spTgt spid="68"/>
                                        </p:tgtEl>
                                        <p:attrNameLst>
                                          <p:attrName>style.visibility</p:attrName>
                                        </p:attrNameLst>
                                      </p:cBhvr>
                                      <p:to>
                                        <p:strVal val="visible"/>
                                      </p:to>
                                    </p:set>
                                    <p:animEffect transition="in" filter="fade">
                                      <p:cBhvr>
                                        <p:cTn id="84" dur="1000"/>
                                        <p:tgtEl>
                                          <p:spTgt spid="68"/>
                                        </p:tgtEl>
                                      </p:cBhvr>
                                    </p:animEffect>
                                    <p:anim calcmode="lin" valueType="num">
                                      <p:cBhvr>
                                        <p:cTn id="85" dur="1000" fill="hold"/>
                                        <p:tgtEl>
                                          <p:spTgt spid="68"/>
                                        </p:tgtEl>
                                        <p:attrNameLst>
                                          <p:attrName>ppt_x</p:attrName>
                                        </p:attrNameLst>
                                      </p:cBhvr>
                                      <p:tavLst>
                                        <p:tav tm="0">
                                          <p:val>
                                            <p:strVal val="#ppt_x"/>
                                          </p:val>
                                        </p:tav>
                                        <p:tav tm="100000">
                                          <p:val>
                                            <p:strVal val="#ppt_x"/>
                                          </p:val>
                                        </p:tav>
                                      </p:tavLst>
                                    </p:anim>
                                    <p:anim calcmode="lin" valueType="num">
                                      <p:cBhvr>
                                        <p:cTn id="86" dur="1000" fill="hold"/>
                                        <p:tgtEl>
                                          <p:spTgt spid="6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500"/>
                                  </p:stCondLst>
                                  <p:childTnLst>
                                    <p:set>
                                      <p:cBhvr>
                                        <p:cTn id="88" dur="1" fill="hold">
                                          <p:stCondLst>
                                            <p:cond delay="0"/>
                                          </p:stCondLst>
                                        </p:cTn>
                                        <p:tgtEl>
                                          <p:spTgt spid="69"/>
                                        </p:tgtEl>
                                        <p:attrNameLst>
                                          <p:attrName>style.visibility</p:attrName>
                                        </p:attrNameLst>
                                      </p:cBhvr>
                                      <p:to>
                                        <p:strVal val="visible"/>
                                      </p:to>
                                    </p:set>
                                    <p:animEffect transition="in" filter="fade">
                                      <p:cBhvr>
                                        <p:cTn id="89" dur="1000"/>
                                        <p:tgtEl>
                                          <p:spTgt spid="69"/>
                                        </p:tgtEl>
                                      </p:cBhvr>
                                    </p:animEffect>
                                    <p:anim calcmode="lin" valueType="num">
                                      <p:cBhvr>
                                        <p:cTn id="90" dur="1000" fill="hold"/>
                                        <p:tgtEl>
                                          <p:spTgt spid="69"/>
                                        </p:tgtEl>
                                        <p:attrNameLst>
                                          <p:attrName>ppt_x</p:attrName>
                                        </p:attrNameLst>
                                      </p:cBhvr>
                                      <p:tavLst>
                                        <p:tav tm="0">
                                          <p:val>
                                            <p:strVal val="#ppt_x"/>
                                          </p:val>
                                        </p:tav>
                                        <p:tav tm="100000">
                                          <p:val>
                                            <p:strVal val="#ppt_x"/>
                                          </p:val>
                                        </p:tav>
                                      </p:tavLst>
                                    </p:anim>
                                    <p:anim calcmode="lin" valueType="num">
                                      <p:cBhvr>
                                        <p:cTn id="91"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animBg="1"/>
      <p:bldP spid="43" grpId="0" animBg="1"/>
      <p:bldP spid="48" grpId="0"/>
      <p:bldP spid="49" grpId="0"/>
      <p:bldP spid="53" grpId="0" animBg="1"/>
      <p:bldP spid="58" grpId="0"/>
      <p:bldP spid="59" grpId="0"/>
      <p:bldP spid="63" grpId="0" animBg="1"/>
      <p:bldP spid="68" grpId="0"/>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6B04C52D-A13C-4B64-BA5E-32ADCD9A6285}"/>
              </a:ext>
            </a:extLst>
          </p:cNvPr>
          <p:cNvGrpSpPr/>
          <p:nvPr/>
        </p:nvGrpSpPr>
        <p:grpSpPr>
          <a:xfrm>
            <a:off x="0" y="0"/>
            <a:ext cx="12192000" cy="6858000"/>
            <a:chOff x="0" y="0"/>
            <a:chExt cx="12192000" cy="6858000"/>
          </a:xfrm>
        </p:grpSpPr>
        <p:sp>
          <p:nvSpPr>
            <p:cNvPr id="19" name="矩形 18">
              <a:extLst>
                <a:ext uri="{FF2B5EF4-FFF2-40B4-BE49-F238E27FC236}">
                  <a16:creationId xmlns:a16="http://schemas.microsoft.com/office/drawing/2014/main" xmlns="" id="{FC1A6148-D1BB-40EF-971F-5F0915695597}"/>
                </a:ext>
              </a:extLst>
            </p:cNvPr>
            <p:cNvSpPr/>
            <p:nvPr/>
          </p:nvSpPr>
          <p:spPr>
            <a:xfrm>
              <a:off x="0" y="0"/>
              <a:ext cx="6096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a:extLst>
                <a:ext uri="{FF2B5EF4-FFF2-40B4-BE49-F238E27FC236}">
                  <a16:creationId xmlns:a16="http://schemas.microsoft.com/office/drawing/2014/main" xmlns="" id="{5D6E7AC5-A8F8-42FD-8A7F-CC131D96C806}"/>
                </a:ext>
              </a:extLst>
            </p:cNvPr>
            <p:cNvSpPr/>
            <p:nvPr/>
          </p:nvSpPr>
          <p:spPr>
            <a:xfrm>
              <a:off x="6096000" y="0"/>
              <a:ext cx="6096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组合 20">
              <a:extLst>
                <a:ext uri="{FF2B5EF4-FFF2-40B4-BE49-F238E27FC236}">
                  <a16:creationId xmlns:a16="http://schemas.microsoft.com/office/drawing/2014/main" xmlns="" id="{FB6C00ED-72B7-4413-AFF0-E0C8073859A1}"/>
                </a:ext>
              </a:extLst>
            </p:cNvPr>
            <p:cNvGrpSpPr/>
            <p:nvPr/>
          </p:nvGrpSpPr>
          <p:grpSpPr>
            <a:xfrm>
              <a:off x="1001335" y="0"/>
              <a:ext cx="10192640" cy="6059658"/>
              <a:chOff x="1001335" y="0"/>
              <a:chExt cx="10192640" cy="6059658"/>
            </a:xfrm>
          </p:grpSpPr>
          <p:grpSp>
            <p:nvGrpSpPr>
              <p:cNvPr id="22" name="组合 21">
                <a:extLst>
                  <a:ext uri="{FF2B5EF4-FFF2-40B4-BE49-F238E27FC236}">
                    <a16:creationId xmlns:a16="http://schemas.microsoft.com/office/drawing/2014/main" xmlns="" id="{86D3C46F-3F2E-4C72-A7E4-83A2E9BEDC3F}"/>
                  </a:ext>
                </a:extLst>
              </p:cNvPr>
              <p:cNvGrpSpPr/>
              <p:nvPr/>
            </p:nvGrpSpPr>
            <p:grpSpPr>
              <a:xfrm>
                <a:off x="1008185" y="0"/>
                <a:ext cx="10175630" cy="6059658"/>
                <a:chOff x="1008185" y="0"/>
                <a:chExt cx="10175630" cy="6059658"/>
              </a:xfrm>
            </p:grpSpPr>
            <p:sp>
              <p:nvSpPr>
                <p:cNvPr id="25" name="矩形 24">
                  <a:extLst>
                    <a:ext uri="{FF2B5EF4-FFF2-40B4-BE49-F238E27FC236}">
                      <a16:creationId xmlns:a16="http://schemas.microsoft.com/office/drawing/2014/main" xmlns="" id="{E40B84A0-308A-4F81-B7CF-881935953369}"/>
                    </a:ext>
                  </a:extLst>
                </p:cNvPr>
                <p:cNvSpPr/>
                <p:nvPr/>
              </p:nvSpPr>
              <p:spPr>
                <a:xfrm>
                  <a:off x="1008185" y="798341"/>
                  <a:ext cx="10175630" cy="5261317"/>
                </a:xfrm>
                <a:prstGeom prst="rect">
                  <a:avLst/>
                </a:prstGeom>
                <a:solidFill>
                  <a:schemeClr val="bg1">
                    <a:lumMod val="95000"/>
                  </a:schemeClr>
                </a:solidFill>
                <a:ln>
                  <a:solidFill>
                    <a:schemeClr val="bg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a:extLst>
                    <a:ext uri="{FF2B5EF4-FFF2-40B4-BE49-F238E27FC236}">
                      <a16:creationId xmlns:a16="http://schemas.microsoft.com/office/drawing/2014/main" xmlns="" id="{F074C0C8-15A4-4352-BCF3-0E2DB2DF0316}"/>
                    </a:ext>
                  </a:extLst>
                </p:cNvPr>
                <p:cNvCxnSpPr>
                  <a:cxnSpLocks/>
                </p:cNvCxnSpPr>
                <p:nvPr/>
              </p:nvCxnSpPr>
              <p:spPr>
                <a:xfrm>
                  <a:off x="3180678"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7" name="椭圆 26">
                  <a:extLst>
                    <a:ext uri="{FF2B5EF4-FFF2-40B4-BE49-F238E27FC236}">
                      <a16:creationId xmlns:a16="http://schemas.microsoft.com/office/drawing/2014/main" xmlns="" id="{F5D31CA2-2B7E-4AC8-B098-6EBC7F433B4C}"/>
                    </a:ext>
                  </a:extLst>
                </p:cNvPr>
                <p:cNvSpPr/>
                <p:nvPr/>
              </p:nvSpPr>
              <p:spPr>
                <a:xfrm>
                  <a:off x="3048000" y="892885"/>
                  <a:ext cx="265355" cy="265355"/>
                </a:xfrm>
                <a:prstGeom prst="ellipse">
                  <a:avLst/>
                </a:prstGeom>
                <a:solidFill>
                  <a:schemeClr val="accent6">
                    <a:lumMod val="60000"/>
                    <a:lumOff val="4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a16="http://schemas.microsoft.com/office/drawing/2014/main" xmlns="" id="{A7630445-BE4F-4664-96C2-2E5E7CB3CD54}"/>
                    </a:ext>
                  </a:extLst>
                </p:cNvPr>
                <p:cNvCxnSpPr>
                  <a:cxnSpLocks/>
                </p:cNvCxnSpPr>
                <p:nvPr/>
              </p:nvCxnSpPr>
              <p:spPr>
                <a:xfrm>
                  <a:off x="9013656" y="0"/>
                  <a:ext cx="0" cy="1036320"/>
                </a:xfrm>
                <a:prstGeom prst="line">
                  <a:avLst/>
                </a:prstGeom>
                <a:ln w="57150">
                  <a:solidFill>
                    <a:srgbClr val="F2F2F2"/>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9" name="椭圆 28">
                  <a:extLst>
                    <a:ext uri="{FF2B5EF4-FFF2-40B4-BE49-F238E27FC236}">
                      <a16:creationId xmlns:a16="http://schemas.microsoft.com/office/drawing/2014/main" xmlns="" id="{CC5CBD53-F62B-4D90-BD65-8E1F3D6B0F24}"/>
                    </a:ext>
                  </a:extLst>
                </p:cNvPr>
                <p:cNvSpPr/>
                <p:nvPr/>
              </p:nvSpPr>
              <p:spPr>
                <a:xfrm>
                  <a:off x="8876095" y="892885"/>
                  <a:ext cx="265355" cy="265355"/>
                </a:xfrm>
                <a:prstGeom prst="ellipse">
                  <a:avLst/>
                </a:prstGeom>
                <a:solidFill>
                  <a:schemeClr val="accent6">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a:extLst>
                  <a:ext uri="{FF2B5EF4-FFF2-40B4-BE49-F238E27FC236}">
                    <a16:creationId xmlns:a16="http://schemas.microsoft.com/office/drawing/2014/main" xmlns="" id="{A2A24162-6407-4C66-BF2F-63AF75A82063}"/>
                  </a:ext>
                </a:extLst>
              </p:cNvPr>
              <p:cNvSpPr/>
              <p:nvPr/>
            </p:nvSpPr>
            <p:spPr>
              <a:xfrm>
                <a:off x="1001335" y="1965959"/>
                <a:ext cx="2305170" cy="292608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201F0883-B673-4E11-8D55-B77068031117}"/>
                  </a:ext>
                </a:extLst>
              </p:cNvPr>
              <p:cNvSpPr/>
              <p:nvPr/>
            </p:nvSpPr>
            <p:spPr>
              <a:xfrm>
                <a:off x="8888805" y="1956581"/>
                <a:ext cx="2305170" cy="2926080"/>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文本框 13">
            <a:extLst>
              <a:ext uri="{FF2B5EF4-FFF2-40B4-BE49-F238E27FC236}">
                <a16:creationId xmlns:a16="http://schemas.microsoft.com/office/drawing/2014/main" xmlns="" id="{7AC67B01-4AD7-46A0-AE84-B45F0C5BB09F}"/>
              </a:ext>
            </a:extLst>
          </p:cNvPr>
          <p:cNvSpPr txBox="1"/>
          <p:nvPr/>
        </p:nvSpPr>
        <p:spPr>
          <a:xfrm>
            <a:off x="1166555" y="1546844"/>
            <a:ext cx="1974730" cy="3154710"/>
          </a:xfrm>
          <a:prstGeom prst="rect">
            <a:avLst/>
          </a:prstGeom>
          <a:noFill/>
        </p:spPr>
        <p:txBody>
          <a:bodyPr wrap="square" rtlCol="0">
            <a:spAutoFit/>
          </a:bodyPr>
          <a:lstStyle/>
          <a:p>
            <a:pPr algn="ctr"/>
            <a:r>
              <a:rPr lang="en-US" altLang="zh-CN" sz="19900" dirty="0">
                <a:solidFill>
                  <a:schemeClr val="tx1">
                    <a:lumMod val="85000"/>
                    <a:lumOff val="15000"/>
                  </a:schemeClr>
                </a:solidFill>
                <a:latin typeface="潮字社小石简" panose="02010604000000000000" pitchFamily="2" charset="-122"/>
                <a:ea typeface="潮字社小石简" panose="02010604000000000000" pitchFamily="2" charset="-122"/>
              </a:rPr>
              <a:t>0</a:t>
            </a:r>
            <a:endParaRPr lang="zh-CN" altLang="en-US" sz="19900" dirty="0">
              <a:solidFill>
                <a:schemeClr val="tx1">
                  <a:lumMod val="85000"/>
                  <a:lumOff val="15000"/>
                </a:schemeClr>
              </a:solidFill>
              <a:latin typeface="潮字社小石简" panose="02010604000000000000" pitchFamily="2" charset="-122"/>
              <a:ea typeface="潮字社小石简" panose="02010604000000000000" pitchFamily="2" charset="-122"/>
            </a:endParaRPr>
          </a:p>
        </p:txBody>
      </p:sp>
      <p:sp>
        <p:nvSpPr>
          <p:cNvPr id="15" name="文本框 14">
            <a:extLst>
              <a:ext uri="{FF2B5EF4-FFF2-40B4-BE49-F238E27FC236}">
                <a16:creationId xmlns:a16="http://schemas.microsoft.com/office/drawing/2014/main" xmlns="" id="{03AB1783-031D-428B-B1F6-5140D2768D96}"/>
              </a:ext>
            </a:extLst>
          </p:cNvPr>
          <p:cNvSpPr txBox="1"/>
          <p:nvPr/>
        </p:nvSpPr>
        <p:spPr>
          <a:xfrm>
            <a:off x="9054025" y="1546844"/>
            <a:ext cx="1974730" cy="3154710"/>
          </a:xfrm>
          <a:prstGeom prst="rect">
            <a:avLst/>
          </a:prstGeom>
          <a:noFill/>
        </p:spPr>
        <p:txBody>
          <a:bodyPr wrap="square" rtlCol="0">
            <a:spAutoFit/>
          </a:bodyPr>
          <a:lstStyle/>
          <a:p>
            <a:pPr algn="ctr"/>
            <a:r>
              <a:rPr lang="en-US" altLang="zh-CN" sz="19900" dirty="0">
                <a:solidFill>
                  <a:schemeClr val="bg1"/>
                </a:solidFill>
                <a:latin typeface="潮字社小石简" panose="02010604000000000000" pitchFamily="2" charset="-122"/>
                <a:ea typeface="潮字社小石简" panose="02010604000000000000" pitchFamily="2" charset="-122"/>
              </a:rPr>
              <a:t>2</a:t>
            </a:r>
            <a:endParaRPr lang="zh-CN" altLang="en-US" sz="19900" dirty="0">
              <a:solidFill>
                <a:schemeClr val="bg1"/>
              </a:solidFill>
              <a:latin typeface="潮字社小石简" panose="02010604000000000000" pitchFamily="2" charset="-122"/>
              <a:ea typeface="潮字社小石简" panose="02010604000000000000" pitchFamily="2" charset="-122"/>
            </a:endParaRPr>
          </a:p>
        </p:txBody>
      </p:sp>
      <p:sp>
        <p:nvSpPr>
          <p:cNvPr id="16" name="文本框 15">
            <a:extLst>
              <a:ext uri="{FF2B5EF4-FFF2-40B4-BE49-F238E27FC236}">
                <a16:creationId xmlns:a16="http://schemas.microsoft.com/office/drawing/2014/main" xmlns="" id="{D4C21DB7-2B86-46F8-8B4D-769EE8AA3AA1}"/>
              </a:ext>
            </a:extLst>
          </p:cNvPr>
          <p:cNvSpPr txBox="1"/>
          <p:nvPr/>
        </p:nvSpPr>
        <p:spPr>
          <a:xfrm>
            <a:off x="3996139" y="3273848"/>
            <a:ext cx="4213359" cy="830997"/>
          </a:xfrm>
          <a:prstGeom prst="rect">
            <a:avLst/>
          </a:prstGeom>
          <a:noFill/>
        </p:spPr>
        <p:txBody>
          <a:bodyPr wrap="square" rtlCol="0">
            <a:spAutoFit/>
          </a:bodyPr>
          <a:lstStyle/>
          <a:p>
            <a:pPr algn="ctr"/>
            <a:r>
              <a:rPr lang="zh-CN" altLang="en-US" sz="4800" b="1" dirty="0">
                <a:solidFill>
                  <a:schemeClr val="tx1">
                    <a:lumMod val="85000"/>
                    <a:lumOff val="15000"/>
                  </a:schemeClr>
                </a:solidFill>
                <a:latin typeface="+mn-ea"/>
              </a:rPr>
              <a:t>年度完成情况</a:t>
            </a:r>
          </a:p>
        </p:txBody>
      </p:sp>
      <p:sp>
        <p:nvSpPr>
          <p:cNvPr id="17" name="文本框 16">
            <a:extLst>
              <a:ext uri="{FF2B5EF4-FFF2-40B4-BE49-F238E27FC236}">
                <a16:creationId xmlns:a16="http://schemas.microsoft.com/office/drawing/2014/main" xmlns="" id="{A36DD933-76EC-481F-9741-5E39F42B604A}"/>
              </a:ext>
            </a:extLst>
          </p:cNvPr>
          <p:cNvSpPr txBox="1"/>
          <p:nvPr/>
        </p:nvSpPr>
        <p:spPr>
          <a:xfrm>
            <a:off x="3996139" y="2643845"/>
            <a:ext cx="4213359" cy="461665"/>
          </a:xfrm>
          <a:prstGeom prst="rect">
            <a:avLst/>
          </a:prstGeom>
          <a:noFill/>
        </p:spPr>
        <p:txBody>
          <a:bodyPr wrap="square" rtlCol="0">
            <a:spAutoFit/>
          </a:bodyPr>
          <a:lstStyle/>
          <a:p>
            <a:pPr algn="ctr"/>
            <a:r>
              <a:rPr lang="en-US" altLang="zh-CN" sz="2400" b="1" dirty="0">
                <a:solidFill>
                  <a:schemeClr val="tx1">
                    <a:lumMod val="85000"/>
                    <a:lumOff val="15000"/>
                  </a:schemeClr>
                </a:solidFill>
                <a:latin typeface="+mn-ea"/>
              </a:rPr>
              <a:t>THE</a:t>
            </a:r>
            <a:r>
              <a:rPr lang="zh-CN" altLang="en-US" sz="2400" b="1" dirty="0">
                <a:solidFill>
                  <a:schemeClr val="tx1">
                    <a:lumMod val="85000"/>
                    <a:lumOff val="15000"/>
                  </a:schemeClr>
                </a:solidFill>
                <a:latin typeface="+mn-ea"/>
              </a:rPr>
              <a:t> </a:t>
            </a:r>
            <a:r>
              <a:rPr lang="en-US" altLang="zh-CN" sz="2400" b="1" dirty="0">
                <a:solidFill>
                  <a:schemeClr val="tx1">
                    <a:lumMod val="85000"/>
                    <a:lumOff val="15000"/>
                  </a:schemeClr>
                </a:solidFill>
                <a:latin typeface="+mn-ea"/>
              </a:rPr>
              <a:t>PART</a:t>
            </a:r>
            <a:r>
              <a:rPr lang="zh-CN" altLang="en-US" sz="2400" b="1" dirty="0">
                <a:solidFill>
                  <a:schemeClr val="tx1">
                    <a:lumMod val="85000"/>
                    <a:lumOff val="15000"/>
                  </a:schemeClr>
                </a:solidFill>
                <a:latin typeface="+mn-ea"/>
              </a:rPr>
              <a:t> </a:t>
            </a:r>
            <a:r>
              <a:rPr lang="en-US" altLang="zh-CN" sz="2400" b="1" dirty="0">
                <a:solidFill>
                  <a:schemeClr val="tx1">
                    <a:lumMod val="85000"/>
                    <a:lumOff val="15000"/>
                  </a:schemeClr>
                </a:solidFill>
                <a:latin typeface="+mn-ea"/>
              </a:rPr>
              <a:t>TWO</a:t>
            </a:r>
            <a:endParaRPr lang="zh-CN" altLang="en-US" sz="2400" b="1" dirty="0">
              <a:solidFill>
                <a:schemeClr val="tx1">
                  <a:lumMod val="85000"/>
                  <a:lumOff val="15000"/>
                </a:schemeClr>
              </a:solidFill>
              <a:latin typeface="+mn-ea"/>
            </a:endParaRPr>
          </a:p>
        </p:txBody>
      </p:sp>
    </p:spTree>
    <p:extLst>
      <p:ext uri="{BB962C8B-B14F-4D97-AF65-F5344CB8AC3E}">
        <p14:creationId xmlns:p14="http://schemas.microsoft.com/office/powerpoint/2010/main" val="13449155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500">
        <p15:prstTrans prst="drape" invX="1"/>
      </p:transition>
    </mc:Choice>
    <mc:Fallback xmlns="">
      <p:transition spd="slow" advClick="0" advTm="1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strVal val="#ppt_w*0.70"/>
                                          </p:val>
                                        </p:tav>
                                        <p:tav tm="100000">
                                          <p:val>
                                            <p:strVal val="#ppt_w"/>
                                          </p:val>
                                        </p:tav>
                                      </p:tavLst>
                                    </p:anim>
                                    <p:anim calcmode="lin" valueType="num">
                                      <p:cBhvr>
                                        <p:cTn id="8" dur="750" fill="hold"/>
                                        <p:tgtEl>
                                          <p:spTgt spid="17"/>
                                        </p:tgtEl>
                                        <p:attrNameLst>
                                          <p:attrName>ppt_h</p:attrName>
                                        </p:attrNameLst>
                                      </p:cBhvr>
                                      <p:tavLst>
                                        <p:tav tm="0">
                                          <p:val>
                                            <p:strVal val="#ppt_h"/>
                                          </p:val>
                                        </p:tav>
                                        <p:tav tm="100000">
                                          <p:val>
                                            <p:strVal val="#ppt_h"/>
                                          </p:val>
                                        </p:tav>
                                      </p:tavLst>
                                    </p:anim>
                                    <p:animEffect transition="in" filter="fade">
                                      <p:cBhvr>
                                        <p:cTn id="9" dur="750"/>
                                        <p:tgtEl>
                                          <p:spTgt spid="17"/>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750" fill="hold"/>
                                        <p:tgtEl>
                                          <p:spTgt spid="16"/>
                                        </p:tgtEl>
                                        <p:attrNameLst>
                                          <p:attrName>ppt_w</p:attrName>
                                        </p:attrNameLst>
                                      </p:cBhvr>
                                      <p:tavLst>
                                        <p:tav tm="0">
                                          <p:val>
                                            <p:strVal val="#ppt_w*0.70"/>
                                          </p:val>
                                        </p:tav>
                                        <p:tav tm="100000">
                                          <p:val>
                                            <p:strVal val="#ppt_w"/>
                                          </p:val>
                                        </p:tav>
                                      </p:tavLst>
                                    </p:anim>
                                    <p:anim calcmode="lin" valueType="num">
                                      <p:cBhvr>
                                        <p:cTn id="13" dur="750" fill="hold"/>
                                        <p:tgtEl>
                                          <p:spTgt spid="16"/>
                                        </p:tgtEl>
                                        <p:attrNameLst>
                                          <p:attrName>ppt_h</p:attrName>
                                        </p:attrNameLst>
                                      </p:cBhvr>
                                      <p:tavLst>
                                        <p:tav tm="0">
                                          <p:val>
                                            <p:strVal val="#ppt_h"/>
                                          </p:val>
                                        </p:tav>
                                        <p:tav tm="100000">
                                          <p:val>
                                            <p:strVal val="#ppt_h"/>
                                          </p:val>
                                        </p:tav>
                                      </p:tavLst>
                                    </p:anim>
                                    <p:animEffect transition="in" filter="fade">
                                      <p:cBhvr>
                                        <p:cTn id="14"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ADJUSTMENTS" val="9.36575"/>
</p:tagLst>
</file>

<file path=ppt/tags/tag2.xml><?xml version="1.0" encoding="utf-8"?>
<p:tagLst xmlns:a="http://schemas.openxmlformats.org/drawingml/2006/main" xmlns:r="http://schemas.openxmlformats.org/officeDocument/2006/relationships" xmlns:p="http://schemas.openxmlformats.org/presentationml/2006/main">
  <p:tag name="ADJUSTMENTS" val="9.36575"/>
</p:tagLst>
</file>

<file path=ppt/theme/theme1.xml><?xml version="1.0" encoding="utf-8"?>
<a:theme xmlns:a="http://schemas.openxmlformats.org/drawingml/2006/main" name="Office 主题​​">
  <a:themeElements>
    <a:clrScheme name="纸张">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自定义 1">
      <a:majorFont>
        <a:latin typeface="锐字云字库魏体GB"/>
        <a:ea typeface="锐字云字库魏体GB"/>
        <a:cs typeface=""/>
      </a:majorFont>
      <a:minorFont>
        <a:latin typeface="OPPOSans L"/>
        <a:ea typeface="OPPOSans 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1793</TotalTime>
  <Words>1327</Words>
  <Application>Microsoft Office PowerPoint</Application>
  <PresentationFormat>宽屏</PresentationFormat>
  <Paragraphs>243</Paragraphs>
  <Slides>28</Slides>
  <Notes>21</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28</vt:i4>
      </vt:variant>
    </vt:vector>
  </HeadingPairs>
  <TitlesOfParts>
    <vt:vector size="41" baseType="lpstr">
      <vt:lpstr>OPPOSans L</vt:lpstr>
      <vt:lpstr>Quire Sans</vt:lpstr>
      <vt:lpstr>阿里巴巴普惠体 2.0 105 Heavy</vt:lpstr>
      <vt:lpstr>阿里巴巴普惠体 2.0 35 Thin</vt:lpstr>
      <vt:lpstr>潮字社小石简</vt:lpstr>
      <vt:lpstr>等线</vt:lpstr>
      <vt:lpstr>江城律动宋</vt:lpstr>
      <vt:lpstr>锐字云字库魏体GB</vt:lpstr>
      <vt:lpstr>演示新手书</vt:lpstr>
      <vt:lpstr>Arial</vt:lpstr>
      <vt:lpstr>Wingdings</vt:lpstr>
      <vt:lpstr>Wingdings 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吊牌创意简约风蓝色商务年终总结汇报ppt模板</dc:title>
  <dc:creator>小马同学</dc:creator>
  <cp:keywords>稿定年终PPT模板大赛</cp:keywords>
  <dc:description>www.51pptmoban.com</dc:description>
  <cp:lastModifiedBy>阳光男孩</cp:lastModifiedBy>
  <cp:revision>76</cp:revision>
  <dcterms:created xsi:type="dcterms:W3CDTF">2021-11-05T13:49:24Z</dcterms:created>
  <dcterms:modified xsi:type="dcterms:W3CDTF">2021-12-20T15:04:45Z</dcterms:modified>
</cp:coreProperties>
</file>