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6" r:id="rId2"/>
    <p:sldId id="308" r:id="rId3"/>
    <p:sldId id="293" r:id="rId4"/>
    <p:sldId id="310" r:id="rId5"/>
    <p:sldId id="294" r:id="rId6"/>
    <p:sldId id="304" r:id="rId7"/>
    <p:sldId id="307" r:id="rId8"/>
    <p:sldId id="300" r:id="rId9"/>
    <p:sldId id="305" r:id="rId10"/>
    <p:sldId id="309" r:id="rId11"/>
    <p:sldId id="301" r:id="rId12"/>
    <p:sldId id="306" r:id="rId13"/>
    <p:sldId id="311" r:id="rId14"/>
    <p:sldId id="302" r:id="rId15"/>
    <p:sldId id="313" r:id="rId16"/>
    <p:sldId id="312" r:id="rId17"/>
    <p:sldId id="303" r:id="rId18"/>
    <p:sldId id="314" r:id="rId19"/>
    <p:sldId id="316" r:id="rId20"/>
    <p:sldId id="315" r:id="rId21"/>
    <p:sldId id="292" r:id="rId22"/>
    <p:sldId id="291" r:id="rId23"/>
    <p:sldId id="290" r:id="rId24"/>
    <p:sldId id="317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1" id="{551443DA-C8A2-4DDE-8A56-E4F1AAD2306A}">
          <p14:sldIdLst>
            <p14:sldId id="266"/>
            <p14:sldId id="308"/>
            <p14:sldId id="293"/>
            <p14:sldId id="310"/>
            <p14:sldId id="294"/>
            <p14:sldId id="304"/>
            <p14:sldId id="307"/>
            <p14:sldId id="300"/>
            <p14:sldId id="305"/>
            <p14:sldId id="309"/>
            <p14:sldId id="301"/>
            <p14:sldId id="306"/>
            <p14:sldId id="311"/>
            <p14:sldId id="302"/>
            <p14:sldId id="313"/>
            <p14:sldId id="312"/>
            <p14:sldId id="303"/>
            <p14:sldId id="314"/>
            <p14:sldId id="316"/>
            <p14:sldId id="315"/>
            <p14:sldId id="292"/>
          </p14:sldIdLst>
        </p14:section>
        <p14:section name="2" id="{DF75ABC9-94DA-4103-8FC8-F0D21E03307C}">
          <p14:sldIdLst>
            <p14:sldId id="291"/>
            <p14:sldId id="290"/>
            <p14:sldId id="317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FFC"/>
    <a:srgbClr val="D0EFEA"/>
    <a:srgbClr val="E2F5EF"/>
    <a:srgbClr val="C6E9E7"/>
    <a:srgbClr val="C0E4E4"/>
    <a:srgbClr val="ABDCE0"/>
    <a:srgbClr val="C7EAE9"/>
    <a:srgbClr val="FFFFFF"/>
    <a:srgbClr val="CCFFFF"/>
    <a:srgbClr val="C1E8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5" autoAdjust="0"/>
    <p:restoredTop sz="94660"/>
  </p:normalViewPr>
  <p:slideViewPr>
    <p:cSldViewPr snapToGrid="0">
      <p:cViewPr varScale="1">
        <p:scale>
          <a:sx n="86" d="100"/>
          <a:sy n="86" d="100"/>
        </p:scale>
        <p:origin x="714" y="9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E68083-DEAD-4ADA-A9BB-73AB941D5FF8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A6CFE3-F845-43C2-A6C1-6F07B8C5A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067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A6CFE3-F845-43C2-A6C1-6F07B8C5A9B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414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A6CFE3-F845-43C2-A6C1-6F07B8C5A9B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71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176A623-FEDD-4E8A-BF0B-AECCD0A73E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3EED75E8-E131-49C4-A2A5-C87B5092F1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A9141FB-03D8-4F46-B85D-A9790487C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5FC58C5-5484-4525-8F18-79E148C9A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44EF780-7602-4DF4-9E80-BB0DB497F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263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0A960C2-AF94-4B36-BD7F-45AC22933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6DABFE2-C86A-4A23-A073-486B488A54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FDC4B85-A0BD-4F1B-9BEE-B7F0EF63D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6CCE4E3-961C-4671-A76A-4D5E9D1DF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1CE2266-F072-4791-8885-13A278215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616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FCEC847-3A44-4E28-ABB1-7D93A832D4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4CA26E6-4A49-48F3-9DD1-A896982E42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EF16E39-37DF-497B-97DC-4281B5492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2A70AA5-CD32-4716-B063-4108181B7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550B16-D102-4595-BC06-989DE8358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964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D49DCD-240A-4DF1-8D1B-17762DEE3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F326563-1870-47CB-B421-7B1C7BE027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10594BE-48E2-4B02-8AB7-E1EE464DB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EA5295E-4C87-4D7A-9092-80A145032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AAC6D7A-AB4E-4233-B37F-45F835939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893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4A9778-CE82-48C3-BF82-4C5FB283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9E4FFA4-9761-4100-B150-833CC5835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D56899E-5424-43F3-BA68-8AC860D75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123F3CC-0B58-423E-9026-56457015D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DC6ABD-C052-467F-B978-540A852BB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288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99AB83-FF67-4C8D-9778-B498B9B56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872C18E-E8A0-4E3E-94EB-E9F18EB0D5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6C78670-6E6F-4AEA-9CD1-C9E4B9AC2B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A6EF016-C645-4EA2-8F63-93B1A72F0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432CA22-DBF3-4AE1-8116-B8C1568A6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9A372B7-F0CB-43F4-AF51-972D7C8D3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871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495B417-7CDD-4B12-90B9-1C06E5A73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2E45435-579F-4C9A-9BB6-5818157340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C88968F-8E76-4113-8E27-90A16F9EF2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2505076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C73C903-1480-4F89-8371-8D3365FBF3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AB8EDD9-1F32-41ED-882E-3A2F62B538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6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BB1F5A0-4B4C-420B-B69E-E23B6A76B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BB2DA55F-803A-4F7E-B67B-3263EE3A7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189BAEF8-02CF-4C00-ACD9-8E8C50A45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203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9F7A65-7467-4432-9A72-E2CECC309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80CC871-A7A8-44DC-815D-FD4B8C56F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8559A43-B78C-4772-A48A-86BE0E1F0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2868FBE-4616-46FE-9A18-097E9E202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085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F23C7DE-9DAD-4D41-8E79-9F3C904D1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7753E97-A023-418E-A9B2-59D7812B0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8D19607-B30B-4219-B3F7-D0BB49389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499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D655161-F2B7-454B-8DEF-731A11E34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F6932C5-A236-4C11-961D-FA2233EC8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3CCE761-7226-4FB3-9FE7-BCA1E34DFF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CD5E01D-C5EB-4D8B-9D11-100AFE147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95D0DA2-C646-4A4F-BD63-217FBE750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3A9B288-F719-44AC-8F07-8A103BC0F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481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11840AC-2E4D-452D-8766-0BE30B568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0203BEB0-965C-4DC0-B8C0-B86C9B27E0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650284B-0165-4943-BA0F-19FDD4EA78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BE871E8-D74F-4C5E-8078-F36503E6F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39B014F-A443-4040-AF46-F3004C7DE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596F91E-9345-4C39-9FAE-293FB3298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490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BBF4AA06-DAD8-4532-9145-EDD150C4F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FDBDACE-D73B-4915-A9B1-028FA27F1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9C081AB-5D99-4F17-AABC-E6465AF078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D9CFC-3746-4F56-AFA6-836DBF2568D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D59612F-A9C5-43FA-8819-206CFBF007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8B83BD0-57C3-41A2-B966-2B311D1FBB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302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jpg"/><Relationship Id="rId12" Type="http://schemas.openxmlformats.org/officeDocument/2006/relationships/image" Target="../media/image23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7.jp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jpe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g"/><Relationship Id="rId5" Type="http://schemas.openxmlformats.org/officeDocument/2006/relationships/image" Target="file:///C:\Users\&#23439;&#27901;\AppData\Local\Temp\2021111100210-290.png" TargetMode="Externa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GDnianzhong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D8F67F5-F919-4294-B5B8-38EE1866603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BEB24556-E9A8-440F-A492-C34544BC5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056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E96F59AA-B805-47F7-94C7-C3C5E5C903B7}"/>
                </a:ext>
              </a:extLst>
            </p:cNvPr>
            <p:cNvSpPr/>
            <p:nvPr/>
          </p:nvSpPr>
          <p:spPr>
            <a:xfrm>
              <a:off x="0" y="5592278"/>
              <a:ext cx="12192000" cy="126572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72353FCC-B544-4CEC-AA11-37BFB515A880}"/>
                </a:ext>
              </a:extLst>
            </p:cNvPr>
            <p:cNvSpPr txBox="1"/>
            <p:nvPr/>
          </p:nvSpPr>
          <p:spPr>
            <a:xfrm>
              <a:off x="202090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黄薇渝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F8F5887B-8553-47DB-88BD-0E0A9B13145E}"/>
                </a:ext>
              </a:extLst>
            </p:cNvPr>
            <p:cNvSpPr txBox="1"/>
            <p:nvPr/>
          </p:nvSpPr>
          <p:spPr>
            <a:xfrm>
              <a:off x="797085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yu915485435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（微信）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AE8D6C1D-8A10-4780-9B2B-482B71BEA089}"/>
                </a:ext>
              </a:extLst>
            </p:cNvPr>
            <p:cNvSpPr txBox="1"/>
            <p:nvPr/>
          </p:nvSpPr>
          <p:spPr>
            <a:xfrm>
              <a:off x="929306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作者：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DA80E25F-9663-4B93-94EA-770CDF845175}"/>
                </a:ext>
              </a:extLst>
            </p:cNvPr>
            <p:cNvCxnSpPr/>
            <p:nvPr/>
          </p:nvCxnSpPr>
          <p:spPr>
            <a:xfrm>
              <a:off x="210599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0CD42A07-EACC-4F58-86C6-9F095C0A1EF0}"/>
                </a:ext>
              </a:extLst>
            </p:cNvPr>
            <p:cNvSpPr txBox="1"/>
            <p:nvPr/>
          </p:nvSpPr>
          <p:spPr>
            <a:xfrm>
              <a:off x="6002019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联系方式：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BE60F788-152C-4ACC-8EE5-DB861836DA65}"/>
                </a:ext>
              </a:extLst>
            </p:cNvPr>
            <p:cNvCxnSpPr/>
            <p:nvPr/>
          </p:nvCxnSpPr>
          <p:spPr>
            <a:xfrm>
              <a:off x="805594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839A69A5-B9B2-4EC0-951D-2FE34D3A6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676"/>
            <a:stretch/>
          </p:blipFill>
          <p:spPr>
            <a:xfrm>
              <a:off x="2216617" y="29634"/>
              <a:ext cx="7818034" cy="908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432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0A96ACED-0556-4B34-906B-20A372DD9D2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29F2E50E-A8FE-42B3-A4F7-9A4145AFAD1A}"/>
              </a:ext>
            </a:extLst>
          </p:cNvPr>
          <p:cNvSpPr txBox="1"/>
          <p:nvPr/>
        </p:nvSpPr>
        <p:spPr>
          <a:xfrm>
            <a:off x="7705540" y="2313791"/>
            <a:ext cx="3562017" cy="3090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4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OVERVIEW OF WORK</a:t>
            </a:r>
          </a:p>
          <a:p>
            <a:pPr algn="r">
              <a:lnSpc>
                <a:spcPct val="150000"/>
              </a:lnSpc>
            </a:pPr>
            <a:endParaRPr lang="en-US" altLang="zh-CN" sz="2400" b="1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In this year, I have been busy and happy. I have experienced a lot at work…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63D1DDD-B973-4F9B-87CC-00B9D1CBCD07}"/>
              </a:ext>
            </a:extLst>
          </p:cNvPr>
          <p:cNvSpPr/>
          <p:nvPr/>
        </p:nvSpPr>
        <p:spPr>
          <a:xfrm>
            <a:off x="828321" y="1208917"/>
            <a:ext cx="5789855" cy="4195785"/>
          </a:xfrm>
          <a:prstGeom prst="rect">
            <a:avLst/>
          </a:prstGeom>
          <a:noFill/>
          <a:ln w="38100">
            <a:solidFill>
              <a:srgbClr val="E2F5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F698475-B4B4-487F-B0A7-81002C103C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72" t="49608" r="20137" b="19725"/>
          <a:stretch/>
        </p:blipFill>
        <p:spPr>
          <a:xfrm>
            <a:off x="1087364" y="1453298"/>
            <a:ext cx="5888672" cy="4310894"/>
          </a:xfrm>
          <a:prstGeom prst="rect">
            <a:avLst/>
          </a:prstGeom>
          <a:noFill/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DCE0059-16B3-4608-8F78-903CD3321E0B}"/>
              </a:ext>
            </a:extLst>
          </p:cNvPr>
          <p:cNvSpPr/>
          <p:nvPr/>
        </p:nvSpPr>
        <p:spPr>
          <a:xfrm rot="10800000">
            <a:off x="10371824" y="1208918"/>
            <a:ext cx="814336" cy="100164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BDAF388-8F3B-4741-8317-569996CC4E46}"/>
              </a:ext>
            </a:extLst>
          </p:cNvPr>
          <p:cNvSpPr/>
          <p:nvPr/>
        </p:nvSpPr>
        <p:spPr>
          <a:xfrm rot="10800000">
            <a:off x="10371824" y="1300556"/>
            <a:ext cx="814336" cy="50921"/>
          </a:xfrm>
          <a:prstGeom prst="rect">
            <a:avLst/>
          </a:prstGeom>
          <a:solidFill>
            <a:srgbClr val="E2F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00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2CAE77A-9C1C-455C-AFF7-49E9B2D6BF8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A28B723C-17FE-48CE-BAC9-EDBCDFCD62B1}"/>
              </a:ext>
            </a:extLst>
          </p:cNvPr>
          <p:cNvSpPr/>
          <p:nvPr/>
        </p:nvSpPr>
        <p:spPr>
          <a:xfrm rot="16200000">
            <a:off x="8311249" y="1084214"/>
            <a:ext cx="2472553" cy="304126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01558FB-1865-48D5-A272-52140DD3F799}"/>
              </a:ext>
            </a:extLst>
          </p:cNvPr>
          <p:cNvSpPr/>
          <p:nvPr/>
        </p:nvSpPr>
        <p:spPr>
          <a:xfrm rot="16200000">
            <a:off x="8311250" y="5469659"/>
            <a:ext cx="2472553" cy="304125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88051EC-3374-4FAF-9243-5DAA28955E48}"/>
              </a:ext>
            </a:extLst>
          </p:cNvPr>
          <p:cNvSpPr/>
          <p:nvPr/>
        </p:nvSpPr>
        <p:spPr>
          <a:xfrm rot="16200000">
            <a:off x="1426431" y="2867341"/>
            <a:ext cx="252713" cy="262933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D278530-01DC-4A9B-99A3-8A3D2C784389}"/>
              </a:ext>
            </a:extLst>
          </p:cNvPr>
          <p:cNvSpPr/>
          <p:nvPr/>
        </p:nvSpPr>
        <p:spPr>
          <a:xfrm rot="16200000">
            <a:off x="8386007" y="1158970"/>
            <a:ext cx="2472553" cy="154614"/>
          </a:xfrm>
          <a:prstGeom prst="rect">
            <a:avLst/>
          </a:prstGeom>
          <a:solidFill>
            <a:srgbClr val="E2F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5692DAC-D04F-40AF-9297-4D02659547A9}"/>
              </a:ext>
            </a:extLst>
          </p:cNvPr>
          <p:cNvSpPr/>
          <p:nvPr/>
        </p:nvSpPr>
        <p:spPr>
          <a:xfrm rot="16200000">
            <a:off x="8233944" y="5546966"/>
            <a:ext cx="2472553" cy="149514"/>
          </a:xfrm>
          <a:prstGeom prst="rect">
            <a:avLst/>
          </a:prstGeom>
          <a:solidFill>
            <a:srgbClr val="E2F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E5D29F3-ABBF-4869-BA07-52A5255454BC}"/>
              </a:ext>
            </a:extLst>
          </p:cNvPr>
          <p:cNvSpPr txBox="1"/>
          <p:nvPr/>
        </p:nvSpPr>
        <p:spPr>
          <a:xfrm>
            <a:off x="1686635" y="2526383"/>
            <a:ext cx="6196554" cy="168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工作存在不足</a:t>
            </a:r>
            <a:endParaRPr lang="en-US" altLang="zh-CN" sz="40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THERE ARE DEFICIENCIES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4BDC2324-87CE-44C8-B08F-244FC1F205BD}"/>
              </a:ext>
            </a:extLst>
          </p:cNvPr>
          <p:cNvSpPr/>
          <p:nvPr/>
        </p:nvSpPr>
        <p:spPr>
          <a:xfrm>
            <a:off x="1242060" y="2964180"/>
            <a:ext cx="327660" cy="342900"/>
          </a:xfrm>
          <a:prstGeom prst="roundRect">
            <a:avLst/>
          </a:prstGeom>
          <a:noFill/>
          <a:ln>
            <a:solidFill>
              <a:srgbClr val="E2F5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4ECE460-8640-4143-89B7-4F667DFFC224}"/>
              </a:ext>
            </a:extLst>
          </p:cNvPr>
          <p:cNvSpPr txBox="1"/>
          <p:nvPr/>
        </p:nvSpPr>
        <p:spPr>
          <a:xfrm>
            <a:off x="7609696" y="2767280"/>
            <a:ext cx="38705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Part  3</a:t>
            </a:r>
            <a:endParaRPr lang="zh-CN" altLang="en-US" sz="8000" dirty="0">
              <a:solidFill>
                <a:schemeClr val="tx1">
                  <a:lumMod val="65000"/>
                  <a:lumOff val="3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148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5" grpId="0" animBg="1"/>
      <p:bldP spid="8" grpId="0" animBg="1"/>
      <p:bldP spid="9" grpId="0" animBg="1"/>
      <p:bldP spid="10" grpId="0" animBg="1"/>
      <p:bldP spid="13" grpId="0"/>
      <p:bldP spid="12" grpId="0" animBg="1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9469E95-794D-4278-843D-66699BE3EC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796A725-4B64-4048-A970-5AF4FC7AAC86}"/>
              </a:ext>
            </a:extLst>
          </p:cNvPr>
          <p:cNvSpPr txBox="1"/>
          <p:nvPr/>
        </p:nvSpPr>
        <p:spPr>
          <a:xfrm>
            <a:off x="879001" y="590181"/>
            <a:ext cx="2875876" cy="933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工作存在不足</a:t>
            </a:r>
            <a:endParaRPr lang="en-US" altLang="zh-CN" sz="2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THERE ARE DEFICIENCIES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C9D6B86-186F-4ADE-9857-457A5641A595}"/>
              </a:ext>
            </a:extLst>
          </p:cNvPr>
          <p:cNvSpPr txBox="1"/>
          <p:nvPr/>
        </p:nvSpPr>
        <p:spPr>
          <a:xfrm>
            <a:off x="8259722" y="1932781"/>
            <a:ext cx="2993404" cy="1718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THERE ARE DEFICIENCIES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In this year's work, I met…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17577C08-CD87-456A-A4E3-94A68043E596}"/>
              </a:ext>
            </a:extLst>
          </p:cNvPr>
          <p:cNvSpPr/>
          <p:nvPr/>
        </p:nvSpPr>
        <p:spPr>
          <a:xfrm>
            <a:off x="4890280" y="2223280"/>
            <a:ext cx="2411439" cy="241143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E2F5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ED404D6-FB54-48A9-8B98-61476EACC203}"/>
              </a:ext>
            </a:extLst>
          </p:cNvPr>
          <p:cNvSpPr/>
          <p:nvPr/>
        </p:nvSpPr>
        <p:spPr>
          <a:xfrm rot="19800000" flipV="1">
            <a:off x="7429964" y="2336327"/>
            <a:ext cx="750710" cy="64355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D39D9F8-23F8-458F-A387-D0492B7FAD11}"/>
              </a:ext>
            </a:extLst>
          </p:cNvPr>
          <p:cNvSpPr/>
          <p:nvPr/>
        </p:nvSpPr>
        <p:spPr>
          <a:xfrm rot="1800000" flipV="1">
            <a:off x="4011324" y="2336329"/>
            <a:ext cx="750710" cy="64355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4060709-399F-4853-A48A-B7E38F5B3202}"/>
              </a:ext>
            </a:extLst>
          </p:cNvPr>
          <p:cNvSpPr/>
          <p:nvPr/>
        </p:nvSpPr>
        <p:spPr>
          <a:xfrm rot="12600000" flipV="1">
            <a:off x="7429963" y="4457317"/>
            <a:ext cx="750710" cy="64355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38FB25A-CAD1-4E73-9729-BBD2BAE6CE97}"/>
              </a:ext>
            </a:extLst>
          </p:cNvPr>
          <p:cNvSpPr/>
          <p:nvPr/>
        </p:nvSpPr>
        <p:spPr>
          <a:xfrm rot="19800000" flipV="1">
            <a:off x="4011323" y="4457319"/>
            <a:ext cx="750710" cy="64355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0402748-4C7D-47A4-A387-58F0C7493C23}"/>
              </a:ext>
            </a:extLst>
          </p:cNvPr>
          <p:cNvSpPr txBox="1"/>
          <p:nvPr/>
        </p:nvSpPr>
        <p:spPr>
          <a:xfrm>
            <a:off x="8259722" y="4395390"/>
            <a:ext cx="2993404" cy="1718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THERE ARE DEFICIENCIES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In this year's work, I met…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CCB1FD1-A4E7-49ED-8E90-2D98A4E092EF}"/>
              </a:ext>
            </a:extLst>
          </p:cNvPr>
          <p:cNvSpPr txBox="1"/>
          <p:nvPr/>
        </p:nvSpPr>
        <p:spPr>
          <a:xfrm>
            <a:off x="889674" y="1932781"/>
            <a:ext cx="2993404" cy="1302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THERE ARE DEFICIENCIES</a:t>
            </a:r>
          </a:p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In this year's work, I met…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201DF61-42AE-49B2-8900-560C33787030}"/>
              </a:ext>
            </a:extLst>
          </p:cNvPr>
          <p:cNvSpPr txBox="1"/>
          <p:nvPr/>
        </p:nvSpPr>
        <p:spPr>
          <a:xfrm>
            <a:off x="889674" y="4395572"/>
            <a:ext cx="2993404" cy="1718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THERE ARE DEFICIENCIES</a:t>
            </a:r>
          </a:p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In this year's work, I met…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D1C81061-16A4-438D-8684-0E9171B622C6}"/>
              </a:ext>
            </a:extLst>
          </p:cNvPr>
          <p:cNvSpPr/>
          <p:nvPr/>
        </p:nvSpPr>
        <p:spPr>
          <a:xfrm>
            <a:off x="5012214" y="2351527"/>
            <a:ext cx="2175265" cy="2175265"/>
          </a:xfrm>
          <a:prstGeom prst="ellipse">
            <a:avLst/>
          </a:prstGeom>
          <a:noFill/>
          <a:ln w="19050">
            <a:solidFill>
              <a:srgbClr val="C7EA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0828EC94-05F2-4271-82BB-0266BB3FE663}"/>
              </a:ext>
            </a:extLst>
          </p:cNvPr>
          <p:cNvSpPr/>
          <p:nvPr/>
        </p:nvSpPr>
        <p:spPr>
          <a:xfrm>
            <a:off x="570321" y="750021"/>
            <a:ext cx="167054" cy="242410"/>
          </a:xfrm>
          <a:prstGeom prst="roundRect">
            <a:avLst/>
          </a:prstGeom>
          <a:solidFill>
            <a:srgbClr val="C0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AE99101-9FC0-4CC2-B528-4EB9AACF7385}"/>
              </a:ext>
            </a:extLst>
          </p:cNvPr>
          <p:cNvSpPr/>
          <p:nvPr/>
        </p:nvSpPr>
        <p:spPr>
          <a:xfrm>
            <a:off x="659876" y="857839"/>
            <a:ext cx="225215" cy="209283"/>
          </a:xfrm>
          <a:prstGeom prst="rect">
            <a:avLst/>
          </a:prstGeom>
          <a:noFill/>
          <a:ln>
            <a:solidFill>
              <a:srgbClr val="E2F5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571815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5" grpId="0"/>
      <p:bldP spid="27" grpId="0"/>
      <p:bldP spid="2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8" grpId="0"/>
      <p:bldP spid="5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B6D2F38-3167-45B5-9CF3-79CA200964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CCB1FD1-A4E7-49ED-8E90-2D98A4E092EF}"/>
              </a:ext>
            </a:extLst>
          </p:cNvPr>
          <p:cNvSpPr txBox="1"/>
          <p:nvPr/>
        </p:nvSpPr>
        <p:spPr>
          <a:xfrm>
            <a:off x="2193587" y="1499821"/>
            <a:ext cx="3465533" cy="887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THERE ARE DEFICIENCIES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In this year's work, I met…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AE459505-5B75-4168-AE35-D9065C69FD3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26" t="34711" r="455" b="41605"/>
          <a:stretch/>
        </p:blipFill>
        <p:spPr>
          <a:xfrm>
            <a:off x="6532881" y="1010236"/>
            <a:ext cx="5659119" cy="1866211"/>
          </a:xfrm>
          <a:prstGeom prst="rect">
            <a:avLst/>
          </a:prstGeom>
          <a:noFill/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1E8EBF6B-136F-4C6F-A0F9-E8A41C22DC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" t="64156" r="27526" b="12353"/>
          <a:stretch/>
        </p:blipFill>
        <p:spPr>
          <a:xfrm>
            <a:off x="6532881" y="3934118"/>
            <a:ext cx="5659119" cy="1866211"/>
          </a:xfrm>
          <a:prstGeom prst="rect">
            <a:avLst/>
          </a:prstGeom>
          <a:noFill/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B42EFA5D-352B-4BD8-879B-BAC8BA0F0A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66" t="34711" r="42103" b="41605"/>
          <a:stretch/>
        </p:blipFill>
        <p:spPr>
          <a:xfrm>
            <a:off x="-5079" y="1010235"/>
            <a:ext cx="1264919" cy="1866211"/>
          </a:xfrm>
          <a:prstGeom prst="rect">
            <a:avLst/>
          </a:prstGeom>
          <a:noFill/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EC543A57-E583-4BE5-B59B-D2953390F3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9" t="60703" r="70624" b="15806"/>
          <a:stretch/>
        </p:blipFill>
        <p:spPr>
          <a:xfrm>
            <a:off x="1" y="3934118"/>
            <a:ext cx="1259839" cy="1866211"/>
          </a:xfrm>
          <a:prstGeom prst="rect">
            <a:avLst/>
          </a:prstGeom>
          <a:noFill/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73D251E-2084-4999-B03C-11A54651EB53}"/>
              </a:ext>
            </a:extLst>
          </p:cNvPr>
          <p:cNvSpPr txBox="1"/>
          <p:nvPr/>
        </p:nvSpPr>
        <p:spPr>
          <a:xfrm>
            <a:off x="2193586" y="4423704"/>
            <a:ext cx="3200217" cy="887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THERE ARE DEFICIENCIES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In this year's work, I met…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251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2CAE77A-9C1C-455C-AFF7-49E9B2D6BF8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A28B723C-17FE-48CE-BAC9-EDBCDFCD62B1}"/>
              </a:ext>
            </a:extLst>
          </p:cNvPr>
          <p:cNvSpPr/>
          <p:nvPr/>
        </p:nvSpPr>
        <p:spPr>
          <a:xfrm rot="16200000">
            <a:off x="8311249" y="1084214"/>
            <a:ext cx="2472553" cy="304126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01558FB-1865-48D5-A272-52140DD3F799}"/>
              </a:ext>
            </a:extLst>
          </p:cNvPr>
          <p:cNvSpPr/>
          <p:nvPr/>
        </p:nvSpPr>
        <p:spPr>
          <a:xfrm rot="16200000">
            <a:off x="8311250" y="5469659"/>
            <a:ext cx="2472553" cy="304125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88051EC-3374-4FAF-9243-5DAA28955E48}"/>
              </a:ext>
            </a:extLst>
          </p:cNvPr>
          <p:cNvSpPr/>
          <p:nvPr/>
        </p:nvSpPr>
        <p:spPr>
          <a:xfrm rot="16200000">
            <a:off x="1426431" y="2867341"/>
            <a:ext cx="252713" cy="262933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D278530-01DC-4A9B-99A3-8A3D2C784389}"/>
              </a:ext>
            </a:extLst>
          </p:cNvPr>
          <p:cNvSpPr/>
          <p:nvPr/>
        </p:nvSpPr>
        <p:spPr>
          <a:xfrm rot="16200000">
            <a:off x="8386007" y="1158970"/>
            <a:ext cx="2472553" cy="154614"/>
          </a:xfrm>
          <a:prstGeom prst="rect">
            <a:avLst/>
          </a:prstGeom>
          <a:solidFill>
            <a:srgbClr val="E2F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5692DAC-D04F-40AF-9297-4D02659547A9}"/>
              </a:ext>
            </a:extLst>
          </p:cNvPr>
          <p:cNvSpPr/>
          <p:nvPr/>
        </p:nvSpPr>
        <p:spPr>
          <a:xfrm rot="16200000">
            <a:off x="8233944" y="5546966"/>
            <a:ext cx="2472553" cy="149514"/>
          </a:xfrm>
          <a:prstGeom prst="rect">
            <a:avLst/>
          </a:prstGeom>
          <a:solidFill>
            <a:srgbClr val="E2F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E5D29F3-ABBF-4869-BA07-52A5255454BC}"/>
              </a:ext>
            </a:extLst>
          </p:cNvPr>
          <p:cNvSpPr txBox="1"/>
          <p:nvPr/>
        </p:nvSpPr>
        <p:spPr>
          <a:xfrm>
            <a:off x="1686635" y="2526383"/>
            <a:ext cx="6196554" cy="168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具体工作详情</a:t>
            </a:r>
            <a:endParaRPr lang="en-US" altLang="zh-CN" sz="40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DETAILS OF SPECIFIC WORK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26E1275B-799D-40D1-9EB7-0E26404B154A}"/>
              </a:ext>
            </a:extLst>
          </p:cNvPr>
          <p:cNvSpPr/>
          <p:nvPr/>
        </p:nvSpPr>
        <p:spPr>
          <a:xfrm>
            <a:off x="1242060" y="2964180"/>
            <a:ext cx="327660" cy="342900"/>
          </a:xfrm>
          <a:prstGeom prst="roundRect">
            <a:avLst/>
          </a:prstGeom>
          <a:noFill/>
          <a:ln>
            <a:solidFill>
              <a:srgbClr val="E2F5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B25EEEC-9DF9-49F2-ADCC-C29249686E72}"/>
              </a:ext>
            </a:extLst>
          </p:cNvPr>
          <p:cNvSpPr txBox="1"/>
          <p:nvPr/>
        </p:nvSpPr>
        <p:spPr>
          <a:xfrm>
            <a:off x="7609696" y="2767280"/>
            <a:ext cx="38705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Part  4</a:t>
            </a:r>
            <a:endParaRPr lang="zh-CN" altLang="en-US" sz="8000" dirty="0">
              <a:solidFill>
                <a:schemeClr val="tx1">
                  <a:lumMod val="65000"/>
                  <a:lumOff val="3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63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5" grpId="0" animBg="1"/>
      <p:bldP spid="8" grpId="0" animBg="1"/>
      <p:bldP spid="9" grpId="0" animBg="1"/>
      <p:bldP spid="10" grpId="0" animBg="1"/>
      <p:bldP spid="13" grpId="0"/>
      <p:bldP spid="12" grpId="0" animBg="1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9469E95-794D-4278-843D-66699BE3EC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796A725-4B64-4048-A970-5AF4FC7AAC86}"/>
              </a:ext>
            </a:extLst>
          </p:cNvPr>
          <p:cNvSpPr txBox="1"/>
          <p:nvPr/>
        </p:nvSpPr>
        <p:spPr>
          <a:xfrm>
            <a:off x="879000" y="590181"/>
            <a:ext cx="3166522" cy="933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具体工作详情</a:t>
            </a:r>
            <a:endParaRPr lang="en-US" altLang="zh-CN" sz="20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DETAILS OF SPECIFIC WORK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09CAEACC-82E1-4D76-81A0-18EB1E58AF6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6" t="26316" r="25860" b="43876"/>
          <a:stretch/>
        </p:blipFill>
        <p:spPr>
          <a:xfrm>
            <a:off x="5037630" y="1462711"/>
            <a:ext cx="4843080" cy="2348811"/>
          </a:xfrm>
          <a:prstGeom prst="rect">
            <a:avLst/>
          </a:prstGeom>
          <a:noFill/>
          <a:ln w="28575">
            <a:solidFill>
              <a:srgbClr val="C0E4E4"/>
            </a:solidFill>
          </a:ln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D8858D2E-0880-4967-95C8-1808DC32AC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" t="65405" r="43574" b="2853"/>
          <a:stretch/>
        </p:blipFill>
        <p:spPr>
          <a:xfrm>
            <a:off x="3823621" y="3581047"/>
            <a:ext cx="3535679" cy="2119458"/>
          </a:xfrm>
          <a:prstGeom prst="rect">
            <a:avLst/>
          </a:prstGeom>
          <a:noFill/>
          <a:ln w="28575">
            <a:solidFill>
              <a:srgbClr val="ABDCE0"/>
            </a:solidFill>
          </a:ln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9E2D8A2-AA26-411E-9F19-56A6B67FBAC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8" t="57390" r="11508" b="12802"/>
          <a:stretch/>
        </p:blipFill>
        <p:spPr>
          <a:xfrm>
            <a:off x="6783420" y="2850682"/>
            <a:ext cx="4843080" cy="2348811"/>
          </a:xfrm>
          <a:prstGeom prst="rect">
            <a:avLst/>
          </a:prstGeom>
          <a:noFill/>
          <a:ln w="28575">
            <a:solidFill>
              <a:srgbClr val="FCFFFC"/>
            </a:solidFill>
          </a:ln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C04B460-74B8-4988-892A-F9F7F0215971}"/>
              </a:ext>
            </a:extLst>
          </p:cNvPr>
          <p:cNvSpPr txBox="1"/>
          <p:nvPr/>
        </p:nvSpPr>
        <p:spPr>
          <a:xfrm>
            <a:off x="879000" y="2472293"/>
            <a:ext cx="2412840" cy="379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Self summary is an important part of self-consciousness. It is a kind of self subjective judgment on individual ability and individual social adaptability. 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 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154E39A2-D171-4156-AB4A-3A3D1D283F51}"/>
              </a:ext>
            </a:extLst>
          </p:cNvPr>
          <p:cNvSpPr/>
          <p:nvPr/>
        </p:nvSpPr>
        <p:spPr>
          <a:xfrm>
            <a:off x="570321" y="750021"/>
            <a:ext cx="167054" cy="242410"/>
          </a:xfrm>
          <a:prstGeom prst="roundRect">
            <a:avLst/>
          </a:prstGeom>
          <a:solidFill>
            <a:srgbClr val="C0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31FABA7-6E38-4600-85A0-29BFF903D399}"/>
              </a:ext>
            </a:extLst>
          </p:cNvPr>
          <p:cNvSpPr/>
          <p:nvPr/>
        </p:nvSpPr>
        <p:spPr>
          <a:xfrm>
            <a:off x="659876" y="857839"/>
            <a:ext cx="225215" cy="209283"/>
          </a:xfrm>
          <a:prstGeom prst="rect">
            <a:avLst/>
          </a:prstGeom>
          <a:noFill/>
          <a:ln>
            <a:solidFill>
              <a:srgbClr val="E2F5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5088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3" grpId="0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B6D2F38-3167-45B5-9CF3-79CA200964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CCB1FD1-A4E7-49ED-8E90-2D98A4E092EF}"/>
              </a:ext>
            </a:extLst>
          </p:cNvPr>
          <p:cNvSpPr txBox="1"/>
          <p:nvPr/>
        </p:nvSpPr>
        <p:spPr>
          <a:xfrm>
            <a:off x="4521150" y="3115977"/>
            <a:ext cx="1231044" cy="513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ARE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D06BD24-1CBC-41D6-BCB1-54E7C7A854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00" t="34711" r="28833" b="9038"/>
          <a:stretch/>
        </p:blipFill>
        <p:spPr>
          <a:xfrm>
            <a:off x="0" y="0"/>
            <a:ext cx="3616960" cy="6858000"/>
          </a:xfrm>
          <a:prstGeom prst="rect">
            <a:avLst/>
          </a:prstGeom>
          <a:noFill/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1DD6B7-5D81-484E-AF63-C8FD457BC8A5}"/>
              </a:ext>
            </a:extLst>
          </p:cNvPr>
          <p:cNvSpPr txBox="1"/>
          <p:nvPr/>
        </p:nvSpPr>
        <p:spPr>
          <a:xfrm>
            <a:off x="6527553" y="1039612"/>
            <a:ext cx="4739886" cy="887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Self summary is an important part of self-consciousness. 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75647D9-C3AE-4237-9059-C08DAC1F765A}"/>
              </a:ext>
            </a:extLst>
          </p:cNvPr>
          <p:cNvSpPr txBox="1"/>
          <p:nvPr/>
        </p:nvSpPr>
        <p:spPr>
          <a:xfrm>
            <a:off x="4380482" y="1135458"/>
            <a:ext cx="2183428" cy="513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THERE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4879EC5-67A2-4DDB-9C63-C0776458D8A1}"/>
              </a:ext>
            </a:extLst>
          </p:cNvPr>
          <p:cNvSpPr txBox="1"/>
          <p:nvPr/>
        </p:nvSpPr>
        <p:spPr>
          <a:xfrm>
            <a:off x="4025653" y="5176674"/>
            <a:ext cx="1817371" cy="513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DEFICIENCIES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AB99500-4291-4ADC-870C-620E8EB9888A}"/>
              </a:ext>
            </a:extLst>
          </p:cNvPr>
          <p:cNvSpPr txBox="1"/>
          <p:nvPr/>
        </p:nvSpPr>
        <p:spPr>
          <a:xfrm>
            <a:off x="6527553" y="2746079"/>
            <a:ext cx="4739887" cy="1302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It is a kind of self subjective judgment on individual ability and individual social adaptability. 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C0A607D-4E6A-4E6F-9833-B89A1E5ABB5D}"/>
              </a:ext>
            </a:extLst>
          </p:cNvPr>
          <p:cNvSpPr txBox="1"/>
          <p:nvPr/>
        </p:nvSpPr>
        <p:spPr>
          <a:xfrm>
            <a:off x="6527553" y="4782241"/>
            <a:ext cx="4739887" cy="1302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It is not only a means of self cognition, but also a means of individual influencing self and even development.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A5C1714-9AC0-4072-94BF-42A6E94BD8E0}"/>
              </a:ext>
            </a:extLst>
          </p:cNvPr>
          <p:cNvSpPr/>
          <p:nvPr/>
        </p:nvSpPr>
        <p:spPr>
          <a:xfrm rot="16200000">
            <a:off x="5923252" y="1422334"/>
            <a:ext cx="345496" cy="45720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580A3F4F-6472-47C0-B74D-D1B0FEF953AF}"/>
              </a:ext>
            </a:extLst>
          </p:cNvPr>
          <p:cNvSpPr/>
          <p:nvPr/>
        </p:nvSpPr>
        <p:spPr>
          <a:xfrm rot="16200000">
            <a:off x="5923252" y="3406140"/>
            <a:ext cx="345496" cy="45720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C4D0043E-0CBB-495F-8E89-29D4E177CAE3}"/>
              </a:ext>
            </a:extLst>
          </p:cNvPr>
          <p:cNvSpPr/>
          <p:nvPr/>
        </p:nvSpPr>
        <p:spPr>
          <a:xfrm rot="16200000">
            <a:off x="5923252" y="5410649"/>
            <a:ext cx="345496" cy="45720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0CB8845-31EC-418B-BD1A-EF4441564B61}"/>
              </a:ext>
            </a:extLst>
          </p:cNvPr>
          <p:cNvSpPr/>
          <p:nvPr/>
        </p:nvSpPr>
        <p:spPr>
          <a:xfrm>
            <a:off x="497711" y="636608"/>
            <a:ext cx="11196578" cy="5590572"/>
          </a:xfrm>
          <a:prstGeom prst="rect">
            <a:avLst/>
          </a:prstGeom>
          <a:noFill/>
          <a:ln w="28575">
            <a:solidFill>
              <a:srgbClr val="FCF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8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6" grpId="0"/>
      <p:bldP spid="10" grpId="0"/>
      <p:bldP spid="12" grpId="0"/>
      <p:bldP spid="13" grpId="0"/>
      <p:bldP spid="15" grpId="0"/>
      <p:bldP spid="17" grpId="0"/>
      <p:bldP spid="24" grpId="0" animBg="1"/>
      <p:bldP spid="26" grpId="0" animBg="1"/>
      <p:bldP spid="27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2CAE77A-9C1C-455C-AFF7-49E9B2D6BF8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A28B723C-17FE-48CE-BAC9-EDBCDFCD62B1}"/>
              </a:ext>
            </a:extLst>
          </p:cNvPr>
          <p:cNvSpPr/>
          <p:nvPr/>
        </p:nvSpPr>
        <p:spPr>
          <a:xfrm rot="16200000">
            <a:off x="8311249" y="1084214"/>
            <a:ext cx="2472553" cy="304126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01558FB-1865-48D5-A272-52140DD3F799}"/>
              </a:ext>
            </a:extLst>
          </p:cNvPr>
          <p:cNvSpPr/>
          <p:nvPr/>
        </p:nvSpPr>
        <p:spPr>
          <a:xfrm rot="16200000">
            <a:off x="8311250" y="5469659"/>
            <a:ext cx="2472553" cy="304125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88051EC-3374-4FAF-9243-5DAA28955E48}"/>
              </a:ext>
            </a:extLst>
          </p:cNvPr>
          <p:cNvSpPr/>
          <p:nvPr/>
        </p:nvSpPr>
        <p:spPr>
          <a:xfrm rot="16200000">
            <a:off x="1426431" y="2867341"/>
            <a:ext cx="252713" cy="262933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D278530-01DC-4A9B-99A3-8A3D2C784389}"/>
              </a:ext>
            </a:extLst>
          </p:cNvPr>
          <p:cNvSpPr/>
          <p:nvPr/>
        </p:nvSpPr>
        <p:spPr>
          <a:xfrm rot="16200000">
            <a:off x="8386007" y="1158970"/>
            <a:ext cx="2472553" cy="154614"/>
          </a:xfrm>
          <a:prstGeom prst="rect">
            <a:avLst/>
          </a:prstGeom>
          <a:solidFill>
            <a:srgbClr val="E2F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5692DAC-D04F-40AF-9297-4D02659547A9}"/>
              </a:ext>
            </a:extLst>
          </p:cNvPr>
          <p:cNvSpPr/>
          <p:nvPr/>
        </p:nvSpPr>
        <p:spPr>
          <a:xfrm rot="16200000">
            <a:off x="8233944" y="5546966"/>
            <a:ext cx="2472553" cy="149514"/>
          </a:xfrm>
          <a:prstGeom prst="rect">
            <a:avLst/>
          </a:prstGeom>
          <a:solidFill>
            <a:srgbClr val="E2F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E5D29F3-ABBF-4869-BA07-52A5255454BC}"/>
              </a:ext>
            </a:extLst>
          </p:cNvPr>
          <p:cNvSpPr txBox="1"/>
          <p:nvPr/>
        </p:nvSpPr>
        <p:spPr>
          <a:xfrm>
            <a:off x="1686635" y="2526383"/>
            <a:ext cx="6196554" cy="168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明年工作计划</a:t>
            </a:r>
            <a:endParaRPr lang="en-US" altLang="zh-CN" sz="40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WORK PLAN FOR NEXTY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5234C6A7-6147-4934-966D-F5B539CAAD10}"/>
              </a:ext>
            </a:extLst>
          </p:cNvPr>
          <p:cNvSpPr/>
          <p:nvPr/>
        </p:nvSpPr>
        <p:spPr>
          <a:xfrm>
            <a:off x="1242060" y="2964180"/>
            <a:ext cx="327660" cy="342900"/>
          </a:xfrm>
          <a:prstGeom prst="roundRect">
            <a:avLst/>
          </a:prstGeom>
          <a:noFill/>
          <a:ln>
            <a:solidFill>
              <a:srgbClr val="E2F5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0E35563-AABF-4C0E-9CD1-26868FAFA7B5}"/>
              </a:ext>
            </a:extLst>
          </p:cNvPr>
          <p:cNvSpPr txBox="1"/>
          <p:nvPr/>
        </p:nvSpPr>
        <p:spPr>
          <a:xfrm>
            <a:off x="7609696" y="2767280"/>
            <a:ext cx="38705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Part  5</a:t>
            </a:r>
            <a:endParaRPr lang="zh-CN" altLang="en-US" sz="8000" dirty="0">
              <a:solidFill>
                <a:schemeClr val="tx1">
                  <a:lumMod val="65000"/>
                  <a:lumOff val="3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3328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5" grpId="0" animBg="1"/>
      <p:bldP spid="8" grpId="0" animBg="1"/>
      <p:bldP spid="9" grpId="0" animBg="1"/>
      <p:bldP spid="10" grpId="0" animBg="1"/>
      <p:bldP spid="13" grpId="0"/>
      <p:bldP spid="12" grpId="0" animBg="1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9469E95-794D-4278-843D-66699BE3EC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796A725-4B64-4048-A970-5AF4FC7AAC86}"/>
              </a:ext>
            </a:extLst>
          </p:cNvPr>
          <p:cNvSpPr txBox="1"/>
          <p:nvPr/>
        </p:nvSpPr>
        <p:spPr>
          <a:xfrm>
            <a:off x="879000" y="590181"/>
            <a:ext cx="2778600" cy="933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明年工作计划</a:t>
            </a:r>
            <a:endParaRPr lang="en-US" altLang="zh-CN" sz="20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WORK PLAN FOR NEXTY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CFE097DE-573F-4E6D-A0BC-D0F23A9CA9F6}"/>
              </a:ext>
            </a:extLst>
          </p:cNvPr>
          <p:cNvSpPr/>
          <p:nvPr/>
        </p:nvSpPr>
        <p:spPr>
          <a:xfrm>
            <a:off x="1822432" y="2280596"/>
            <a:ext cx="2371109" cy="237110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9050">
            <a:solidFill>
              <a:srgbClr val="C7EA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9BDF2056-82FC-42C4-B98D-F98A91B92DF8}"/>
              </a:ext>
            </a:extLst>
          </p:cNvPr>
          <p:cNvSpPr/>
          <p:nvPr/>
        </p:nvSpPr>
        <p:spPr>
          <a:xfrm>
            <a:off x="8010667" y="2268388"/>
            <a:ext cx="2358901" cy="2358901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9050">
            <a:solidFill>
              <a:srgbClr val="C7EA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49D1509F-368B-49DF-9FB5-A1CEBA2314F1}"/>
              </a:ext>
            </a:extLst>
          </p:cNvPr>
          <p:cNvSpPr/>
          <p:nvPr/>
        </p:nvSpPr>
        <p:spPr>
          <a:xfrm>
            <a:off x="4916550" y="2268389"/>
            <a:ext cx="2358900" cy="23589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9050">
            <a:solidFill>
              <a:srgbClr val="C7EA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176A4FC-C746-428F-ABD1-FD4AF60CE31F}"/>
              </a:ext>
            </a:extLst>
          </p:cNvPr>
          <p:cNvSpPr txBox="1"/>
          <p:nvPr/>
        </p:nvSpPr>
        <p:spPr>
          <a:xfrm>
            <a:off x="2728719" y="4980007"/>
            <a:ext cx="651186" cy="471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ONE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CECCDD0-4035-447C-8C39-A41698675C34}"/>
              </a:ext>
            </a:extLst>
          </p:cNvPr>
          <p:cNvSpPr txBox="1"/>
          <p:nvPr/>
        </p:nvSpPr>
        <p:spPr>
          <a:xfrm>
            <a:off x="5730306" y="4980007"/>
            <a:ext cx="756635" cy="471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TWO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E73F8C9-E342-4111-853C-B5B48377F14D}"/>
              </a:ext>
            </a:extLst>
          </p:cNvPr>
          <p:cNvSpPr txBox="1"/>
          <p:nvPr/>
        </p:nvSpPr>
        <p:spPr>
          <a:xfrm>
            <a:off x="8750681" y="4980007"/>
            <a:ext cx="952119" cy="471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THREE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162C9447-3595-4089-9CF3-DC555C34C9E1}"/>
              </a:ext>
            </a:extLst>
          </p:cNvPr>
          <p:cNvSpPr/>
          <p:nvPr/>
        </p:nvSpPr>
        <p:spPr>
          <a:xfrm>
            <a:off x="4762859" y="6350000"/>
            <a:ext cx="2666279" cy="67512"/>
          </a:xfrm>
          <a:prstGeom prst="roundRect">
            <a:avLst/>
          </a:prstGeom>
          <a:solidFill>
            <a:srgbClr val="E2F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3BBD31D8-FED9-4C35-9E90-492892AAD3A5}"/>
              </a:ext>
            </a:extLst>
          </p:cNvPr>
          <p:cNvSpPr/>
          <p:nvPr/>
        </p:nvSpPr>
        <p:spPr>
          <a:xfrm>
            <a:off x="570321" y="750021"/>
            <a:ext cx="167054" cy="242410"/>
          </a:xfrm>
          <a:prstGeom prst="roundRect">
            <a:avLst/>
          </a:prstGeom>
          <a:solidFill>
            <a:srgbClr val="C0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5F648B6A-F0D0-4500-8D42-EBF1155598FC}"/>
              </a:ext>
            </a:extLst>
          </p:cNvPr>
          <p:cNvSpPr/>
          <p:nvPr/>
        </p:nvSpPr>
        <p:spPr>
          <a:xfrm>
            <a:off x="659876" y="857839"/>
            <a:ext cx="225215" cy="209283"/>
          </a:xfrm>
          <a:prstGeom prst="rect">
            <a:avLst/>
          </a:prstGeom>
          <a:noFill/>
          <a:ln>
            <a:solidFill>
              <a:srgbClr val="E2F5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70697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5" grpId="0"/>
      <p:bldP spid="6" grpId="0" animBg="1"/>
      <p:bldP spid="7" grpId="0" animBg="1"/>
      <p:bldP spid="8" grpId="0" animBg="1"/>
      <p:bldP spid="9" grpId="0"/>
      <p:bldP spid="10" grpId="0"/>
      <p:bldP spid="11" grpId="0"/>
      <p:bldP spid="2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9469E95-794D-4278-843D-66699BE3EC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176A4FC-C746-428F-ABD1-FD4AF60CE31F}"/>
              </a:ext>
            </a:extLst>
          </p:cNvPr>
          <p:cNvSpPr txBox="1"/>
          <p:nvPr/>
        </p:nvSpPr>
        <p:spPr>
          <a:xfrm>
            <a:off x="2385350" y="4980007"/>
            <a:ext cx="847602" cy="471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FOUR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CECCDD0-4035-447C-8C39-A41698675C34}"/>
              </a:ext>
            </a:extLst>
          </p:cNvPr>
          <p:cNvSpPr txBox="1"/>
          <p:nvPr/>
        </p:nvSpPr>
        <p:spPr>
          <a:xfrm>
            <a:off x="5811586" y="4980007"/>
            <a:ext cx="756635" cy="471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FIVE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E73F8C9-E342-4111-853C-B5B48377F14D}"/>
              </a:ext>
            </a:extLst>
          </p:cNvPr>
          <p:cNvSpPr txBox="1"/>
          <p:nvPr/>
        </p:nvSpPr>
        <p:spPr>
          <a:xfrm>
            <a:off x="9189811" y="4980006"/>
            <a:ext cx="616839" cy="471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SIX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961AB5C-C977-4E7A-8696-FBBBF47C8E41}"/>
              </a:ext>
            </a:extLst>
          </p:cNvPr>
          <p:cNvSpPr/>
          <p:nvPr/>
        </p:nvSpPr>
        <p:spPr>
          <a:xfrm>
            <a:off x="1381760" y="2072640"/>
            <a:ext cx="2778600" cy="27786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9050">
            <a:solidFill>
              <a:srgbClr val="C6E9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13B0F1C-72D0-435B-8F2F-13B58161D326}"/>
              </a:ext>
            </a:extLst>
          </p:cNvPr>
          <p:cNvSpPr/>
          <p:nvPr/>
        </p:nvSpPr>
        <p:spPr>
          <a:xfrm>
            <a:off x="4706700" y="2087880"/>
            <a:ext cx="2778600" cy="27786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9050">
            <a:solidFill>
              <a:srgbClr val="C6E9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D84A730-0444-4564-A049-BCF15DA72951}"/>
              </a:ext>
            </a:extLst>
          </p:cNvPr>
          <p:cNvSpPr/>
          <p:nvPr/>
        </p:nvSpPr>
        <p:spPr>
          <a:xfrm>
            <a:off x="8031640" y="2072640"/>
            <a:ext cx="2778600" cy="2778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9050">
            <a:solidFill>
              <a:srgbClr val="C6E9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6D7C6A7D-0C34-4548-8FA1-B46A8F2714E5}"/>
              </a:ext>
            </a:extLst>
          </p:cNvPr>
          <p:cNvSpPr/>
          <p:nvPr/>
        </p:nvSpPr>
        <p:spPr>
          <a:xfrm>
            <a:off x="4762859" y="6350000"/>
            <a:ext cx="2666279" cy="67512"/>
          </a:xfrm>
          <a:prstGeom prst="roundRect">
            <a:avLst/>
          </a:prstGeom>
          <a:solidFill>
            <a:srgbClr val="E2F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C0C38FD-B7AE-4722-A6DF-34C72FDE0C64}"/>
              </a:ext>
            </a:extLst>
          </p:cNvPr>
          <p:cNvSpPr txBox="1"/>
          <p:nvPr/>
        </p:nvSpPr>
        <p:spPr>
          <a:xfrm>
            <a:off x="1381760" y="961548"/>
            <a:ext cx="942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GAODINGSHEJI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098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9" grpId="0"/>
      <p:bldP spid="10" grpId="0"/>
      <p:bldP spid="11" grpId="0"/>
      <p:bldP spid="2" grpId="0" animBg="1"/>
      <p:bldP spid="12" grpId="0" animBg="1"/>
      <p:bldP spid="13" grpId="0" animBg="1"/>
      <p:bldP spid="14" grpId="0" animBg="1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23F10AF-83C2-4380-BE0F-5060595099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11" b="9038"/>
          <a:stretch/>
        </p:blipFill>
        <p:spPr>
          <a:xfrm>
            <a:off x="0" y="-2204"/>
            <a:ext cx="12195918" cy="6860204"/>
          </a:xfrm>
          <a:prstGeom prst="rect">
            <a:avLst/>
          </a:prstGeom>
          <a:noFill/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3C15FDD-8BE0-47BB-BD6D-A282741041DF}"/>
              </a:ext>
            </a:extLst>
          </p:cNvPr>
          <p:cNvSpPr txBox="1"/>
          <p:nvPr/>
        </p:nvSpPr>
        <p:spPr>
          <a:xfrm>
            <a:off x="1282055" y="1656436"/>
            <a:ext cx="48139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年终总结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4C15F6F-268B-4996-862A-1FFB2FBF3877}"/>
              </a:ext>
            </a:extLst>
          </p:cNvPr>
          <p:cNvSpPr txBox="1"/>
          <p:nvPr/>
        </p:nvSpPr>
        <p:spPr>
          <a:xfrm>
            <a:off x="1385724" y="3388475"/>
            <a:ext cx="4606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汇报人：稿小定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98B4703-C503-41BC-823B-94170C791745}"/>
              </a:ext>
            </a:extLst>
          </p:cNvPr>
          <p:cNvSpPr txBox="1"/>
          <p:nvPr/>
        </p:nvSpPr>
        <p:spPr>
          <a:xfrm>
            <a:off x="1326835" y="5651885"/>
            <a:ext cx="1507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CFFFC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GAO DING</a:t>
            </a:r>
            <a:endParaRPr lang="zh-CN" altLang="en-US" dirty="0">
              <a:solidFill>
                <a:srgbClr val="FCFFFC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D5261152-3704-4AE1-9602-A2FED4337F8B}"/>
              </a:ext>
            </a:extLst>
          </p:cNvPr>
          <p:cNvSpPr/>
          <p:nvPr/>
        </p:nvSpPr>
        <p:spPr>
          <a:xfrm>
            <a:off x="1385724" y="5193905"/>
            <a:ext cx="369332" cy="369332"/>
          </a:xfrm>
          <a:prstGeom prst="ellipse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02E9734-E7DD-4A31-BC15-4F3B4DB845E4}"/>
              </a:ext>
            </a:extLst>
          </p:cNvPr>
          <p:cNvSpPr txBox="1"/>
          <p:nvPr/>
        </p:nvSpPr>
        <p:spPr>
          <a:xfrm>
            <a:off x="1326835" y="1370947"/>
            <a:ext cx="2428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/20XX/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5368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9" grpId="0"/>
      <p:bldP spid="3" grpId="0" animBg="1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B6D2F38-3167-45B5-9CF3-79CA200964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F1DD6B7-5D81-484E-AF63-C8FD457BC8A5}"/>
              </a:ext>
            </a:extLst>
          </p:cNvPr>
          <p:cNvSpPr txBox="1"/>
          <p:nvPr/>
        </p:nvSpPr>
        <p:spPr>
          <a:xfrm>
            <a:off x="6360160" y="1076961"/>
            <a:ext cx="4739886" cy="2133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The year-end summary is not only an explanation to the boss, but also a full year review for yourself. A good year-end work summary can better reflect a person's work ability.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2DA123D-0DEE-48F9-A0C9-4F19C2ABCFDC}"/>
              </a:ext>
            </a:extLst>
          </p:cNvPr>
          <p:cNvSpPr txBox="1"/>
          <p:nvPr/>
        </p:nvSpPr>
        <p:spPr>
          <a:xfrm>
            <a:off x="1142754" y="3647506"/>
            <a:ext cx="4739886" cy="2133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The year-end summary is not only an explanation to the boss, but also a full year review for yourself. A good year-end work summary can better reflect a person's work ability.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79F1E4A-2150-4B38-B510-83B0C18BC6FF}"/>
              </a:ext>
            </a:extLst>
          </p:cNvPr>
          <p:cNvSpPr/>
          <p:nvPr/>
        </p:nvSpPr>
        <p:spPr>
          <a:xfrm>
            <a:off x="1356114" y="1076961"/>
            <a:ext cx="4739886" cy="235204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DA38AC35-939C-4CF5-BF3E-A2652562331E}"/>
              </a:ext>
            </a:extLst>
          </p:cNvPr>
          <p:cNvSpPr/>
          <p:nvPr/>
        </p:nvSpPr>
        <p:spPr>
          <a:xfrm>
            <a:off x="6096000" y="3429000"/>
            <a:ext cx="4739886" cy="235203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34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  <p:bldP spid="4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D09BC07-74A6-4342-995E-25829BD96E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11" b="9038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ADD7A12-F441-43EC-B87E-A550574281B8}"/>
              </a:ext>
            </a:extLst>
          </p:cNvPr>
          <p:cNvSpPr/>
          <p:nvPr/>
        </p:nvSpPr>
        <p:spPr>
          <a:xfrm>
            <a:off x="0" y="2011680"/>
            <a:ext cx="12192000" cy="2641600"/>
          </a:xfrm>
          <a:prstGeom prst="rect">
            <a:avLst/>
          </a:prstGeom>
          <a:solidFill>
            <a:srgbClr val="E2F5E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3C15FDD-8BE0-47BB-BD6D-A282741041DF}"/>
              </a:ext>
            </a:extLst>
          </p:cNvPr>
          <p:cNvSpPr txBox="1"/>
          <p:nvPr/>
        </p:nvSpPr>
        <p:spPr>
          <a:xfrm>
            <a:off x="3689026" y="2236741"/>
            <a:ext cx="48139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THANK</a:t>
            </a:r>
            <a:endParaRPr lang="zh-CN" altLang="en-US" sz="8800" dirty="0">
              <a:solidFill>
                <a:schemeClr val="tx1">
                  <a:lumMod val="65000"/>
                  <a:lumOff val="3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02E9734-E7DD-4A31-BC15-4F3B4DB845E4}"/>
              </a:ext>
            </a:extLst>
          </p:cNvPr>
          <p:cNvSpPr txBox="1"/>
          <p:nvPr/>
        </p:nvSpPr>
        <p:spPr>
          <a:xfrm>
            <a:off x="3774913" y="3683291"/>
            <a:ext cx="46421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20XX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8504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xmlns="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xmlns="" id="{DA4E18CC-D0D9-4819-84E5-F07A4AF1525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05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9762F0-AC7F-49E4-BA30-FEED0099CAD0}"/>
              </a:ext>
            </a:extLst>
          </p:cNvPr>
          <p:cNvSpPr txBox="1"/>
          <p:nvPr/>
        </p:nvSpPr>
        <p:spPr>
          <a:xfrm>
            <a:off x="1807272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实验室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4D3F33E4-3B86-4B67-9E26-C72AA09D5DE9}"/>
              </a:ext>
            </a:extLst>
          </p:cNvPr>
          <p:cNvCxnSpPr>
            <a:cxnSpLocks/>
          </p:cNvCxnSpPr>
          <p:nvPr/>
        </p:nvCxnSpPr>
        <p:spPr>
          <a:xfrm>
            <a:off x="1912752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0EAED52-F738-4924-B11C-F6C1E5E02270}"/>
              </a:ext>
            </a:extLst>
          </p:cNvPr>
          <p:cNvSpPr txBox="1"/>
          <p:nvPr/>
        </p:nvSpPr>
        <p:spPr>
          <a:xfrm>
            <a:off x="1825950" y="3344831"/>
            <a:ext cx="2511031" cy="654410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模板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即可获得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10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套免费年终回报模板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FFC01A1-519D-49F8-9C2D-CFEA2F4A433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4105" y="4527863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8CEDE0C-F531-4CAB-AEDA-54016756A5ED}"/>
              </a:ext>
            </a:extLst>
          </p:cNvPr>
          <p:cNvSpPr txBox="1"/>
          <p:nvPr/>
        </p:nvSpPr>
        <p:spPr>
          <a:xfrm>
            <a:off x="1807272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endParaRPr lang="zh-CN" altLang="en-US" sz="2025" dirty="0">
              <a:solidFill>
                <a:srgbClr val="191C78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B85B8DE6-07D0-4B43-B154-94506AA1B110}"/>
              </a:ext>
            </a:extLst>
          </p:cNvPr>
          <p:cNvCxnSpPr>
            <a:cxnSpLocks/>
          </p:cNvCxnSpPr>
          <p:nvPr/>
        </p:nvCxnSpPr>
        <p:spPr>
          <a:xfrm>
            <a:off x="1912752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D24FA040-5C16-4237-A4E4-8D961F5CA63A}"/>
              </a:ext>
            </a:extLst>
          </p:cNvPr>
          <p:cNvSpPr txBox="1"/>
          <p:nvPr/>
        </p:nvSpPr>
        <p:spPr>
          <a:xfrm>
            <a:off x="1825950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让我们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轻松稿定</a:t>
            </a:r>
            <a:r>
              <a: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PPT</a:t>
            </a:r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！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03EFCD77-A9E8-4642-9C47-0ADE293C063D}"/>
              </a:ext>
            </a:extLst>
          </p:cNvPr>
          <p:cNvCxnSpPr>
            <a:cxnSpLocks/>
          </p:cNvCxnSpPr>
          <p:nvPr/>
        </p:nvCxnSpPr>
        <p:spPr>
          <a:xfrm>
            <a:off x="5735751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605F2790-24E3-4947-BEAE-DD936A9FE69E}"/>
              </a:ext>
            </a:extLst>
          </p:cNvPr>
          <p:cNvGrpSpPr/>
          <p:nvPr/>
        </p:nvGrpSpPr>
        <p:grpSpPr>
          <a:xfrm>
            <a:off x="4347103" y="2880776"/>
            <a:ext cx="3812878" cy="1106529"/>
            <a:chOff x="4408063" y="4781148"/>
            <a:chExt cx="3812878" cy="1106529"/>
          </a:xfrm>
        </p:grpSpPr>
        <p:pic>
          <p:nvPicPr>
            <p:cNvPr id="12" name="图片 11" descr="QR 代码&#10;&#10;描述已自动生成">
              <a:extLst>
                <a:ext uri="{FF2B5EF4-FFF2-40B4-BE49-F238E27FC236}">
                  <a16:creationId xmlns:a16="http://schemas.microsoft.com/office/drawing/2014/main" xmlns="" id="{F30EFF6D-02A3-48D4-B058-AFB1BE27C2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408063" y="4781148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60104124-C68A-4A44-B86C-AB6D4B05D4DB}"/>
                </a:ext>
              </a:extLst>
            </p:cNvPr>
            <p:cNvSpPr txBox="1"/>
            <p:nvPr/>
          </p:nvSpPr>
          <p:spPr>
            <a:xfrm>
              <a:off x="5691232" y="4781148"/>
              <a:ext cx="1985661" cy="405110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微软</a:t>
              </a:r>
              <a:r>
                <a:rPr lang="en-US" altLang="zh-CN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Office</a:t>
              </a:r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文档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4CB09C5C-6CF2-4368-BB8B-4987663200E6}"/>
                </a:ext>
              </a:extLst>
            </p:cNvPr>
            <p:cNvSpPr txBox="1"/>
            <p:nvPr/>
          </p:nvSpPr>
          <p:spPr>
            <a:xfrm>
              <a:off x="5709910" y="5245204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关注公众号，第一时间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获得微软模版活动动向</a:t>
              </a: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C4358348-5E04-4860-AEF1-2070D9A1DDB4}"/>
              </a:ext>
            </a:extLst>
          </p:cNvPr>
          <p:cNvCxnSpPr>
            <a:cxnSpLocks/>
          </p:cNvCxnSpPr>
          <p:nvPr/>
        </p:nvCxnSpPr>
        <p:spPr>
          <a:xfrm>
            <a:off x="5735751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5F9AAAE0-BFCD-477B-BEE3-9A2DF3636679}"/>
              </a:ext>
            </a:extLst>
          </p:cNvPr>
          <p:cNvGrpSpPr/>
          <p:nvPr/>
        </p:nvGrpSpPr>
        <p:grpSpPr>
          <a:xfrm>
            <a:off x="4347103" y="4527863"/>
            <a:ext cx="3812878" cy="1106529"/>
            <a:chOff x="4408063" y="3134061"/>
            <a:chExt cx="3812878" cy="1106529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917A45BB-68A5-4ADD-A06F-F3F7529B59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798" r="800"/>
            <a:stretch/>
          </p:blipFill>
          <p:spPr>
            <a:xfrm>
              <a:off x="4408063" y="3134061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A0478587-495F-4918-91D4-C7FFB78EBE7C}"/>
                </a:ext>
              </a:extLst>
            </p:cNvPr>
            <p:cNvSpPr txBox="1"/>
            <p:nvPr/>
          </p:nvSpPr>
          <p:spPr>
            <a:xfrm>
              <a:off x="5691232" y="3134061"/>
              <a:ext cx="1985661" cy="405111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轻站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9031F731-4F4B-40A7-A3D8-809AEE4EF4A3}"/>
                </a:ext>
              </a:extLst>
            </p:cNvPr>
            <p:cNvSpPr txBox="1"/>
            <p:nvPr/>
          </p:nvSpPr>
          <p:spPr>
            <a:xfrm>
              <a:off x="5709910" y="3598116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一款完全免费的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无代码建站工具</a:t>
              </a:r>
            </a:p>
          </p:txBody>
        </p:sp>
      </p:grp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xmlns="" id="{23229C79-0D81-4114-AF9D-8CAC5D1220E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18162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F815156-B863-4D53-ADC1-42C0A4905B2F}"/>
              </a:ext>
            </a:extLst>
          </p:cNvPr>
          <p:cNvSpPr txBox="1"/>
          <p:nvPr/>
        </p:nvSpPr>
        <p:spPr>
          <a:xfrm>
            <a:off x="9601331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老秦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F0613814-D1C2-40C5-A1FA-9A0225A6D17F}"/>
              </a:ext>
            </a:extLst>
          </p:cNvPr>
          <p:cNvCxnSpPr>
            <a:cxnSpLocks/>
          </p:cNvCxnSpPr>
          <p:nvPr/>
        </p:nvCxnSpPr>
        <p:spPr>
          <a:xfrm>
            <a:off x="9706810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ACDFED5A-88A1-4619-90D2-E81B3E0E48DE}"/>
              </a:ext>
            </a:extLst>
          </p:cNvPr>
          <p:cNvSpPr txBox="1"/>
          <p:nvPr/>
        </p:nvSpPr>
        <p:spPr>
          <a:xfrm>
            <a:off x="9620009" y="3344831"/>
            <a:ext cx="2511031" cy="65440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福利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免费获取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4.9G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超大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Office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资料包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F35B0EED-8269-44D8-9635-740BF33E2688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/>
          <a:stretch/>
        </p:blipFill>
        <p:spPr>
          <a:xfrm>
            <a:off x="8318162" y="4527863"/>
            <a:ext cx="1106529" cy="1106529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96E14101-0FAD-41DA-80FD-CDFF59F62885}"/>
              </a:ext>
            </a:extLst>
          </p:cNvPr>
          <p:cNvSpPr txBox="1"/>
          <p:nvPr/>
        </p:nvSpPr>
        <p:spPr>
          <a:xfrm>
            <a:off x="9601331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花瓣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D67F4673-39E0-4D34-9665-98DC2A31E7FA}"/>
              </a:ext>
            </a:extLst>
          </p:cNvPr>
          <p:cNvCxnSpPr>
            <a:cxnSpLocks/>
          </p:cNvCxnSpPr>
          <p:nvPr/>
        </p:nvCxnSpPr>
        <p:spPr>
          <a:xfrm>
            <a:off x="9706810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DBFE2C38-F5E3-4D8C-BEF7-EE723E15BCA5}"/>
              </a:ext>
            </a:extLst>
          </p:cNvPr>
          <p:cNvSpPr txBox="1"/>
          <p:nvPr/>
        </p:nvSpPr>
        <p:spPr>
          <a:xfrm>
            <a:off x="9620009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花瓣，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陪你做生活的设计师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DEFC7F4-9145-4455-BF9B-A39D81FBAC33}"/>
              </a:ext>
            </a:extLst>
          </p:cNvPr>
          <p:cNvSpPr txBox="1"/>
          <p:nvPr/>
        </p:nvSpPr>
        <p:spPr>
          <a:xfrm>
            <a:off x="3465590" y="1719425"/>
            <a:ext cx="5260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91C78"/>
                </a:solidFill>
                <a:effectLst>
                  <a:outerShdw blurRad="50800" dist="38100" dir="2700000" algn="tl" rotWithShape="0">
                    <a:prstClr val="black">
                      <a:alpha val="31000"/>
                    </a:prstClr>
                  </a:outerShdw>
                </a:effectLst>
                <a:latin typeface="江城律动宋" panose="02020700000000000000" pitchFamily="18" charset="-122"/>
                <a:ea typeface="江城律动宋" panose="02020700000000000000" pitchFamily="18" charset="-122"/>
                <a:sym typeface="演示新手书" panose="00000500000000000000" pitchFamily="2" charset="-122"/>
              </a:rPr>
              <a:t>大赛合作品牌</a:t>
            </a:r>
          </a:p>
        </p:txBody>
      </p:sp>
      <p:pic>
        <p:nvPicPr>
          <p:cNvPr id="47" name="图片 46" descr="日程表&#10;&#10;描述已自动生成">
            <a:extLst>
              <a:ext uri="{FF2B5EF4-FFF2-40B4-BE49-F238E27FC236}">
                <a16:creationId xmlns:a16="http://schemas.microsoft.com/office/drawing/2014/main" xmlns="" id="{DED3AA31-2DDA-4D6C-8139-66559E46B4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884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xmlns="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 hidden="1">
            <a:extLst>
              <a:ext uri="{FF2B5EF4-FFF2-40B4-BE49-F238E27FC236}">
                <a16:creationId xmlns:a16="http://schemas.microsoft.com/office/drawing/2014/main" xmlns="" id="{84F55727-0E77-41EF-B28B-4CE4DB4D987E}"/>
              </a:ext>
            </a:extLst>
          </p:cNvPr>
          <p:cNvSpPr txBox="1"/>
          <p:nvPr/>
        </p:nvSpPr>
        <p:spPr>
          <a:xfrm>
            <a:off x="3223260" y="2164080"/>
            <a:ext cx="57454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atin typeface="演示新手书" panose="00000500000000000000" pitchFamily="2" charset="-122"/>
                <a:ea typeface="演示新手书" panose="00000500000000000000" pitchFamily="2" charset="-122"/>
              </a:rPr>
              <a:t>明年再见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90A5557-4094-49FA-B250-FD7DC8AFEAAD}"/>
              </a:ext>
            </a:extLst>
          </p:cNvPr>
          <p:cNvSpPr txBox="1"/>
          <p:nvPr/>
        </p:nvSpPr>
        <p:spPr>
          <a:xfrm>
            <a:off x="3284974" y="2085366"/>
            <a:ext cx="907913" cy="1187136"/>
          </a:xfrm>
          <a:custGeom>
            <a:avLst/>
            <a:gdLst/>
            <a:ahLst/>
            <a:cxnLst/>
            <a:rect l="l" t="t" r="r" b="b"/>
            <a:pathLst>
              <a:path w="907913" h="1187136">
                <a:moveTo>
                  <a:pt x="801529" y="1170232"/>
                </a:moveTo>
                <a:lnTo>
                  <a:pt x="798614" y="1174604"/>
                </a:lnTo>
                <a:cubicBezTo>
                  <a:pt x="801529" y="1175575"/>
                  <a:pt x="804443" y="1176789"/>
                  <a:pt x="807358" y="1178247"/>
                </a:cubicBezTo>
                <a:cubicBezTo>
                  <a:pt x="810273" y="1179704"/>
                  <a:pt x="813187" y="1180919"/>
                  <a:pt x="816102" y="1181890"/>
                </a:cubicBezTo>
                <a:lnTo>
                  <a:pt x="820474" y="1176061"/>
                </a:lnTo>
                <a:cubicBezTo>
                  <a:pt x="820474" y="1176061"/>
                  <a:pt x="820231" y="1175818"/>
                  <a:pt x="819745" y="1175332"/>
                </a:cubicBezTo>
                <a:cubicBezTo>
                  <a:pt x="819260" y="1174846"/>
                  <a:pt x="818531" y="1174604"/>
                  <a:pt x="817559" y="1174604"/>
                </a:cubicBezTo>
                <a:cubicBezTo>
                  <a:pt x="816588" y="1174604"/>
                  <a:pt x="814402" y="1173875"/>
                  <a:pt x="811001" y="1172418"/>
                </a:cubicBezTo>
                <a:cubicBezTo>
                  <a:pt x="807601" y="1170960"/>
                  <a:pt x="804443" y="1170232"/>
                  <a:pt x="801529" y="1170232"/>
                </a:cubicBezTo>
                <a:close/>
                <a:moveTo>
                  <a:pt x="246288" y="668912"/>
                </a:moveTo>
                <a:cubicBezTo>
                  <a:pt x="242402" y="672798"/>
                  <a:pt x="237544" y="680570"/>
                  <a:pt x="231715" y="692229"/>
                </a:cubicBezTo>
                <a:cubicBezTo>
                  <a:pt x="225886" y="703888"/>
                  <a:pt x="220542" y="712631"/>
                  <a:pt x="215684" y="718461"/>
                </a:cubicBezTo>
                <a:cubicBezTo>
                  <a:pt x="214713" y="718461"/>
                  <a:pt x="214227" y="718704"/>
                  <a:pt x="214227" y="719190"/>
                </a:cubicBezTo>
                <a:cubicBezTo>
                  <a:pt x="214227" y="719675"/>
                  <a:pt x="214713" y="719918"/>
                  <a:pt x="215684" y="719918"/>
                </a:cubicBezTo>
                <a:lnTo>
                  <a:pt x="241916" y="743235"/>
                </a:lnTo>
                <a:lnTo>
                  <a:pt x="244830" y="743235"/>
                </a:lnTo>
                <a:cubicBezTo>
                  <a:pt x="244830" y="711174"/>
                  <a:pt x="245316" y="686400"/>
                  <a:pt x="246288" y="668912"/>
                </a:cubicBezTo>
                <a:close/>
                <a:moveTo>
                  <a:pt x="652882" y="478002"/>
                </a:moveTo>
                <a:cubicBezTo>
                  <a:pt x="629564" y="486746"/>
                  <a:pt x="600904" y="492575"/>
                  <a:pt x="566899" y="495490"/>
                </a:cubicBezTo>
                <a:cubicBezTo>
                  <a:pt x="563013" y="495490"/>
                  <a:pt x="560584" y="495976"/>
                  <a:pt x="559613" y="496948"/>
                </a:cubicBezTo>
                <a:cubicBezTo>
                  <a:pt x="558641" y="497919"/>
                  <a:pt x="558156" y="499862"/>
                  <a:pt x="558156" y="502777"/>
                </a:cubicBezTo>
                <a:cubicBezTo>
                  <a:pt x="554269" y="517350"/>
                  <a:pt x="552326" y="533866"/>
                  <a:pt x="552326" y="552326"/>
                </a:cubicBezTo>
                <a:lnTo>
                  <a:pt x="536296" y="655796"/>
                </a:lnTo>
                <a:cubicBezTo>
                  <a:pt x="536296" y="664540"/>
                  <a:pt x="534838" y="670855"/>
                  <a:pt x="531924" y="674741"/>
                </a:cubicBezTo>
                <a:lnTo>
                  <a:pt x="534838" y="674741"/>
                </a:lnTo>
                <a:cubicBezTo>
                  <a:pt x="537753" y="673770"/>
                  <a:pt x="539696" y="671827"/>
                  <a:pt x="540668" y="668912"/>
                </a:cubicBezTo>
                <a:lnTo>
                  <a:pt x="562527" y="633936"/>
                </a:lnTo>
                <a:cubicBezTo>
                  <a:pt x="612077" y="557184"/>
                  <a:pt x="643652" y="506663"/>
                  <a:pt x="657254" y="482374"/>
                </a:cubicBezTo>
                <a:cubicBezTo>
                  <a:pt x="657254" y="482374"/>
                  <a:pt x="658225" y="481888"/>
                  <a:pt x="660168" y="480917"/>
                </a:cubicBezTo>
                <a:cubicBezTo>
                  <a:pt x="658225" y="481888"/>
                  <a:pt x="650453" y="484560"/>
                  <a:pt x="636851" y="488932"/>
                </a:cubicBezTo>
                <a:cubicBezTo>
                  <a:pt x="623249" y="493304"/>
                  <a:pt x="609648" y="495490"/>
                  <a:pt x="596046" y="495490"/>
                </a:cubicBezTo>
                <a:lnTo>
                  <a:pt x="628107" y="486746"/>
                </a:lnTo>
                <a:lnTo>
                  <a:pt x="657254" y="478002"/>
                </a:lnTo>
                <a:close/>
                <a:moveTo>
                  <a:pt x="734492" y="448856"/>
                </a:moveTo>
                <a:cubicBezTo>
                  <a:pt x="729634" y="452742"/>
                  <a:pt x="722347" y="457114"/>
                  <a:pt x="712632" y="461972"/>
                </a:cubicBezTo>
                <a:cubicBezTo>
                  <a:pt x="702916" y="466829"/>
                  <a:pt x="696116" y="471687"/>
                  <a:pt x="692229" y="476545"/>
                </a:cubicBezTo>
                <a:lnTo>
                  <a:pt x="639765" y="543582"/>
                </a:lnTo>
                <a:cubicBezTo>
                  <a:pt x="605762" y="590216"/>
                  <a:pt x="581473" y="630536"/>
                  <a:pt x="566899" y="664540"/>
                </a:cubicBezTo>
                <a:cubicBezTo>
                  <a:pt x="564956" y="670369"/>
                  <a:pt x="563985" y="675227"/>
                  <a:pt x="563985" y="679113"/>
                </a:cubicBezTo>
                <a:cubicBezTo>
                  <a:pt x="569814" y="679113"/>
                  <a:pt x="574672" y="677656"/>
                  <a:pt x="578558" y="674741"/>
                </a:cubicBezTo>
                <a:cubicBezTo>
                  <a:pt x="597989" y="667940"/>
                  <a:pt x="617420" y="659196"/>
                  <a:pt x="636851" y="648509"/>
                </a:cubicBezTo>
                <a:lnTo>
                  <a:pt x="677656" y="629564"/>
                </a:lnTo>
                <a:cubicBezTo>
                  <a:pt x="692229" y="620820"/>
                  <a:pt x="705831" y="617420"/>
                  <a:pt x="718461" y="619363"/>
                </a:cubicBezTo>
                <a:cubicBezTo>
                  <a:pt x="721376" y="620334"/>
                  <a:pt x="723562" y="620577"/>
                  <a:pt x="725019" y="620091"/>
                </a:cubicBezTo>
                <a:cubicBezTo>
                  <a:pt x="726477" y="619606"/>
                  <a:pt x="727448" y="618634"/>
                  <a:pt x="727934" y="617177"/>
                </a:cubicBezTo>
                <a:cubicBezTo>
                  <a:pt x="728420" y="615719"/>
                  <a:pt x="728662" y="614505"/>
                  <a:pt x="728662" y="613533"/>
                </a:cubicBezTo>
                <a:lnTo>
                  <a:pt x="730120" y="578558"/>
                </a:lnTo>
                <a:cubicBezTo>
                  <a:pt x="730120" y="564956"/>
                  <a:pt x="731091" y="541639"/>
                  <a:pt x="733034" y="508606"/>
                </a:cubicBezTo>
                <a:cubicBezTo>
                  <a:pt x="733034" y="485289"/>
                  <a:pt x="733520" y="465372"/>
                  <a:pt x="734492" y="448856"/>
                </a:cubicBezTo>
                <a:close/>
                <a:moveTo>
                  <a:pt x="250660" y="306766"/>
                </a:moveTo>
                <a:cubicBezTo>
                  <a:pt x="249688" y="306281"/>
                  <a:pt x="248231" y="306524"/>
                  <a:pt x="246288" y="307495"/>
                </a:cubicBezTo>
                <a:cubicBezTo>
                  <a:pt x="239487" y="311381"/>
                  <a:pt x="227343" y="315268"/>
                  <a:pt x="209855" y="319154"/>
                </a:cubicBezTo>
                <a:cubicBezTo>
                  <a:pt x="191395" y="324012"/>
                  <a:pt x="176822" y="328869"/>
                  <a:pt x="166135" y="333727"/>
                </a:cubicBezTo>
                <a:lnTo>
                  <a:pt x="104927" y="359959"/>
                </a:lnTo>
                <a:cubicBezTo>
                  <a:pt x="118529" y="402707"/>
                  <a:pt x="126302" y="459057"/>
                  <a:pt x="128245" y="529009"/>
                </a:cubicBezTo>
                <a:cubicBezTo>
                  <a:pt x="134074" y="527065"/>
                  <a:pt x="137960" y="525123"/>
                  <a:pt x="139903" y="523179"/>
                </a:cubicBezTo>
                <a:cubicBezTo>
                  <a:pt x="145733" y="520265"/>
                  <a:pt x="151076" y="517107"/>
                  <a:pt x="155934" y="513707"/>
                </a:cubicBezTo>
                <a:cubicBezTo>
                  <a:pt x="160792" y="510306"/>
                  <a:pt x="165164" y="507635"/>
                  <a:pt x="169050" y="505691"/>
                </a:cubicBezTo>
                <a:cubicBezTo>
                  <a:pt x="173907" y="500834"/>
                  <a:pt x="180708" y="498405"/>
                  <a:pt x="189452" y="498405"/>
                </a:cubicBezTo>
                <a:cubicBezTo>
                  <a:pt x="195282" y="498405"/>
                  <a:pt x="201111" y="499862"/>
                  <a:pt x="206940" y="502777"/>
                </a:cubicBezTo>
                <a:lnTo>
                  <a:pt x="215684" y="502777"/>
                </a:lnTo>
                <a:cubicBezTo>
                  <a:pt x="224428" y="502777"/>
                  <a:pt x="232201" y="500834"/>
                  <a:pt x="239001" y="496948"/>
                </a:cubicBezTo>
                <a:cubicBezTo>
                  <a:pt x="241916" y="495976"/>
                  <a:pt x="245316" y="495490"/>
                  <a:pt x="249202" y="495490"/>
                </a:cubicBezTo>
                <a:cubicBezTo>
                  <a:pt x="243373" y="511035"/>
                  <a:pt x="231229" y="524151"/>
                  <a:pt x="212770" y="534838"/>
                </a:cubicBezTo>
                <a:cubicBezTo>
                  <a:pt x="206940" y="536781"/>
                  <a:pt x="191395" y="543582"/>
                  <a:pt x="166135" y="555240"/>
                </a:cubicBezTo>
                <a:lnTo>
                  <a:pt x="138446" y="568356"/>
                </a:lnTo>
                <a:cubicBezTo>
                  <a:pt x="134560" y="572243"/>
                  <a:pt x="132617" y="575157"/>
                  <a:pt x="132617" y="577100"/>
                </a:cubicBezTo>
                <a:cubicBezTo>
                  <a:pt x="132617" y="586816"/>
                  <a:pt x="132131" y="606733"/>
                  <a:pt x="131159" y="636851"/>
                </a:cubicBezTo>
                <a:cubicBezTo>
                  <a:pt x="130188" y="666969"/>
                  <a:pt x="128245" y="694658"/>
                  <a:pt x="125330" y="719918"/>
                </a:cubicBezTo>
                <a:cubicBezTo>
                  <a:pt x="125330" y="721861"/>
                  <a:pt x="126787" y="724290"/>
                  <a:pt x="129702" y="727205"/>
                </a:cubicBezTo>
                <a:cubicBezTo>
                  <a:pt x="151076" y="709717"/>
                  <a:pt x="167106" y="699030"/>
                  <a:pt x="177794" y="695144"/>
                </a:cubicBezTo>
                <a:cubicBezTo>
                  <a:pt x="179737" y="691257"/>
                  <a:pt x="182651" y="689314"/>
                  <a:pt x="186538" y="689314"/>
                </a:cubicBezTo>
                <a:cubicBezTo>
                  <a:pt x="211798" y="676684"/>
                  <a:pt x="230743" y="666483"/>
                  <a:pt x="243373" y="658711"/>
                </a:cubicBezTo>
                <a:cubicBezTo>
                  <a:pt x="244345" y="658711"/>
                  <a:pt x="245559" y="657739"/>
                  <a:pt x="247017" y="655796"/>
                </a:cubicBezTo>
                <a:cubicBezTo>
                  <a:pt x="248474" y="653853"/>
                  <a:pt x="249202" y="651910"/>
                  <a:pt x="249202" y="649967"/>
                </a:cubicBezTo>
                <a:cubicBezTo>
                  <a:pt x="249202" y="620820"/>
                  <a:pt x="251146" y="595074"/>
                  <a:pt x="255032" y="572728"/>
                </a:cubicBezTo>
                <a:cubicBezTo>
                  <a:pt x="255032" y="533866"/>
                  <a:pt x="256489" y="495490"/>
                  <a:pt x="259404" y="457600"/>
                </a:cubicBezTo>
                <a:lnTo>
                  <a:pt x="260861" y="426996"/>
                </a:lnTo>
                <a:cubicBezTo>
                  <a:pt x="260861" y="414366"/>
                  <a:pt x="261833" y="394449"/>
                  <a:pt x="263776" y="367245"/>
                </a:cubicBezTo>
                <a:cubicBezTo>
                  <a:pt x="263776" y="357530"/>
                  <a:pt x="263290" y="348058"/>
                  <a:pt x="262319" y="338828"/>
                </a:cubicBezTo>
                <a:cubicBezTo>
                  <a:pt x="261347" y="329598"/>
                  <a:pt x="258918" y="321583"/>
                  <a:pt x="255032" y="314782"/>
                </a:cubicBezTo>
                <a:cubicBezTo>
                  <a:pt x="255032" y="313810"/>
                  <a:pt x="254546" y="312353"/>
                  <a:pt x="253574" y="310410"/>
                </a:cubicBezTo>
                <a:cubicBezTo>
                  <a:pt x="252603" y="308467"/>
                  <a:pt x="251631" y="307252"/>
                  <a:pt x="250660" y="306766"/>
                </a:cubicBezTo>
                <a:close/>
                <a:moveTo>
                  <a:pt x="719918" y="0"/>
                </a:moveTo>
                <a:cubicBezTo>
                  <a:pt x="734492" y="0"/>
                  <a:pt x="748094" y="1943"/>
                  <a:pt x="760724" y="5829"/>
                </a:cubicBezTo>
                <a:cubicBezTo>
                  <a:pt x="777240" y="14573"/>
                  <a:pt x="790356" y="28175"/>
                  <a:pt x="800071" y="46634"/>
                </a:cubicBezTo>
                <a:lnTo>
                  <a:pt x="824846" y="91811"/>
                </a:lnTo>
                <a:lnTo>
                  <a:pt x="852535" y="134073"/>
                </a:lnTo>
                <a:cubicBezTo>
                  <a:pt x="859336" y="143789"/>
                  <a:pt x="864437" y="154233"/>
                  <a:pt x="867837" y="165406"/>
                </a:cubicBezTo>
                <a:cubicBezTo>
                  <a:pt x="871237" y="176579"/>
                  <a:pt x="874395" y="187995"/>
                  <a:pt x="877310" y="199653"/>
                </a:cubicBezTo>
                <a:cubicBezTo>
                  <a:pt x="887997" y="254060"/>
                  <a:pt x="892854" y="299237"/>
                  <a:pt x="891883" y="335184"/>
                </a:cubicBezTo>
                <a:lnTo>
                  <a:pt x="894798" y="502777"/>
                </a:lnTo>
                <a:cubicBezTo>
                  <a:pt x="893826" y="528037"/>
                  <a:pt x="894798" y="557669"/>
                  <a:pt x="897712" y="591674"/>
                </a:cubicBezTo>
                <a:lnTo>
                  <a:pt x="899170" y="636851"/>
                </a:lnTo>
                <a:cubicBezTo>
                  <a:pt x="899170" y="654339"/>
                  <a:pt x="899655" y="674741"/>
                  <a:pt x="900627" y="698058"/>
                </a:cubicBezTo>
                <a:cubicBezTo>
                  <a:pt x="901598" y="721376"/>
                  <a:pt x="902570" y="739349"/>
                  <a:pt x="903541" y="751979"/>
                </a:cubicBezTo>
                <a:lnTo>
                  <a:pt x="907913" y="811730"/>
                </a:lnTo>
                <a:lnTo>
                  <a:pt x="904999" y="926858"/>
                </a:lnTo>
                <a:cubicBezTo>
                  <a:pt x="904999" y="939488"/>
                  <a:pt x="904027" y="958434"/>
                  <a:pt x="902084" y="983694"/>
                </a:cubicBezTo>
                <a:cubicBezTo>
                  <a:pt x="900141" y="999239"/>
                  <a:pt x="899170" y="1011383"/>
                  <a:pt x="899170" y="1020127"/>
                </a:cubicBezTo>
                <a:cubicBezTo>
                  <a:pt x="899170" y="1039558"/>
                  <a:pt x="897226" y="1056560"/>
                  <a:pt x="893340" y="1071134"/>
                </a:cubicBezTo>
                <a:cubicBezTo>
                  <a:pt x="893340" y="1090565"/>
                  <a:pt x="885568" y="1112424"/>
                  <a:pt x="870023" y="1136713"/>
                </a:cubicBezTo>
                <a:cubicBezTo>
                  <a:pt x="867108" y="1139628"/>
                  <a:pt x="858364" y="1149343"/>
                  <a:pt x="843791" y="1165860"/>
                </a:cubicBezTo>
                <a:cubicBezTo>
                  <a:pt x="843791" y="1166831"/>
                  <a:pt x="843062" y="1167803"/>
                  <a:pt x="841605" y="1168774"/>
                </a:cubicBezTo>
                <a:cubicBezTo>
                  <a:pt x="840148" y="1169746"/>
                  <a:pt x="838933" y="1170717"/>
                  <a:pt x="837962" y="1171689"/>
                </a:cubicBezTo>
                <a:cubicBezTo>
                  <a:pt x="831161" y="1175575"/>
                  <a:pt x="826303" y="1178976"/>
                  <a:pt x="823389" y="1181890"/>
                </a:cubicBezTo>
                <a:cubicBezTo>
                  <a:pt x="822417" y="1184805"/>
                  <a:pt x="820231" y="1186505"/>
                  <a:pt x="816831" y="1186991"/>
                </a:cubicBezTo>
                <a:cubicBezTo>
                  <a:pt x="813430" y="1187477"/>
                  <a:pt x="810759" y="1186748"/>
                  <a:pt x="808815" y="1184805"/>
                </a:cubicBezTo>
                <a:cubicBezTo>
                  <a:pt x="803958" y="1180919"/>
                  <a:pt x="798128" y="1177761"/>
                  <a:pt x="791328" y="1175332"/>
                </a:cubicBezTo>
                <a:cubicBezTo>
                  <a:pt x="784527" y="1172904"/>
                  <a:pt x="779669" y="1171203"/>
                  <a:pt x="776754" y="1170232"/>
                </a:cubicBezTo>
                <a:cubicBezTo>
                  <a:pt x="773840" y="1169260"/>
                  <a:pt x="769710" y="1166831"/>
                  <a:pt x="764367" y="1162945"/>
                </a:cubicBezTo>
                <a:cubicBezTo>
                  <a:pt x="759023" y="1159059"/>
                  <a:pt x="754409" y="1156630"/>
                  <a:pt x="750522" y="1155658"/>
                </a:cubicBezTo>
                <a:cubicBezTo>
                  <a:pt x="749551" y="1154687"/>
                  <a:pt x="748822" y="1153472"/>
                  <a:pt x="748336" y="1152015"/>
                </a:cubicBezTo>
                <a:cubicBezTo>
                  <a:pt x="747851" y="1150558"/>
                  <a:pt x="746636" y="1149343"/>
                  <a:pt x="744693" y="1148372"/>
                </a:cubicBezTo>
                <a:cubicBezTo>
                  <a:pt x="735949" y="1146429"/>
                  <a:pt x="728662" y="1142785"/>
                  <a:pt x="722833" y="1137442"/>
                </a:cubicBezTo>
                <a:cubicBezTo>
                  <a:pt x="717004" y="1132098"/>
                  <a:pt x="713118" y="1128941"/>
                  <a:pt x="711175" y="1127969"/>
                </a:cubicBezTo>
                <a:cubicBezTo>
                  <a:pt x="691744" y="1103680"/>
                  <a:pt x="677656" y="1079392"/>
                  <a:pt x="668912" y="1055103"/>
                </a:cubicBezTo>
                <a:lnTo>
                  <a:pt x="613534" y="923944"/>
                </a:lnTo>
                <a:cubicBezTo>
                  <a:pt x="597989" y="893826"/>
                  <a:pt x="586816" y="870994"/>
                  <a:pt x="580015" y="855449"/>
                </a:cubicBezTo>
                <a:cubicBezTo>
                  <a:pt x="569328" y="836018"/>
                  <a:pt x="563499" y="825331"/>
                  <a:pt x="562527" y="823388"/>
                </a:cubicBezTo>
                <a:cubicBezTo>
                  <a:pt x="598475" y="866136"/>
                  <a:pt x="654825" y="920058"/>
                  <a:pt x="731577" y="985151"/>
                </a:cubicBezTo>
                <a:cubicBezTo>
                  <a:pt x="732549" y="987094"/>
                  <a:pt x="734492" y="988066"/>
                  <a:pt x="737407" y="988066"/>
                </a:cubicBezTo>
                <a:lnTo>
                  <a:pt x="724290" y="687857"/>
                </a:lnTo>
                <a:cubicBezTo>
                  <a:pt x="719433" y="687857"/>
                  <a:pt x="716032" y="688343"/>
                  <a:pt x="714089" y="689314"/>
                </a:cubicBezTo>
                <a:cubicBezTo>
                  <a:pt x="680085" y="707774"/>
                  <a:pt x="647052" y="722347"/>
                  <a:pt x="614991" y="733034"/>
                </a:cubicBezTo>
                <a:cubicBezTo>
                  <a:pt x="611105" y="734006"/>
                  <a:pt x="606490" y="734977"/>
                  <a:pt x="601146" y="735949"/>
                </a:cubicBezTo>
                <a:cubicBezTo>
                  <a:pt x="595803" y="736920"/>
                  <a:pt x="589731" y="737406"/>
                  <a:pt x="582930" y="737406"/>
                </a:cubicBezTo>
                <a:cubicBezTo>
                  <a:pt x="575158" y="737406"/>
                  <a:pt x="568842" y="736435"/>
                  <a:pt x="563985" y="734491"/>
                </a:cubicBezTo>
                <a:cubicBezTo>
                  <a:pt x="566899" y="735463"/>
                  <a:pt x="571757" y="735949"/>
                  <a:pt x="578558" y="735949"/>
                </a:cubicBezTo>
                <a:cubicBezTo>
                  <a:pt x="596046" y="735949"/>
                  <a:pt x="614505" y="731091"/>
                  <a:pt x="633936" y="721376"/>
                </a:cubicBezTo>
                <a:cubicBezTo>
                  <a:pt x="627136" y="723319"/>
                  <a:pt x="620578" y="725019"/>
                  <a:pt x="614263" y="726476"/>
                </a:cubicBezTo>
                <a:cubicBezTo>
                  <a:pt x="607947" y="727933"/>
                  <a:pt x="601390" y="729634"/>
                  <a:pt x="594589" y="731577"/>
                </a:cubicBezTo>
                <a:cubicBezTo>
                  <a:pt x="583902" y="730605"/>
                  <a:pt x="570300" y="730119"/>
                  <a:pt x="553784" y="730119"/>
                </a:cubicBezTo>
                <a:cubicBezTo>
                  <a:pt x="546011" y="730119"/>
                  <a:pt x="540182" y="729148"/>
                  <a:pt x="536296" y="727205"/>
                </a:cubicBezTo>
                <a:cubicBezTo>
                  <a:pt x="532409" y="725262"/>
                  <a:pt x="528523" y="720890"/>
                  <a:pt x="524637" y="714089"/>
                </a:cubicBezTo>
                <a:cubicBezTo>
                  <a:pt x="522694" y="720890"/>
                  <a:pt x="520751" y="726719"/>
                  <a:pt x="518808" y="731577"/>
                </a:cubicBezTo>
                <a:cubicBezTo>
                  <a:pt x="516865" y="736435"/>
                  <a:pt x="515407" y="740807"/>
                  <a:pt x="514436" y="744693"/>
                </a:cubicBezTo>
                <a:cubicBezTo>
                  <a:pt x="486261" y="839905"/>
                  <a:pt x="444970" y="918114"/>
                  <a:pt x="390563" y="979322"/>
                </a:cubicBezTo>
                <a:cubicBezTo>
                  <a:pt x="371132" y="1001668"/>
                  <a:pt x="349758" y="1019641"/>
                  <a:pt x="326441" y="1033243"/>
                </a:cubicBezTo>
                <a:cubicBezTo>
                  <a:pt x="325469" y="1033243"/>
                  <a:pt x="323526" y="1033729"/>
                  <a:pt x="320612" y="1034700"/>
                </a:cubicBezTo>
                <a:cubicBezTo>
                  <a:pt x="317697" y="1035672"/>
                  <a:pt x="315754" y="1036643"/>
                  <a:pt x="314782" y="1037615"/>
                </a:cubicBezTo>
                <a:lnTo>
                  <a:pt x="314782" y="1034700"/>
                </a:lnTo>
                <a:lnTo>
                  <a:pt x="319154" y="1033243"/>
                </a:lnTo>
                <a:cubicBezTo>
                  <a:pt x="314296" y="1031300"/>
                  <a:pt x="306281" y="1030328"/>
                  <a:pt x="295108" y="1030328"/>
                </a:cubicBezTo>
                <a:cubicBezTo>
                  <a:pt x="283936" y="1030328"/>
                  <a:pt x="274949" y="1027899"/>
                  <a:pt x="268148" y="1023042"/>
                </a:cubicBezTo>
                <a:cubicBezTo>
                  <a:pt x="253574" y="1012355"/>
                  <a:pt x="239973" y="1003125"/>
                  <a:pt x="227343" y="995353"/>
                </a:cubicBezTo>
                <a:lnTo>
                  <a:pt x="230257" y="995353"/>
                </a:lnTo>
                <a:lnTo>
                  <a:pt x="256489" y="1004097"/>
                </a:lnTo>
                <a:cubicBezTo>
                  <a:pt x="258432" y="1006040"/>
                  <a:pt x="261347" y="1005068"/>
                  <a:pt x="265233" y="1001182"/>
                </a:cubicBezTo>
                <a:lnTo>
                  <a:pt x="287093" y="963291"/>
                </a:lnTo>
                <a:cubicBezTo>
                  <a:pt x="289036" y="955519"/>
                  <a:pt x="293894" y="941917"/>
                  <a:pt x="301666" y="922486"/>
                </a:cubicBezTo>
                <a:cubicBezTo>
                  <a:pt x="301666" y="919572"/>
                  <a:pt x="300695" y="915686"/>
                  <a:pt x="298752" y="910828"/>
                </a:cubicBezTo>
                <a:cubicBezTo>
                  <a:pt x="296809" y="905970"/>
                  <a:pt x="294380" y="903055"/>
                  <a:pt x="291465" y="902084"/>
                </a:cubicBezTo>
                <a:lnTo>
                  <a:pt x="287093" y="902084"/>
                </a:lnTo>
                <a:lnTo>
                  <a:pt x="281264" y="903541"/>
                </a:lnTo>
                <a:cubicBezTo>
                  <a:pt x="277378" y="903541"/>
                  <a:pt x="273734" y="902570"/>
                  <a:pt x="270334" y="900626"/>
                </a:cubicBezTo>
                <a:cubicBezTo>
                  <a:pt x="266933" y="898683"/>
                  <a:pt x="264262" y="896255"/>
                  <a:pt x="262319" y="893340"/>
                </a:cubicBezTo>
                <a:cubicBezTo>
                  <a:pt x="260375" y="890425"/>
                  <a:pt x="257946" y="887996"/>
                  <a:pt x="255032" y="886053"/>
                </a:cubicBezTo>
                <a:cubicBezTo>
                  <a:pt x="252117" y="884110"/>
                  <a:pt x="250174" y="881681"/>
                  <a:pt x="249202" y="878767"/>
                </a:cubicBezTo>
                <a:lnTo>
                  <a:pt x="241916" y="878767"/>
                </a:lnTo>
                <a:cubicBezTo>
                  <a:pt x="239973" y="878767"/>
                  <a:pt x="236087" y="877309"/>
                  <a:pt x="230257" y="874395"/>
                </a:cubicBezTo>
                <a:cubicBezTo>
                  <a:pt x="215684" y="854964"/>
                  <a:pt x="207426" y="833104"/>
                  <a:pt x="205483" y="808815"/>
                </a:cubicBezTo>
                <a:cubicBezTo>
                  <a:pt x="202568" y="787441"/>
                  <a:pt x="199168" y="767038"/>
                  <a:pt x="195282" y="747607"/>
                </a:cubicBezTo>
                <a:cubicBezTo>
                  <a:pt x="196253" y="746636"/>
                  <a:pt x="196739" y="742750"/>
                  <a:pt x="196739" y="735949"/>
                </a:cubicBezTo>
                <a:cubicBezTo>
                  <a:pt x="183137" y="744693"/>
                  <a:pt x="170993" y="751493"/>
                  <a:pt x="160306" y="756351"/>
                </a:cubicBezTo>
                <a:cubicBezTo>
                  <a:pt x="149619" y="761209"/>
                  <a:pt x="137474" y="764124"/>
                  <a:pt x="123873" y="765095"/>
                </a:cubicBezTo>
                <a:lnTo>
                  <a:pt x="123873" y="824846"/>
                </a:lnTo>
                <a:cubicBezTo>
                  <a:pt x="123873" y="829703"/>
                  <a:pt x="120472" y="837961"/>
                  <a:pt x="113671" y="849620"/>
                </a:cubicBezTo>
                <a:cubicBezTo>
                  <a:pt x="109785" y="852535"/>
                  <a:pt x="105656" y="857392"/>
                  <a:pt x="101284" y="864193"/>
                </a:cubicBezTo>
                <a:cubicBezTo>
                  <a:pt x="96912" y="870994"/>
                  <a:pt x="92783" y="876338"/>
                  <a:pt x="88897" y="880224"/>
                </a:cubicBezTo>
                <a:lnTo>
                  <a:pt x="71409" y="888968"/>
                </a:lnTo>
                <a:lnTo>
                  <a:pt x="69952" y="893340"/>
                </a:lnTo>
                <a:cubicBezTo>
                  <a:pt x="67037" y="883624"/>
                  <a:pt x="64608" y="877795"/>
                  <a:pt x="62665" y="875852"/>
                </a:cubicBezTo>
                <a:cubicBezTo>
                  <a:pt x="55864" y="880710"/>
                  <a:pt x="50521" y="883139"/>
                  <a:pt x="46634" y="883139"/>
                </a:cubicBezTo>
                <a:cubicBezTo>
                  <a:pt x="41777" y="883139"/>
                  <a:pt x="37162" y="880710"/>
                  <a:pt x="32790" y="875852"/>
                </a:cubicBezTo>
                <a:cubicBezTo>
                  <a:pt x="28418" y="870994"/>
                  <a:pt x="24289" y="866136"/>
                  <a:pt x="20402" y="861279"/>
                </a:cubicBezTo>
                <a:lnTo>
                  <a:pt x="8744" y="862736"/>
                </a:lnTo>
                <a:cubicBezTo>
                  <a:pt x="7772" y="860793"/>
                  <a:pt x="6315" y="858607"/>
                  <a:pt x="4372" y="856178"/>
                </a:cubicBezTo>
                <a:cubicBezTo>
                  <a:pt x="2429" y="853749"/>
                  <a:pt x="1457" y="851078"/>
                  <a:pt x="1457" y="848163"/>
                </a:cubicBezTo>
                <a:cubicBezTo>
                  <a:pt x="1457" y="840390"/>
                  <a:pt x="2429" y="827760"/>
                  <a:pt x="4372" y="810272"/>
                </a:cubicBezTo>
                <a:cubicBezTo>
                  <a:pt x="6315" y="794728"/>
                  <a:pt x="7286" y="782583"/>
                  <a:pt x="7286" y="773839"/>
                </a:cubicBezTo>
                <a:cubicBezTo>
                  <a:pt x="7286" y="765095"/>
                  <a:pt x="8258" y="751008"/>
                  <a:pt x="10201" y="731577"/>
                </a:cubicBezTo>
                <a:lnTo>
                  <a:pt x="11658" y="690772"/>
                </a:lnTo>
                <a:lnTo>
                  <a:pt x="17488" y="600417"/>
                </a:lnTo>
                <a:cubicBezTo>
                  <a:pt x="19431" y="582930"/>
                  <a:pt x="21374" y="557669"/>
                  <a:pt x="23317" y="524637"/>
                </a:cubicBezTo>
                <a:cubicBezTo>
                  <a:pt x="24289" y="514921"/>
                  <a:pt x="26232" y="489175"/>
                  <a:pt x="29147" y="447398"/>
                </a:cubicBezTo>
                <a:cubicBezTo>
                  <a:pt x="32061" y="405622"/>
                  <a:pt x="32547" y="366274"/>
                  <a:pt x="30604" y="329355"/>
                </a:cubicBezTo>
                <a:cubicBezTo>
                  <a:pt x="30604" y="313810"/>
                  <a:pt x="29147" y="303123"/>
                  <a:pt x="26232" y="297294"/>
                </a:cubicBezTo>
                <a:cubicBezTo>
                  <a:pt x="18459" y="292436"/>
                  <a:pt x="13116" y="284664"/>
                  <a:pt x="10201" y="273977"/>
                </a:cubicBezTo>
                <a:lnTo>
                  <a:pt x="0" y="265233"/>
                </a:lnTo>
                <a:cubicBezTo>
                  <a:pt x="5829" y="267176"/>
                  <a:pt x="11173" y="269362"/>
                  <a:pt x="16030" y="271791"/>
                </a:cubicBezTo>
                <a:cubicBezTo>
                  <a:pt x="20888" y="274220"/>
                  <a:pt x="25260" y="276406"/>
                  <a:pt x="29147" y="278349"/>
                </a:cubicBezTo>
                <a:cubicBezTo>
                  <a:pt x="38862" y="286121"/>
                  <a:pt x="46149" y="291465"/>
                  <a:pt x="51006" y="294379"/>
                </a:cubicBezTo>
                <a:cubicBezTo>
                  <a:pt x="76267" y="307009"/>
                  <a:pt x="92783" y="324983"/>
                  <a:pt x="100555" y="348300"/>
                </a:cubicBezTo>
                <a:lnTo>
                  <a:pt x="107842" y="342471"/>
                </a:lnTo>
                <a:cubicBezTo>
                  <a:pt x="112700" y="339556"/>
                  <a:pt x="124358" y="331784"/>
                  <a:pt x="142818" y="319154"/>
                </a:cubicBezTo>
                <a:cubicBezTo>
                  <a:pt x="161277" y="306524"/>
                  <a:pt x="178765" y="296808"/>
                  <a:pt x="195282" y="290007"/>
                </a:cubicBezTo>
                <a:cubicBezTo>
                  <a:pt x="201111" y="286121"/>
                  <a:pt x="208154" y="282721"/>
                  <a:pt x="216413" y="279806"/>
                </a:cubicBezTo>
                <a:cubicBezTo>
                  <a:pt x="224671" y="276892"/>
                  <a:pt x="231715" y="273977"/>
                  <a:pt x="237544" y="271062"/>
                </a:cubicBezTo>
                <a:lnTo>
                  <a:pt x="241916" y="271062"/>
                </a:lnTo>
                <a:cubicBezTo>
                  <a:pt x="247745" y="271062"/>
                  <a:pt x="252603" y="273005"/>
                  <a:pt x="256489" y="276892"/>
                </a:cubicBezTo>
                <a:cubicBezTo>
                  <a:pt x="259404" y="277863"/>
                  <a:pt x="263776" y="278349"/>
                  <a:pt x="269605" y="278349"/>
                </a:cubicBezTo>
                <a:cubicBezTo>
                  <a:pt x="275435" y="278349"/>
                  <a:pt x="282478" y="277134"/>
                  <a:pt x="290736" y="274706"/>
                </a:cubicBezTo>
                <a:cubicBezTo>
                  <a:pt x="298995" y="272277"/>
                  <a:pt x="306038" y="270091"/>
                  <a:pt x="311868" y="268147"/>
                </a:cubicBezTo>
                <a:cubicBezTo>
                  <a:pt x="313811" y="268147"/>
                  <a:pt x="317697" y="269605"/>
                  <a:pt x="323526" y="272519"/>
                </a:cubicBezTo>
                <a:cubicBezTo>
                  <a:pt x="327412" y="276406"/>
                  <a:pt x="331784" y="284178"/>
                  <a:pt x="336642" y="295837"/>
                </a:cubicBezTo>
                <a:cubicBezTo>
                  <a:pt x="347329" y="320125"/>
                  <a:pt x="355587" y="340771"/>
                  <a:pt x="361417" y="357773"/>
                </a:cubicBezTo>
                <a:cubicBezTo>
                  <a:pt x="367246" y="374775"/>
                  <a:pt x="371132" y="392992"/>
                  <a:pt x="373075" y="412423"/>
                </a:cubicBezTo>
                <a:lnTo>
                  <a:pt x="377447" y="454685"/>
                </a:lnTo>
                <a:cubicBezTo>
                  <a:pt x="377447" y="462457"/>
                  <a:pt x="378419" y="474116"/>
                  <a:pt x="380362" y="489661"/>
                </a:cubicBezTo>
                <a:cubicBezTo>
                  <a:pt x="382305" y="526580"/>
                  <a:pt x="383277" y="554269"/>
                  <a:pt x="383277" y="572728"/>
                </a:cubicBezTo>
                <a:lnTo>
                  <a:pt x="384734" y="614991"/>
                </a:lnTo>
                <a:cubicBezTo>
                  <a:pt x="384734" y="633450"/>
                  <a:pt x="385705" y="649481"/>
                  <a:pt x="387649" y="663082"/>
                </a:cubicBezTo>
                <a:lnTo>
                  <a:pt x="396392" y="631021"/>
                </a:lnTo>
                <a:cubicBezTo>
                  <a:pt x="401250" y="610619"/>
                  <a:pt x="404165" y="599446"/>
                  <a:pt x="405136" y="597503"/>
                </a:cubicBezTo>
                <a:cubicBezTo>
                  <a:pt x="407079" y="583901"/>
                  <a:pt x="410966" y="563499"/>
                  <a:pt x="416795" y="536295"/>
                </a:cubicBezTo>
                <a:lnTo>
                  <a:pt x="428454" y="475088"/>
                </a:lnTo>
                <a:cubicBezTo>
                  <a:pt x="436226" y="452742"/>
                  <a:pt x="440112" y="426996"/>
                  <a:pt x="440112" y="397849"/>
                </a:cubicBezTo>
                <a:cubicBezTo>
                  <a:pt x="442055" y="378418"/>
                  <a:pt x="443998" y="364331"/>
                  <a:pt x="445941" y="355587"/>
                </a:cubicBezTo>
                <a:cubicBezTo>
                  <a:pt x="449828" y="318668"/>
                  <a:pt x="452257" y="290979"/>
                  <a:pt x="453228" y="272519"/>
                </a:cubicBezTo>
                <a:cubicBezTo>
                  <a:pt x="454200" y="256003"/>
                  <a:pt x="454685" y="230743"/>
                  <a:pt x="454685" y="196739"/>
                </a:cubicBezTo>
                <a:cubicBezTo>
                  <a:pt x="455657" y="185080"/>
                  <a:pt x="456143" y="167592"/>
                  <a:pt x="456143" y="144275"/>
                </a:cubicBezTo>
                <a:cubicBezTo>
                  <a:pt x="453228" y="142332"/>
                  <a:pt x="453228" y="139903"/>
                  <a:pt x="456143" y="136988"/>
                </a:cubicBezTo>
                <a:cubicBezTo>
                  <a:pt x="456143" y="132130"/>
                  <a:pt x="456386" y="129459"/>
                  <a:pt x="456871" y="128973"/>
                </a:cubicBezTo>
                <a:cubicBezTo>
                  <a:pt x="457357" y="128487"/>
                  <a:pt x="460029" y="128730"/>
                  <a:pt x="464887" y="129701"/>
                </a:cubicBezTo>
                <a:lnTo>
                  <a:pt x="489661" y="129701"/>
                </a:lnTo>
                <a:cubicBezTo>
                  <a:pt x="492576" y="127759"/>
                  <a:pt x="498405" y="126787"/>
                  <a:pt x="507149" y="126787"/>
                </a:cubicBezTo>
                <a:cubicBezTo>
                  <a:pt x="522694" y="201596"/>
                  <a:pt x="534595" y="262561"/>
                  <a:pt x="542854" y="309681"/>
                </a:cubicBezTo>
                <a:cubicBezTo>
                  <a:pt x="551112" y="356801"/>
                  <a:pt x="556212" y="405622"/>
                  <a:pt x="558156" y="456142"/>
                </a:cubicBezTo>
                <a:cubicBezTo>
                  <a:pt x="559127" y="456142"/>
                  <a:pt x="560342" y="455414"/>
                  <a:pt x="561799" y="453957"/>
                </a:cubicBezTo>
                <a:cubicBezTo>
                  <a:pt x="563256" y="452499"/>
                  <a:pt x="564470" y="451771"/>
                  <a:pt x="565442" y="451771"/>
                </a:cubicBezTo>
                <a:cubicBezTo>
                  <a:pt x="578072" y="443026"/>
                  <a:pt x="599932" y="430882"/>
                  <a:pt x="631022" y="415337"/>
                </a:cubicBezTo>
                <a:lnTo>
                  <a:pt x="664540" y="397849"/>
                </a:lnTo>
                <a:cubicBezTo>
                  <a:pt x="669398" y="396878"/>
                  <a:pt x="674013" y="394935"/>
                  <a:pt x="678385" y="392020"/>
                </a:cubicBezTo>
                <a:cubicBezTo>
                  <a:pt x="682757" y="389105"/>
                  <a:pt x="685914" y="387162"/>
                  <a:pt x="687857" y="386191"/>
                </a:cubicBezTo>
                <a:cubicBezTo>
                  <a:pt x="691744" y="382305"/>
                  <a:pt x="699030" y="380361"/>
                  <a:pt x="709717" y="380361"/>
                </a:cubicBezTo>
                <a:lnTo>
                  <a:pt x="712632" y="383276"/>
                </a:lnTo>
                <a:cubicBezTo>
                  <a:pt x="716518" y="387162"/>
                  <a:pt x="720647" y="390563"/>
                  <a:pt x="725019" y="393477"/>
                </a:cubicBezTo>
                <a:cubicBezTo>
                  <a:pt x="729391" y="396392"/>
                  <a:pt x="732549" y="398821"/>
                  <a:pt x="734492" y="400764"/>
                </a:cubicBezTo>
                <a:cubicBezTo>
                  <a:pt x="734492" y="399793"/>
                  <a:pt x="735221" y="398821"/>
                  <a:pt x="736678" y="397849"/>
                </a:cubicBezTo>
                <a:cubicBezTo>
                  <a:pt x="738135" y="396878"/>
                  <a:pt x="738864" y="395420"/>
                  <a:pt x="738864" y="393477"/>
                </a:cubicBezTo>
                <a:cubicBezTo>
                  <a:pt x="740807" y="298266"/>
                  <a:pt x="743236" y="226371"/>
                  <a:pt x="746150" y="177793"/>
                </a:cubicBezTo>
                <a:cubicBezTo>
                  <a:pt x="749065" y="134073"/>
                  <a:pt x="750522" y="109785"/>
                  <a:pt x="750522" y="104927"/>
                </a:cubicBezTo>
                <a:cubicBezTo>
                  <a:pt x="751494" y="85496"/>
                  <a:pt x="747608" y="62179"/>
                  <a:pt x="738864" y="34975"/>
                </a:cubicBezTo>
                <a:cubicBezTo>
                  <a:pt x="737892" y="26232"/>
                  <a:pt x="734735" y="19916"/>
                  <a:pt x="729391" y="16030"/>
                </a:cubicBezTo>
                <a:cubicBezTo>
                  <a:pt x="724048" y="12144"/>
                  <a:pt x="717490" y="11172"/>
                  <a:pt x="709717" y="13115"/>
                </a:cubicBezTo>
                <a:cubicBezTo>
                  <a:pt x="703888" y="13115"/>
                  <a:pt x="700002" y="13601"/>
                  <a:pt x="698059" y="14573"/>
                </a:cubicBezTo>
                <a:cubicBezTo>
                  <a:pt x="668912" y="23317"/>
                  <a:pt x="634422" y="39347"/>
                  <a:pt x="594589" y="62665"/>
                </a:cubicBezTo>
                <a:cubicBezTo>
                  <a:pt x="590702" y="65579"/>
                  <a:pt x="586088" y="68494"/>
                  <a:pt x="580744" y="71409"/>
                </a:cubicBezTo>
                <a:cubicBezTo>
                  <a:pt x="575400" y="74323"/>
                  <a:pt x="570786" y="76752"/>
                  <a:pt x="566899" y="78695"/>
                </a:cubicBezTo>
                <a:lnTo>
                  <a:pt x="594589" y="53921"/>
                </a:lnTo>
                <a:cubicBezTo>
                  <a:pt x="620820" y="30603"/>
                  <a:pt x="648995" y="15058"/>
                  <a:pt x="679114" y="7286"/>
                </a:cubicBezTo>
                <a:cubicBezTo>
                  <a:pt x="689800" y="2428"/>
                  <a:pt x="703402" y="0"/>
                  <a:pt x="719918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7807A17-ACEA-4608-BEE2-AD8DBA19A340}"/>
              </a:ext>
            </a:extLst>
          </p:cNvPr>
          <p:cNvSpPr txBox="1"/>
          <p:nvPr/>
        </p:nvSpPr>
        <p:spPr>
          <a:xfrm>
            <a:off x="4201846" y="1652962"/>
            <a:ext cx="1874174" cy="2361838"/>
          </a:xfrm>
          <a:custGeom>
            <a:avLst/>
            <a:gdLst/>
            <a:ahLst/>
            <a:cxnLst/>
            <a:rect l="l" t="t" r="r" b="b"/>
            <a:pathLst>
              <a:path w="1874174" h="2361838">
                <a:moveTo>
                  <a:pt x="1733138" y="1235649"/>
                </a:moveTo>
                <a:cubicBezTo>
                  <a:pt x="1723314" y="1235649"/>
                  <a:pt x="1714894" y="1238456"/>
                  <a:pt x="1707877" y="1244070"/>
                </a:cubicBezTo>
                <a:cubicBezTo>
                  <a:pt x="1721911" y="1246876"/>
                  <a:pt x="1728928" y="1248280"/>
                  <a:pt x="1728928" y="1248280"/>
                </a:cubicBezTo>
                <a:cubicBezTo>
                  <a:pt x="1742961" y="1251086"/>
                  <a:pt x="1752785" y="1252490"/>
                  <a:pt x="1758398" y="1252490"/>
                </a:cubicBezTo>
                <a:cubicBezTo>
                  <a:pt x="1761204" y="1252490"/>
                  <a:pt x="1763660" y="1251788"/>
                  <a:pt x="1765765" y="1250385"/>
                </a:cubicBezTo>
                <a:cubicBezTo>
                  <a:pt x="1767870" y="1248981"/>
                  <a:pt x="1769625" y="1247578"/>
                  <a:pt x="1771028" y="1246175"/>
                </a:cubicBezTo>
                <a:cubicBezTo>
                  <a:pt x="1769625" y="1246175"/>
                  <a:pt x="1767870" y="1245473"/>
                  <a:pt x="1765765" y="1244070"/>
                </a:cubicBezTo>
                <a:cubicBezTo>
                  <a:pt x="1763660" y="1242666"/>
                  <a:pt x="1761906" y="1241965"/>
                  <a:pt x="1760503" y="1241965"/>
                </a:cubicBezTo>
                <a:cubicBezTo>
                  <a:pt x="1752083" y="1237755"/>
                  <a:pt x="1742961" y="1235649"/>
                  <a:pt x="1733138" y="1235649"/>
                </a:cubicBezTo>
                <a:close/>
                <a:moveTo>
                  <a:pt x="1484745" y="1180919"/>
                </a:moveTo>
                <a:cubicBezTo>
                  <a:pt x="1392124" y="1180919"/>
                  <a:pt x="1289679" y="1190041"/>
                  <a:pt x="1177411" y="1208284"/>
                </a:cubicBezTo>
                <a:lnTo>
                  <a:pt x="1166886" y="1218809"/>
                </a:lnTo>
                <a:cubicBezTo>
                  <a:pt x="1172499" y="1221616"/>
                  <a:pt x="1176709" y="1222318"/>
                  <a:pt x="1179516" y="1220914"/>
                </a:cubicBezTo>
                <a:cubicBezTo>
                  <a:pt x="1288977" y="1201267"/>
                  <a:pt x="1394930" y="1191444"/>
                  <a:pt x="1497375" y="1191444"/>
                </a:cubicBezTo>
                <a:lnTo>
                  <a:pt x="1560525" y="1191444"/>
                </a:lnTo>
                <a:lnTo>
                  <a:pt x="1560525" y="1189339"/>
                </a:lnTo>
                <a:cubicBezTo>
                  <a:pt x="1552105" y="1183726"/>
                  <a:pt x="1542282" y="1180919"/>
                  <a:pt x="1531056" y="1180919"/>
                </a:cubicBezTo>
                <a:close/>
                <a:moveTo>
                  <a:pt x="1286872" y="961996"/>
                </a:moveTo>
                <a:cubicBezTo>
                  <a:pt x="1286872" y="961996"/>
                  <a:pt x="1286521" y="962347"/>
                  <a:pt x="1285820" y="963049"/>
                </a:cubicBezTo>
                <a:cubicBezTo>
                  <a:pt x="1285118" y="963750"/>
                  <a:pt x="1284767" y="964101"/>
                  <a:pt x="1284767" y="964101"/>
                </a:cubicBezTo>
                <a:cubicBezTo>
                  <a:pt x="1266524" y="978135"/>
                  <a:pt x="1228633" y="1010412"/>
                  <a:pt x="1171096" y="1060933"/>
                </a:cubicBezTo>
                <a:cubicBezTo>
                  <a:pt x="1168289" y="1060933"/>
                  <a:pt x="1166886" y="1063037"/>
                  <a:pt x="1166886" y="1067247"/>
                </a:cubicBezTo>
                <a:lnTo>
                  <a:pt x="1166886" y="1105138"/>
                </a:lnTo>
                <a:cubicBezTo>
                  <a:pt x="1207583" y="1098121"/>
                  <a:pt x="1267225" y="1091806"/>
                  <a:pt x="1345813" y="1086193"/>
                </a:cubicBezTo>
                <a:lnTo>
                  <a:pt x="1390019" y="1081983"/>
                </a:lnTo>
                <a:cubicBezTo>
                  <a:pt x="1364758" y="1053916"/>
                  <a:pt x="1345813" y="1032164"/>
                  <a:pt x="1333183" y="1016727"/>
                </a:cubicBezTo>
                <a:close/>
                <a:moveTo>
                  <a:pt x="1164781" y="783069"/>
                </a:moveTo>
                <a:lnTo>
                  <a:pt x="1154256" y="791489"/>
                </a:lnTo>
                <a:lnTo>
                  <a:pt x="1158466" y="844115"/>
                </a:lnTo>
                <a:cubicBezTo>
                  <a:pt x="1164079" y="832888"/>
                  <a:pt x="1166886" y="820960"/>
                  <a:pt x="1166886" y="808329"/>
                </a:cubicBezTo>
                <a:cubicBezTo>
                  <a:pt x="1166886" y="797103"/>
                  <a:pt x="1166184" y="788683"/>
                  <a:pt x="1164781" y="783069"/>
                </a:cubicBezTo>
                <a:close/>
                <a:moveTo>
                  <a:pt x="1244772" y="671503"/>
                </a:moveTo>
                <a:lnTo>
                  <a:pt x="1245240" y="671971"/>
                </a:lnTo>
                <a:lnTo>
                  <a:pt x="1242246" y="672345"/>
                </a:lnTo>
                <a:close/>
                <a:moveTo>
                  <a:pt x="1270032" y="378904"/>
                </a:moveTo>
                <a:cubicBezTo>
                  <a:pt x="1265822" y="378904"/>
                  <a:pt x="1259507" y="381009"/>
                  <a:pt x="1251087" y="385219"/>
                </a:cubicBezTo>
                <a:cubicBezTo>
                  <a:pt x="1258104" y="388026"/>
                  <a:pt x="1268629" y="391534"/>
                  <a:pt x="1282662" y="395744"/>
                </a:cubicBezTo>
                <a:cubicBezTo>
                  <a:pt x="1284066" y="397148"/>
                  <a:pt x="1285820" y="397850"/>
                  <a:pt x="1287925" y="397850"/>
                </a:cubicBezTo>
                <a:cubicBezTo>
                  <a:pt x="1290030" y="397850"/>
                  <a:pt x="1291784" y="397148"/>
                  <a:pt x="1293187" y="395744"/>
                </a:cubicBezTo>
                <a:lnTo>
                  <a:pt x="1291083" y="391534"/>
                </a:lnTo>
                <a:cubicBezTo>
                  <a:pt x="1285469" y="383114"/>
                  <a:pt x="1278452" y="378904"/>
                  <a:pt x="1270032" y="378904"/>
                </a:cubicBezTo>
                <a:close/>
                <a:moveTo>
                  <a:pt x="705885" y="0"/>
                </a:moveTo>
                <a:cubicBezTo>
                  <a:pt x="818154" y="85604"/>
                  <a:pt x="876393" y="201381"/>
                  <a:pt x="880603" y="347329"/>
                </a:cubicBezTo>
                <a:lnTo>
                  <a:pt x="889022" y="345224"/>
                </a:lnTo>
                <a:cubicBezTo>
                  <a:pt x="956383" y="321367"/>
                  <a:pt x="1038479" y="298913"/>
                  <a:pt x="1135310" y="277863"/>
                </a:cubicBezTo>
                <a:cubicBezTo>
                  <a:pt x="1143731" y="276460"/>
                  <a:pt x="1152502" y="276109"/>
                  <a:pt x="1161623" y="276811"/>
                </a:cubicBezTo>
                <a:cubicBezTo>
                  <a:pt x="1170745" y="277512"/>
                  <a:pt x="1180218" y="277161"/>
                  <a:pt x="1190041" y="275758"/>
                </a:cubicBezTo>
                <a:lnTo>
                  <a:pt x="1257402" y="271548"/>
                </a:lnTo>
                <a:cubicBezTo>
                  <a:pt x="1267225" y="271548"/>
                  <a:pt x="1276698" y="270846"/>
                  <a:pt x="1285820" y="269443"/>
                </a:cubicBezTo>
                <a:cubicBezTo>
                  <a:pt x="1294941" y="268040"/>
                  <a:pt x="1305116" y="267338"/>
                  <a:pt x="1316343" y="267338"/>
                </a:cubicBezTo>
                <a:cubicBezTo>
                  <a:pt x="1331780" y="267338"/>
                  <a:pt x="1343006" y="269443"/>
                  <a:pt x="1350023" y="273653"/>
                </a:cubicBezTo>
                <a:cubicBezTo>
                  <a:pt x="1359846" y="275056"/>
                  <a:pt x="1372477" y="281371"/>
                  <a:pt x="1387913" y="292598"/>
                </a:cubicBezTo>
                <a:lnTo>
                  <a:pt x="1364758" y="328384"/>
                </a:lnTo>
                <a:cubicBezTo>
                  <a:pt x="1363355" y="331190"/>
                  <a:pt x="1361952" y="333646"/>
                  <a:pt x="1360548" y="335751"/>
                </a:cubicBezTo>
                <a:cubicBezTo>
                  <a:pt x="1359145" y="337856"/>
                  <a:pt x="1357741" y="340312"/>
                  <a:pt x="1356339" y="343119"/>
                </a:cubicBezTo>
                <a:cubicBezTo>
                  <a:pt x="1352128" y="345925"/>
                  <a:pt x="1346865" y="350837"/>
                  <a:pt x="1340550" y="357854"/>
                </a:cubicBezTo>
                <a:cubicBezTo>
                  <a:pt x="1334235" y="364871"/>
                  <a:pt x="1328973" y="370484"/>
                  <a:pt x="1324763" y="374694"/>
                </a:cubicBezTo>
                <a:cubicBezTo>
                  <a:pt x="1321956" y="380308"/>
                  <a:pt x="1317044" y="383816"/>
                  <a:pt x="1310028" y="385219"/>
                </a:cubicBezTo>
                <a:cubicBezTo>
                  <a:pt x="1303011" y="386623"/>
                  <a:pt x="1298801" y="387324"/>
                  <a:pt x="1297397" y="387324"/>
                </a:cubicBezTo>
                <a:lnTo>
                  <a:pt x="1297397" y="389429"/>
                </a:lnTo>
                <a:cubicBezTo>
                  <a:pt x="1297397" y="402060"/>
                  <a:pt x="1295292" y="408375"/>
                  <a:pt x="1291083" y="408375"/>
                </a:cubicBezTo>
                <a:cubicBezTo>
                  <a:pt x="1288276" y="408375"/>
                  <a:pt x="1285469" y="407322"/>
                  <a:pt x="1282662" y="405217"/>
                </a:cubicBezTo>
                <a:cubicBezTo>
                  <a:pt x="1279856" y="403112"/>
                  <a:pt x="1277049" y="401358"/>
                  <a:pt x="1274243" y="399954"/>
                </a:cubicBezTo>
                <a:lnTo>
                  <a:pt x="1221617" y="376799"/>
                </a:lnTo>
                <a:lnTo>
                  <a:pt x="1200566" y="370484"/>
                </a:lnTo>
                <a:cubicBezTo>
                  <a:pt x="1194953" y="357854"/>
                  <a:pt x="1180919" y="348732"/>
                  <a:pt x="1158466" y="343119"/>
                </a:cubicBezTo>
                <a:cubicBezTo>
                  <a:pt x="1154256" y="341715"/>
                  <a:pt x="1146537" y="342417"/>
                  <a:pt x="1135310" y="345224"/>
                </a:cubicBezTo>
                <a:cubicBezTo>
                  <a:pt x="1114260" y="350837"/>
                  <a:pt x="1096718" y="359608"/>
                  <a:pt x="1082685" y="371537"/>
                </a:cubicBezTo>
                <a:cubicBezTo>
                  <a:pt x="1068651" y="383465"/>
                  <a:pt x="1054618" y="399253"/>
                  <a:pt x="1040584" y="418900"/>
                </a:cubicBezTo>
                <a:cubicBezTo>
                  <a:pt x="1004097" y="473630"/>
                  <a:pt x="968312" y="550113"/>
                  <a:pt x="933228" y="648348"/>
                </a:cubicBezTo>
                <a:lnTo>
                  <a:pt x="893233" y="747284"/>
                </a:lnTo>
                <a:cubicBezTo>
                  <a:pt x="893233" y="748687"/>
                  <a:pt x="891829" y="752195"/>
                  <a:pt x="889022" y="757809"/>
                </a:cubicBezTo>
                <a:cubicBezTo>
                  <a:pt x="910073" y="750792"/>
                  <a:pt x="946560" y="735355"/>
                  <a:pt x="998484" y="711498"/>
                </a:cubicBezTo>
                <a:cubicBezTo>
                  <a:pt x="1001291" y="708692"/>
                  <a:pt x="1002694" y="704482"/>
                  <a:pt x="1002694" y="698868"/>
                </a:cubicBezTo>
                <a:lnTo>
                  <a:pt x="1000589" y="602037"/>
                </a:lnTo>
                <a:cubicBezTo>
                  <a:pt x="1000589" y="592214"/>
                  <a:pt x="1001992" y="583092"/>
                  <a:pt x="1004799" y="574672"/>
                </a:cubicBezTo>
                <a:cubicBezTo>
                  <a:pt x="1004799" y="569058"/>
                  <a:pt x="1007606" y="566252"/>
                  <a:pt x="1013219" y="566252"/>
                </a:cubicBezTo>
                <a:cubicBezTo>
                  <a:pt x="1014622" y="563445"/>
                  <a:pt x="1016728" y="563445"/>
                  <a:pt x="1019534" y="566252"/>
                </a:cubicBezTo>
                <a:cubicBezTo>
                  <a:pt x="1022341" y="569058"/>
                  <a:pt x="1025148" y="570462"/>
                  <a:pt x="1027954" y="570462"/>
                </a:cubicBezTo>
                <a:lnTo>
                  <a:pt x="1023744" y="574672"/>
                </a:lnTo>
                <a:cubicBezTo>
                  <a:pt x="1025148" y="573268"/>
                  <a:pt x="1026551" y="572567"/>
                  <a:pt x="1027954" y="572567"/>
                </a:cubicBezTo>
                <a:cubicBezTo>
                  <a:pt x="1029358" y="572567"/>
                  <a:pt x="1030059" y="571865"/>
                  <a:pt x="1030059" y="570462"/>
                </a:cubicBezTo>
                <a:cubicBezTo>
                  <a:pt x="1031463" y="563445"/>
                  <a:pt x="1036374" y="559937"/>
                  <a:pt x="1044794" y="559937"/>
                </a:cubicBezTo>
                <a:lnTo>
                  <a:pt x="1107945" y="559937"/>
                </a:lnTo>
                <a:lnTo>
                  <a:pt x="1114260" y="578882"/>
                </a:lnTo>
                <a:lnTo>
                  <a:pt x="1124785" y="566252"/>
                </a:lnTo>
                <a:cubicBezTo>
                  <a:pt x="1127592" y="562042"/>
                  <a:pt x="1133908" y="557832"/>
                  <a:pt x="1143731" y="553621"/>
                </a:cubicBezTo>
                <a:lnTo>
                  <a:pt x="1143731" y="570462"/>
                </a:lnTo>
                <a:cubicBezTo>
                  <a:pt x="1143731" y="595722"/>
                  <a:pt x="1145134" y="635016"/>
                  <a:pt x="1147941" y="688343"/>
                </a:cubicBezTo>
                <a:cubicBezTo>
                  <a:pt x="1149344" y="696763"/>
                  <a:pt x="1154957" y="698868"/>
                  <a:pt x="1164781" y="694658"/>
                </a:cubicBezTo>
                <a:cubicBezTo>
                  <a:pt x="1174605" y="691851"/>
                  <a:pt x="1186182" y="687992"/>
                  <a:pt x="1199514" y="683080"/>
                </a:cubicBezTo>
                <a:cubicBezTo>
                  <a:pt x="1212846" y="678169"/>
                  <a:pt x="1223721" y="675011"/>
                  <a:pt x="1232142" y="673608"/>
                </a:cubicBezTo>
                <a:lnTo>
                  <a:pt x="1242246" y="672345"/>
                </a:lnTo>
                <a:lnTo>
                  <a:pt x="1162676" y="698868"/>
                </a:lnTo>
                <a:lnTo>
                  <a:pt x="1162676" y="705183"/>
                </a:lnTo>
                <a:lnTo>
                  <a:pt x="1248982" y="675713"/>
                </a:lnTo>
                <a:lnTo>
                  <a:pt x="1245240" y="671971"/>
                </a:lnTo>
                <a:lnTo>
                  <a:pt x="1282662" y="667293"/>
                </a:lnTo>
                <a:cubicBezTo>
                  <a:pt x="1302309" y="667293"/>
                  <a:pt x="1319851" y="670100"/>
                  <a:pt x="1335288" y="675713"/>
                </a:cubicBezTo>
                <a:cubicBezTo>
                  <a:pt x="1361952" y="685536"/>
                  <a:pt x="1380195" y="698517"/>
                  <a:pt x="1390019" y="714656"/>
                </a:cubicBezTo>
                <a:cubicBezTo>
                  <a:pt x="1399842" y="730794"/>
                  <a:pt x="1403350" y="752195"/>
                  <a:pt x="1400543" y="778859"/>
                </a:cubicBezTo>
                <a:cubicBezTo>
                  <a:pt x="1400543" y="794296"/>
                  <a:pt x="1395632" y="810434"/>
                  <a:pt x="1385808" y="827275"/>
                </a:cubicBezTo>
                <a:cubicBezTo>
                  <a:pt x="1366162" y="859552"/>
                  <a:pt x="1345813" y="888320"/>
                  <a:pt x="1324763" y="913581"/>
                </a:cubicBezTo>
                <a:cubicBezTo>
                  <a:pt x="1323359" y="914984"/>
                  <a:pt x="1321956" y="917089"/>
                  <a:pt x="1320553" y="919896"/>
                </a:cubicBezTo>
                <a:cubicBezTo>
                  <a:pt x="1319149" y="922703"/>
                  <a:pt x="1317044" y="926211"/>
                  <a:pt x="1314238" y="930421"/>
                </a:cubicBezTo>
                <a:cubicBezTo>
                  <a:pt x="1319851" y="934631"/>
                  <a:pt x="1335288" y="942349"/>
                  <a:pt x="1360548" y="953576"/>
                </a:cubicBezTo>
                <a:cubicBezTo>
                  <a:pt x="1418085" y="981643"/>
                  <a:pt x="1486148" y="1008307"/>
                  <a:pt x="1564736" y="1033567"/>
                </a:cubicBezTo>
                <a:cubicBezTo>
                  <a:pt x="1571753" y="1034970"/>
                  <a:pt x="1577717" y="1036725"/>
                  <a:pt x="1582628" y="1038830"/>
                </a:cubicBezTo>
                <a:cubicBezTo>
                  <a:pt x="1587540" y="1040935"/>
                  <a:pt x="1592101" y="1042689"/>
                  <a:pt x="1596312" y="1044092"/>
                </a:cubicBezTo>
                <a:cubicBezTo>
                  <a:pt x="1611748" y="1052512"/>
                  <a:pt x="1627535" y="1058827"/>
                  <a:pt x="1643674" y="1063037"/>
                </a:cubicBezTo>
                <a:cubicBezTo>
                  <a:pt x="1659813" y="1067247"/>
                  <a:pt x="1676302" y="1070054"/>
                  <a:pt x="1693142" y="1071458"/>
                </a:cubicBezTo>
                <a:cubicBezTo>
                  <a:pt x="1709982" y="1072861"/>
                  <a:pt x="1723314" y="1074264"/>
                  <a:pt x="1733138" y="1075668"/>
                </a:cubicBezTo>
                <a:cubicBezTo>
                  <a:pt x="1780851" y="1079878"/>
                  <a:pt x="1820847" y="1090403"/>
                  <a:pt x="1853125" y="1107243"/>
                </a:cubicBezTo>
                <a:cubicBezTo>
                  <a:pt x="1867157" y="1112856"/>
                  <a:pt x="1874174" y="1120575"/>
                  <a:pt x="1874174" y="1130398"/>
                </a:cubicBezTo>
                <a:cubicBezTo>
                  <a:pt x="1874174" y="1134608"/>
                  <a:pt x="1870666" y="1141625"/>
                  <a:pt x="1863649" y="1151449"/>
                </a:cubicBezTo>
                <a:cubicBezTo>
                  <a:pt x="1853826" y="1169692"/>
                  <a:pt x="1846107" y="1180919"/>
                  <a:pt x="1840494" y="1185129"/>
                </a:cubicBezTo>
                <a:cubicBezTo>
                  <a:pt x="1836284" y="1193549"/>
                  <a:pt x="1829267" y="1201267"/>
                  <a:pt x="1819444" y="1208284"/>
                </a:cubicBezTo>
                <a:cubicBezTo>
                  <a:pt x="1813830" y="1219511"/>
                  <a:pt x="1802603" y="1230036"/>
                  <a:pt x="1785763" y="1239859"/>
                </a:cubicBezTo>
                <a:lnTo>
                  <a:pt x="1781553" y="1246175"/>
                </a:lnTo>
                <a:cubicBezTo>
                  <a:pt x="1775940" y="1257401"/>
                  <a:pt x="1768923" y="1262313"/>
                  <a:pt x="1760503" y="1260910"/>
                </a:cubicBezTo>
                <a:cubicBezTo>
                  <a:pt x="1747873" y="1259507"/>
                  <a:pt x="1732436" y="1255998"/>
                  <a:pt x="1714192" y="1250385"/>
                </a:cubicBezTo>
                <a:lnTo>
                  <a:pt x="1602626" y="1208284"/>
                </a:lnTo>
                <a:cubicBezTo>
                  <a:pt x="1588593" y="1202671"/>
                  <a:pt x="1574559" y="1199864"/>
                  <a:pt x="1560525" y="1199864"/>
                </a:cubicBezTo>
                <a:cubicBezTo>
                  <a:pt x="1462291" y="1195654"/>
                  <a:pt x="1359145" y="1201267"/>
                  <a:pt x="1251087" y="1216704"/>
                </a:cubicBezTo>
                <a:cubicBezTo>
                  <a:pt x="1220213" y="1222318"/>
                  <a:pt x="1196356" y="1225826"/>
                  <a:pt x="1179516" y="1227229"/>
                </a:cubicBezTo>
                <a:cubicBezTo>
                  <a:pt x="1171096" y="1227229"/>
                  <a:pt x="1166886" y="1232141"/>
                  <a:pt x="1166886" y="1241965"/>
                </a:cubicBezTo>
                <a:lnTo>
                  <a:pt x="1166886" y="1524038"/>
                </a:lnTo>
                <a:cubicBezTo>
                  <a:pt x="1165482" y="1545088"/>
                  <a:pt x="1163728" y="1558420"/>
                  <a:pt x="1161623" y="1564033"/>
                </a:cubicBezTo>
                <a:cubicBezTo>
                  <a:pt x="1159518" y="1569647"/>
                  <a:pt x="1158466" y="1582277"/>
                  <a:pt x="1158466" y="1601924"/>
                </a:cubicBezTo>
                <a:cubicBezTo>
                  <a:pt x="1154256" y="1660864"/>
                  <a:pt x="1146537" y="1726822"/>
                  <a:pt x="1135310" y="1799796"/>
                </a:cubicBezTo>
                <a:cubicBezTo>
                  <a:pt x="1129697" y="1827863"/>
                  <a:pt x="1126189" y="1848913"/>
                  <a:pt x="1124785" y="1862947"/>
                </a:cubicBezTo>
                <a:cubicBezTo>
                  <a:pt x="1119172" y="1910661"/>
                  <a:pt x="1103735" y="1980828"/>
                  <a:pt x="1078475" y="2073449"/>
                </a:cubicBezTo>
                <a:cubicBezTo>
                  <a:pt x="1068651" y="2104323"/>
                  <a:pt x="1063038" y="2124672"/>
                  <a:pt x="1061635" y="2134495"/>
                </a:cubicBezTo>
                <a:cubicBezTo>
                  <a:pt x="1054618" y="2159755"/>
                  <a:pt x="1045496" y="2197646"/>
                  <a:pt x="1034270" y="2248166"/>
                </a:cubicBezTo>
                <a:lnTo>
                  <a:pt x="1017430" y="2315527"/>
                </a:lnTo>
                <a:cubicBezTo>
                  <a:pt x="1014622" y="2330964"/>
                  <a:pt x="1011114" y="2344998"/>
                  <a:pt x="1006904" y="2357628"/>
                </a:cubicBezTo>
                <a:lnTo>
                  <a:pt x="1002694" y="2361838"/>
                </a:lnTo>
                <a:lnTo>
                  <a:pt x="1000589" y="2361838"/>
                </a:lnTo>
                <a:lnTo>
                  <a:pt x="1000589" y="2319737"/>
                </a:lnTo>
                <a:cubicBezTo>
                  <a:pt x="1000589" y="2227116"/>
                  <a:pt x="999888" y="2159755"/>
                  <a:pt x="998484" y="2117655"/>
                </a:cubicBezTo>
                <a:cubicBezTo>
                  <a:pt x="998484" y="2096605"/>
                  <a:pt x="997081" y="2067836"/>
                  <a:pt x="994274" y="2031349"/>
                </a:cubicBezTo>
                <a:lnTo>
                  <a:pt x="992169" y="1947148"/>
                </a:lnTo>
                <a:cubicBezTo>
                  <a:pt x="990765" y="1924694"/>
                  <a:pt x="990064" y="1890312"/>
                  <a:pt x="990064" y="1844002"/>
                </a:cubicBezTo>
                <a:cubicBezTo>
                  <a:pt x="990064" y="1790674"/>
                  <a:pt x="991467" y="1712087"/>
                  <a:pt x="994274" y="1608239"/>
                </a:cubicBezTo>
                <a:cubicBezTo>
                  <a:pt x="994274" y="1584382"/>
                  <a:pt x="994625" y="1565437"/>
                  <a:pt x="995326" y="1551403"/>
                </a:cubicBezTo>
                <a:cubicBezTo>
                  <a:pt x="996028" y="1537370"/>
                  <a:pt x="996379" y="1526143"/>
                  <a:pt x="996379" y="1517723"/>
                </a:cubicBezTo>
                <a:cubicBezTo>
                  <a:pt x="996379" y="1514916"/>
                  <a:pt x="997782" y="1484043"/>
                  <a:pt x="1000589" y="1425102"/>
                </a:cubicBezTo>
                <a:lnTo>
                  <a:pt x="1000589" y="1273540"/>
                </a:lnTo>
                <a:lnTo>
                  <a:pt x="1000589" y="1267225"/>
                </a:lnTo>
                <a:cubicBezTo>
                  <a:pt x="987959" y="1271435"/>
                  <a:pt x="976732" y="1273540"/>
                  <a:pt x="966908" y="1273540"/>
                </a:cubicBezTo>
                <a:cubicBezTo>
                  <a:pt x="899548" y="1297397"/>
                  <a:pt x="802015" y="1328972"/>
                  <a:pt x="674310" y="1368266"/>
                </a:cubicBezTo>
                <a:lnTo>
                  <a:pt x="537484" y="1414577"/>
                </a:lnTo>
                <a:cubicBezTo>
                  <a:pt x="467316" y="1439837"/>
                  <a:pt x="414691" y="1458080"/>
                  <a:pt x="379606" y="1469307"/>
                </a:cubicBezTo>
                <a:cubicBezTo>
                  <a:pt x="275759" y="1508601"/>
                  <a:pt x="197872" y="1539475"/>
                  <a:pt x="145948" y="1561928"/>
                </a:cubicBezTo>
                <a:cubicBezTo>
                  <a:pt x="136125" y="1561928"/>
                  <a:pt x="129108" y="1562630"/>
                  <a:pt x="124898" y="1564033"/>
                </a:cubicBezTo>
                <a:cubicBezTo>
                  <a:pt x="122091" y="1565437"/>
                  <a:pt x="117881" y="1566138"/>
                  <a:pt x="112268" y="1566138"/>
                </a:cubicBezTo>
                <a:lnTo>
                  <a:pt x="112268" y="1559823"/>
                </a:lnTo>
                <a:cubicBezTo>
                  <a:pt x="113671" y="1561227"/>
                  <a:pt x="115776" y="1561928"/>
                  <a:pt x="118583" y="1561928"/>
                </a:cubicBezTo>
                <a:cubicBezTo>
                  <a:pt x="122793" y="1561928"/>
                  <a:pt x="131915" y="1558420"/>
                  <a:pt x="145948" y="1551403"/>
                </a:cubicBezTo>
                <a:lnTo>
                  <a:pt x="419602" y="1450362"/>
                </a:lnTo>
                <a:cubicBezTo>
                  <a:pt x="456090" y="1439135"/>
                  <a:pt x="496787" y="1425102"/>
                  <a:pt x="541693" y="1408262"/>
                </a:cubicBezTo>
                <a:cubicBezTo>
                  <a:pt x="595021" y="1388615"/>
                  <a:pt x="644138" y="1371775"/>
                  <a:pt x="689045" y="1357741"/>
                </a:cubicBezTo>
                <a:cubicBezTo>
                  <a:pt x="767633" y="1329674"/>
                  <a:pt x="867271" y="1298800"/>
                  <a:pt x="987959" y="1265120"/>
                </a:cubicBezTo>
                <a:cubicBezTo>
                  <a:pt x="994975" y="1262313"/>
                  <a:pt x="999186" y="1258805"/>
                  <a:pt x="1000589" y="1254595"/>
                </a:cubicBezTo>
                <a:lnTo>
                  <a:pt x="1000589" y="1250385"/>
                </a:lnTo>
                <a:lnTo>
                  <a:pt x="983749" y="1254595"/>
                </a:lnTo>
                <a:cubicBezTo>
                  <a:pt x="951472" y="1265821"/>
                  <a:pt x="903056" y="1281259"/>
                  <a:pt x="838502" y="1300905"/>
                </a:cubicBezTo>
                <a:cubicBezTo>
                  <a:pt x="820258" y="1305115"/>
                  <a:pt x="786578" y="1314939"/>
                  <a:pt x="737461" y="1330376"/>
                </a:cubicBezTo>
                <a:cubicBezTo>
                  <a:pt x="681327" y="1350023"/>
                  <a:pt x="597126" y="1380896"/>
                  <a:pt x="484858" y="1422997"/>
                </a:cubicBezTo>
                <a:cubicBezTo>
                  <a:pt x="453984" y="1432820"/>
                  <a:pt x="407674" y="1448959"/>
                  <a:pt x="345926" y="1471412"/>
                </a:cubicBezTo>
                <a:cubicBezTo>
                  <a:pt x="295406" y="1491059"/>
                  <a:pt x="257516" y="1505093"/>
                  <a:pt x="232254" y="1513513"/>
                </a:cubicBezTo>
                <a:lnTo>
                  <a:pt x="122793" y="1551403"/>
                </a:lnTo>
                <a:lnTo>
                  <a:pt x="112268" y="1555613"/>
                </a:lnTo>
                <a:cubicBezTo>
                  <a:pt x="112268" y="1551403"/>
                  <a:pt x="114373" y="1548596"/>
                  <a:pt x="118583" y="1547193"/>
                </a:cubicBezTo>
                <a:lnTo>
                  <a:pt x="101743" y="1542983"/>
                </a:lnTo>
                <a:cubicBezTo>
                  <a:pt x="97533" y="1542983"/>
                  <a:pt x="91218" y="1544386"/>
                  <a:pt x="82797" y="1547193"/>
                </a:cubicBezTo>
                <a:cubicBezTo>
                  <a:pt x="78588" y="1548596"/>
                  <a:pt x="74377" y="1548596"/>
                  <a:pt x="70167" y="1547193"/>
                </a:cubicBezTo>
                <a:cubicBezTo>
                  <a:pt x="65957" y="1545790"/>
                  <a:pt x="63151" y="1544386"/>
                  <a:pt x="61748" y="1542983"/>
                </a:cubicBezTo>
                <a:cubicBezTo>
                  <a:pt x="56134" y="1540176"/>
                  <a:pt x="50170" y="1535616"/>
                  <a:pt x="43855" y="1529300"/>
                </a:cubicBezTo>
                <a:cubicBezTo>
                  <a:pt x="37540" y="1522985"/>
                  <a:pt x="32277" y="1517723"/>
                  <a:pt x="28067" y="1513513"/>
                </a:cubicBezTo>
                <a:lnTo>
                  <a:pt x="9122" y="1513513"/>
                </a:lnTo>
                <a:cubicBezTo>
                  <a:pt x="7718" y="1510706"/>
                  <a:pt x="5613" y="1507549"/>
                  <a:pt x="2807" y="1504040"/>
                </a:cubicBezTo>
                <a:cubicBezTo>
                  <a:pt x="0" y="1500532"/>
                  <a:pt x="-702" y="1495971"/>
                  <a:pt x="702" y="1490357"/>
                </a:cubicBezTo>
                <a:cubicBezTo>
                  <a:pt x="3508" y="1480534"/>
                  <a:pt x="14033" y="1472816"/>
                  <a:pt x="32277" y="1467202"/>
                </a:cubicBezTo>
                <a:cubicBezTo>
                  <a:pt x="47714" y="1460185"/>
                  <a:pt x="88411" y="1443345"/>
                  <a:pt x="154369" y="1416682"/>
                </a:cubicBezTo>
                <a:lnTo>
                  <a:pt x="215414" y="1391421"/>
                </a:lnTo>
                <a:lnTo>
                  <a:pt x="449072" y="1298800"/>
                </a:lnTo>
                <a:cubicBezTo>
                  <a:pt x="456090" y="1294590"/>
                  <a:pt x="465211" y="1291082"/>
                  <a:pt x="476438" y="1288275"/>
                </a:cubicBezTo>
                <a:cubicBezTo>
                  <a:pt x="517135" y="1275645"/>
                  <a:pt x="557832" y="1257752"/>
                  <a:pt x="598529" y="1234597"/>
                </a:cubicBezTo>
                <a:cubicBezTo>
                  <a:pt x="639226" y="1211442"/>
                  <a:pt x="665188" y="1197057"/>
                  <a:pt x="676415" y="1191444"/>
                </a:cubicBezTo>
                <a:lnTo>
                  <a:pt x="731146" y="1159869"/>
                </a:lnTo>
                <a:cubicBezTo>
                  <a:pt x="823767" y="1105138"/>
                  <a:pt x="904459" y="1054617"/>
                  <a:pt x="973224" y="1008307"/>
                </a:cubicBezTo>
                <a:cubicBezTo>
                  <a:pt x="992871" y="994273"/>
                  <a:pt x="1002694" y="977433"/>
                  <a:pt x="1002694" y="957786"/>
                </a:cubicBezTo>
                <a:lnTo>
                  <a:pt x="1002694" y="856745"/>
                </a:lnTo>
                <a:lnTo>
                  <a:pt x="1002694" y="850430"/>
                </a:lnTo>
                <a:cubicBezTo>
                  <a:pt x="999888" y="851833"/>
                  <a:pt x="996730" y="853237"/>
                  <a:pt x="993222" y="854640"/>
                </a:cubicBezTo>
                <a:cubicBezTo>
                  <a:pt x="989713" y="856043"/>
                  <a:pt x="986555" y="858148"/>
                  <a:pt x="983749" y="860955"/>
                </a:cubicBezTo>
                <a:lnTo>
                  <a:pt x="933228" y="894636"/>
                </a:lnTo>
                <a:cubicBezTo>
                  <a:pt x="891128" y="919896"/>
                  <a:pt x="857447" y="942349"/>
                  <a:pt x="832187" y="961996"/>
                </a:cubicBezTo>
                <a:cubicBezTo>
                  <a:pt x="825170" y="967610"/>
                  <a:pt x="820258" y="971820"/>
                  <a:pt x="817452" y="974626"/>
                </a:cubicBezTo>
                <a:cubicBezTo>
                  <a:pt x="804822" y="1012517"/>
                  <a:pt x="785175" y="1049706"/>
                  <a:pt x="758511" y="1086193"/>
                </a:cubicBezTo>
                <a:cubicBezTo>
                  <a:pt x="757108" y="1088999"/>
                  <a:pt x="745881" y="1102331"/>
                  <a:pt x="724831" y="1126188"/>
                </a:cubicBezTo>
                <a:lnTo>
                  <a:pt x="718515" y="1130398"/>
                </a:lnTo>
                <a:cubicBezTo>
                  <a:pt x="712902" y="1133205"/>
                  <a:pt x="708341" y="1136362"/>
                  <a:pt x="704833" y="1139871"/>
                </a:cubicBezTo>
                <a:cubicBezTo>
                  <a:pt x="701324" y="1143379"/>
                  <a:pt x="698167" y="1146537"/>
                  <a:pt x="695361" y="1149343"/>
                </a:cubicBezTo>
                <a:lnTo>
                  <a:pt x="686940" y="1153554"/>
                </a:lnTo>
                <a:lnTo>
                  <a:pt x="682730" y="1153554"/>
                </a:lnTo>
                <a:lnTo>
                  <a:pt x="680625" y="1145133"/>
                </a:lnTo>
                <a:cubicBezTo>
                  <a:pt x="683432" y="1139520"/>
                  <a:pt x="683081" y="1134959"/>
                  <a:pt x="679573" y="1131451"/>
                </a:cubicBezTo>
                <a:cubicBezTo>
                  <a:pt x="676064" y="1127942"/>
                  <a:pt x="674310" y="1126188"/>
                  <a:pt x="674310" y="1126188"/>
                </a:cubicBezTo>
                <a:lnTo>
                  <a:pt x="661680" y="1126188"/>
                </a:lnTo>
                <a:cubicBezTo>
                  <a:pt x="653260" y="1130398"/>
                  <a:pt x="645541" y="1132503"/>
                  <a:pt x="638525" y="1132503"/>
                </a:cubicBezTo>
                <a:cubicBezTo>
                  <a:pt x="631508" y="1132503"/>
                  <a:pt x="623789" y="1128995"/>
                  <a:pt x="615369" y="1121978"/>
                </a:cubicBezTo>
                <a:cubicBezTo>
                  <a:pt x="612563" y="1117768"/>
                  <a:pt x="609405" y="1114611"/>
                  <a:pt x="605897" y="1112505"/>
                </a:cubicBezTo>
                <a:cubicBezTo>
                  <a:pt x="602388" y="1110401"/>
                  <a:pt x="600634" y="1108646"/>
                  <a:pt x="600634" y="1107243"/>
                </a:cubicBezTo>
                <a:cubicBezTo>
                  <a:pt x="599231" y="1107243"/>
                  <a:pt x="597126" y="1103735"/>
                  <a:pt x="594319" y="1096718"/>
                </a:cubicBezTo>
                <a:cubicBezTo>
                  <a:pt x="592916" y="1091104"/>
                  <a:pt x="590811" y="1086894"/>
                  <a:pt x="588004" y="1084088"/>
                </a:cubicBezTo>
                <a:lnTo>
                  <a:pt x="581689" y="1086193"/>
                </a:lnTo>
                <a:cubicBezTo>
                  <a:pt x="577479" y="1093210"/>
                  <a:pt x="573970" y="1096718"/>
                  <a:pt x="571164" y="1096718"/>
                </a:cubicBezTo>
                <a:cubicBezTo>
                  <a:pt x="568357" y="1096718"/>
                  <a:pt x="564849" y="1093210"/>
                  <a:pt x="560639" y="1086193"/>
                </a:cubicBezTo>
                <a:cubicBezTo>
                  <a:pt x="555026" y="1079176"/>
                  <a:pt x="552218" y="1070054"/>
                  <a:pt x="552218" y="1058827"/>
                </a:cubicBezTo>
                <a:cubicBezTo>
                  <a:pt x="552218" y="1054617"/>
                  <a:pt x="553622" y="1046899"/>
                  <a:pt x="556429" y="1035672"/>
                </a:cubicBezTo>
                <a:cubicBezTo>
                  <a:pt x="566252" y="1007605"/>
                  <a:pt x="580987" y="985152"/>
                  <a:pt x="600634" y="968311"/>
                </a:cubicBezTo>
                <a:cubicBezTo>
                  <a:pt x="624491" y="947261"/>
                  <a:pt x="645541" y="925158"/>
                  <a:pt x="663785" y="902003"/>
                </a:cubicBezTo>
                <a:cubicBezTo>
                  <a:pt x="682028" y="878848"/>
                  <a:pt x="704482" y="846922"/>
                  <a:pt x="731146" y="806224"/>
                </a:cubicBezTo>
                <a:lnTo>
                  <a:pt x="779561" y="738864"/>
                </a:lnTo>
                <a:lnTo>
                  <a:pt x="836397" y="660978"/>
                </a:lnTo>
                <a:lnTo>
                  <a:pt x="1021639" y="414690"/>
                </a:lnTo>
                <a:cubicBezTo>
                  <a:pt x="1042689" y="385219"/>
                  <a:pt x="1071458" y="360661"/>
                  <a:pt x="1107945" y="341014"/>
                </a:cubicBezTo>
                <a:cubicBezTo>
                  <a:pt x="1112155" y="338207"/>
                  <a:pt x="1116366" y="334348"/>
                  <a:pt x="1120575" y="329436"/>
                </a:cubicBezTo>
                <a:cubicBezTo>
                  <a:pt x="1124785" y="324524"/>
                  <a:pt x="1130399" y="319964"/>
                  <a:pt x="1137415" y="315753"/>
                </a:cubicBezTo>
                <a:cubicBezTo>
                  <a:pt x="1130399" y="317157"/>
                  <a:pt x="1119874" y="318560"/>
                  <a:pt x="1105840" y="319964"/>
                </a:cubicBezTo>
                <a:cubicBezTo>
                  <a:pt x="1091807" y="321367"/>
                  <a:pt x="1079878" y="324174"/>
                  <a:pt x="1070055" y="328384"/>
                </a:cubicBezTo>
                <a:cubicBezTo>
                  <a:pt x="1004097" y="341014"/>
                  <a:pt x="942350" y="359959"/>
                  <a:pt x="884812" y="385219"/>
                </a:cubicBezTo>
                <a:cubicBezTo>
                  <a:pt x="882006" y="386623"/>
                  <a:pt x="877796" y="390131"/>
                  <a:pt x="872182" y="395744"/>
                </a:cubicBezTo>
                <a:cubicBezTo>
                  <a:pt x="855342" y="464509"/>
                  <a:pt x="820258" y="544500"/>
                  <a:pt x="766931" y="635717"/>
                </a:cubicBezTo>
                <a:lnTo>
                  <a:pt x="710095" y="732549"/>
                </a:lnTo>
                <a:cubicBezTo>
                  <a:pt x="705885" y="739565"/>
                  <a:pt x="699921" y="747635"/>
                  <a:pt x="692203" y="756756"/>
                </a:cubicBezTo>
                <a:cubicBezTo>
                  <a:pt x="684484" y="765878"/>
                  <a:pt x="679222" y="771842"/>
                  <a:pt x="676415" y="774649"/>
                </a:cubicBezTo>
                <a:cubicBezTo>
                  <a:pt x="676415" y="776052"/>
                  <a:pt x="674310" y="777456"/>
                  <a:pt x="670100" y="778859"/>
                </a:cubicBezTo>
                <a:cubicBezTo>
                  <a:pt x="665890" y="780262"/>
                  <a:pt x="663083" y="781666"/>
                  <a:pt x="661680" y="783069"/>
                </a:cubicBezTo>
                <a:lnTo>
                  <a:pt x="636420" y="806224"/>
                </a:lnTo>
                <a:cubicBezTo>
                  <a:pt x="635016" y="804821"/>
                  <a:pt x="633613" y="799558"/>
                  <a:pt x="632209" y="790437"/>
                </a:cubicBezTo>
                <a:cubicBezTo>
                  <a:pt x="630806" y="781315"/>
                  <a:pt x="625193" y="776052"/>
                  <a:pt x="615369" y="774649"/>
                </a:cubicBezTo>
                <a:lnTo>
                  <a:pt x="611159" y="776754"/>
                </a:lnTo>
                <a:cubicBezTo>
                  <a:pt x="599932" y="782368"/>
                  <a:pt x="592214" y="785174"/>
                  <a:pt x="588004" y="785174"/>
                </a:cubicBezTo>
                <a:cubicBezTo>
                  <a:pt x="582391" y="785174"/>
                  <a:pt x="574672" y="781666"/>
                  <a:pt x="564849" y="774649"/>
                </a:cubicBezTo>
                <a:cubicBezTo>
                  <a:pt x="562043" y="770439"/>
                  <a:pt x="559586" y="767281"/>
                  <a:pt x="557481" y="765176"/>
                </a:cubicBezTo>
                <a:cubicBezTo>
                  <a:pt x="555377" y="763071"/>
                  <a:pt x="553622" y="760616"/>
                  <a:pt x="552218" y="757809"/>
                </a:cubicBezTo>
                <a:cubicBezTo>
                  <a:pt x="549412" y="752195"/>
                  <a:pt x="545202" y="747284"/>
                  <a:pt x="539588" y="743074"/>
                </a:cubicBezTo>
                <a:lnTo>
                  <a:pt x="537484" y="734654"/>
                </a:lnTo>
                <a:lnTo>
                  <a:pt x="533273" y="734654"/>
                </a:lnTo>
                <a:cubicBezTo>
                  <a:pt x="531870" y="736057"/>
                  <a:pt x="529765" y="738864"/>
                  <a:pt x="526958" y="743074"/>
                </a:cubicBezTo>
                <a:cubicBezTo>
                  <a:pt x="524152" y="747284"/>
                  <a:pt x="521345" y="747985"/>
                  <a:pt x="518538" y="745179"/>
                </a:cubicBezTo>
                <a:cubicBezTo>
                  <a:pt x="507311" y="736759"/>
                  <a:pt x="501698" y="728339"/>
                  <a:pt x="501698" y="719918"/>
                </a:cubicBezTo>
                <a:cubicBezTo>
                  <a:pt x="501698" y="705885"/>
                  <a:pt x="503804" y="689746"/>
                  <a:pt x="508013" y="671503"/>
                </a:cubicBezTo>
                <a:cubicBezTo>
                  <a:pt x="517836" y="619579"/>
                  <a:pt x="542395" y="573268"/>
                  <a:pt x="581689" y="532571"/>
                </a:cubicBezTo>
                <a:cubicBezTo>
                  <a:pt x="581689" y="532571"/>
                  <a:pt x="585197" y="529063"/>
                  <a:pt x="592214" y="522046"/>
                </a:cubicBezTo>
                <a:cubicBezTo>
                  <a:pt x="613265" y="512223"/>
                  <a:pt x="627999" y="491172"/>
                  <a:pt x="636420" y="458895"/>
                </a:cubicBezTo>
                <a:cubicBezTo>
                  <a:pt x="649050" y="418198"/>
                  <a:pt x="658873" y="383114"/>
                  <a:pt x="665890" y="353644"/>
                </a:cubicBezTo>
                <a:lnTo>
                  <a:pt x="680625" y="301018"/>
                </a:lnTo>
                <a:cubicBezTo>
                  <a:pt x="683432" y="289792"/>
                  <a:pt x="687993" y="274355"/>
                  <a:pt x="694308" y="254708"/>
                </a:cubicBezTo>
                <a:cubicBezTo>
                  <a:pt x="700623" y="235061"/>
                  <a:pt x="704482" y="218221"/>
                  <a:pt x="705885" y="204187"/>
                </a:cubicBezTo>
                <a:cubicBezTo>
                  <a:pt x="707289" y="195767"/>
                  <a:pt x="710095" y="176822"/>
                  <a:pt x="714306" y="147352"/>
                </a:cubicBezTo>
                <a:cubicBezTo>
                  <a:pt x="718515" y="117881"/>
                  <a:pt x="720621" y="89814"/>
                  <a:pt x="720621" y="63150"/>
                </a:cubicBezTo>
                <a:cubicBezTo>
                  <a:pt x="720621" y="51924"/>
                  <a:pt x="718515" y="39644"/>
                  <a:pt x="714306" y="26313"/>
                </a:cubicBezTo>
                <a:cubicBezTo>
                  <a:pt x="710095" y="12981"/>
                  <a:pt x="707289" y="4210"/>
                  <a:pt x="705885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6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8AF19AD-23FB-40D2-8FE2-08AD3D37AD4B}"/>
              </a:ext>
            </a:extLst>
          </p:cNvPr>
          <p:cNvSpPr txBox="1"/>
          <p:nvPr/>
        </p:nvSpPr>
        <p:spPr>
          <a:xfrm>
            <a:off x="5837827" y="2054763"/>
            <a:ext cx="1339136" cy="1215409"/>
          </a:xfrm>
          <a:custGeom>
            <a:avLst/>
            <a:gdLst/>
            <a:ahLst/>
            <a:cxnLst/>
            <a:rect l="l" t="t" r="r" b="b"/>
            <a:pathLst>
              <a:path w="1339136" h="1215409">
                <a:moveTo>
                  <a:pt x="442153" y="1036158"/>
                </a:moveTo>
                <a:cubicBezTo>
                  <a:pt x="438267" y="1040044"/>
                  <a:pt x="436324" y="1042959"/>
                  <a:pt x="436324" y="1044902"/>
                </a:cubicBezTo>
                <a:cubicBezTo>
                  <a:pt x="436324" y="1045873"/>
                  <a:pt x="436810" y="1046845"/>
                  <a:pt x="437781" y="1047816"/>
                </a:cubicBezTo>
                <a:cubicBezTo>
                  <a:pt x="438753" y="1048788"/>
                  <a:pt x="439724" y="1049760"/>
                  <a:pt x="440696" y="1050731"/>
                </a:cubicBezTo>
                <a:cubicBezTo>
                  <a:pt x="445554" y="1046845"/>
                  <a:pt x="447982" y="1043930"/>
                  <a:pt x="447982" y="1041987"/>
                </a:cubicBezTo>
                <a:close/>
                <a:moveTo>
                  <a:pt x="328482" y="833590"/>
                </a:moveTo>
                <a:cubicBezTo>
                  <a:pt x="308079" y="840390"/>
                  <a:pt x="287191" y="844762"/>
                  <a:pt x="265817" y="846706"/>
                </a:cubicBezTo>
                <a:cubicBezTo>
                  <a:pt x="244443" y="848649"/>
                  <a:pt x="217726" y="850106"/>
                  <a:pt x="185664" y="851078"/>
                </a:cubicBezTo>
                <a:lnTo>
                  <a:pt x="134657" y="853992"/>
                </a:lnTo>
                <a:cubicBezTo>
                  <a:pt x="136601" y="854964"/>
                  <a:pt x="139029" y="855935"/>
                  <a:pt x="141945" y="856907"/>
                </a:cubicBezTo>
                <a:cubicBezTo>
                  <a:pt x="144859" y="857878"/>
                  <a:pt x="148259" y="858364"/>
                  <a:pt x="152145" y="858364"/>
                </a:cubicBezTo>
                <a:lnTo>
                  <a:pt x="197322" y="858364"/>
                </a:lnTo>
                <a:cubicBezTo>
                  <a:pt x="235213" y="858364"/>
                  <a:pt x="263388" y="856421"/>
                  <a:pt x="281847" y="852535"/>
                </a:cubicBezTo>
                <a:lnTo>
                  <a:pt x="325567" y="840876"/>
                </a:lnTo>
                <a:lnTo>
                  <a:pt x="331396" y="837962"/>
                </a:lnTo>
                <a:cubicBezTo>
                  <a:pt x="330425" y="836990"/>
                  <a:pt x="329939" y="836018"/>
                  <a:pt x="329939" y="835047"/>
                </a:cubicBezTo>
                <a:cubicBezTo>
                  <a:pt x="329939" y="834075"/>
                  <a:pt x="329453" y="833590"/>
                  <a:pt x="328482" y="833590"/>
                </a:cubicBezTo>
                <a:close/>
                <a:moveTo>
                  <a:pt x="899389" y="719372"/>
                </a:moveTo>
                <a:cubicBezTo>
                  <a:pt x="898660" y="719250"/>
                  <a:pt x="897810" y="719433"/>
                  <a:pt x="896838" y="719918"/>
                </a:cubicBezTo>
                <a:lnTo>
                  <a:pt x="847289" y="725748"/>
                </a:lnTo>
                <a:cubicBezTo>
                  <a:pt x="802598" y="733520"/>
                  <a:pt x="768594" y="739835"/>
                  <a:pt x="745277" y="744693"/>
                </a:cubicBezTo>
                <a:lnTo>
                  <a:pt x="653465" y="763638"/>
                </a:lnTo>
                <a:cubicBezTo>
                  <a:pt x="596144" y="777240"/>
                  <a:pt x="557767" y="785984"/>
                  <a:pt x="538336" y="789870"/>
                </a:cubicBezTo>
                <a:lnTo>
                  <a:pt x="504818" y="797157"/>
                </a:lnTo>
                <a:cubicBezTo>
                  <a:pt x="502875" y="797157"/>
                  <a:pt x="500932" y="800071"/>
                  <a:pt x="498989" y="805901"/>
                </a:cubicBezTo>
                <a:cubicBezTo>
                  <a:pt x="499960" y="805901"/>
                  <a:pt x="500689" y="806144"/>
                  <a:pt x="501175" y="806629"/>
                </a:cubicBezTo>
                <a:cubicBezTo>
                  <a:pt x="501661" y="807115"/>
                  <a:pt x="502389" y="807358"/>
                  <a:pt x="503361" y="807358"/>
                </a:cubicBezTo>
                <a:cubicBezTo>
                  <a:pt x="518905" y="801529"/>
                  <a:pt x="537851" y="796185"/>
                  <a:pt x="560196" y="791327"/>
                </a:cubicBezTo>
                <a:cubicBezTo>
                  <a:pt x="568940" y="790356"/>
                  <a:pt x="588371" y="786469"/>
                  <a:pt x="618489" y="779669"/>
                </a:cubicBezTo>
                <a:lnTo>
                  <a:pt x="646178" y="775297"/>
                </a:lnTo>
                <a:cubicBezTo>
                  <a:pt x="676297" y="766553"/>
                  <a:pt x="696213" y="761209"/>
                  <a:pt x="705929" y="759266"/>
                </a:cubicBezTo>
                <a:lnTo>
                  <a:pt x="748191" y="750522"/>
                </a:lnTo>
                <a:lnTo>
                  <a:pt x="841460" y="735949"/>
                </a:lnTo>
                <a:lnTo>
                  <a:pt x="898296" y="728662"/>
                </a:lnTo>
                <a:cubicBezTo>
                  <a:pt x="899267" y="728662"/>
                  <a:pt x="900239" y="728177"/>
                  <a:pt x="901210" y="727205"/>
                </a:cubicBezTo>
                <a:cubicBezTo>
                  <a:pt x="902182" y="726233"/>
                  <a:pt x="903153" y="725262"/>
                  <a:pt x="904125" y="724290"/>
                </a:cubicBezTo>
                <a:cubicBezTo>
                  <a:pt x="903153" y="723319"/>
                  <a:pt x="902182" y="722104"/>
                  <a:pt x="901210" y="720647"/>
                </a:cubicBezTo>
                <a:cubicBezTo>
                  <a:pt x="900725" y="719918"/>
                  <a:pt x="900117" y="719493"/>
                  <a:pt x="899389" y="719372"/>
                </a:cubicBezTo>
                <a:close/>
                <a:moveTo>
                  <a:pt x="1102321" y="708260"/>
                </a:moveTo>
                <a:cubicBezTo>
                  <a:pt x="1101350" y="708260"/>
                  <a:pt x="1100378" y="708746"/>
                  <a:pt x="1099407" y="709717"/>
                </a:cubicBezTo>
                <a:cubicBezTo>
                  <a:pt x="1098435" y="710689"/>
                  <a:pt x="1097949" y="711660"/>
                  <a:pt x="1097949" y="712632"/>
                </a:cubicBezTo>
                <a:cubicBezTo>
                  <a:pt x="1097949" y="713603"/>
                  <a:pt x="1098678" y="714332"/>
                  <a:pt x="1100135" y="714818"/>
                </a:cubicBezTo>
                <a:cubicBezTo>
                  <a:pt x="1101593" y="715303"/>
                  <a:pt x="1102807" y="715546"/>
                  <a:pt x="1103779" y="715546"/>
                </a:cubicBezTo>
                <a:lnTo>
                  <a:pt x="1115437" y="714089"/>
                </a:lnTo>
                <a:lnTo>
                  <a:pt x="1115437" y="711174"/>
                </a:lnTo>
                <a:cubicBezTo>
                  <a:pt x="1109608" y="709231"/>
                  <a:pt x="1105236" y="708260"/>
                  <a:pt x="1102321" y="708260"/>
                </a:cubicBezTo>
                <a:close/>
                <a:moveTo>
                  <a:pt x="501903" y="577101"/>
                </a:moveTo>
                <a:cubicBezTo>
                  <a:pt x="502875" y="605276"/>
                  <a:pt x="503361" y="647538"/>
                  <a:pt x="503361" y="703888"/>
                </a:cubicBezTo>
                <a:cubicBezTo>
                  <a:pt x="561654" y="690286"/>
                  <a:pt x="604888" y="679599"/>
                  <a:pt x="633063" y="671827"/>
                </a:cubicBezTo>
                <a:cubicBezTo>
                  <a:pt x="632091" y="668912"/>
                  <a:pt x="630634" y="666483"/>
                  <a:pt x="628691" y="664540"/>
                </a:cubicBezTo>
                <a:cubicBezTo>
                  <a:pt x="624804" y="641223"/>
                  <a:pt x="622861" y="624221"/>
                  <a:pt x="622861" y="613534"/>
                </a:cubicBezTo>
                <a:cubicBezTo>
                  <a:pt x="621890" y="608676"/>
                  <a:pt x="620918" y="605761"/>
                  <a:pt x="619947" y="604790"/>
                </a:cubicBezTo>
                <a:cubicBezTo>
                  <a:pt x="618975" y="603818"/>
                  <a:pt x="615575" y="603818"/>
                  <a:pt x="609745" y="604790"/>
                </a:cubicBezTo>
                <a:lnTo>
                  <a:pt x="582056" y="607704"/>
                </a:lnTo>
                <a:cubicBezTo>
                  <a:pt x="587886" y="605761"/>
                  <a:pt x="594444" y="604304"/>
                  <a:pt x="601730" y="603332"/>
                </a:cubicBezTo>
                <a:cubicBezTo>
                  <a:pt x="609017" y="602361"/>
                  <a:pt x="615089" y="600904"/>
                  <a:pt x="619947" y="598960"/>
                </a:cubicBezTo>
                <a:cubicBezTo>
                  <a:pt x="618975" y="597989"/>
                  <a:pt x="617032" y="597503"/>
                  <a:pt x="614117" y="597503"/>
                </a:cubicBezTo>
                <a:cubicBezTo>
                  <a:pt x="606345" y="597503"/>
                  <a:pt x="598573" y="597989"/>
                  <a:pt x="590800" y="598960"/>
                </a:cubicBezTo>
                <a:cubicBezTo>
                  <a:pt x="583028" y="599932"/>
                  <a:pt x="575255" y="600418"/>
                  <a:pt x="567483" y="600418"/>
                </a:cubicBezTo>
                <a:cubicBezTo>
                  <a:pt x="555824" y="600418"/>
                  <a:pt x="543680" y="597989"/>
                  <a:pt x="531050" y="593131"/>
                </a:cubicBezTo>
                <a:cubicBezTo>
                  <a:pt x="523277" y="591188"/>
                  <a:pt x="513562" y="585844"/>
                  <a:pt x="501903" y="577101"/>
                </a:cubicBezTo>
                <a:close/>
                <a:moveTo>
                  <a:pt x="891009" y="520265"/>
                </a:moveTo>
                <a:cubicBezTo>
                  <a:pt x="882265" y="523179"/>
                  <a:pt x="873035" y="525608"/>
                  <a:pt x="863320" y="527552"/>
                </a:cubicBezTo>
                <a:cubicBezTo>
                  <a:pt x="853604" y="529495"/>
                  <a:pt x="843889" y="531924"/>
                  <a:pt x="834173" y="534838"/>
                </a:cubicBezTo>
                <a:cubicBezTo>
                  <a:pt x="822515" y="538724"/>
                  <a:pt x="790939" y="550383"/>
                  <a:pt x="739447" y="569814"/>
                </a:cubicBezTo>
                <a:cubicBezTo>
                  <a:pt x="733618" y="570785"/>
                  <a:pt x="730218" y="574672"/>
                  <a:pt x="729246" y="581473"/>
                </a:cubicBezTo>
                <a:lnTo>
                  <a:pt x="707386" y="661625"/>
                </a:lnTo>
                <a:lnTo>
                  <a:pt x="711758" y="661625"/>
                </a:lnTo>
                <a:lnTo>
                  <a:pt x="749649" y="654339"/>
                </a:lnTo>
                <a:cubicBezTo>
                  <a:pt x="767136" y="652396"/>
                  <a:pt x="779281" y="650453"/>
                  <a:pt x="786082" y="648509"/>
                </a:cubicBezTo>
                <a:cubicBezTo>
                  <a:pt x="813285" y="645595"/>
                  <a:pt x="840488" y="641223"/>
                  <a:pt x="867692" y="635393"/>
                </a:cubicBezTo>
                <a:cubicBezTo>
                  <a:pt x="877407" y="635393"/>
                  <a:pt x="887609" y="633450"/>
                  <a:pt x="898296" y="629564"/>
                </a:cubicBezTo>
                <a:cubicBezTo>
                  <a:pt x="899267" y="629564"/>
                  <a:pt x="900482" y="628836"/>
                  <a:pt x="901939" y="627378"/>
                </a:cubicBezTo>
                <a:cubicBezTo>
                  <a:pt x="903396" y="625921"/>
                  <a:pt x="904125" y="624221"/>
                  <a:pt x="904125" y="622278"/>
                </a:cubicBezTo>
                <a:lnTo>
                  <a:pt x="902668" y="604790"/>
                </a:lnTo>
                <a:lnTo>
                  <a:pt x="899753" y="529009"/>
                </a:lnTo>
                <a:cubicBezTo>
                  <a:pt x="899753" y="525123"/>
                  <a:pt x="899267" y="522694"/>
                  <a:pt x="898296" y="521722"/>
                </a:cubicBezTo>
                <a:cubicBezTo>
                  <a:pt x="897324" y="520751"/>
                  <a:pt x="894895" y="520265"/>
                  <a:pt x="891009" y="520265"/>
                </a:cubicBezTo>
                <a:close/>
                <a:moveTo>
                  <a:pt x="893924" y="508606"/>
                </a:moveTo>
                <a:lnTo>
                  <a:pt x="879351" y="512978"/>
                </a:lnTo>
                <a:lnTo>
                  <a:pt x="844375" y="520265"/>
                </a:lnTo>
                <a:lnTo>
                  <a:pt x="775880" y="549411"/>
                </a:lnTo>
                <a:cubicBezTo>
                  <a:pt x="768108" y="551354"/>
                  <a:pt x="760336" y="553298"/>
                  <a:pt x="752563" y="555241"/>
                </a:cubicBezTo>
                <a:cubicBezTo>
                  <a:pt x="744791" y="557184"/>
                  <a:pt x="737990" y="559127"/>
                  <a:pt x="732161" y="561070"/>
                </a:cubicBezTo>
                <a:lnTo>
                  <a:pt x="733618" y="565442"/>
                </a:lnTo>
                <a:cubicBezTo>
                  <a:pt x="736533" y="565442"/>
                  <a:pt x="738961" y="564470"/>
                  <a:pt x="740905" y="562527"/>
                </a:cubicBezTo>
                <a:cubicBezTo>
                  <a:pt x="749649" y="559613"/>
                  <a:pt x="769565" y="552812"/>
                  <a:pt x="800655" y="542125"/>
                </a:cubicBezTo>
                <a:cubicBezTo>
                  <a:pt x="807456" y="540182"/>
                  <a:pt x="815714" y="537753"/>
                  <a:pt x="825429" y="534838"/>
                </a:cubicBezTo>
                <a:cubicBezTo>
                  <a:pt x="835145" y="531924"/>
                  <a:pt x="846318" y="528037"/>
                  <a:pt x="858948" y="523179"/>
                </a:cubicBezTo>
                <a:lnTo>
                  <a:pt x="896838" y="514435"/>
                </a:lnTo>
                <a:cubicBezTo>
                  <a:pt x="898781" y="514435"/>
                  <a:pt x="899753" y="512978"/>
                  <a:pt x="899753" y="510064"/>
                </a:cubicBezTo>
                <a:close/>
                <a:moveTo>
                  <a:pt x="630148" y="380362"/>
                </a:moveTo>
                <a:lnTo>
                  <a:pt x="619947" y="384734"/>
                </a:lnTo>
                <a:lnTo>
                  <a:pt x="603916" y="392020"/>
                </a:lnTo>
                <a:cubicBezTo>
                  <a:pt x="595172" y="395906"/>
                  <a:pt x="575741" y="407079"/>
                  <a:pt x="545623" y="425539"/>
                </a:cubicBezTo>
                <a:lnTo>
                  <a:pt x="517934" y="443027"/>
                </a:lnTo>
                <a:cubicBezTo>
                  <a:pt x="504332" y="450799"/>
                  <a:pt x="497531" y="460514"/>
                  <a:pt x="497531" y="472173"/>
                </a:cubicBezTo>
                <a:cubicBezTo>
                  <a:pt x="497531" y="476059"/>
                  <a:pt x="498017" y="479460"/>
                  <a:pt x="498989" y="482375"/>
                </a:cubicBezTo>
                <a:cubicBezTo>
                  <a:pt x="500932" y="490147"/>
                  <a:pt x="501903" y="503263"/>
                  <a:pt x="501903" y="521722"/>
                </a:cubicBezTo>
                <a:lnTo>
                  <a:pt x="501903" y="534838"/>
                </a:lnTo>
                <a:lnTo>
                  <a:pt x="501903" y="571271"/>
                </a:lnTo>
                <a:cubicBezTo>
                  <a:pt x="504818" y="569328"/>
                  <a:pt x="508704" y="567628"/>
                  <a:pt x="513562" y="566171"/>
                </a:cubicBezTo>
                <a:cubicBezTo>
                  <a:pt x="518420" y="564713"/>
                  <a:pt x="522306" y="563013"/>
                  <a:pt x="525221" y="561070"/>
                </a:cubicBezTo>
                <a:cubicBezTo>
                  <a:pt x="526192" y="560099"/>
                  <a:pt x="527649" y="559613"/>
                  <a:pt x="529593" y="559613"/>
                </a:cubicBezTo>
                <a:lnTo>
                  <a:pt x="560196" y="545039"/>
                </a:lnTo>
                <a:lnTo>
                  <a:pt x="603916" y="527552"/>
                </a:lnTo>
                <a:cubicBezTo>
                  <a:pt x="616546" y="521722"/>
                  <a:pt x="622861" y="513950"/>
                  <a:pt x="622861" y="504234"/>
                </a:cubicBezTo>
                <a:lnTo>
                  <a:pt x="622861" y="501320"/>
                </a:lnTo>
                <a:lnTo>
                  <a:pt x="624319" y="472173"/>
                </a:lnTo>
                <a:lnTo>
                  <a:pt x="630148" y="399307"/>
                </a:lnTo>
                <a:close/>
                <a:moveTo>
                  <a:pt x="870880" y="327534"/>
                </a:moveTo>
                <a:cubicBezTo>
                  <a:pt x="870455" y="327534"/>
                  <a:pt x="870364" y="327655"/>
                  <a:pt x="870607" y="327898"/>
                </a:cubicBezTo>
                <a:lnTo>
                  <a:pt x="845832" y="329355"/>
                </a:lnTo>
                <a:cubicBezTo>
                  <a:pt x="842917" y="330327"/>
                  <a:pt x="840003" y="330570"/>
                  <a:pt x="837088" y="330084"/>
                </a:cubicBezTo>
                <a:cubicBezTo>
                  <a:pt x="834173" y="329598"/>
                  <a:pt x="831259" y="329841"/>
                  <a:pt x="828344" y="330813"/>
                </a:cubicBezTo>
                <a:cubicBezTo>
                  <a:pt x="805027" y="333727"/>
                  <a:pt x="778795" y="338099"/>
                  <a:pt x="749649" y="343928"/>
                </a:cubicBezTo>
                <a:lnTo>
                  <a:pt x="726331" y="349758"/>
                </a:lnTo>
                <a:cubicBezTo>
                  <a:pt x="728274" y="350729"/>
                  <a:pt x="729246" y="351701"/>
                  <a:pt x="729246" y="352673"/>
                </a:cubicBezTo>
                <a:cubicBezTo>
                  <a:pt x="745762" y="348786"/>
                  <a:pt x="759364" y="346357"/>
                  <a:pt x="770051" y="345386"/>
                </a:cubicBezTo>
                <a:lnTo>
                  <a:pt x="770051" y="346843"/>
                </a:lnTo>
                <a:cubicBezTo>
                  <a:pt x="750620" y="351701"/>
                  <a:pt x="737504" y="355101"/>
                  <a:pt x="730703" y="357045"/>
                </a:cubicBezTo>
                <a:lnTo>
                  <a:pt x="735075" y="469258"/>
                </a:lnTo>
                <a:cubicBezTo>
                  <a:pt x="743819" y="466344"/>
                  <a:pt x="762764" y="460514"/>
                  <a:pt x="791911" y="451771"/>
                </a:cubicBezTo>
                <a:lnTo>
                  <a:pt x="821057" y="444484"/>
                </a:lnTo>
                <a:lnTo>
                  <a:pt x="771508" y="408051"/>
                </a:lnTo>
                <a:cubicBezTo>
                  <a:pt x="775395" y="409022"/>
                  <a:pt x="785110" y="413394"/>
                  <a:pt x="800655" y="421167"/>
                </a:cubicBezTo>
                <a:cubicBezTo>
                  <a:pt x="805513" y="423110"/>
                  <a:pt x="812799" y="425539"/>
                  <a:pt x="822515" y="428453"/>
                </a:cubicBezTo>
                <a:cubicBezTo>
                  <a:pt x="832230" y="431368"/>
                  <a:pt x="840974" y="433311"/>
                  <a:pt x="848747" y="434283"/>
                </a:cubicBezTo>
                <a:cubicBezTo>
                  <a:pt x="864291" y="438169"/>
                  <a:pt x="874979" y="440112"/>
                  <a:pt x="880808" y="440112"/>
                </a:cubicBezTo>
                <a:lnTo>
                  <a:pt x="886637" y="440112"/>
                </a:lnTo>
                <a:cubicBezTo>
                  <a:pt x="887609" y="440112"/>
                  <a:pt x="889795" y="439383"/>
                  <a:pt x="893195" y="437926"/>
                </a:cubicBezTo>
                <a:cubicBezTo>
                  <a:pt x="896595" y="436469"/>
                  <a:pt x="898296" y="434769"/>
                  <a:pt x="898296" y="432825"/>
                </a:cubicBezTo>
                <a:lnTo>
                  <a:pt x="898296" y="428453"/>
                </a:lnTo>
                <a:cubicBezTo>
                  <a:pt x="897324" y="425539"/>
                  <a:pt x="896838" y="421652"/>
                  <a:pt x="896838" y="416795"/>
                </a:cubicBezTo>
                <a:cubicBezTo>
                  <a:pt x="896838" y="409994"/>
                  <a:pt x="896838" y="399307"/>
                  <a:pt x="896838" y="384734"/>
                </a:cubicBezTo>
                <a:cubicBezTo>
                  <a:pt x="896838" y="370160"/>
                  <a:pt x="894895" y="357530"/>
                  <a:pt x="891009" y="346843"/>
                </a:cubicBezTo>
                <a:cubicBezTo>
                  <a:pt x="888094" y="342957"/>
                  <a:pt x="883237" y="341014"/>
                  <a:pt x="876436" y="341014"/>
                </a:cubicBezTo>
                <a:lnTo>
                  <a:pt x="826887" y="341014"/>
                </a:lnTo>
                <a:cubicBezTo>
                  <a:pt x="821057" y="341014"/>
                  <a:pt x="817171" y="341500"/>
                  <a:pt x="815228" y="342471"/>
                </a:cubicBezTo>
                <a:lnTo>
                  <a:pt x="777338" y="346843"/>
                </a:lnTo>
                <a:lnTo>
                  <a:pt x="775880" y="343928"/>
                </a:lnTo>
                <a:cubicBezTo>
                  <a:pt x="795311" y="340042"/>
                  <a:pt x="816686" y="337613"/>
                  <a:pt x="840003" y="336642"/>
                </a:cubicBezTo>
                <a:cubicBezTo>
                  <a:pt x="863320" y="335670"/>
                  <a:pt x="877893" y="335184"/>
                  <a:pt x="883722" y="335184"/>
                </a:cubicBezTo>
                <a:lnTo>
                  <a:pt x="883722" y="330813"/>
                </a:lnTo>
                <a:cubicBezTo>
                  <a:pt x="876436" y="328627"/>
                  <a:pt x="872155" y="327534"/>
                  <a:pt x="870880" y="327534"/>
                </a:cubicBezTo>
                <a:close/>
                <a:moveTo>
                  <a:pt x="873521" y="106385"/>
                </a:moveTo>
                <a:cubicBezTo>
                  <a:pt x="868663" y="106385"/>
                  <a:pt x="864777" y="106870"/>
                  <a:pt x="861863" y="107842"/>
                </a:cubicBezTo>
                <a:cubicBezTo>
                  <a:pt x="849232" y="108814"/>
                  <a:pt x="835631" y="112699"/>
                  <a:pt x="821057" y="119500"/>
                </a:cubicBezTo>
                <a:lnTo>
                  <a:pt x="788996" y="125330"/>
                </a:lnTo>
                <a:cubicBezTo>
                  <a:pt x="774423" y="128244"/>
                  <a:pt x="753535" y="133588"/>
                  <a:pt x="726331" y="141360"/>
                </a:cubicBezTo>
                <a:lnTo>
                  <a:pt x="689898" y="148647"/>
                </a:lnTo>
                <a:cubicBezTo>
                  <a:pt x="686984" y="149618"/>
                  <a:pt x="667067" y="153991"/>
                  <a:pt x="630148" y="161763"/>
                </a:cubicBezTo>
                <a:cubicBezTo>
                  <a:pt x="618489" y="164677"/>
                  <a:pt x="600516" y="167106"/>
                  <a:pt x="576227" y="169049"/>
                </a:cubicBezTo>
                <a:cubicBezTo>
                  <a:pt x="573312" y="169049"/>
                  <a:pt x="570641" y="169535"/>
                  <a:pt x="568212" y="170507"/>
                </a:cubicBezTo>
                <a:cubicBezTo>
                  <a:pt x="565783" y="171478"/>
                  <a:pt x="563597" y="172450"/>
                  <a:pt x="561654" y="173421"/>
                </a:cubicBezTo>
                <a:cubicBezTo>
                  <a:pt x="561654" y="173421"/>
                  <a:pt x="561897" y="173664"/>
                  <a:pt x="562382" y="174150"/>
                </a:cubicBezTo>
                <a:cubicBezTo>
                  <a:pt x="562868" y="174636"/>
                  <a:pt x="563111" y="174879"/>
                  <a:pt x="563111" y="174879"/>
                </a:cubicBezTo>
                <a:lnTo>
                  <a:pt x="614117" y="171964"/>
                </a:lnTo>
                <a:cubicBezTo>
                  <a:pt x="630634" y="169049"/>
                  <a:pt x="655408" y="163706"/>
                  <a:pt x="688441" y="155934"/>
                </a:cubicBezTo>
                <a:lnTo>
                  <a:pt x="806484" y="128244"/>
                </a:lnTo>
                <a:cubicBezTo>
                  <a:pt x="840488" y="121443"/>
                  <a:pt x="861863" y="116586"/>
                  <a:pt x="870607" y="113671"/>
                </a:cubicBezTo>
                <a:lnTo>
                  <a:pt x="891009" y="109299"/>
                </a:lnTo>
                <a:lnTo>
                  <a:pt x="891009" y="107842"/>
                </a:lnTo>
                <a:cubicBezTo>
                  <a:pt x="886151" y="106870"/>
                  <a:pt x="880322" y="106385"/>
                  <a:pt x="873521" y="106385"/>
                </a:cubicBezTo>
                <a:close/>
                <a:moveTo>
                  <a:pt x="978449" y="0"/>
                </a:moveTo>
                <a:cubicBezTo>
                  <a:pt x="986221" y="0"/>
                  <a:pt x="992050" y="2429"/>
                  <a:pt x="995936" y="7286"/>
                </a:cubicBezTo>
                <a:cubicBezTo>
                  <a:pt x="997880" y="8258"/>
                  <a:pt x="997880" y="10687"/>
                  <a:pt x="995936" y="14573"/>
                </a:cubicBezTo>
                <a:cubicBezTo>
                  <a:pt x="993993" y="18459"/>
                  <a:pt x="993022" y="20888"/>
                  <a:pt x="993022" y="21860"/>
                </a:cubicBezTo>
                <a:cubicBezTo>
                  <a:pt x="991079" y="24774"/>
                  <a:pt x="988650" y="28661"/>
                  <a:pt x="985735" y="33518"/>
                </a:cubicBezTo>
                <a:cubicBezTo>
                  <a:pt x="982821" y="38376"/>
                  <a:pt x="979420" y="43719"/>
                  <a:pt x="975534" y="49549"/>
                </a:cubicBezTo>
                <a:cubicBezTo>
                  <a:pt x="975534" y="50520"/>
                  <a:pt x="975291" y="51735"/>
                  <a:pt x="974805" y="53192"/>
                </a:cubicBezTo>
                <a:cubicBezTo>
                  <a:pt x="974320" y="54650"/>
                  <a:pt x="973105" y="56350"/>
                  <a:pt x="971162" y="58293"/>
                </a:cubicBezTo>
                <a:cubicBezTo>
                  <a:pt x="961446" y="64122"/>
                  <a:pt x="954646" y="72866"/>
                  <a:pt x="950759" y="84525"/>
                </a:cubicBezTo>
                <a:cubicBezTo>
                  <a:pt x="947845" y="88411"/>
                  <a:pt x="941530" y="91325"/>
                  <a:pt x="931814" y="93269"/>
                </a:cubicBezTo>
                <a:cubicBezTo>
                  <a:pt x="927928" y="94240"/>
                  <a:pt x="915298" y="97641"/>
                  <a:pt x="893924" y="103470"/>
                </a:cubicBezTo>
                <a:cubicBezTo>
                  <a:pt x="895867" y="105413"/>
                  <a:pt x="900239" y="106385"/>
                  <a:pt x="907040" y="106385"/>
                </a:cubicBezTo>
                <a:lnTo>
                  <a:pt x="917241" y="106385"/>
                </a:lnTo>
                <a:lnTo>
                  <a:pt x="924528" y="107842"/>
                </a:lnTo>
                <a:cubicBezTo>
                  <a:pt x="922585" y="109785"/>
                  <a:pt x="920641" y="110756"/>
                  <a:pt x="918698" y="110756"/>
                </a:cubicBezTo>
                <a:cubicBezTo>
                  <a:pt x="906068" y="112699"/>
                  <a:pt x="897810" y="114643"/>
                  <a:pt x="893924" y="116586"/>
                </a:cubicBezTo>
                <a:lnTo>
                  <a:pt x="809399" y="135531"/>
                </a:lnTo>
                <a:lnTo>
                  <a:pt x="730703" y="151562"/>
                </a:lnTo>
                <a:cubicBezTo>
                  <a:pt x="714187" y="154476"/>
                  <a:pt x="690384" y="159820"/>
                  <a:pt x="659294" y="167592"/>
                </a:cubicBezTo>
                <a:cubicBezTo>
                  <a:pt x="651522" y="169535"/>
                  <a:pt x="642049" y="171235"/>
                  <a:pt x="630877" y="172693"/>
                </a:cubicBezTo>
                <a:cubicBezTo>
                  <a:pt x="619704" y="174150"/>
                  <a:pt x="611203" y="175365"/>
                  <a:pt x="605373" y="176336"/>
                </a:cubicBezTo>
                <a:cubicBezTo>
                  <a:pt x="600516" y="177308"/>
                  <a:pt x="594201" y="177793"/>
                  <a:pt x="586428" y="177793"/>
                </a:cubicBezTo>
                <a:cubicBezTo>
                  <a:pt x="578656" y="177793"/>
                  <a:pt x="569912" y="178765"/>
                  <a:pt x="560196" y="180708"/>
                </a:cubicBezTo>
                <a:cubicBezTo>
                  <a:pt x="557282" y="180708"/>
                  <a:pt x="554124" y="181437"/>
                  <a:pt x="550724" y="182894"/>
                </a:cubicBezTo>
                <a:cubicBezTo>
                  <a:pt x="547323" y="184352"/>
                  <a:pt x="544652" y="185566"/>
                  <a:pt x="542708" y="186538"/>
                </a:cubicBezTo>
                <a:cubicBezTo>
                  <a:pt x="541737" y="187509"/>
                  <a:pt x="533479" y="194310"/>
                  <a:pt x="517934" y="206940"/>
                </a:cubicBezTo>
                <a:cubicBezTo>
                  <a:pt x="508218" y="215684"/>
                  <a:pt x="499475" y="231229"/>
                  <a:pt x="491702" y="253574"/>
                </a:cubicBezTo>
                <a:cubicBezTo>
                  <a:pt x="489759" y="260375"/>
                  <a:pt x="487816" y="266933"/>
                  <a:pt x="485873" y="273248"/>
                </a:cubicBezTo>
                <a:cubicBezTo>
                  <a:pt x="483930" y="279563"/>
                  <a:pt x="481987" y="286121"/>
                  <a:pt x="480044" y="292922"/>
                </a:cubicBezTo>
                <a:cubicBezTo>
                  <a:pt x="479072" y="296808"/>
                  <a:pt x="478586" y="303609"/>
                  <a:pt x="478586" y="313325"/>
                </a:cubicBezTo>
                <a:lnTo>
                  <a:pt x="478586" y="320611"/>
                </a:lnTo>
                <a:lnTo>
                  <a:pt x="484415" y="378904"/>
                </a:lnTo>
                <a:cubicBezTo>
                  <a:pt x="485387" y="387648"/>
                  <a:pt x="487816" y="401736"/>
                  <a:pt x="491702" y="421167"/>
                </a:cubicBezTo>
                <a:cubicBezTo>
                  <a:pt x="494617" y="418252"/>
                  <a:pt x="497774" y="415823"/>
                  <a:pt x="501175" y="413880"/>
                </a:cubicBezTo>
                <a:cubicBezTo>
                  <a:pt x="504575" y="411937"/>
                  <a:pt x="507733" y="409994"/>
                  <a:pt x="510647" y="408051"/>
                </a:cubicBezTo>
                <a:cubicBezTo>
                  <a:pt x="525221" y="392506"/>
                  <a:pt x="542223" y="377204"/>
                  <a:pt x="561654" y="362145"/>
                </a:cubicBezTo>
                <a:cubicBezTo>
                  <a:pt x="581085" y="347086"/>
                  <a:pt x="593715" y="337613"/>
                  <a:pt x="599544" y="333727"/>
                </a:cubicBezTo>
                <a:cubicBezTo>
                  <a:pt x="603430" y="330813"/>
                  <a:pt x="608531" y="327898"/>
                  <a:pt x="614846" y="324983"/>
                </a:cubicBezTo>
                <a:cubicBezTo>
                  <a:pt x="621161" y="322069"/>
                  <a:pt x="625776" y="320125"/>
                  <a:pt x="628691" y="319154"/>
                </a:cubicBezTo>
                <a:cubicBezTo>
                  <a:pt x="633548" y="318182"/>
                  <a:pt x="636949" y="315753"/>
                  <a:pt x="638892" y="311867"/>
                </a:cubicBezTo>
                <a:cubicBezTo>
                  <a:pt x="640835" y="307981"/>
                  <a:pt x="641807" y="304095"/>
                  <a:pt x="641807" y="300209"/>
                </a:cubicBezTo>
                <a:cubicBezTo>
                  <a:pt x="642778" y="297294"/>
                  <a:pt x="643264" y="294137"/>
                  <a:pt x="643264" y="290736"/>
                </a:cubicBezTo>
                <a:cubicBezTo>
                  <a:pt x="643264" y="287336"/>
                  <a:pt x="643750" y="284178"/>
                  <a:pt x="644721" y="281264"/>
                </a:cubicBezTo>
                <a:cubicBezTo>
                  <a:pt x="646664" y="257946"/>
                  <a:pt x="647636" y="240944"/>
                  <a:pt x="647636" y="230257"/>
                </a:cubicBezTo>
                <a:cubicBezTo>
                  <a:pt x="647636" y="224428"/>
                  <a:pt x="649579" y="219327"/>
                  <a:pt x="653465" y="214955"/>
                </a:cubicBezTo>
                <a:cubicBezTo>
                  <a:pt x="657351" y="210583"/>
                  <a:pt x="662209" y="208397"/>
                  <a:pt x="668038" y="208397"/>
                </a:cubicBezTo>
                <a:lnTo>
                  <a:pt x="675325" y="209855"/>
                </a:lnTo>
                <a:cubicBezTo>
                  <a:pt x="676297" y="209855"/>
                  <a:pt x="677268" y="210583"/>
                  <a:pt x="678240" y="212041"/>
                </a:cubicBezTo>
                <a:cubicBezTo>
                  <a:pt x="679211" y="213498"/>
                  <a:pt x="680183" y="214712"/>
                  <a:pt x="681154" y="215684"/>
                </a:cubicBezTo>
                <a:cubicBezTo>
                  <a:pt x="693784" y="231229"/>
                  <a:pt x="702528" y="249202"/>
                  <a:pt x="707386" y="269605"/>
                </a:cubicBezTo>
                <a:lnTo>
                  <a:pt x="708843" y="278349"/>
                </a:lnTo>
                <a:cubicBezTo>
                  <a:pt x="709815" y="281264"/>
                  <a:pt x="711029" y="283449"/>
                  <a:pt x="712487" y="284907"/>
                </a:cubicBezTo>
                <a:cubicBezTo>
                  <a:pt x="713944" y="286364"/>
                  <a:pt x="716130" y="287093"/>
                  <a:pt x="719045" y="287093"/>
                </a:cubicBezTo>
                <a:lnTo>
                  <a:pt x="726331" y="287093"/>
                </a:lnTo>
                <a:lnTo>
                  <a:pt x="783167" y="282721"/>
                </a:lnTo>
                <a:lnTo>
                  <a:pt x="810856" y="278349"/>
                </a:lnTo>
                <a:cubicBezTo>
                  <a:pt x="826401" y="274463"/>
                  <a:pt x="843646" y="271791"/>
                  <a:pt x="862591" y="270334"/>
                </a:cubicBezTo>
                <a:cubicBezTo>
                  <a:pt x="881537" y="268876"/>
                  <a:pt x="893924" y="267662"/>
                  <a:pt x="899753" y="266690"/>
                </a:cubicBezTo>
                <a:cubicBezTo>
                  <a:pt x="932786" y="264747"/>
                  <a:pt x="958046" y="263776"/>
                  <a:pt x="975534" y="263776"/>
                </a:cubicBezTo>
                <a:cubicBezTo>
                  <a:pt x="978449" y="263776"/>
                  <a:pt x="985492" y="264261"/>
                  <a:pt x="996665" y="265233"/>
                </a:cubicBezTo>
                <a:cubicBezTo>
                  <a:pt x="1007838" y="266204"/>
                  <a:pt x="1018768" y="268633"/>
                  <a:pt x="1029455" y="272520"/>
                </a:cubicBezTo>
                <a:cubicBezTo>
                  <a:pt x="1044028" y="278349"/>
                  <a:pt x="1054229" y="287093"/>
                  <a:pt x="1060059" y="298751"/>
                </a:cubicBezTo>
                <a:cubicBezTo>
                  <a:pt x="1075604" y="337613"/>
                  <a:pt x="1084348" y="367731"/>
                  <a:pt x="1086291" y="389106"/>
                </a:cubicBezTo>
                <a:cubicBezTo>
                  <a:pt x="1087262" y="407565"/>
                  <a:pt x="1089691" y="435254"/>
                  <a:pt x="1093577" y="472173"/>
                </a:cubicBezTo>
                <a:lnTo>
                  <a:pt x="1095035" y="543582"/>
                </a:lnTo>
                <a:cubicBezTo>
                  <a:pt x="1096006" y="549411"/>
                  <a:pt x="1096492" y="557184"/>
                  <a:pt x="1096492" y="566899"/>
                </a:cubicBezTo>
                <a:lnTo>
                  <a:pt x="1095035" y="612076"/>
                </a:lnTo>
                <a:cubicBezTo>
                  <a:pt x="1099892" y="614019"/>
                  <a:pt x="1103050" y="614505"/>
                  <a:pt x="1104507" y="613534"/>
                </a:cubicBezTo>
                <a:cubicBezTo>
                  <a:pt x="1105964" y="612562"/>
                  <a:pt x="1107179" y="610133"/>
                  <a:pt x="1108150" y="606247"/>
                </a:cubicBezTo>
                <a:cubicBezTo>
                  <a:pt x="1115923" y="588759"/>
                  <a:pt x="1121266" y="571757"/>
                  <a:pt x="1124181" y="555241"/>
                </a:cubicBezTo>
                <a:cubicBezTo>
                  <a:pt x="1125153" y="548440"/>
                  <a:pt x="1126610" y="541396"/>
                  <a:pt x="1128553" y="534110"/>
                </a:cubicBezTo>
                <a:cubicBezTo>
                  <a:pt x="1130496" y="526823"/>
                  <a:pt x="1131953" y="519779"/>
                  <a:pt x="1132925" y="512978"/>
                </a:cubicBezTo>
                <a:cubicBezTo>
                  <a:pt x="1135840" y="485775"/>
                  <a:pt x="1137297" y="471687"/>
                  <a:pt x="1137297" y="470716"/>
                </a:cubicBezTo>
                <a:lnTo>
                  <a:pt x="1141669" y="486746"/>
                </a:lnTo>
                <a:lnTo>
                  <a:pt x="1141669" y="495490"/>
                </a:lnTo>
                <a:cubicBezTo>
                  <a:pt x="1147498" y="519779"/>
                  <a:pt x="1156242" y="543096"/>
                  <a:pt x="1167901" y="565442"/>
                </a:cubicBezTo>
                <a:cubicBezTo>
                  <a:pt x="1171787" y="575157"/>
                  <a:pt x="1180045" y="583416"/>
                  <a:pt x="1192675" y="590216"/>
                </a:cubicBezTo>
                <a:cubicBezTo>
                  <a:pt x="1196562" y="594103"/>
                  <a:pt x="1201662" y="598232"/>
                  <a:pt x="1207977" y="602604"/>
                </a:cubicBezTo>
                <a:cubicBezTo>
                  <a:pt x="1214292" y="606976"/>
                  <a:pt x="1218907" y="611105"/>
                  <a:pt x="1221822" y="614991"/>
                </a:cubicBezTo>
                <a:cubicBezTo>
                  <a:pt x="1228623" y="620820"/>
                  <a:pt x="1238095" y="624464"/>
                  <a:pt x="1250240" y="625921"/>
                </a:cubicBezTo>
                <a:cubicBezTo>
                  <a:pt x="1262384" y="627378"/>
                  <a:pt x="1270399" y="628593"/>
                  <a:pt x="1274286" y="629564"/>
                </a:cubicBezTo>
                <a:lnTo>
                  <a:pt x="1283029" y="629564"/>
                </a:lnTo>
                <a:lnTo>
                  <a:pt x="1288859" y="635393"/>
                </a:lnTo>
                <a:cubicBezTo>
                  <a:pt x="1294688" y="638308"/>
                  <a:pt x="1299546" y="641709"/>
                  <a:pt x="1303432" y="645595"/>
                </a:cubicBezTo>
                <a:lnTo>
                  <a:pt x="1336950" y="668912"/>
                </a:lnTo>
                <a:cubicBezTo>
                  <a:pt x="1339865" y="671827"/>
                  <a:pt x="1339865" y="677170"/>
                  <a:pt x="1336950" y="684943"/>
                </a:cubicBezTo>
                <a:cubicBezTo>
                  <a:pt x="1334036" y="691743"/>
                  <a:pt x="1330150" y="697573"/>
                  <a:pt x="1325292" y="702431"/>
                </a:cubicBezTo>
                <a:cubicBezTo>
                  <a:pt x="1319463" y="712146"/>
                  <a:pt x="1316062" y="719433"/>
                  <a:pt x="1315091" y="724290"/>
                </a:cubicBezTo>
                <a:lnTo>
                  <a:pt x="1312176" y="725748"/>
                </a:lnTo>
                <a:cubicBezTo>
                  <a:pt x="1307318" y="726719"/>
                  <a:pt x="1303432" y="729148"/>
                  <a:pt x="1300517" y="733034"/>
                </a:cubicBezTo>
                <a:cubicBezTo>
                  <a:pt x="1297603" y="736920"/>
                  <a:pt x="1295660" y="740807"/>
                  <a:pt x="1294688" y="744693"/>
                </a:cubicBezTo>
                <a:cubicBezTo>
                  <a:pt x="1287887" y="756352"/>
                  <a:pt x="1278658" y="762181"/>
                  <a:pt x="1266999" y="762181"/>
                </a:cubicBezTo>
                <a:lnTo>
                  <a:pt x="1264084" y="762181"/>
                </a:lnTo>
                <a:cubicBezTo>
                  <a:pt x="1261170" y="760238"/>
                  <a:pt x="1256798" y="759266"/>
                  <a:pt x="1250968" y="759266"/>
                </a:cubicBezTo>
                <a:cubicBezTo>
                  <a:pt x="1250968" y="759266"/>
                  <a:pt x="1250725" y="759509"/>
                  <a:pt x="1250240" y="759995"/>
                </a:cubicBezTo>
                <a:cubicBezTo>
                  <a:pt x="1249754" y="760481"/>
                  <a:pt x="1249511" y="761209"/>
                  <a:pt x="1249511" y="762181"/>
                </a:cubicBezTo>
                <a:lnTo>
                  <a:pt x="1258255" y="769467"/>
                </a:lnTo>
                <a:cubicBezTo>
                  <a:pt x="1260198" y="769467"/>
                  <a:pt x="1262141" y="771896"/>
                  <a:pt x="1264084" y="776754"/>
                </a:cubicBezTo>
                <a:lnTo>
                  <a:pt x="1262627" y="778211"/>
                </a:lnTo>
                <a:cubicBezTo>
                  <a:pt x="1260684" y="777240"/>
                  <a:pt x="1258498" y="776754"/>
                  <a:pt x="1256069" y="776754"/>
                </a:cubicBezTo>
                <a:cubicBezTo>
                  <a:pt x="1253640" y="776754"/>
                  <a:pt x="1251454" y="776268"/>
                  <a:pt x="1249511" y="775297"/>
                </a:cubicBezTo>
                <a:cubicBezTo>
                  <a:pt x="1242710" y="770439"/>
                  <a:pt x="1233480" y="766796"/>
                  <a:pt x="1221822" y="764367"/>
                </a:cubicBezTo>
                <a:cubicBezTo>
                  <a:pt x="1210163" y="761938"/>
                  <a:pt x="1200934" y="759266"/>
                  <a:pt x="1194133" y="756352"/>
                </a:cubicBezTo>
                <a:cubicBezTo>
                  <a:pt x="1189275" y="753437"/>
                  <a:pt x="1184660" y="750522"/>
                  <a:pt x="1180288" y="747607"/>
                </a:cubicBezTo>
                <a:cubicBezTo>
                  <a:pt x="1175916" y="744693"/>
                  <a:pt x="1170815" y="742264"/>
                  <a:pt x="1164986" y="740321"/>
                </a:cubicBezTo>
                <a:cubicBezTo>
                  <a:pt x="1159157" y="736435"/>
                  <a:pt x="1145555" y="729148"/>
                  <a:pt x="1124181" y="718461"/>
                </a:cubicBezTo>
                <a:cubicBezTo>
                  <a:pt x="1117380" y="718461"/>
                  <a:pt x="1109122" y="720890"/>
                  <a:pt x="1099407" y="725748"/>
                </a:cubicBezTo>
                <a:lnTo>
                  <a:pt x="1097949" y="725748"/>
                </a:lnTo>
                <a:lnTo>
                  <a:pt x="1097949" y="768010"/>
                </a:lnTo>
                <a:cubicBezTo>
                  <a:pt x="1097949" y="777726"/>
                  <a:pt x="1097463" y="786955"/>
                  <a:pt x="1096492" y="795699"/>
                </a:cubicBezTo>
                <a:cubicBezTo>
                  <a:pt x="1095520" y="804443"/>
                  <a:pt x="1095035" y="813187"/>
                  <a:pt x="1095035" y="821931"/>
                </a:cubicBezTo>
                <a:lnTo>
                  <a:pt x="1095035" y="897712"/>
                </a:lnTo>
                <a:cubicBezTo>
                  <a:pt x="1095035" y="923944"/>
                  <a:pt x="1096006" y="943375"/>
                  <a:pt x="1097949" y="956005"/>
                </a:cubicBezTo>
                <a:lnTo>
                  <a:pt x="1103779" y="1050731"/>
                </a:lnTo>
                <a:cubicBezTo>
                  <a:pt x="1104750" y="1061418"/>
                  <a:pt x="1105236" y="1077935"/>
                  <a:pt x="1105236" y="1100280"/>
                </a:cubicBezTo>
                <a:cubicBezTo>
                  <a:pt x="1106207" y="1111939"/>
                  <a:pt x="1101835" y="1123597"/>
                  <a:pt x="1092120" y="1135256"/>
                </a:cubicBezTo>
                <a:cubicBezTo>
                  <a:pt x="1087262" y="1142057"/>
                  <a:pt x="1082404" y="1149101"/>
                  <a:pt x="1077547" y="1156387"/>
                </a:cubicBezTo>
                <a:cubicBezTo>
                  <a:pt x="1072689" y="1163674"/>
                  <a:pt x="1067831" y="1170718"/>
                  <a:pt x="1062973" y="1177519"/>
                </a:cubicBezTo>
                <a:lnTo>
                  <a:pt x="1060059" y="1180433"/>
                </a:lnTo>
                <a:cubicBezTo>
                  <a:pt x="1058116" y="1188205"/>
                  <a:pt x="1053744" y="1193063"/>
                  <a:pt x="1046943" y="1195006"/>
                </a:cubicBezTo>
                <a:cubicBezTo>
                  <a:pt x="1040142" y="1196949"/>
                  <a:pt x="1035284" y="1198407"/>
                  <a:pt x="1032370" y="1199378"/>
                </a:cubicBezTo>
                <a:cubicBezTo>
                  <a:pt x="1032370" y="1204236"/>
                  <a:pt x="1031884" y="1208608"/>
                  <a:pt x="1030912" y="1212494"/>
                </a:cubicBezTo>
                <a:cubicBezTo>
                  <a:pt x="1029941" y="1214437"/>
                  <a:pt x="1028483" y="1215409"/>
                  <a:pt x="1026540" y="1215409"/>
                </a:cubicBezTo>
                <a:cubicBezTo>
                  <a:pt x="1024597" y="1215409"/>
                  <a:pt x="1022654" y="1214437"/>
                  <a:pt x="1020711" y="1212494"/>
                </a:cubicBezTo>
                <a:lnTo>
                  <a:pt x="1010510" y="1197921"/>
                </a:lnTo>
                <a:cubicBezTo>
                  <a:pt x="1009538" y="1195006"/>
                  <a:pt x="1005652" y="1194035"/>
                  <a:pt x="998851" y="1195006"/>
                </a:cubicBezTo>
                <a:cubicBezTo>
                  <a:pt x="990107" y="1197921"/>
                  <a:pt x="985250" y="1199378"/>
                  <a:pt x="984278" y="1199378"/>
                </a:cubicBezTo>
                <a:cubicBezTo>
                  <a:pt x="981363" y="1199378"/>
                  <a:pt x="977963" y="1198407"/>
                  <a:pt x="974077" y="1196464"/>
                </a:cubicBezTo>
                <a:cubicBezTo>
                  <a:pt x="972134" y="1196464"/>
                  <a:pt x="969219" y="1195492"/>
                  <a:pt x="965333" y="1193549"/>
                </a:cubicBezTo>
                <a:lnTo>
                  <a:pt x="930357" y="1167317"/>
                </a:lnTo>
                <a:cubicBezTo>
                  <a:pt x="926471" y="1171203"/>
                  <a:pt x="923556" y="1172661"/>
                  <a:pt x="921613" y="1171689"/>
                </a:cubicBezTo>
                <a:cubicBezTo>
                  <a:pt x="919670" y="1170718"/>
                  <a:pt x="915784" y="1166831"/>
                  <a:pt x="909954" y="1160030"/>
                </a:cubicBezTo>
                <a:cubicBezTo>
                  <a:pt x="891495" y="1131856"/>
                  <a:pt x="874493" y="1103195"/>
                  <a:pt x="858948" y="1074048"/>
                </a:cubicBezTo>
                <a:cubicBezTo>
                  <a:pt x="856033" y="1068219"/>
                  <a:pt x="850690" y="1057775"/>
                  <a:pt x="842917" y="1042716"/>
                </a:cubicBezTo>
                <a:cubicBezTo>
                  <a:pt x="835145" y="1027657"/>
                  <a:pt x="827858" y="1015269"/>
                  <a:pt x="821057" y="1005554"/>
                </a:cubicBezTo>
                <a:cubicBezTo>
                  <a:pt x="815228" y="996810"/>
                  <a:pt x="809885" y="986852"/>
                  <a:pt x="805027" y="975679"/>
                </a:cubicBezTo>
                <a:cubicBezTo>
                  <a:pt x="800169" y="964506"/>
                  <a:pt x="796769" y="956491"/>
                  <a:pt x="794826" y="951633"/>
                </a:cubicBezTo>
                <a:cubicBezTo>
                  <a:pt x="778309" y="912771"/>
                  <a:pt x="762764" y="885568"/>
                  <a:pt x="748191" y="870023"/>
                </a:cubicBezTo>
                <a:lnTo>
                  <a:pt x="742362" y="859822"/>
                </a:lnTo>
                <a:lnTo>
                  <a:pt x="739447" y="853992"/>
                </a:lnTo>
                <a:cubicBezTo>
                  <a:pt x="741390" y="853992"/>
                  <a:pt x="743333" y="853750"/>
                  <a:pt x="745277" y="853264"/>
                </a:cubicBezTo>
                <a:cubicBezTo>
                  <a:pt x="747220" y="852778"/>
                  <a:pt x="749649" y="853021"/>
                  <a:pt x="752563" y="853992"/>
                </a:cubicBezTo>
                <a:cubicBezTo>
                  <a:pt x="756449" y="854964"/>
                  <a:pt x="759607" y="856421"/>
                  <a:pt x="762036" y="858364"/>
                </a:cubicBezTo>
                <a:cubicBezTo>
                  <a:pt x="764465" y="860307"/>
                  <a:pt x="766651" y="861765"/>
                  <a:pt x="768594" y="862736"/>
                </a:cubicBezTo>
                <a:lnTo>
                  <a:pt x="812314" y="887511"/>
                </a:lnTo>
                <a:cubicBezTo>
                  <a:pt x="820086" y="894312"/>
                  <a:pt x="829801" y="900141"/>
                  <a:pt x="841460" y="904999"/>
                </a:cubicBezTo>
                <a:cubicBezTo>
                  <a:pt x="848261" y="909856"/>
                  <a:pt x="857248" y="914957"/>
                  <a:pt x="868421" y="920301"/>
                </a:cubicBezTo>
                <a:cubicBezTo>
                  <a:pt x="879593" y="925644"/>
                  <a:pt x="889552" y="930745"/>
                  <a:pt x="898296" y="935602"/>
                </a:cubicBezTo>
                <a:lnTo>
                  <a:pt x="901210" y="937060"/>
                </a:lnTo>
                <a:lnTo>
                  <a:pt x="902668" y="934145"/>
                </a:lnTo>
                <a:cubicBezTo>
                  <a:pt x="902668" y="897226"/>
                  <a:pt x="902182" y="870509"/>
                  <a:pt x="901210" y="853992"/>
                </a:cubicBezTo>
                <a:lnTo>
                  <a:pt x="902668" y="846706"/>
                </a:lnTo>
                <a:cubicBezTo>
                  <a:pt x="902668" y="800071"/>
                  <a:pt x="903153" y="765095"/>
                  <a:pt x="904125" y="741778"/>
                </a:cubicBezTo>
                <a:cubicBezTo>
                  <a:pt x="904125" y="736920"/>
                  <a:pt x="902182" y="734492"/>
                  <a:pt x="898296" y="734492"/>
                </a:cubicBezTo>
                <a:lnTo>
                  <a:pt x="867692" y="738864"/>
                </a:lnTo>
                <a:cubicBezTo>
                  <a:pt x="858948" y="740807"/>
                  <a:pt x="844860" y="742750"/>
                  <a:pt x="825429" y="744693"/>
                </a:cubicBezTo>
                <a:lnTo>
                  <a:pt x="799198" y="749065"/>
                </a:lnTo>
                <a:cubicBezTo>
                  <a:pt x="782681" y="751008"/>
                  <a:pt x="756449" y="755866"/>
                  <a:pt x="720502" y="763638"/>
                </a:cubicBezTo>
                <a:cubicBezTo>
                  <a:pt x="701071" y="767524"/>
                  <a:pt x="686012" y="770925"/>
                  <a:pt x="675325" y="773839"/>
                </a:cubicBezTo>
                <a:cubicBezTo>
                  <a:pt x="654922" y="777726"/>
                  <a:pt x="629662" y="783069"/>
                  <a:pt x="599544" y="789870"/>
                </a:cubicBezTo>
                <a:lnTo>
                  <a:pt x="509190" y="808815"/>
                </a:lnTo>
                <a:cubicBezTo>
                  <a:pt x="505304" y="809787"/>
                  <a:pt x="502632" y="811001"/>
                  <a:pt x="501175" y="812458"/>
                </a:cubicBezTo>
                <a:cubicBezTo>
                  <a:pt x="499717" y="813916"/>
                  <a:pt x="498989" y="817073"/>
                  <a:pt x="498989" y="821931"/>
                </a:cubicBezTo>
                <a:cubicBezTo>
                  <a:pt x="499960" y="828732"/>
                  <a:pt x="500203" y="837233"/>
                  <a:pt x="499717" y="847434"/>
                </a:cubicBezTo>
                <a:cubicBezTo>
                  <a:pt x="499232" y="857635"/>
                  <a:pt x="498989" y="865165"/>
                  <a:pt x="498989" y="870023"/>
                </a:cubicBezTo>
                <a:cubicBezTo>
                  <a:pt x="498989" y="876824"/>
                  <a:pt x="502389" y="885568"/>
                  <a:pt x="509190" y="896255"/>
                </a:cubicBezTo>
                <a:lnTo>
                  <a:pt x="520849" y="928316"/>
                </a:lnTo>
                <a:cubicBezTo>
                  <a:pt x="521820" y="931230"/>
                  <a:pt x="522306" y="935117"/>
                  <a:pt x="522306" y="939974"/>
                </a:cubicBezTo>
                <a:cubicBezTo>
                  <a:pt x="522306" y="952605"/>
                  <a:pt x="515991" y="968635"/>
                  <a:pt x="503361" y="988066"/>
                </a:cubicBezTo>
                <a:lnTo>
                  <a:pt x="480044" y="1024499"/>
                </a:lnTo>
                <a:cubicBezTo>
                  <a:pt x="478100" y="1025471"/>
                  <a:pt x="476400" y="1026685"/>
                  <a:pt x="474943" y="1028143"/>
                </a:cubicBezTo>
                <a:cubicBezTo>
                  <a:pt x="473486" y="1029600"/>
                  <a:pt x="471785" y="1031300"/>
                  <a:pt x="469842" y="1033243"/>
                </a:cubicBezTo>
                <a:lnTo>
                  <a:pt x="453812" y="1049274"/>
                </a:lnTo>
                <a:cubicBezTo>
                  <a:pt x="449925" y="1052189"/>
                  <a:pt x="446039" y="1053646"/>
                  <a:pt x="442153" y="1053646"/>
                </a:cubicBezTo>
                <a:lnTo>
                  <a:pt x="440696" y="1053646"/>
                </a:lnTo>
                <a:cubicBezTo>
                  <a:pt x="435838" y="1051703"/>
                  <a:pt x="432438" y="1048788"/>
                  <a:pt x="430494" y="1044902"/>
                </a:cubicBezTo>
                <a:cubicBezTo>
                  <a:pt x="429523" y="1039073"/>
                  <a:pt x="428308" y="1035915"/>
                  <a:pt x="426851" y="1035429"/>
                </a:cubicBezTo>
                <a:cubicBezTo>
                  <a:pt x="425394" y="1034943"/>
                  <a:pt x="422722" y="1035672"/>
                  <a:pt x="418836" y="1037615"/>
                </a:cubicBezTo>
                <a:cubicBezTo>
                  <a:pt x="413007" y="1040530"/>
                  <a:pt x="408149" y="1041987"/>
                  <a:pt x="404263" y="1041987"/>
                </a:cubicBezTo>
                <a:cubicBezTo>
                  <a:pt x="398433" y="1041987"/>
                  <a:pt x="391147" y="1038587"/>
                  <a:pt x="382403" y="1031786"/>
                </a:cubicBezTo>
                <a:lnTo>
                  <a:pt x="364915" y="1015755"/>
                </a:lnTo>
                <a:cubicBezTo>
                  <a:pt x="362972" y="1013812"/>
                  <a:pt x="360057" y="1013812"/>
                  <a:pt x="356171" y="1015755"/>
                </a:cubicBezTo>
                <a:cubicBezTo>
                  <a:pt x="350342" y="1017698"/>
                  <a:pt x="344998" y="1014784"/>
                  <a:pt x="340140" y="1007012"/>
                </a:cubicBezTo>
                <a:cubicBezTo>
                  <a:pt x="332368" y="1001182"/>
                  <a:pt x="328482" y="992438"/>
                  <a:pt x="328482" y="980779"/>
                </a:cubicBezTo>
                <a:cubicBezTo>
                  <a:pt x="328482" y="943861"/>
                  <a:pt x="327996" y="917143"/>
                  <a:pt x="327024" y="900627"/>
                </a:cubicBezTo>
                <a:lnTo>
                  <a:pt x="327024" y="846706"/>
                </a:lnTo>
                <a:cubicBezTo>
                  <a:pt x="325081" y="846706"/>
                  <a:pt x="319252" y="848649"/>
                  <a:pt x="309536" y="852535"/>
                </a:cubicBezTo>
                <a:cubicBezTo>
                  <a:pt x="301764" y="853506"/>
                  <a:pt x="290105" y="855207"/>
                  <a:pt x="274561" y="857635"/>
                </a:cubicBezTo>
                <a:cubicBezTo>
                  <a:pt x="259016" y="860064"/>
                  <a:pt x="244443" y="860793"/>
                  <a:pt x="230841" y="859822"/>
                </a:cubicBezTo>
                <a:cubicBezTo>
                  <a:pt x="222098" y="859822"/>
                  <a:pt x="211167" y="860064"/>
                  <a:pt x="198051" y="860550"/>
                </a:cubicBezTo>
                <a:cubicBezTo>
                  <a:pt x="184935" y="861036"/>
                  <a:pt x="169633" y="860793"/>
                  <a:pt x="152145" y="859822"/>
                </a:cubicBezTo>
                <a:cubicBezTo>
                  <a:pt x="143401" y="859822"/>
                  <a:pt x="127857" y="856421"/>
                  <a:pt x="105511" y="849620"/>
                </a:cubicBezTo>
                <a:cubicBezTo>
                  <a:pt x="96767" y="847677"/>
                  <a:pt x="81222" y="842334"/>
                  <a:pt x="58877" y="833590"/>
                </a:cubicBezTo>
                <a:cubicBezTo>
                  <a:pt x="54991" y="833590"/>
                  <a:pt x="51104" y="831647"/>
                  <a:pt x="47218" y="827761"/>
                </a:cubicBezTo>
                <a:cubicBezTo>
                  <a:pt x="45275" y="826789"/>
                  <a:pt x="43089" y="825574"/>
                  <a:pt x="40660" y="824117"/>
                </a:cubicBezTo>
                <a:cubicBezTo>
                  <a:pt x="38231" y="822660"/>
                  <a:pt x="35559" y="821931"/>
                  <a:pt x="32645" y="821931"/>
                </a:cubicBezTo>
                <a:cubicBezTo>
                  <a:pt x="19043" y="813187"/>
                  <a:pt x="9813" y="804443"/>
                  <a:pt x="4956" y="795699"/>
                </a:cubicBezTo>
                <a:lnTo>
                  <a:pt x="584" y="778211"/>
                </a:lnTo>
                <a:cubicBezTo>
                  <a:pt x="-388" y="776268"/>
                  <a:pt x="-145" y="774568"/>
                  <a:pt x="1312" y="773111"/>
                </a:cubicBezTo>
                <a:cubicBezTo>
                  <a:pt x="2770" y="771653"/>
                  <a:pt x="4956" y="771411"/>
                  <a:pt x="7870" y="772382"/>
                </a:cubicBezTo>
                <a:cubicBezTo>
                  <a:pt x="17586" y="777240"/>
                  <a:pt x="27787" y="780640"/>
                  <a:pt x="38474" y="782583"/>
                </a:cubicBezTo>
                <a:cubicBezTo>
                  <a:pt x="49161" y="784526"/>
                  <a:pt x="61548" y="785255"/>
                  <a:pt x="75636" y="784769"/>
                </a:cubicBezTo>
                <a:cubicBezTo>
                  <a:pt x="89724" y="784284"/>
                  <a:pt x="99682" y="784041"/>
                  <a:pt x="105511" y="784041"/>
                </a:cubicBezTo>
                <a:lnTo>
                  <a:pt x="174005" y="778211"/>
                </a:lnTo>
                <a:cubicBezTo>
                  <a:pt x="177891" y="778211"/>
                  <a:pt x="183964" y="778454"/>
                  <a:pt x="192222" y="778940"/>
                </a:cubicBezTo>
                <a:cubicBezTo>
                  <a:pt x="200480" y="779426"/>
                  <a:pt x="207524" y="779183"/>
                  <a:pt x="213353" y="778211"/>
                </a:cubicBezTo>
                <a:cubicBezTo>
                  <a:pt x="236670" y="776268"/>
                  <a:pt x="254644" y="774325"/>
                  <a:pt x="267274" y="772382"/>
                </a:cubicBezTo>
                <a:cubicBezTo>
                  <a:pt x="293506" y="764610"/>
                  <a:pt x="310508" y="759752"/>
                  <a:pt x="318280" y="757809"/>
                </a:cubicBezTo>
                <a:cubicBezTo>
                  <a:pt x="321195" y="755866"/>
                  <a:pt x="324838" y="754166"/>
                  <a:pt x="329210" y="752708"/>
                </a:cubicBezTo>
                <a:cubicBezTo>
                  <a:pt x="333582" y="751251"/>
                  <a:pt x="336740" y="750036"/>
                  <a:pt x="338683" y="749065"/>
                </a:cubicBezTo>
                <a:cubicBezTo>
                  <a:pt x="341598" y="747122"/>
                  <a:pt x="343055" y="744693"/>
                  <a:pt x="343055" y="741778"/>
                </a:cubicBezTo>
                <a:cubicBezTo>
                  <a:pt x="344998" y="734977"/>
                  <a:pt x="345970" y="725262"/>
                  <a:pt x="345970" y="712632"/>
                </a:cubicBezTo>
                <a:cubicBezTo>
                  <a:pt x="352770" y="674741"/>
                  <a:pt x="357142" y="652882"/>
                  <a:pt x="359086" y="647052"/>
                </a:cubicBezTo>
                <a:lnTo>
                  <a:pt x="376573" y="558155"/>
                </a:lnTo>
                <a:lnTo>
                  <a:pt x="392604" y="494033"/>
                </a:lnTo>
                <a:cubicBezTo>
                  <a:pt x="403291" y="448370"/>
                  <a:pt x="414464" y="411451"/>
                  <a:pt x="426122" y="383276"/>
                </a:cubicBezTo>
                <a:cubicBezTo>
                  <a:pt x="430009" y="374532"/>
                  <a:pt x="433409" y="362388"/>
                  <a:pt x="436324" y="346843"/>
                </a:cubicBezTo>
                <a:lnTo>
                  <a:pt x="445068" y="314782"/>
                </a:lnTo>
                <a:lnTo>
                  <a:pt x="459641" y="273977"/>
                </a:lnTo>
                <a:cubicBezTo>
                  <a:pt x="466442" y="256489"/>
                  <a:pt x="472271" y="244345"/>
                  <a:pt x="477129" y="237544"/>
                </a:cubicBezTo>
                <a:cubicBezTo>
                  <a:pt x="481987" y="228800"/>
                  <a:pt x="491702" y="218113"/>
                  <a:pt x="506275" y="205483"/>
                </a:cubicBezTo>
                <a:cubicBezTo>
                  <a:pt x="511133" y="200625"/>
                  <a:pt x="516234" y="196496"/>
                  <a:pt x="521577" y="193095"/>
                </a:cubicBezTo>
                <a:cubicBezTo>
                  <a:pt x="526921" y="189695"/>
                  <a:pt x="531536" y="186538"/>
                  <a:pt x="535422" y="183623"/>
                </a:cubicBezTo>
                <a:cubicBezTo>
                  <a:pt x="504332" y="178765"/>
                  <a:pt x="486359" y="176336"/>
                  <a:pt x="481501" y="176336"/>
                </a:cubicBezTo>
                <a:lnTo>
                  <a:pt x="481501" y="173421"/>
                </a:lnTo>
                <a:cubicBezTo>
                  <a:pt x="496074" y="176336"/>
                  <a:pt x="509676" y="177793"/>
                  <a:pt x="522306" y="177793"/>
                </a:cubicBezTo>
                <a:cubicBezTo>
                  <a:pt x="532993" y="177793"/>
                  <a:pt x="541251" y="176822"/>
                  <a:pt x="547080" y="174879"/>
                </a:cubicBezTo>
                <a:lnTo>
                  <a:pt x="547080" y="171964"/>
                </a:lnTo>
                <a:lnTo>
                  <a:pt x="517934" y="171964"/>
                </a:lnTo>
                <a:cubicBezTo>
                  <a:pt x="509190" y="171964"/>
                  <a:pt x="502389" y="172450"/>
                  <a:pt x="497531" y="173421"/>
                </a:cubicBezTo>
                <a:cubicBezTo>
                  <a:pt x="472271" y="173421"/>
                  <a:pt x="453812" y="171478"/>
                  <a:pt x="442153" y="167592"/>
                </a:cubicBezTo>
                <a:cubicBezTo>
                  <a:pt x="424665" y="159820"/>
                  <a:pt x="409606" y="152047"/>
                  <a:pt x="396976" y="144275"/>
                </a:cubicBezTo>
                <a:cubicBezTo>
                  <a:pt x="391147" y="139417"/>
                  <a:pt x="388232" y="134074"/>
                  <a:pt x="388232" y="128244"/>
                </a:cubicBezTo>
                <a:cubicBezTo>
                  <a:pt x="388232" y="125330"/>
                  <a:pt x="388718" y="122901"/>
                  <a:pt x="389689" y="120958"/>
                </a:cubicBezTo>
                <a:cubicBezTo>
                  <a:pt x="395519" y="105413"/>
                  <a:pt x="399405" y="93754"/>
                  <a:pt x="401348" y="85982"/>
                </a:cubicBezTo>
                <a:lnTo>
                  <a:pt x="407177" y="87439"/>
                </a:lnTo>
                <a:lnTo>
                  <a:pt x="407177" y="103470"/>
                </a:lnTo>
                <a:cubicBezTo>
                  <a:pt x="407177" y="115128"/>
                  <a:pt x="413492" y="122415"/>
                  <a:pt x="426122" y="125330"/>
                </a:cubicBezTo>
                <a:cubicBezTo>
                  <a:pt x="430009" y="127273"/>
                  <a:pt x="436324" y="128244"/>
                  <a:pt x="445068" y="128244"/>
                </a:cubicBezTo>
                <a:cubicBezTo>
                  <a:pt x="449925" y="128244"/>
                  <a:pt x="456483" y="127516"/>
                  <a:pt x="464742" y="126058"/>
                </a:cubicBezTo>
                <a:cubicBezTo>
                  <a:pt x="473000" y="124601"/>
                  <a:pt x="479558" y="123387"/>
                  <a:pt x="484415" y="122415"/>
                </a:cubicBezTo>
                <a:lnTo>
                  <a:pt x="500446" y="119500"/>
                </a:lnTo>
                <a:cubicBezTo>
                  <a:pt x="512105" y="114643"/>
                  <a:pt x="525221" y="110513"/>
                  <a:pt x="539794" y="107113"/>
                </a:cubicBezTo>
                <a:cubicBezTo>
                  <a:pt x="554367" y="103713"/>
                  <a:pt x="564568" y="101527"/>
                  <a:pt x="570398" y="100555"/>
                </a:cubicBezTo>
                <a:cubicBezTo>
                  <a:pt x="587886" y="94726"/>
                  <a:pt x="601001" y="89868"/>
                  <a:pt x="609745" y="85982"/>
                </a:cubicBezTo>
                <a:lnTo>
                  <a:pt x="662209" y="68494"/>
                </a:lnTo>
                <a:cubicBezTo>
                  <a:pt x="699128" y="54892"/>
                  <a:pt x="726817" y="45662"/>
                  <a:pt x="745277" y="40805"/>
                </a:cubicBezTo>
                <a:cubicBezTo>
                  <a:pt x="753049" y="38862"/>
                  <a:pt x="762764" y="36190"/>
                  <a:pt x="774423" y="32790"/>
                </a:cubicBezTo>
                <a:cubicBezTo>
                  <a:pt x="786082" y="29389"/>
                  <a:pt x="795797" y="27203"/>
                  <a:pt x="803570" y="26232"/>
                </a:cubicBezTo>
                <a:cubicBezTo>
                  <a:pt x="815228" y="22345"/>
                  <a:pt x="825915" y="25746"/>
                  <a:pt x="835631" y="36433"/>
                </a:cubicBezTo>
                <a:lnTo>
                  <a:pt x="872064" y="24774"/>
                </a:lnTo>
                <a:cubicBezTo>
                  <a:pt x="876922" y="23803"/>
                  <a:pt x="884451" y="21617"/>
                  <a:pt x="894652" y="18216"/>
                </a:cubicBezTo>
                <a:cubicBezTo>
                  <a:pt x="904854" y="14816"/>
                  <a:pt x="914326" y="12630"/>
                  <a:pt x="923070" y="11658"/>
                </a:cubicBezTo>
                <a:cubicBezTo>
                  <a:pt x="951245" y="4857"/>
                  <a:pt x="969705" y="971"/>
                  <a:pt x="978449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1594CC1-C184-4EEC-9204-9D155BDE73D0}"/>
              </a:ext>
            </a:extLst>
          </p:cNvPr>
          <p:cNvSpPr txBox="1"/>
          <p:nvPr/>
        </p:nvSpPr>
        <p:spPr>
          <a:xfrm>
            <a:off x="7266451" y="1958064"/>
            <a:ext cx="1374389" cy="1310944"/>
          </a:xfrm>
          <a:custGeom>
            <a:avLst/>
            <a:gdLst/>
            <a:ahLst/>
            <a:cxnLst/>
            <a:rect l="l" t="t" r="r" b="b"/>
            <a:pathLst>
              <a:path w="1374389" h="1310944">
                <a:moveTo>
                  <a:pt x="1241191" y="1267129"/>
                </a:moveTo>
                <a:cubicBezTo>
                  <a:pt x="1236517" y="1267129"/>
                  <a:pt x="1233597" y="1267714"/>
                  <a:pt x="1232428" y="1268882"/>
                </a:cubicBezTo>
                <a:cubicBezTo>
                  <a:pt x="1196208" y="1281734"/>
                  <a:pt x="1151809" y="1289329"/>
                  <a:pt x="1099231" y="1291666"/>
                </a:cubicBezTo>
                <a:cubicBezTo>
                  <a:pt x="1061842" y="1292834"/>
                  <a:pt x="1004590" y="1293418"/>
                  <a:pt x="927476" y="1293418"/>
                </a:cubicBezTo>
                <a:lnTo>
                  <a:pt x="732937" y="1293418"/>
                </a:lnTo>
                <a:lnTo>
                  <a:pt x="680359" y="1291666"/>
                </a:lnTo>
                <a:lnTo>
                  <a:pt x="680359" y="1293418"/>
                </a:lnTo>
                <a:cubicBezTo>
                  <a:pt x="688538" y="1294587"/>
                  <a:pt x="699930" y="1296632"/>
                  <a:pt x="714535" y="1299553"/>
                </a:cubicBezTo>
                <a:cubicBezTo>
                  <a:pt x="729140" y="1302473"/>
                  <a:pt x="741700" y="1303934"/>
                  <a:pt x="752216" y="1303934"/>
                </a:cubicBezTo>
                <a:cubicBezTo>
                  <a:pt x="772079" y="1305102"/>
                  <a:pt x="789313" y="1305394"/>
                  <a:pt x="803918" y="1304810"/>
                </a:cubicBezTo>
                <a:cubicBezTo>
                  <a:pt x="818523" y="1304226"/>
                  <a:pt x="831083" y="1303934"/>
                  <a:pt x="841599" y="1303934"/>
                </a:cubicBezTo>
                <a:lnTo>
                  <a:pt x="885413" y="1303934"/>
                </a:lnTo>
                <a:cubicBezTo>
                  <a:pt x="967201" y="1303934"/>
                  <a:pt x="1028543" y="1302766"/>
                  <a:pt x="1069437" y="1300429"/>
                </a:cubicBezTo>
                <a:cubicBezTo>
                  <a:pt x="1122014" y="1300429"/>
                  <a:pt x="1178097" y="1291082"/>
                  <a:pt x="1237686" y="1272387"/>
                </a:cubicBezTo>
                <a:cubicBezTo>
                  <a:pt x="1238854" y="1272387"/>
                  <a:pt x="1240023" y="1270635"/>
                  <a:pt x="1241191" y="1267129"/>
                </a:cubicBezTo>
                <a:close/>
                <a:moveTo>
                  <a:pt x="694380" y="0"/>
                </a:moveTo>
                <a:cubicBezTo>
                  <a:pt x="710738" y="0"/>
                  <a:pt x="727680" y="1752"/>
                  <a:pt x="745205" y="5257"/>
                </a:cubicBezTo>
                <a:cubicBezTo>
                  <a:pt x="755721" y="6426"/>
                  <a:pt x="764484" y="10223"/>
                  <a:pt x="771494" y="16649"/>
                </a:cubicBezTo>
                <a:cubicBezTo>
                  <a:pt x="778505" y="23075"/>
                  <a:pt x="787268" y="32130"/>
                  <a:pt x="797784" y="43815"/>
                </a:cubicBezTo>
                <a:cubicBezTo>
                  <a:pt x="805962" y="54330"/>
                  <a:pt x="812973" y="59588"/>
                  <a:pt x="818815" y="59588"/>
                </a:cubicBezTo>
                <a:cubicBezTo>
                  <a:pt x="819983" y="59588"/>
                  <a:pt x="821151" y="60464"/>
                  <a:pt x="822320" y="62217"/>
                </a:cubicBezTo>
                <a:cubicBezTo>
                  <a:pt x="823488" y="63970"/>
                  <a:pt x="824072" y="65430"/>
                  <a:pt x="824072" y="66598"/>
                </a:cubicBezTo>
                <a:cubicBezTo>
                  <a:pt x="826409" y="77114"/>
                  <a:pt x="828746" y="95224"/>
                  <a:pt x="831083" y="120929"/>
                </a:cubicBezTo>
                <a:cubicBezTo>
                  <a:pt x="832251" y="130276"/>
                  <a:pt x="833712" y="139039"/>
                  <a:pt x="835464" y="147218"/>
                </a:cubicBezTo>
                <a:cubicBezTo>
                  <a:pt x="837217" y="155397"/>
                  <a:pt x="838677" y="164160"/>
                  <a:pt x="839846" y="173507"/>
                </a:cubicBezTo>
                <a:lnTo>
                  <a:pt x="855619" y="345262"/>
                </a:lnTo>
                <a:cubicBezTo>
                  <a:pt x="862630" y="444576"/>
                  <a:pt x="866719" y="520522"/>
                  <a:pt x="867888" y="573100"/>
                </a:cubicBezTo>
                <a:cubicBezTo>
                  <a:pt x="869056" y="594131"/>
                  <a:pt x="869640" y="625678"/>
                  <a:pt x="869640" y="667740"/>
                </a:cubicBezTo>
                <a:cubicBezTo>
                  <a:pt x="870809" y="681761"/>
                  <a:pt x="871393" y="703377"/>
                  <a:pt x="871393" y="732587"/>
                </a:cubicBezTo>
                <a:lnTo>
                  <a:pt x="873145" y="830732"/>
                </a:lnTo>
                <a:cubicBezTo>
                  <a:pt x="873145" y="835406"/>
                  <a:pt x="873729" y="837742"/>
                  <a:pt x="874898" y="837742"/>
                </a:cubicBezTo>
                <a:cubicBezTo>
                  <a:pt x="883077" y="845921"/>
                  <a:pt x="887166" y="855268"/>
                  <a:pt x="887166" y="865784"/>
                </a:cubicBezTo>
                <a:cubicBezTo>
                  <a:pt x="887166" y="875131"/>
                  <a:pt x="883661" y="884478"/>
                  <a:pt x="876651" y="893826"/>
                </a:cubicBezTo>
                <a:cubicBezTo>
                  <a:pt x="873145" y="897331"/>
                  <a:pt x="869640" y="902297"/>
                  <a:pt x="866135" y="908723"/>
                </a:cubicBezTo>
                <a:cubicBezTo>
                  <a:pt x="862630" y="915149"/>
                  <a:pt x="858540" y="920115"/>
                  <a:pt x="853867" y="923620"/>
                </a:cubicBezTo>
                <a:cubicBezTo>
                  <a:pt x="850361" y="925957"/>
                  <a:pt x="846856" y="929754"/>
                  <a:pt x="843351" y="935012"/>
                </a:cubicBezTo>
                <a:cubicBezTo>
                  <a:pt x="839846" y="940270"/>
                  <a:pt x="836925" y="944067"/>
                  <a:pt x="834588" y="946404"/>
                </a:cubicBezTo>
                <a:cubicBezTo>
                  <a:pt x="826409" y="954582"/>
                  <a:pt x="821151" y="959256"/>
                  <a:pt x="818815" y="960424"/>
                </a:cubicBezTo>
                <a:cubicBezTo>
                  <a:pt x="810636" y="965098"/>
                  <a:pt x="803625" y="964514"/>
                  <a:pt x="797784" y="958672"/>
                </a:cubicBezTo>
                <a:lnTo>
                  <a:pt x="794278" y="962177"/>
                </a:lnTo>
                <a:lnTo>
                  <a:pt x="796031" y="983208"/>
                </a:lnTo>
                <a:lnTo>
                  <a:pt x="794278" y="983208"/>
                </a:lnTo>
                <a:cubicBezTo>
                  <a:pt x="790773" y="979703"/>
                  <a:pt x="789021" y="977951"/>
                  <a:pt x="789021" y="977951"/>
                </a:cubicBezTo>
                <a:lnTo>
                  <a:pt x="778505" y="960424"/>
                </a:lnTo>
                <a:cubicBezTo>
                  <a:pt x="777336" y="958088"/>
                  <a:pt x="775876" y="956627"/>
                  <a:pt x="774123" y="956043"/>
                </a:cubicBezTo>
                <a:cubicBezTo>
                  <a:pt x="772371" y="955459"/>
                  <a:pt x="770910" y="955751"/>
                  <a:pt x="769742" y="956919"/>
                </a:cubicBezTo>
                <a:cubicBezTo>
                  <a:pt x="761563" y="960424"/>
                  <a:pt x="754553" y="962177"/>
                  <a:pt x="748711" y="962177"/>
                </a:cubicBezTo>
                <a:cubicBezTo>
                  <a:pt x="738195" y="962177"/>
                  <a:pt x="728264" y="956919"/>
                  <a:pt x="718917" y="946404"/>
                </a:cubicBezTo>
                <a:cubicBezTo>
                  <a:pt x="710738" y="934720"/>
                  <a:pt x="704896" y="928293"/>
                  <a:pt x="701390" y="927125"/>
                </a:cubicBezTo>
                <a:cubicBezTo>
                  <a:pt x="699054" y="924788"/>
                  <a:pt x="694380" y="923620"/>
                  <a:pt x="687370" y="923620"/>
                </a:cubicBezTo>
                <a:cubicBezTo>
                  <a:pt x="681528" y="925957"/>
                  <a:pt x="676854" y="924788"/>
                  <a:pt x="673349" y="920115"/>
                </a:cubicBezTo>
                <a:cubicBezTo>
                  <a:pt x="659328" y="897915"/>
                  <a:pt x="647644" y="876884"/>
                  <a:pt x="638297" y="857021"/>
                </a:cubicBezTo>
                <a:lnTo>
                  <a:pt x="603245" y="776401"/>
                </a:lnTo>
                <a:cubicBezTo>
                  <a:pt x="598571" y="767054"/>
                  <a:pt x="589224" y="743686"/>
                  <a:pt x="575203" y="706297"/>
                </a:cubicBezTo>
                <a:lnTo>
                  <a:pt x="538399" y="622173"/>
                </a:lnTo>
                <a:cubicBezTo>
                  <a:pt x="534894" y="610489"/>
                  <a:pt x="529636" y="600557"/>
                  <a:pt x="522625" y="592378"/>
                </a:cubicBezTo>
                <a:cubicBezTo>
                  <a:pt x="510941" y="704545"/>
                  <a:pt x="471216" y="832485"/>
                  <a:pt x="403449" y="976198"/>
                </a:cubicBezTo>
                <a:lnTo>
                  <a:pt x="406954" y="977951"/>
                </a:lnTo>
                <a:lnTo>
                  <a:pt x="427985" y="962177"/>
                </a:lnTo>
                <a:cubicBezTo>
                  <a:pt x="474721" y="928293"/>
                  <a:pt x="515615" y="907846"/>
                  <a:pt x="550667" y="900836"/>
                </a:cubicBezTo>
                <a:cubicBezTo>
                  <a:pt x="561182" y="897331"/>
                  <a:pt x="569361" y="895578"/>
                  <a:pt x="575203" y="895578"/>
                </a:cubicBezTo>
                <a:cubicBezTo>
                  <a:pt x="585719" y="895578"/>
                  <a:pt x="596234" y="903173"/>
                  <a:pt x="606750" y="918362"/>
                </a:cubicBezTo>
                <a:cubicBezTo>
                  <a:pt x="630118" y="947572"/>
                  <a:pt x="645891" y="988466"/>
                  <a:pt x="654070" y="1041044"/>
                </a:cubicBezTo>
                <a:cubicBezTo>
                  <a:pt x="655239" y="1049223"/>
                  <a:pt x="656407" y="1062660"/>
                  <a:pt x="657576" y="1081354"/>
                </a:cubicBezTo>
                <a:cubicBezTo>
                  <a:pt x="658744" y="1100048"/>
                  <a:pt x="662833" y="1116990"/>
                  <a:pt x="669844" y="1132179"/>
                </a:cubicBezTo>
                <a:cubicBezTo>
                  <a:pt x="686201" y="1170737"/>
                  <a:pt x="714827" y="1193520"/>
                  <a:pt x="755721" y="1200531"/>
                </a:cubicBezTo>
                <a:cubicBezTo>
                  <a:pt x="783763" y="1206373"/>
                  <a:pt x="825241" y="1209294"/>
                  <a:pt x="880156" y="1209294"/>
                </a:cubicBezTo>
                <a:lnTo>
                  <a:pt x="971291" y="1209294"/>
                </a:lnTo>
                <a:cubicBezTo>
                  <a:pt x="1012185" y="1209294"/>
                  <a:pt x="1042563" y="1208710"/>
                  <a:pt x="1062426" y="1207541"/>
                </a:cubicBezTo>
                <a:cubicBezTo>
                  <a:pt x="1076447" y="1207541"/>
                  <a:pt x="1088131" y="1206373"/>
                  <a:pt x="1097478" y="1204036"/>
                </a:cubicBezTo>
                <a:cubicBezTo>
                  <a:pt x="1095141" y="1201699"/>
                  <a:pt x="1093389" y="1199362"/>
                  <a:pt x="1092220" y="1197025"/>
                </a:cubicBezTo>
                <a:cubicBezTo>
                  <a:pt x="1091052" y="1194689"/>
                  <a:pt x="1089299" y="1192936"/>
                  <a:pt x="1086962" y="1191768"/>
                </a:cubicBezTo>
                <a:cubicBezTo>
                  <a:pt x="1077615" y="1180084"/>
                  <a:pt x="1071773" y="1165479"/>
                  <a:pt x="1069437" y="1147953"/>
                </a:cubicBezTo>
                <a:cubicBezTo>
                  <a:pt x="1067100" y="1130427"/>
                  <a:pt x="1065931" y="1119911"/>
                  <a:pt x="1065931" y="1116406"/>
                </a:cubicBezTo>
                <a:cubicBezTo>
                  <a:pt x="1056584" y="1059154"/>
                  <a:pt x="1050158" y="1008329"/>
                  <a:pt x="1046653" y="963930"/>
                </a:cubicBezTo>
                <a:lnTo>
                  <a:pt x="1046653" y="953414"/>
                </a:lnTo>
                <a:cubicBezTo>
                  <a:pt x="1046653" y="947572"/>
                  <a:pt x="1047821" y="937641"/>
                  <a:pt x="1050158" y="923620"/>
                </a:cubicBezTo>
                <a:lnTo>
                  <a:pt x="1085210" y="778154"/>
                </a:lnTo>
                <a:cubicBezTo>
                  <a:pt x="1087547" y="768807"/>
                  <a:pt x="1092220" y="753034"/>
                  <a:pt x="1099231" y="730834"/>
                </a:cubicBezTo>
                <a:cubicBezTo>
                  <a:pt x="1102736" y="723824"/>
                  <a:pt x="1105073" y="719734"/>
                  <a:pt x="1106241" y="718566"/>
                </a:cubicBezTo>
                <a:lnTo>
                  <a:pt x="1109746" y="722071"/>
                </a:lnTo>
                <a:cubicBezTo>
                  <a:pt x="1129609" y="762965"/>
                  <a:pt x="1166413" y="802690"/>
                  <a:pt x="1220160" y="841248"/>
                </a:cubicBezTo>
                <a:lnTo>
                  <a:pt x="1281501" y="879805"/>
                </a:lnTo>
                <a:cubicBezTo>
                  <a:pt x="1286175" y="883310"/>
                  <a:pt x="1290264" y="887399"/>
                  <a:pt x="1293769" y="892073"/>
                </a:cubicBezTo>
                <a:cubicBezTo>
                  <a:pt x="1304285" y="906094"/>
                  <a:pt x="1313048" y="918654"/>
                  <a:pt x="1320058" y="929754"/>
                </a:cubicBezTo>
                <a:cubicBezTo>
                  <a:pt x="1327068" y="940854"/>
                  <a:pt x="1332910" y="950493"/>
                  <a:pt x="1337584" y="958672"/>
                </a:cubicBezTo>
                <a:cubicBezTo>
                  <a:pt x="1344595" y="970356"/>
                  <a:pt x="1350437" y="986129"/>
                  <a:pt x="1355110" y="1005992"/>
                </a:cubicBezTo>
                <a:cubicBezTo>
                  <a:pt x="1360952" y="1027023"/>
                  <a:pt x="1366794" y="1055649"/>
                  <a:pt x="1372636" y="1091870"/>
                </a:cubicBezTo>
                <a:cubicBezTo>
                  <a:pt x="1373805" y="1095375"/>
                  <a:pt x="1374389" y="1100048"/>
                  <a:pt x="1374389" y="1105890"/>
                </a:cubicBezTo>
                <a:cubicBezTo>
                  <a:pt x="1374389" y="1117574"/>
                  <a:pt x="1370883" y="1128674"/>
                  <a:pt x="1363873" y="1139190"/>
                </a:cubicBezTo>
                <a:cubicBezTo>
                  <a:pt x="1360368" y="1145032"/>
                  <a:pt x="1354818" y="1154671"/>
                  <a:pt x="1347223" y="1168108"/>
                </a:cubicBezTo>
                <a:cubicBezTo>
                  <a:pt x="1339629" y="1181544"/>
                  <a:pt x="1331158" y="1192936"/>
                  <a:pt x="1321811" y="1202283"/>
                </a:cubicBezTo>
                <a:cubicBezTo>
                  <a:pt x="1318305" y="1208125"/>
                  <a:pt x="1312755" y="1215428"/>
                  <a:pt x="1305161" y="1224191"/>
                </a:cubicBezTo>
                <a:cubicBezTo>
                  <a:pt x="1297567" y="1232954"/>
                  <a:pt x="1291432" y="1240840"/>
                  <a:pt x="1286759" y="1247851"/>
                </a:cubicBezTo>
                <a:cubicBezTo>
                  <a:pt x="1284422" y="1251356"/>
                  <a:pt x="1280040" y="1253985"/>
                  <a:pt x="1273614" y="1255738"/>
                </a:cubicBezTo>
                <a:cubicBezTo>
                  <a:pt x="1267188" y="1257490"/>
                  <a:pt x="1262807" y="1258951"/>
                  <a:pt x="1260470" y="1260119"/>
                </a:cubicBezTo>
                <a:cubicBezTo>
                  <a:pt x="1253459" y="1262456"/>
                  <a:pt x="1249954" y="1265961"/>
                  <a:pt x="1249954" y="1270635"/>
                </a:cubicBezTo>
                <a:cubicBezTo>
                  <a:pt x="1249954" y="1275308"/>
                  <a:pt x="1248786" y="1278229"/>
                  <a:pt x="1246449" y="1279398"/>
                </a:cubicBezTo>
                <a:cubicBezTo>
                  <a:pt x="1244112" y="1280566"/>
                  <a:pt x="1240607" y="1281150"/>
                  <a:pt x="1235933" y="1281150"/>
                </a:cubicBezTo>
                <a:lnTo>
                  <a:pt x="1232428" y="1281150"/>
                </a:lnTo>
                <a:cubicBezTo>
                  <a:pt x="1227755" y="1281150"/>
                  <a:pt x="1220160" y="1282903"/>
                  <a:pt x="1209644" y="1286408"/>
                </a:cubicBezTo>
                <a:cubicBezTo>
                  <a:pt x="1162908" y="1300429"/>
                  <a:pt x="1114420" y="1307439"/>
                  <a:pt x="1064179" y="1307439"/>
                </a:cubicBezTo>
                <a:cubicBezTo>
                  <a:pt x="1024453" y="1308608"/>
                  <a:pt x="963696" y="1309192"/>
                  <a:pt x="881908" y="1309192"/>
                </a:cubicBezTo>
                <a:lnTo>
                  <a:pt x="785515" y="1310944"/>
                </a:lnTo>
                <a:cubicBezTo>
                  <a:pt x="731769" y="1310944"/>
                  <a:pt x="678607" y="1299260"/>
                  <a:pt x="626029" y="1275892"/>
                </a:cubicBezTo>
                <a:cubicBezTo>
                  <a:pt x="619018" y="1272387"/>
                  <a:pt x="610547" y="1267714"/>
                  <a:pt x="600616" y="1261872"/>
                </a:cubicBezTo>
                <a:cubicBezTo>
                  <a:pt x="590685" y="1256030"/>
                  <a:pt x="582798" y="1251356"/>
                  <a:pt x="576956" y="1247851"/>
                </a:cubicBezTo>
                <a:cubicBezTo>
                  <a:pt x="571114" y="1244346"/>
                  <a:pt x="565272" y="1241425"/>
                  <a:pt x="559430" y="1239088"/>
                </a:cubicBezTo>
                <a:cubicBezTo>
                  <a:pt x="553588" y="1236751"/>
                  <a:pt x="547746" y="1233830"/>
                  <a:pt x="541904" y="1230325"/>
                </a:cubicBezTo>
                <a:cubicBezTo>
                  <a:pt x="504515" y="1202283"/>
                  <a:pt x="485821" y="1163726"/>
                  <a:pt x="485821" y="1114653"/>
                </a:cubicBezTo>
                <a:cubicBezTo>
                  <a:pt x="485821" y="1071423"/>
                  <a:pt x="495752" y="1028776"/>
                  <a:pt x="515615" y="986713"/>
                </a:cubicBezTo>
                <a:cubicBezTo>
                  <a:pt x="529636" y="962177"/>
                  <a:pt x="542488" y="936472"/>
                  <a:pt x="554172" y="909599"/>
                </a:cubicBezTo>
                <a:lnTo>
                  <a:pt x="534894" y="914857"/>
                </a:lnTo>
                <a:cubicBezTo>
                  <a:pt x="494000" y="930046"/>
                  <a:pt x="460116" y="951077"/>
                  <a:pt x="433243" y="977951"/>
                </a:cubicBezTo>
                <a:cubicBezTo>
                  <a:pt x="428569" y="980287"/>
                  <a:pt x="423311" y="984377"/>
                  <a:pt x="417469" y="990219"/>
                </a:cubicBezTo>
                <a:cubicBezTo>
                  <a:pt x="411627" y="996061"/>
                  <a:pt x="406369" y="1000734"/>
                  <a:pt x="401696" y="1004239"/>
                </a:cubicBezTo>
                <a:cubicBezTo>
                  <a:pt x="384170" y="1018260"/>
                  <a:pt x="368689" y="1035494"/>
                  <a:pt x="355252" y="1055941"/>
                </a:cubicBezTo>
                <a:cubicBezTo>
                  <a:pt x="341815" y="1076388"/>
                  <a:pt x="332760" y="1090701"/>
                  <a:pt x="328087" y="1098880"/>
                </a:cubicBezTo>
                <a:cubicBezTo>
                  <a:pt x="316403" y="1116406"/>
                  <a:pt x="305303" y="1129842"/>
                  <a:pt x="294787" y="1139190"/>
                </a:cubicBezTo>
                <a:cubicBezTo>
                  <a:pt x="283103" y="1152042"/>
                  <a:pt x="263825" y="1171321"/>
                  <a:pt x="236952" y="1197025"/>
                </a:cubicBezTo>
                <a:cubicBezTo>
                  <a:pt x="210078" y="1222730"/>
                  <a:pt x="193721" y="1236751"/>
                  <a:pt x="187879" y="1239088"/>
                </a:cubicBezTo>
                <a:lnTo>
                  <a:pt x="142311" y="1253109"/>
                </a:lnTo>
                <a:cubicBezTo>
                  <a:pt x="89733" y="1268298"/>
                  <a:pt x="64028" y="1275308"/>
                  <a:pt x="65197" y="1274140"/>
                </a:cubicBezTo>
                <a:cubicBezTo>
                  <a:pt x="61692" y="1272971"/>
                  <a:pt x="57602" y="1271803"/>
                  <a:pt x="52929" y="1270635"/>
                </a:cubicBezTo>
                <a:cubicBezTo>
                  <a:pt x="48255" y="1269466"/>
                  <a:pt x="44166" y="1269466"/>
                  <a:pt x="40660" y="1270635"/>
                </a:cubicBezTo>
                <a:cubicBezTo>
                  <a:pt x="38324" y="1271803"/>
                  <a:pt x="35110" y="1272095"/>
                  <a:pt x="31021" y="1271511"/>
                </a:cubicBezTo>
                <a:cubicBezTo>
                  <a:pt x="26932" y="1270927"/>
                  <a:pt x="23719" y="1270635"/>
                  <a:pt x="21382" y="1270635"/>
                </a:cubicBezTo>
                <a:cubicBezTo>
                  <a:pt x="13203" y="1260119"/>
                  <a:pt x="6777" y="1253109"/>
                  <a:pt x="2103" y="1249603"/>
                </a:cubicBezTo>
                <a:cubicBezTo>
                  <a:pt x="-4907" y="1253109"/>
                  <a:pt x="5608" y="1245514"/>
                  <a:pt x="33650" y="1226820"/>
                </a:cubicBezTo>
                <a:cubicBezTo>
                  <a:pt x="136469" y="1156716"/>
                  <a:pt x="187879" y="1118743"/>
                  <a:pt x="187879" y="1112901"/>
                </a:cubicBezTo>
                <a:cubicBezTo>
                  <a:pt x="187879" y="1105890"/>
                  <a:pt x="190216" y="1098880"/>
                  <a:pt x="194889" y="1091870"/>
                </a:cubicBezTo>
                <a:lnTo>
                  <a:pt x="221178" y="1049807"/>
                </a:lnTo>
                <a:cubicBezTo>
                  <a:pt x="238704" y="1024102"/>
                  <a:pt x="249220" y="1007745"/>
                  <a:pt x="252725" y="1000734"/>
                </a:cubicBezTo>
                <a:lnTo>
                  <a:pt x="347365" y="830732"/>
                </a:lnTo>
                <a:cubicBezTo>
                  <a:pt x="392933" y="739597"/>
                  <a:pt x="429738" y="672998"/>
                  <a:pt x="457779" y="630936"/>
                </a:cubicBezTo>
                <a:lnTo>
                  <a:pt x="506852" y="553821"/>
                </a:lnTo>
                <a:cubicBezTo>
                  <a:pt x="512694" y="543306"/>
                  <a:pt x="523794" y="538048"/>
                  <a:pt x="540151" y="538048"/>
                </a:cubicBezTo>
                <a:cubicBezTo>
                  <a:pt x="541320" y="538048"/>
                  <a:pt x="542488" y="538924"/>
                  <a:pt x="543657" y="540677"/>
                </a:cubicBezTo>
                <a:cubicBezTo>
                  <a:pt x="544825" y="542429"/>
                  <a:pt x="545409" y="543890"/>
                  <a:pt x="545409" y="545058"/>
                </a:cubicBezTo>
                <a:cubicBezTo>
                  <a:pt x="545409" y="557911"/>
                  <a:pt x="548330" y="569010"/>
                  <a:pt x="554172" y="578358"/>
                </a:cubicBezTo>
                <a:cubicBezTo>
                  <a:pt x="560014" y="587705"/>
                  <a:pt x="569946" y="599973"/>
                  <a:pt x="583966" y="615162"/>
                </a:cubicBezTo>
                <a:cubicBezTo>
                  <a:pt x="613176" y="642035"/>
                  <a:pt x="641802" y="664235"/>
                  <a:pt x="669844" y="681761"/>
                </a:cubicBezTo>
                <a:lnTo>
                  <a:pt x="680359" y="687019"/>
                </a:lnTo>
                <a:lnTo>
                  <a:pt x="680359" y="676503"/>
                </a:lnTo>
                <a:lnTo>
                  <a:pt x="690875" y="427634"/>
                </a:lnTo>
                <a:lnTo>
                  <a:pt x="694380" y="378561"/>
                </a:lnTo>
                <a:cubicBezTo>
                  <a:pt x="696717" y="331825"/>
                  <a:pt x="699054" y="296773"/>
                  <a:pt x="701390" y="273405"/>
                </a:cubicBezTo>
                <a:cubicBezTo>
                  <a:pt x="703727" y="250037"/>
                  <a:pt x="706064" y="232511"/>
                  <a:pt x="708401" y="220827"/>
                </a:cubicBezTo>
                <a:lnTo>
                  <a:pt x="715411" y="145465"/>
                </a:lnTo>
                <a:lnTo>
                  <a:pt x="715411" y="131445"/>
                </a:lnTo>
                <a:cubicBezTo>
                  <a:pt x="715411" y="115087"/>
                  <a:pt x="714827" y="102235"/>
                  <a:pt x="713659" y="92887"/>
                </a:cubicBezTo>
                <a:cubicBezTo>
                  <a:pt x="713659" y="78867"/>
                  <a:pt x="717748" y="68351"/>
                  <a:pt x="725927" y="61341"/>
                </a:cubicBezTo>
                <a:cubicBezTo>
                  <a:pt x="728264" y="59004"/>
                  <a:pt x="729432" y="56667"/>
                  <a:pt x="729432" y="54330"/>
                </a:cubicBezTo>
                <a:cubicBezTo>
                  <a:pt x="729432" y="51993"/>
                  <a:pt x="728264" y="48780"/>
                  <a:pt x="725927" y="44691"/>
                </a:cubicBezTo>
                <a:cubicBezTo>
                  <a:pt x="723590" y="40602"/>
                  <a:pt x="721838" y="36804"/>
                  <a:pt x="720669" y="33299"/>
                </a:cubicBezTo>
                <a:cubicBezTo>
                  <a:pt x="718332" y="25120"/>
                  <a:pt x="714243" y="20447"/>
                  <a:pt x="708401" y="19278"/>
                </a:cubicBezTo>
                <a:cubicBezTo>
                  <a:pt x="704896" y="18110"/>
                  <a:pt x="699054" y="17526"/>
                  <a:pt x="690875" y="17526"/>
                </a:cubicBezTo>
                <a:cubicBezTo>
                  <a:pt x="672180" y="17526"/>
                  <a:pt x="654654" y="22783"/>
                  <a:pt x="638297" y="33299"/>
                </a:cubicBezTo>
                <a:cubicBezTo>
                  <a:pt x="609087" y="47320"/>
                  <a:pt x="579877" y="64262"/>
                  <a:pt x="550667" y="84124"/>
                </a:cubicBezTo>
                <a:cubicBezTo>
                  <a:pt x="519120" y="108661"/>
                  <a:pt x="495168" y="130860"/>
                  <a:pt x="478810" y="150723"/>
                </a:cubicBezTo>
                <a:cubicBezTo>
                  <a:pt x="457779" y="170586"/>
                  <a:pt x="438501" y="193954"/>
                  <a:pt x="420974" y="220827"/>
                </a:cubicBezTo>
                <a:cubicBezTo>
                  <a:pt x="390596" y="272237"/>
                  <a:pt x="368981" y="310794"/>
                  <a:pt x="356128" y="336499"/>
                </a:cubicBezTo>
                <a:cubicBezTo>
                  <a:pt x="339771" y="378561"/>
                  <a:pt x="329255" y="409524"/>
                  <a:pt x="324582" y="429387"/>
                </a:cubicBezTo>
                <a:cubicBezTo>
                  <a:pt x="314066" y="476123"/>
                  <a:pt x="308808" y="525195"/>
                  <a:pt x="308808" y="576605"/>
                </a:cubicBezTo>
                <a:cubicBezTo>
                  <a:pt x="308808" y="610489"/>
                  <a:pt x="305303" y="662482"/>
                  <a:pt x="298293" y="732587"/>
                </a:cubicBezTo>
                <a:cubicBezTo>
                  <a:pt x="294787" y="767638"/>
                  <a:pt x="288361" y="809117"/>
                  <a:pt x="279014" y="857021"/>
                </a:cubicBezTo>
                <a:cubicBezTo>
                  <a:pt x="275509" y="876884"/>
                  <a:pt x="261488" y="899083"/>
                  <a:pt x="236952" y="923620"/>
                </a:cubicBezTo>
                <a:cubicBezTo>
                  <a:pt x="234615" y="923620"/>
                  <a:pt x="232278" y="925957"/>
                  <a:pt x="229941" y="930630"/>
                </a:cubicBezTo>
                <a:cubicBezTo>
                  <a:pt x="222931" y="941146"/>
                  <a:pt x="215336" y="948741"/>
                  <a:pt x="207157" y="953414"/>
                </a:cubicBezTo>
                <a:cubicBezTo>
                  <a:pt x="203652" y="953414"/>
                  <a:pt x="200439" y="955459"/>
                  <a:pt x="197518" y="959548"/>
                </a:cubicBezTo>
                <a:cubicBezTo>
                  <a:pt x="194597" y="963637"/>
                  <a:pt x="192552" y="966266"/>
                  <a:pt x="191384" y="967435"/>
                </a:cubicBezTo>
                <a:cubicBezTo>
                  <a:pt x="191384" y="967435"/>
                  <a:pt x="190216" y="970940"/>
                  <a:pt x="187879" y="977951"/>
                </a:cubicBezTo>
                <a:lnTo>
                  <a:pt x="184374" y="970940"/>
                </a:lnTo>
                <a:lnTo>
                  <a:pt x="173858" y="942898"/>
                </a:lnTo>
                <a:lnTo>
                  <a:pt x="154579" y="949909"/>
                </a:lnTo>
                <a:cubicBezTo>
                  <a:pt x="152242" y="951077"/>
                  <a:pt x="148737" y="951661"/>
                  <a:pt x="144064" y="951661"/>
                </a:cubicBezTo>
                <a:cubicBezTo>
                  <a:pt x="133548" y="951661"/>
                  <a:pt x="125954" y="948156"/>
                  <a:pt x="121280" y="941146"/>
                </a:cubicBezTo>
                <a:cubicBezTo>
                  <a:pt x="116606" y="938809"/>
                  <a:pt x="114270" y="935888"/>
                  <a:pt x="114270" y="932383"/>
                </a:cubicBezTo>
                <a:cubicBezTo>
                  <a:pt x="107259" y="927709"/>
                  <a:pt x="101417" y="921867"/>
                  <a:pt x="96744" y="914857"/>
                </a:cubicBezTo>
                <a:cubicBezTo>
                  <a:pt x="94407" y="914857"/>
                  <a:pt x="91486" y="916025"/>
                  <a:pt x="87981" y="918362"/>
                </a:cubicBezTo>
                <a:cubicBezTo>
                  <a:pt x="84475" y="920699"/>
                  <a:pt x="82139" y="921283"/>
                  <a:pt x="80970" y="920115"/>
                </a:cubicBezTo>
                <a:cubicBezTo>
                  <a:pt x="79802" y="918946"/>
                  <a:pt x="77173" y="915733"/>
                  <a:pt x="73083" y="910475"/>
                </a:cubicBezTo>
                <a:cubicBezTo>
                  <a:pt x="68994" y="905217"/>
                  <a:pt x="66949" y="900252"/>
                  <a:pt x="66949" y="895578"/>
                </a:cubicBezTo>
                <a:cubicBezTo>
                  <a:pt x="65781" y="885063"/>
                  <a:pt x="65197" y="869289"/>
                  <a:pt x="65197" y="848258"/>
                </a:cubicBezTo>
                <a:cubicBezTo>
                  <a:pt x="65197" y="833069"/>
                  <a:pt x="65781" y="821969"/>
                  <a:pt x="66949" y="814959"/>
                </a:cubicBezTo>
                <a:cubicBezTo>
                  <a:pt x="69286" y="784580"/>
                  <a:pt x="73960" y="744855"/>
                  <a:pt x="80970" y="695782"/>
                </a:cubicBezTo>
                <a:lnTo>
                  <a:pt x="91486" y="639699"/>
                </a:lnTo>
                <a:cubicBezTo>
                  <a:pt x="96159" y="612825"/>
                  <a:pt x="99080" y="594131"/>
                  <a:pt x="100249" y="583615"/>
                </a:cubicBezTo>
                <a:lnTo>
                  <a:pt x="131796" y="389077"/>
                </a:lnTo>
                <a:cubicBezTo>
                  <a:pt x="141143" y="340004"/>
                  <a:pt x="146985" y="306705"/>
                  <a:pt x="149322" y="289179"/>
                </a:cubicBezTo>
                <a:cubicBezTo>
                  <a:pt x="150490" y="286842"/>
                  <a:pt x="150490" y="283921"/>
                  <a:pt x="149322" y="280416"/>
                </a:cubicBezTo>
                <a:cubicBezTo>
                  <a:pt x="148153" y="276911"/>
                  <a:pt x="147569" y="274574"/>
                  <a:pt x="147569" y="273405"/>
                </a:cubicBezTo>
                <a:cubicBezTo>
                  <a:pt x="140559" y="259384"/>
                  <a:pt x="128290" y="244779"/>
                  <a:pt x="110764" y="229590"/>
                </a:cubicBezTo>
                <a:lnTo>
                  <a:pt x="82723" y="206806"/>
                </a:lnTo>
                <a:cubicBezTo>
                  <a:pt x="80386" y="199796"/>
                  <a:pt x="79218" y="196291"/>
                  <a:pt x="79218" y="196291"/>
                </a:cubicBezTo>
                <a:cubicBezTo>
                  <a:pt x="81554" y="195122"/>
                  <a:pt x="84475" y="194538"/>
                  <a:pt x="87981" y="194538"/>
                </a:cubicBezTo>
                <a:cubicBezTo>
                  <a:pt x="96159" y="194538"/>
                  <a:pt x="104338" y="197459"/>
                  <a:pt x="112517" y="203301"/>
                </a:cubicBezTo>
                <a:lnTo>
                  <a:pt x="186126" y="257632"/>
                </a:lnTo>
                <a:cubicBezTo>
                  <a:pt x="221178" y="288010"/>
                  <a:pt x="245130" y="327152"/>
                  <a:pt x="257983" y="375056"/>
                </a:cubicBezTo>
                <a:cubicBezTo>
                  <a:pt x="259151" y="380898"/>
                  <a:pt x="260904" y="388201"/>
                  <a:pt x="263241" y="396964"/>
                </a:cubicBezTo>
                <a:cubicBezTo>
                  <a:pt x="265577" y="405727"/>
                  <a:pt x="267914" y="415950"/>
                  <a:pt x="270251" y="427634"/>
                </a:cubicBezTo>
                <a:cubicBezTo>
                  <a:pt x="273756" y="424129"/>
                  <a:pt x="277261" y="418871"/>
                  <a:pt x="280767" y="411861"/>
                </a:cubicBezTo>
                <a:cubicBezTo>
                  <a:pt x="314650" y="339420"/>
                  <a:pt x="359049" y="265226"/>
                  <a:pt x="413964" y="189280"/>
                </a:cubicBezTo>
                <a:cubicBezTo>
                  <a:pt x="472384" y="112166"/>
                  <a:pt x="536646" y="56083"/>
                  <a:pt x="606750" y="21031"/>
                </a:cubicBezTo>
                <a:cubicBezTo>
                  <a:pt x="634792" y="7010"/>
                  <a:pt x="664002" y="0"/>
                  <a:pt x="694380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xmlns="" id="{6A2E948E-5AC8-42F0-A34C-6A2E6A900D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190" y="4136142"/>
            <a:ext cx="1531620" cy="1531620"/>
          </a:xfrm>
          <a:prstGeom prst="roundRect">
            <a:avLst>
              <a:gd name="adj" fmla="val 8707"/>
            </a:avLst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EC9C3EA-88D5-470A-B605-D2BF56BEE347}"/>
              </a:ext>
            </a:extLst>
          </p:cNvPr>
          <p:cNvSpPr txBox="1"/>
          <p:nvPr/>
        </p:nvSpPr>
        <p:spPr>
          <a:xfrm>
            <a:off x="4811834" y="5869508"/>
            <a:ext cx="2568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/>
              <a:t>扫码预约 下一次遇见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E69B3F4-2F91-4925-A695-B24FE4A88756}"/>
              </a:ext>
            </a:extLst>
          </p:cNvPr>
          <p:cNvPicPr>
            <a:picLocks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90EE45A0-32EE-4308-A07C-ADA3D08F3E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408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5259" y="4906537"/>
            <a:ext cx="535915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u="sng" dirty="0">
                <a:hlinkClick r:id="rId2"/>
              </a:rPr>
              <a:t>稿定年终</a:t>
            </a:r>
            <a:r>
              <a:rPr lang="en-US" altLang="zh-CN" b="1" u="sng" dirty="0">
                <a:hlinkClick r:id="rId2"/>
              </a:rPr>
              <a:t>PPT</a:t>
            </a:r>
            <a:r>
              <a:rPr lang="zh-CN" altLang="en-US" b="1" u="sng" dirty="0">
                <a:hlinkClick r:id="rId2"/>
              </a:rPr>
              <a:t>模板</a:t>
            </a:r>
            <a:r>
              <a:rPr lang="zh-CN" altLang="en-US" b="1" u="sng" dirty="0" smtClean="0">
                <a:hlinkClick r:id="rId2"/>
              </a:rPr>
              <a:t>大赛</a:t>
            </a:r>
            <a:r>
              <a:rPr lang="zh-CN" altLang="en-US" b="1" u="sng" dirty="0" smtClean="0"/>
              <a:t>  黄薇渝 作品</a:t>
            </a:r>
            <a:endParaRPr lang="en-US" altLang="zh-CN" b="1" u="sng" dirty="0" smtClean="0"/>
          </a:p>
          <a:p>
            <a:endParaRPr lang="en-US" altLang="zh-CN" b="1" u="sng" dirty="0"/>
          </a:p>
          <a:p>
            <a:endParaRPr lang="en-US" altLang="zh-CN" b="1" u="sng" dirty="0" smtClean="0"/>
          </a:p>
          <a:p>
            <a:endParaRPr lang="en-US" altLang="zh-CN" b="1" u="sng" dirty="0"/>
          </a:p>
          <a:p>
            <a:r>
              <a:rPr lang="en-US" altLang="zh-CN" b="1" u="sng" dirty="0" smtClean="0"/>
              <a:t>51PPT</a:t>
            </a:r>
            <a:r>
              <a:rPr lang="zh-CN" altLang="en-US" b="1" u="sng" dirty="0" smtClean="0"/>
              <a:t>模板网   </a:t>
            </a:r>
            <a:r>
              <a:rPr lang="en-US" altLang="zh-CN" b="1" u="sng" dirty="0" smtClean="0">
                <a:hlinkClick r:id="rId3"/>
              </a:rPr>
              <a:t>www.51pptmoban.com</a:t>
            </a:r>
            <a:r>
              <a:rPr lang="en-US" altLang="zh-CN" b="1" u="sng" dirty="0" smtClean="0"/>
              <a:t>  </a:t>
            </a:r>
            <a:r>
              <a:rPr lang="zh-CN" altLang="en-US" b="1" u="sng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8786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9469E95-794D-4278-843D-66699BE3EC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A8BDC5A6-85D3-4748-A344-6BE8490070C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11" b="9038"/>
          <a:stretch/>
        </p:blipFill>
        <p:spPr>
          <a:xfrm>
            <a:off x="3642416" y="750021"/>
            <a:ext cx="8549584" cy="5381714"/>
          </a:xfrm>
          <a:prstGeom prst="rect">
            <a:avLst/>
          </a:prstGeom>
          <a:noFill/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64855E05-3EDB-419A-884E-9576A6ED1AC7}"/>
              </a:ext>
            </a:extLst>
          </p:cNvPr>
          <p:cNvSpPr/>
          <p:nvPr/>
        </p:nvSpPr>
        <p:spPr>
          <a:xfrm>
            <a:off x="3642416" y="746584"/>
            <a:ext cx="8549585" cy="5381715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B6E89B3-8A6C-44B7-BBA9-15C0E4B9A26E}"/>
              </a:ext>
            </a:extLst>
          </p:cNvPr>
          <p:cNvSpPr txBox="1"/>
          <p:nvPr/>
        </p:nvSpPr>
        <p:spPr>
          <a:xfrm>
            <a:off x="885091" y="660069"/>
            <a:ext cx="21933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CONTENTS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4F22473A-E09C-49F1-86E7-EECDBA0CF95D}"/>
              </a:ext>
            </a:extLst>
          </p:cNvPr>
          <p:cNvSpPr/>
          <p:nvPr/>
        </p:nvSpPr>
        <p:spPr>
          <a:xfrm>
            <a:off x="570321" y="750021"/>
            <a:ext cx="167054" cy="242410"/>
          </a:xfrm>
          <a:prstGeom prst="roundRect">
            <a:avLst/>
          </a:prstGeom>
          <a:solidFill>
            <a:srgbClr val="C0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2F3B419-B942-4860-85EF-3D0A21DBB1AA}"/>
              </a:ext>
            </a:extLst>
          </p:cNvPr>
          <p:cNvSpPr txBox="1"/>
          <p:nvPr/>
        </p:nvSpPr>
        <p:spPr>
          <a:xfrm>
            <a:off x="5127136" y="2049152"/>
            <a:ext cx="6729139" cy="682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工作完成情况</a:t>
            </a:r>
            <a:r>
              <a:rPr lang="en-US" altLang="zh-CN" sz="20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COMPLETION OF WORK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4B073A1C-564F-4D18-8BAF-AA8FB4C3B942}"/>
              </a:ext>
            </a:extLst>
          </p:cNvPr>
          <p:cNvCxnSpPr>
            <a:cxnSpLocks/>
          </p:cNvCxnSpPr>
          <p:nvPr/>
        </p:nvCxnSpPr>
        <p:spPr>
          <a:xfrm flipH="1">
            <a:off x="1471102" y="3168441"/>
            <a:ext cx="521117" cy="521117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441AFA6-6F6C-42DE-86A7-051DA6CA6861}"/>
              </a:ext>
            </a:extLst>
          </p:cNvPr>
          <p:cNvSpPr txBox="1"/>
          <p:nvPr/>
        </p:nvSpPr>
        <p:spPr>
          <a:xfrm>
            <a:off x="1267294" y="2080968"/>
            <a:ext cx="134803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目</a:t>
            </a:r>
            <a:endParaRPr lang="en-US" altLang="zh-CN" sz="6000" dirty="0">
              <a:solidFill>
                <a:schemeClr val="tx1">
                  <a:lumMod val="65000"/>
                  <a:lumOff val="3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endParaRPr lang="en-US" altLang="zh-CN" sz="6000" dirty="0">
              <a:solidFill>
                <a:schemeClr val="tx1">
                  <a:lumMod val="65000"/>
                  <a:lumOff val="3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录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9745111-A218-4027-AEBC-4D3DBE646844}"/>
              </a:ext>
            </a:extLst>
          </p:cNvPr>
          <p:cNvSpPr txBox="1"/>
          <p:nvPr/>
        </p:nvSpPr>
        <p:spPr>
          <a:xfrm>
            <a:off x="5148626" y="1048062"/>
            <a:ext cx="5494227" cy="682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工作概览 </a:t>
            </a:r>
            <a:r>
              <a:rPr lang="en-US" altLang="zh-CN" sz="20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OVERVIEW OF WORK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C732106-B494-4C54-B15C-C37902F1DAE2}"/>
              </a:ext>
            </a:extLst>
          </p:cNvPr>
          <p:cNvSpPr txBox="1"/>
          <p:nvPr/>
        </p:nvSpPr>
        <p:spPr>
          <a:xfrm>
            <a:off x="5148626" y="3021906"/>
            <a:ext cx="7209906" cy="682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工作存在不足</a:t>
            </a:r>
            <a:r>
              <a:rPr lang="en-US" altLang="zh-CN" sz="20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THERE ARE DEFICIENCIES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CD78547-8834-4AE2-8319-5FD7D290E8DF}"/>
              </a:ext>
            </a:extLst>
          </p:cNvPr>
          <p:cNvSpPr txBox="1"/>
          <p:nvPr/>
        </p:nvSpPr>
        <p:spPr>
          <a:xfrm>
            <a:off x="5148626" y="4034016"/>
            <a:ext cx="7812850" cy="682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具体工作详情</a:t>
            </a:r>
            <a:r>
              <a:rPr lang="en-US" altLang="zh-CN" sz="20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DETAILS OF SPECIFIC WORK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9D9403D-5AB4-4DE9-8831-D2D5F4B9857A}"/>
              </a:ext>
            </a:extLst>
          </p:cNvPr>
          <p:cNvSpPr txBox="1"/>
          <p:nvPr/>
        </p:nvSpPr>
        <p:spPr>
          <a:xfrm>
            <a:off x="5148626" y="5061866"/>
            <a:ext cx="6879968" cy="682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明年工作计划</a:t>
            </a:r>
            <a:r>
              <a:rPr lang="en-US" altLang="zh-CN" sz="20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WORK PLAN FOR NEXTY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4F3D246-38E0-42E8-AF79-DA6724554367}"/>
              </a:ext>
            </a:extLst>
          </p:cNvPr>
          <p:cNvSpPr txBox="1"/>
          <p:nvPr/>
        </p:nvSpPr>
        <p:spPr>
          <a:xfrm>
            <a:off x="4356146" y="1005903"/>
            <a:ext cx="717767" cy="766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3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1</a:t>
            </a:r>
            <a:r>
              <a:rPr lang="en-US" altLang="zh-CN" sz="2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 /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E9A683F-F0D7-4AD8-857F-52EBE5F1B785}"/>
              </a:ext>
            </a:extLst>
          </p:cNvPr>
          <p:cNvSpPr txBox="1"/>
          <p:nvPr/>
        </p:nvSpPr>
        <p:spPr>
          <a:xfrm>
            <a:off x="4320876" y="1979993"/>
            <a:ext cx="717767" cy="766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2</a:t>
            </a:r>
            <a:r>
              <a:rPr lang="en-US" altLang="zh-CN" sz="2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 /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681EB88-7AFC-4E96-8ED5-E3AB97672AE4}"/>
              </a:ext>
            </a:extLst>
          </p:cNvPr>
          <p:cNvSpPr txBox="1"/>
          <p:nvPr/>
        </p:nvSpPr>
        <p:spPr>
          <a:xfrm>
            <a:off x="4356146" y="2937588"/>
            <a:ext cx="827750" cy="766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3</a:t>
            </a:r>
            <a:r>
              <a:rPr lang="en-US" altLang="zh-CN" sz="2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 /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991883D-F08E-41F4-8B05-A90B70078073}"/>
              </a:ext>
            </a:extLst>
          </p:cNvPr>
          <p:cNvSpPr txBox="1"/>
          <p:nvPr/>
        </p:nvSpPr>
        <p:spPr>
          <a:xfrm>
            <a:off x="4356146" y="3976458"/>
            <a:ext cx="799855" cy="766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4</a:t>
            </a:r>
            <a:r>
              <a:rPr lang="en-US" altLang="zh-CN" sz="2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 /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DCB2CC7-77EC-452A-81E5-59A85BB39AD8}"/>
              </a:ext>
            </a:extLst>
          </p:cNvPr>
          <p:cNvSpPr txBox="1"/>
          <p:nvPr/>
        </p:nvSpPr>
        <p:spPr>
          <a:xfrm>
            <a:off x="4348771" y="5005829"/>
            <a:ext cx="799855" cy="766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5</a:t>
            </a:r>
            <a:r>
              <a:rPr lang="en-US" altLang="zh-CN" sz="28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 /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E54F919-6C16-40D6-8686-3790E807B42E}"/>
              </a:ext>
            </a:extLst>
          </p:cNvPr>
          <p:cNvSpPr/>
          <p:nvPr/>
        </p:nvSpPr>
        <p:spPr>
          <a:xfrm>
            <a:off x="659876" y="857839"/>
            <a:ext cx="225215" cy="209283"/>
          </a:xfrm>
          <a:prstGeom prst="rect">
            <a:avLst/>
          </a:prstGeom>
          <a:noFill/>
          <a:ln>
            <a:solidFill>
              <a:srgbClr val="E2F5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400482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" grpId="0"/>
      <p:bldP spid="4" grpId="0" animBg="1"/>
      <p:bldP spid="5" grpId="0"/>
      <p:bldP spid="11" grpId="0"/>
      <p:bldP spid="13" grpId="0"/>
      <p:bldP spid="14" grpId="0"/>
      <p:bldP spid="15" grpId="0"/>
      <p:bldP spid="16" grpId="0"/>
      <p:bldP spid="19" grpId="0"/>
      <p:bldP spid="20" grpId="0"/>
      <p:bldP spid="21" grpId="0"/>
      <p:bldP spid="22" grpId="0"/>
      <p:bldP spid="23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24CB04B2-89C6-4ABA-9DB5-D9B614A0453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9FC0EDF-B8D0-4BFF-9A5A-28BB2643213B}"/>
              </a:ext>
            </a:extLst>
          </p:cNvPr>
          <p:cNvSpPr txBox="1"/>
          <p:nvPr/>
        </p:nvSpPr>
        <p:spPr>
          <a:xfrm>
            <a:off x="1077467" y="694638"/>
            <a:ext cx="4736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TRANSTITION PAGE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B79EF4F-5581-4FAC-BB8B-291B1835CBAC}"/>
              </a:ext>
            </a:extLst>
          </p:cNvPr>
          <p:cNvSpPr/>
          <p:nvPr/>
        </p:nvSpPr>
        <p:spPr>
          <a:xfrm rot="10800000" flipV="1">
            <a:off x="10402609" y="6035039"/>
            <a:ext cx="651471" cy="171989"/>
          </a:xfrm>
          <a:prstGeom prst="rect">
            <a:avLst/>
          </a:prstGeom>
          <a:solidFill>
            <a:srgbClr val="E2F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16A29F8A-05E5-4522-8359-57926FEA1417}"/>
              </a:ext>
            </a:extLst>
          </p:cNvPr>
          <p:cNvSpPr/>
          <p:nvPr/>
        </p:nvSpPr>
        <p:spPr>
          <a:xfrm rot="10800000" flipV="1">
            <a:off x="10402609" y="6150076"/>
            <a:ext cx="651471" cy="81450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97EE6B71-28FA-404D-B9A0-FD4421103385}"/>
              </a:ext>
            </a:extLst>
          </p:cNvPr>
          <p:cNvSpPr/>
          <p:nvPr/>
        </p:nvSpPr>
        <p:spPr>
          <a:xfrm>
            <a:off x="1077467" y="1696934"/>
            <a:ext cx="2692400" cy="3637280"/>
          </a:xfrm>
          <a:prstGeom prst="parallelogram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xmlns="" id="{8AACAC7F-18CC-47CA-838E-E63E76F95C44}"/>
              </a:ext>
            </a:extLst>
          </p:cNvPr>
          <p:cNvSpPr/>
          <p:nvPr/>
        </p:nvSpPr>
        <p:spPr>
          <a:xfrm>
            <a:off x="3487420" y="1733414"/>
            <a:ext cx="2692400" cy="3637280"/>
          </a:xfrm>
          <a:prstGeom prst="parallelogram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xmlns="" id="{D8694AF9-1EAF-468F-8BBA-9C9283D48EB9}"/>
              </a:ext>
            </a:extLst>
          </p:cNvPr>
          <p:cNvSpPr/>
          <p:nvPr/>
        </p:nvSpPr>
        <p:spPr>
          <a:xfrm>
            <a:off x="5883911" y="1727255"/>
            <a:ext cx="2692400" cy="3637280"/>
          </a:xfrm>
          <a:prstGeom prst="parallelogram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xmlns="" id="{AE376578-D5EA-4BB5-A0BC-333392C9C100}"/>
              </a:ext>
            </a:extLst>
          </p:cNvPr>
          <p:cNvSpPr/>
          <p:nvPr/>
        </p:nvSpPr>
        <p:spPr>
          <a:xfrm>
            <a:off x="8280402" y="1733414"/>
            <a:ext cx="2692400" cy="3637280"/>
          </a:xfrm>
          <a:prstGeom prst="parallelogram">
            <a:avLst/>
          </a:prstGeom>
          <a:blipFill>
            <a:blip r:embed="rId5"/>
            <a:stretch>
              <a:fillRect/>
            </a:stretch>
          </a:blipFill>
          <a:ln>
            <a:solidFill>
              <a:srgbClr val="E2F5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964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24" grpId="0" animBg="1"/>
      <p:bldP spid="4" grpId="0" animBg="1"/>
      <p:bldP spid="13" grpId="0" animBg="1"/>
      <p:bldP spid="14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2CAE77A-9C1C-455C-AFF7-49E9B2D6BF8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A28B723C-17FE-48CE-BAC9-EDBCDFCD62B1}"/>
              </a:ext>
            </a:extLst>
          </p:cNvPr>
          <p:cNvSpPr/>
          <p:nvPr/>
        </p:nvSpPr>
        <p:spPr>
          <a:xfrm rot="16200000">
            <a:off x="8311249" y="1084214"/>
            <a:ext cx="2472553" cy="304126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441AFA6-6F6C-42DE-86A7-051DA6CA6861}"/>
              </a:ext>
            </a:extLst>
          </p:cNvPr>
          <p:cNvSpPr txBox="1"/>
          <p:nvPr/>
        </p:nvSpPr>
        <p:spPr>
          <a:xfrm>
            <a:off x="7609696" y="2767280"/>
            <a:ext cx="38705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Part  1</a:t>
            </a:r>
            <a:endParaRPr lang="zh-CN" altLang="en-US" sz="8000" dirty="0">
              <a:solidFill>
                <a:schemeClr val="tx1">
                  <a:lumMod val="65000"/>
                  <a:lumOff val="3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AC69A8F-F32E-4691-9277-E8D1C2CCA9C5}"/>
              </a:ext>
            </a:extLst>
          </p:cNvPr>
          <p:cNvSpPr txBox="1"/>
          <p:nvPr/>
        </p:nvSpPr>
        <p:spPr>
          <a:xfrm>
            <a:off x="1684254" y="2526383"/>
            <a:ext cx="4518581" cy="168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工作</a:t>
            </a:r>
            <a:r>
              <a:rPr lang="zh-CN" altLang="en-US" sz="4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概览</a:t>
            </a:r>
            <a:r>
              <a:rPr lang="zh-CN" altLang="en-US" sz="40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 </a:t>
            </a:r>
            <a:endParaRPr lang="en-US" altLang="zh-CN" sz="4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OVERVIEW OF WORK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01558FB-1865-48D5-A272-52140DD3F799}"/>
              </a:ext>
            </a:extLst>
          </p:cNvPr>
          <p:cNvSpPr/>
          <p:nvPr/>
        </p:nvSpPr>
        <p:spPr>
          <a:xfrm rot="16200000">
            <a:off x="8311250" y="5469659"/>
            <a:ext cx="2472553" cy="304125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88051EC-3374-4FAF-9243-5DAA28955E48}"/>
              </a:ext>
            </a:extLst>
          </p:cNvPr>
          <p:cNvSpPr/>
          <p:nvPr/>
        </p:nvSpPr>
        <p:spPr>
          <a:xfrm rot="16200000">
            <a:off x="1426431" y="2867341"/>
            <a:ext cx="252713" cy="262933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D278530-01DC-4A9B-99A3-8A3D2C784389}"/>
              </a:ext>
            </a:extLst>
          </p:cNvPr>
          <p:cNvSpPr/>
          <p:nvPr/>
        </p:nvSpPr>
        <p:spPr>
          <a:xfrm rot="16200000">
            <a:off x="8386007" y="1158970"/>
            <a:ext cx="2472553" cy="154614"/>
          </a:xfrm>
          <a:prstGeom prst="rect">
            <a:avLst/>
          </a:prstGeom>
          <a:solidFill>
            <a:srgbClr val="E2F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5692DAC-D04F-40AF-9297-4D02659547A9}"/>
              </a:ext>
            </a:extLst>
          </p:cNvPr>
          <p:cNvSpPr/>
          <p:nvPr/>
        </p:nvSpPr>
        <p:spPr>
          <a:xfrm rot="16200000">
            <a:off x="8233944" y="5546966"/>
            <a:ext cx="2472553" cy="149514"/>
          </a:xfrm>
          <a:prstGeom prst="rect">
            <a:avLst/>
          </a:prstGeom>
          <a:solidFill>
            <a:srgbClr val="E2F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E919C178-3791-4580-B986-C2BC047B6224}"/>
              </a:ext>
            </a:extLst>
          </p:cNvPr>
          <p:cNvSpPr/>
          <p:nvPr/>
        </p:nvSpPr>
        <p:spPr>
          <a:xfrm>
            <a:off x="1242060" y="2964180"/>
            <a:ext cx="327660" cy="342900"/>
          </a:xfrm>
          <a:prstGeom prst="roundRect">
            <a:avLst/>
          </a:prstGeom>
          <a:noFill/>
          <a:ln>
            <a:solidFill>
              <a:srgbClr val="E2F5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96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11" grpId="0"/>
      <p:bldP spid="24" grpId="0"/>
      <p:bldP spid="5" grpId="0" animBg="1"/>
      <p:bldP spid="8" grpId="0" animBg="1"/>
      <p:bldP spid="9" grpId="0" animBg="1"/>
      <p:bldP spid="10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0A96ACED-0556-4B34-906B-20A372DD9D24}"/>
              </a:ext>
            </a:extLst>
          </p:cNvPr>
          <p:cNvSpPr/>
          <p:nvPr/>
        </p:nvSpPr>
        <p:spPr>
          <a:xfrm>
            <a:off x="3839" y="0"/>
            <a:ext cx="12192000" cy="6858000"/>
          </a:xfrm>
          <a:prstGeom prst="rect">
            <a:avLst/>
          </a:prstGeom>
          <a:solidFill>
            <a:srgbClr val="FCF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FFC61115-E77A-42F1-8DA2-FD4F83C050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55" b="22155"/>
          <a:stretch/>
        </p:blipFill>
        <p:spPr>
          <a:xfrm>
            <a:off x="-3839" y="4840449"/>
            <a:ext cx="12192000" cy="437717"/>
          </a:xfrm>
          <a:prstGeom prst="rect">
            <a:avLst/>
          </a:prstGeom>
          <a:noFill/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BA59BAAA-B5F6-466B-AA2A-F99DF3443E16}"/>
              </a:ext>
            </a:extLst>
          </p:cNvPr>
          <p:cNvCxnSpPr>
            <a:cxnSpLocks/>
          </p:cNvCxnSpPr>
          <p:nvPr/>
        </p:nvCxnSpPr>
        <p:spPr>
          <a:xfrm flipV="1">
            <a:off x="1276755" y="2487850"/>
            <a:ext cx="9638489" cy="24322"/>
          </a:xfrm>
          <a:prstGeom prst="line">
            <a:avLst/>
          </a:prstGeom>
          <a:ln w="57150">
            <a:solidFill>
              <a:srgbClr val="C7EAE9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336BF9AF-86D5-4017-A86F-3BF200B96CEE}"/>
              </a:ext>
            </a:extLst>
          </p:cNvPr>
          <p:cNvSpPr/>
          <p:nvPr/>
        </p:nvSpPr>
        <p:spPr>
          <a:xfrm>
            <a:off x="1942166" y="2339505"/>
            <a:ext cx="321012" cy="321012"/>
          </a:xfrm>
          <a:prstGeom prst="ellipse">
            <a:avLst/>
          </a:prstGeom>
          <a:solidFill>
            <a:srgbClr val="FFFFFF"/>
          </a:solidFill>
          <a:ln w="57150">
            <a:solidFill>
              <a:srgbClr val="ABDC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B2E9C448-A5BF-48EC-AD5E-D69E6923E3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57" b="9437"/>
          <a:stretch/>
        </p:blipFill>
        <p:spPr>
          <a:xfrm>
            <a:off x="-1" y="5296711"/>
            <a:ext cx="12192000" cy="1561289"/>
          </a:xfrm>
          <a:prstGeom prst="rect">
            <a:avLst/>
          </a:prstGeom>
          <a:noFill/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15404D0-E56B-4BCB-9348-65AD6B55C68A}"/>
              </a:ext>
            </a:extLst>
          </p:cNvPr>
          <p:cNvSpPr txBox="1"/>
          <p:nvPr/>
        </p:nvSpPr>
        <p:spPr>
          <a:xfrm>
            <a:off x="879000" y="590181"/>
            <a:ext cx="2370037" cy="933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工作概览 </a:t>
            </a:r>
            <a:endParaRPr lang="en-US" altLang="zh-CN" sz="20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OVERVIEW OF WORK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64E68952-801D-45D1-B5A3-21CBB60C85AE}"/>
              </a:ext>
            </a:extLst>
          </p:cNvPr>
          <p:cNvSpPr/>
          <p:nvPr/>
        </p:nvSpPr>
        <p:spPr>
          <a:xfrm>
            <a:off x="4604386" y="2327344"/>
            <a:ext cx="321012" cy="321012"/>
          </a:xfrm>
          <a:prstGeom prst="ellipse">
            <a:avLst/>
          </a:prstGeom>
          <a:solidFill>
            <a:srgbClr val="FFFFFF"/>
          </a:solidFill>
          <a:ln w="57150">
            <a:solidFill>
              <a:srgbClr val="ABDC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C770A91C-9E38-440D-B9FC-D5EE067851CE}"/>
              </a:ext>
            </a:extLst>
          </p:cNvPr>
          <p:cNvSpPr/>
          <p:nvPr/>
        </p:nvSpPr>
        <p:spPr>
          <a:xfrm>
            <a:off x="7266604" y="2327344"/>
            <a:ext cx="321012" cy="321012"/>
          </a:xfrm>
          <a:prstGeom prst="ellipse">
            <a:avLst/>
          </a:prstGeom>
          <a:solidFill>
            <a:srgbClr val="FFFFFF"/>
          </a:solidFill>
          <a:ln w="57150">
            <a:solidFill>
              <a:srgbClr val="ABDC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4334167E-1DB7-4608-BF22-BBEEC739444A}"/>
              </a:ext>
            </a:extLst>
          </p:cNvPr>
          <p:cNvSpPr/>
          <p:nvPr/>
        </p:nvSpPr>
        <p:spPr>
          <a:xfrm>
            <a:off x="9928822" y="2351666"/>
            <a:ext cx="321012" cy="321012"/>
          </a:xfrm>
          <a:prstGeom prst="ellipse">
            <a:avLst/>
          </a:prstGeom>
          <a:solidFill>
            <a:srgbClr val="FFFFFF"/>
          </a:solidFill>
          <a:ln w="57150">
            <a:solidFill>
              <a:srgbClr val="ABDC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B803335-0D9E-4873-B1E7-E33AD0579555}"/>
              </a:ext>
            </a:extLst>
          </p:cNvPr>
          <p:cNvSpPr txBox="1"/>
          <p:nvPr/>
        </p:nvSpPr>
        <p:spPr>
          <a:xfrm>
            <a:off x="1503455" y="2966529"/>
            <a:ext cx="1356351" cy="887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OVERVIEW OF WORK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024FC979-AC7C-4F75-8F40-F0448459E164}"/>
              </a:ext>
            </a:extLst>
          </p:cNvPr>
          <p:cNvSpPr txBox="1"/>
          <p:nvPr/>
        </p:nvSpPr>
        <p:spPr>
          <a:xfrm>
            <a:off x="4139354" y="2985074"/>
            <a:ext cx="1356351" cy="887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OVERVIEW OF WORK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3A7662D3-A448-40CC-A901-F18EBBD40482}"/>
              </a:ext>
            </a:extLst>
          </p:cNvPr>
          <p:cNvSpPr txBox="1"/>
          <p:nvPr/>
        </p:nvSpPr>
        <p:spPr>
          <a:xfrm>
            <a:off x="6775253" y="2985074"/>
            <a:ext cx="1356351" cy="887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OVERVIEW OF WORK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BDC48210-E624-484F-8BEC-C6DDF79F0065}"/>
              </a:ext>
            </a:extLst>
          </p:cNvPr>
          <p:cNvSpPr txBox="1"/>
          <p:nvPr/>
        </p:nvSpPr>
        <p:spPr>
          <a:xfrm>
            <a:off x="9411152" y="2985074"/>
            <a:ext cx="1356351" cy="887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OVERVIEW OF WORK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6A70CF71-13AA-4708-A674-985B3DCF0DA4}"/>
              </a:ext>
            </a:extLst>
          </p:cNvPr>
          <p:cNvSpPr/>
          <p:nvPr/>
        </p:nvSpPr>
        <p:spPr>
          <a:xfrm>
            <a:off x="570321" y="750021"/>
            <a:ext cx="167054" cy="242410"/>
          </a:xfrm>
          <a:prstGeom prst="roundRect">
            <a:avLst/>
          </a:prstGeom>
          <a:solidFill>
            <a:srgbClr val="C0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DDF8879-654E-4F41-9CA7-B2037430FA0F}"/>
              </a:ext>
            </a:extLst>
          </p:cNvPr>
          <p:cNvSpPr/>
          <p:nvPr/>
        </p:nvSpPr>
        <p:spPr>
          <a:xfrm>
            <a:off x="659876" y="857839"/>
            <a:ext cx="225215" cy="209283"/>
          </a:xfrm>
          <a:prstGeom prst="rect">
            <a:avLst/>
          </a:prstGeom>
          <a:noFill/>
          <a:ln>
            <a:solidFill>
              <a:srgbClr val="E2F5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29736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7" grpId="0"/>
      <p:bldP spid="28" grpId="0" animBg="1"/>
      <p:bldP spid="29" grpId="0" animBg="1"/>
      <p:bldP spid="30" grpId="0" animBg="1"/>
      <p:bldP spid="31" grpId="0"/>
      <p:bldP spid="32" grpId="0"/>
      <p:bldP spid="37" grpId="0"/>
      <p:bldP spid="38" grpId="0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0A96ACED-0556-4B34-906B-20A372DD9D2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F698475-B4B4-487F-B0A7-81002C103C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63474" b="9038"/>
          <a:stretch/>
        </p:blipFill>
        <p:spPr>
          <a:xfrm>
            <a:off x="6096000" y="654185"/>
            <a:ext cx="6096000" cy="3351179"/>
          </a:xfrm>
          <a:prstGeom prst="rect">
            <a:avLst/>
          </a:prstGeom>
          <a:noFill/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5DE22234-54D3-4F62-8A76-2D019FFC1F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5349" b="37164"/>
          <a:stretch/>
        </p:blipFill>
        <p:spPr>
          <a:xfrm>
            <a:off x="0" y="654185"/>
            <a:ext cx="6096000" cy="3351179"/>
          </a:xfrm>
          <a:prstGeom prst="rect">
            <a:avLst/>
          </a:prstGeom>
          <a:noFill/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0035E3B-2E8D-4FF0-8731-765FA39E287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4" t="68843" r="92344" b="25046"/>
          <a:stretch/>
        </p:blipFill>
        <p:spPr>
          <a:xfrm>
            <a:off x="458659" y="4376311"/>
            <a:ext cx="432881" cy="4191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5C226B30-3E0F-4F47-824B-F343227D27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25" t="68889" r="30895" b="25000"/>
          <a:stretch/>
        </p:blipFill>
        <p:spPr>
          <a:xfrm>
            <a:off x="6529259" y="4376311"/>
            <a:ext cx="432881" cy="41910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29F2E50E-A8FE-42B3-A4F7-9A4145AFAD1A}"/>
              </a:ext>
            </a:extLst>
          </p:cNvPr>
          <p:cNvSpPr txBox="1"/>
          <p:nvPr/>
        </p:nvSpPr>
        <p:spPr>
          <a:xfrm>
            <a:off x="7078342" y="4231332"/>
            <a:ext cx="4316613" cy="2352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OVERVIEW OF WORK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In this year, I have been busy and happy. I have experienced a lot at work…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E2C9614-9236-4EDC-8471-D37A27E5B929}"/>
              </a:ext>
            </a:extLst>
          </p:cNvPr>
          <p:cNvSpPr txBox="1"/>
          <p:nvPr/>
        </p:nvSpPr>
        <p:spPr>
          <a:xfrm>
            <a:off x="1007742" y="4231332"/>
            <a:ext cx="4316612" cy="1810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OVERVIEW OF WORK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In this year, I have been busy and happy. I have experienced a lot at work…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974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2CAE77A-9C1C-455C-AFF7-49E9B2D6BF8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A28B723C-17FE-48CE-BAC9-EDBCDFCD62B1}"/>
              </a:ext>
            </a:extLst>
          </p:cNvPr>
          <p:cNvSpPr/>
          <p:nvPr/>
        </p:nvSpPr>
        <p:spPr>
          <a:xfrm rot="16200000">
            <a:off x="8311249" y="1084214"/>
            <a:ext cx="2472553" cy="304126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01558FB-1865-48D5-A272-52140DD3F799}"/>
              </a:ext>
            </a:extLst>
          </p:cNvPr>
          <p:cNvSpPr/>
          <p:nvPr/>
        </p:nvSpPr>
        <p:spPr>
          <a:xfrm rot="16200000">
            <a:off x="8311250" y="5469659"/>
            <a:ext cx="2472553" cy="304125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88051EC-3374-4FAF-9243-5DAA28955E48}"/>
              </a:ext>
            </a:extLst>
          </p:cNvPr>
          <p:cNvSpPr/>
          <p:nvPr/>
        </p:nvSpPr>
        <p:spPr>
          <a:xfrm rot="16200000">
            <a:off x="1426431" y="2867341"/>
            <a:ext cx="252713" cy="262933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D278530-01DC-4A9B-99A3-8A3D2C784389}"/>
              </a:ext>
            </a:extLst>
          </p:cNvPr>
          <p:cNvSpPr/>
          <p:nvPr/>
        </p:nvSpPr>
        <p:spPr>
          <a:xfrm rot="16200000">
            <a:off x="8386007" y="1158970"/>
            <a:ext cx="2472553" cy="154614"/>
          </a:xfrm>
          <a:prstGeom prst="rect">
            <a:avLst/>
          </a:prstGeom>
          <a:solidFill>
            <a:srgbClr val="E2F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5692DAC-D04F-40AF-9297-4D02659547A9}"/>
              </a:ext>
            </a:extLst>
          </p:cNvPr>
          <p:cNvSpPr/>
          <p:nvPr/>
        </p:nvSpPr>
        <p:spPr>
          <a:xfrm rot="16200000">
            <a:off x="8233944" y="5546966"/>
            <a:ext cx="2472553" cy="149514"/>
          </a:xfrm>
          <a:prstGeom prst="rect">
            <a:avLst/>
          </a:prstGeom>
          <a:solidFill>
            <a:srgbClr val="E2F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AC8A146-20E0-4DD1-A90D-C808FC92D04C}"/>
              </a:ext>
            </a:extLst>
          </p:cNvPr>
          <p:cNvSpPr txBox="1"/>
          <p:nvPr/>
        </p:nvSpPr>
        <p:spPr>
          <a:xfrm>
            <a:off x="1686635" y="2526383"/>
            <a:ext cx="6196554" cy="168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工作完成情况</a:t>
            </a:r>
            <a:endParaRPr lang="en-US" altLang="zh-CN" sz="40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COMPLETION OF WORK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F462F42A-C98F-4C96-BDCF-DBBC161014B3}"/>
              </a:ext>
            </a:extLst>
          </p:cNvPr>
          <p:cNvSpPr/>
          <p:nvPr/>
        </p:nvSpPr>
        <p:spPr>
          <a:xfrm>
            <a:off x="1242060" y="2964180"/>
            <a:ext cx="327660" cy="342900"/>
          </a:xfrm>
          <a:prstGeom prst="roundRect">
            <a:avLst/>
          </a:prstGeom>
          <a:noFill/>
          <a:ln>
            <a:solidFill>
              <a:srgbClr val="E2F5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89A6F6B-C0F2-4C09-91D6-9C3DFDDA41B5}"/>
              </a:ext>
            </a:extLst>
          </p:cNvPr>
          <p:cNvSpPr txBox="1"/>
          <p:nvPr/>
        </p:nvSpPr>
        <p:spPr>
          <a:xfrm>
            <a:off x="7609696" y="2767280"/>
            <a:ext cx="38705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Part  2</a:t>
            </a:r>
            <a:endParaRPr lang="zh-CN" altLang="en-US" sz="8000" dirty="0">
              <a:solidFill>
                <a:schemeClr val="tx1">
                  <a:lumMod val="65000"/>
                  <a:lumOff val="3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518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5" grpId="0" animBg="1"/>
      <p:bldP spid="8" grpId="0" animBg="1"/>
      <p:bldP spid="9" grpId="0" animBg="1"/>
      <p:bldP spid="10" grpId="0" animBg="1"/>
      <p:bldP spid="12" grpId="0"/>
      <p:bldP spid="13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9469E95-794D-4278-843D-66699BE3EC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796A725-4B64-4048-A970-5AF4FC7AAC86}"/>
              </a:ext>
            </a:extLst>
          </p:cNvPr>
          <p:cNvSpPr txBox="1"/>
          <p:nvPr/>
        </p:nvSpPr>
        <p:spPr>
          <a:xfrm>
            <a:off x="879002" y="590181"/>
            <a:ext cx="2642411" cy="933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工作完成情况</a:t>
            </a:r>
            <a:endParaRPr lang="en-US" altLang="zh-CN" sz="200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准圆GB" panose="02010604000000000000" pitchFamily="2" charset="-122"/>
                <a:ea typeface="锐字云字库准圆GB" panose="02010604000000000000" pitchFamily="2" charset="-122"/>
              </a:rPr>
              <a:t>COMPLETION OF WORK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锐字云字库准圆GB" panose="02010604000000000000" pitchFamily="2" charset="-122"/>
              <a:ea typeface="锐字云字库准圆GB" panose="02010604000000000000" pitchFamily="2" charset="-122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0FE6C39-86E2-496F-8C2A-78D29B672C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75" t="34751" r="19174" b="8998"/>
          <a:stretch/>
        </p:blipFill>
        <p:spPr>
          <a:xfrm>
            <a:off x="5222912" y="1"/>
            <a:ext cx="6969087" cy="6857999"/>
          </a:xfrm>
          <a:prstGeom prst="rect">
            <a:avLst/>
          </a:prstGeom>
          <a:noFill/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C9D6B86-186F-4ADE-9857-457A5641A595}"/>
              </a:ext>
            </a:extLst>
          </p:cNvPr>
          <p:cNvSpPr txBox="1"/>
          <p:nvPr/>
        </p:nvSpPr>
        <p:spPr>
          <a:xfrm>
            <a:off x="879002" y="2246817"/>
            <a:ext cx="3808745" cy="2364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22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COMPLETION OF</a:t>
            </a:r>
            <a:r>
              <a:rPr lang="en-US" altLang="zh-CN" sz="2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 </a:t>
            </a:r>
            <a:r>
              <a:rPr lang="en-US" altLang="zh-CN" sz="22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WORK</a:t>
            </a: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锐字云字库细圆GB" panose="02010604000000000000" pitchFamily="2" charset="-122"/>
                <a:ea typeface="锐字云字库细圆GB" panose="02010604000000000000" pitchFamily="2" charset="-122"/>
              </a:rPr>
              <a:t>Time flies by, and in the blink of an eye it's the year total. During the year, I met with…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锐字云字库细圆GB" panose="02010604000000000000" pitchFamily="2" charset="-122"/>
              <a:ea typeface="锐字云字库细圆GB" panose="02010604000000000000" pitchFamily="2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DB1D44ED-E073-41ED-B4B3-9BE593ADF3D1}"/>
              </a:ext>
            </a:extLst>
          </p:cNvPr>
          <p:cNvSpPr/>
          <p:nvPr/>
        </p:nvSpPr>
        <p:spPr>
          <a:xfrm>
            <a:off x="570321" y="750021"/>
            <a:ext cx="167054" cy="242410"/>
          </a:xfrm>
          <a:prstGeom prst="roundRect">
            <a:avLst/>
          </a:prstGeom>
          <a:solidFill>
            <a:srgbClr val="C0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CF7B070-6E25-4E77-9883-0F050B68517B}"/>
              </a:ext>
            </a:extLst>
          </p:cNvPr>
          <p:cNvSpPr/>
          <p:nvPr/>
        </p:nvSpPr>
        <p:spPr>
          <a:xfrm>
            <a:off x="659876" y="857839"/>
            <a:ext cx="225215" cy="209283"/>
          </a:xfrm>
          <a:prstGeom prst="rect">
            <a:avLst/>
          </a:prstGeom>
          <a:noFill/>
          <a:ln>
            <a:solidFill>
              <a:srgbClr val="E2F5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  <a:noFill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4225B62-5EEC-4D9F-A057-DF175012140B}"/>
              </a:ext>
            </a:extLst>
          </p:cNvPr>
          <p:cNvSpPr/>
          <p:nvPr/>
        </p:nvSpPr>
        <p:spPr>
          <a:xfrm rot="10800000">
            <a:off x="570321" y="6332267"/>
            <a:ext cx="814336" cy="100164"/>
          </a:xfrm>
          <a:prstGeom prst="rect">
            <a:avLst/>
          </a:prstGeom>
          <a:solidFill>
            <a:srgbClr val="C7EA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0ED2A78-6655-4373-BE46-E01CFD665A71}"/>
              </a:ext>
            </a:extLst>
          </p:cNvPr>
          <p:cNvSpPr/>
          <p:nvPr/>
        </p:nvSpPr>
        <p:spPr>
          <a:xfrm rot="10800000">
            <a:off x="570321" y="6281345"/>
            <a:ext cx="814336" cy="50921"/>
          </a:xfrm>
          <a:prstGeom prst="rect">
            <a:avLst/>
          </a:prstGeom>
          <a:solidFill>
            <a:srgbClr val="E2F5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9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heme/theme1.xml><?xml version="1.0" encoding="utf-8"?>
<a:theme xmlns:a="http://schemas.openxmlformats.org/drawingml/2006/main" name="Office 主题​​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ppo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2192</TotalTime>
  <Words>578</Words>
  <Application>Microsoft Office PowerPoint</Application>
  <PresentationFormat>宽屏</PresentationFormat>
  <Paragraphs>123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OPPOSans B</vt:lpstr>
      <vt:lpstr>OPPOSans R</vt:lpstr>
      <vt:lpstr>阿里巴巴普惠体 2.0 105 Heavy</vt:lpstr>
      <vt:lpstr>阿里巴巴普惠体 2.0 35 Thin</vt:lpstr>
      <vt:lpstr>等线</vt:lpstr>
      <vt:lpstr>江城律动宋</vt:lpstr>
      <vt:lpstr>锐字云字库细圆GB</vt:lpstr>
      <vt:lpstr>锐字云字库准圆GB</vt:lpstr>
      <vt:lpstr>演示新手书</vt:lpstr>
      <vt:lpstr>优设标题黑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薄荷绿清新简约风年终总结ppt模板</dc:title>
  <dc:creator>黄薇渝</dc:creator>
  <cp:keywords>稿定年终PPT模板大赛</cp:keywords>
  <dc:description>www.51pptmoban.com</dc:description>
  <cp:lastModifiedBy>阳光男孩</cp:lastModifiedBy>
  <cp:revision>191</cp:revision>
  <dcterms:created xsi:type="dcterms:W3CDTF">2021-10-21T02:03:47Z</dcterms:created>
  <dcterms:modified xsi:type="dcterms:W3CDTF">2021-12-20T15:11:50Z</dcterms:modified>
</cp:coreProperties>
</file>