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58" r:id="rId5"/>
    <p:sldId id="275" r:id="rId6"/>
    <p:sldId id="276" r:id="rId7"/>
    <p:sldId id="262" r:id="rId8"/>
    <p:sldId id="263" r:id="rId9"/>
    <p:sldId id="273" r:id="rId10"/>
    <p:sldId id="274" r:id="rId11"/>
    <p:sldId id="264" r:id="rId12"/>
    <p:sldId id="265" r:id="rId13"/>
    <p:sldId id="271" r:id="rId14"/>
    <p:sldId id="272" r:id="rId15"/>
    <p:sldId id="266" r:id="rId16"/>
    <p:sldId id="269" r:id="rId17"/>
    <p:sldId id="267" r:id="rId18"/>
    <p:sldId id="270" r:id="rId19"/>
    <p:sldId id="277" r:id="rId20"/>
    <p:sldId id="333" r:id="rId21"/>
    <p:sldId id="332" r:id="rId22"/>
    <p:sldId id="334"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D12DD5C-D066-4858-8AE9-BEAE8717851E}">
          <p14:sldIdLst>
            <p14:sldId id="256"/>
            <p14:sldId id="257"/>
            <p14:sldId id="261"/>
            <p14:sldId id="258"/>
            <p14:sldId id="275"/>
            <p14:sldId id="276"/>
            <p14:sldId id="262"/>
            <p14:sldId id="263"/>
            <p14:sldId id="273"/>
            <p14:sldId id="274"/>
            <p14:sldId id="264"/>
            <p14:sldId id="265"/>
            <p14:sldId id="271"/>
            <p14:sldId id="272"/>
            <p14:sldId id="266"/>
            <p14:sldId id="269"/>
            <p14:sldId id="267"/>
            <p14:sldId id="270"/>
            <p14:sldId id="277"/>
          </p14:sldIdLst>
        </p14:section>
        <p14:section name="模板说明" id="{DBE2A207-6FC8-47D2-A47F-8A7924D8A782}">
          <p14:sldIdLst>
            <p14:sldId id="333"/>
            <p14:sldId id="332"/>
            <p14:sldId id="33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DAB9"/>
    <a:srgbClr val="36B794"/>
    <a:srgbClr val="7ED2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57" autoAdjust="0"/>
    <p:restoredTop sz="94660"/>
  </p:normalViewPr>
  <p:slideViewPr>
    <p:cSldViewPr snapToGrid="0">
      <p:cViewPr varScale="1">
        <p:scale>
          <a:sx n="86" d="100"/>
          <a:sy n="86" d="100"/>
        </p:scale>
        <p:origin x="81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8F8A085-E0B5-4C57-BB1E-8DFEB831B5B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12651E45-A9F5-4E6B-A21A-D2706235B6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6DCD8BC3-B933-4EFD-BC6C-58DD6FF50EE4}"/>
              </a:ext>
            </a:extLst>
          </p:cNvPr>
          <p:cNvSpPr>
            <a:spLocks noGrp="1"/>
          </p:cNvSpPr>
          <p:nvPr>
            <p:ph type="dt" sz="half" idx="10"/>
          </p:nvPr>
        </p:nvSpPr>
        <p:spPr/>
        <p:txBody>
          <a:bodyPr/>
          <a:lstStyle/>
          <a:p>
            <a:fld id="{8F391611-3486-4AFB-A31F-B8665A4CC84F}" type="datetimeFigureOut">
              <a:rPr lang="zh-CN" altLang="en-US" smtClean="0"/>
              <a:t>2021/12/21</a:t>
            </a:fld>
            <a:endParaRPr lang="zh-CN" altLang="en-US"/>
          </a:p>
        </p:txBody>
      </p:sp>
      <p:sp>
        <p:nvSpPr>
          <p:cNvPr id="5" name="页脚占位符 4">
            <a:extLst>
              <a:ext uri="{FF2B5EF4-FFF2-40B4-BE49-F238E27FC236}">
                <a16:creationId xmlns:a16="http://schemas.microsoft.com/office/drawing/2014/main" xmlns="" id="{A414F095-977D-4DDD-B082-6EA96A7229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B5E3496-B733-4158-AF7D-3DD91618ED8F}"/>
              </a:ext>
            </a:extLst>
          </p:cNvPr>
          <p:cNvSpPr>
            <a:spLocks noGrp="1"/>
          </p:cNvSpPr>
          <p:nvPr>
            <p:ph type="sldNum" sz="quarter" idx="12"/>
          </p:nvPr>
        </p:nvSpPr>
        <p:spPr/>
        <p:txBody>
          <a:bodyPr/>
          <a:lstStyle/>
          <a:p>
            <a:fld id="{8FD6AE79-0E4D-4DE4-AF32-E1E1381D1A8E}" type="slidenum">
              <a:rPr lang="zh-CN" altLang="en-US" smtClean="0"/>
              <a:t>‹#›</a:t>
            </a:fld>
            <a:endParaRPr lang="zh-CN" altLang="en-US"/>
          </a:p>
        </p:txBody>
      </p:sp>
    </p:spTree>
    <p:extLst>
      <p:ext uri="{BB962C8B-B14F-4D97-AF65-F5344CB8AC3E}">
        <p14:creationId xmlns:p14="http://schemas.microsoft.com/office/powerpoint/2010/main" val="2727714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6EB25F7-ADBF-4759-AAC4-333F2A1DB61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C1EE13B8-BEAE-409F-A688-06E1EA80D84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CD2312D-80F6-4F75-9B49-97972D926E33}"/>
              </a:ext>
            </a:extLst>
          </p:cNvPr>
          <p:cNvSpPr>
            <a:spLocks noGrp="1"/>
          </p:cNvSpPr>
          <p:nvPr>
            <p:ph type="dt" sz="half" idx="10"/>
          </p:nvPr>
        </p:nvSpPr>
        <p:spPr/>
        <p:txBody>
          <a:bodyPr/>
          <a:lstStyle/>
          <a:p>
            <a:fld id="{8F391611-3486-4AFB-A31F-B8665A4CC84F}" type="datetimeFigureOut">
              <a:rPr lang="zh-CN" altLang="en-US" smtClean="0"/>
              <a:t>2021/12/21</a:t>
            </a:fld>
            <a:endParaRPr lang="zh-CN" altLang="en-US"/>
          </a:p>
        </p:txBody>
      </p:sp>
      <p:sp>
        <p:nvSpPr>
          <p:cNvPr id="5" name="页脚占位符 4">
            <a:extLst>
              <a:ext uri="{FF2B5EF4-FFF2-40B4-BE49-F238E27FC236}">
                <a16:creationId xmlns:a16="http://schemas.microsoft.com/office/drawing/2014/main" xmlns="" id="{66EC6381-8421-4F15-AF39-7EDB0AA470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4B82761-A7B9-4E7C-85FD-4851C9A74BB8}"/>
              </a:ext>
            </a:extLst>
          </p:cNvPr>
          <p:cNvSpPr>
            <a:spLocks noGrp="1"/>
          </p:cNvSpPr>
          <p:nvPr>
            <p:ph type="sldNum" sz="quarter" idx="12"/>
          </p:nvPr>
        </p:nvSpPr>
        <p:spPr/>
        <p:txBody>
          <a:bodyPr/>
          <a:lstStyle/>
          <a:p>
            <a:fld id="{8FD6AE79-0E4D-4DE4-AF32-E1E1381D1A8E}" type="slidenum">
              <a:rPr lang="zh-CN" altLang="en-US" smtClean="0"/>
              <a:t>‹#›</a:t>
            </a:fld>
            <a:endParaRPr lang="zh-CN" altLang="en-US"/>
          </a:p>
        </p:txBody>
      </p:sp>
    </p:spTree>
    <p:extLst>
      <p:ext uri="{BB962C8B-B14F-4D97-AF65-F5344CB8AC3E}">
        <p14:creationId xmlns:p14="http://schemas.microsoft.com/office/powerpoint/2010/main" val="2063490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DC1F605-B56B-4E10-BE87-C6B2AE8B954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3D597F6-9391-4EFD-8596-8200F777669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1A7E47E-CB22-48D2-9592-0C28EB1F78AE}"/>
              </a:ext>
            </a:extLst>
          </p:cNvPr>
          <p:cNvSpPr>
            <a:spLocks noGrp="1"/>
          </p:cNvSpPr>
          <p:nvPr>
            <p:ph type="dt" sz="half" idx="10"/>
          </p:nvPr>
        </p:nvSpPr>
        <p:spPr/>
        <p:txBody>
          <a:bodyPr/>
          <a:lstStyle/>
          <a:p>
            <a:fld id="{8F391611-3486-4AFB-A31F-B8665A4CC84F}" type="datetimeFigureOut">
              <a:rPr lang="zh-CN" altLang="en-US" smtClean="0"/>
              <a:t>2021/12/21</a:t>
            </a:fld>
            <a:endParaRPr lang="zh-CN" altLang="en-US"/>
          </a:p>
        </p:txBody>
      </p:sp>
      <p:sp>
        <p:nvSpPr>
          <p:cNvPr id="5" name="页脚占位符 4">
            <a:extLst>
              <a:ext uri="{FF2B5EF4-FFF2-40B4-BE49-F238E27FC236}">
                <a16:creationId xmlns:a16="http://schemas.microsoft.com/office/drawing/2014/main" xmlns="" id="{7401A813-A181-4577-8D9D-60301388684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FAF823C-BCFF-4BE1-AEB8-625421FAE253}"/>
              </a:ext>
            </a:extLst>
          </p:cNvPr>
          <p:cNvSpPr>
            <a:spLocks noGrp="1"/>
          </p:cNvSpPr>
          <p:nvPr>
            <p:ph type="sldNum" sz="quarter" idx="12"/>
          </p:nvPr>
        </p:nvSpPr>
        <p:spPr/>
        <p:txBody>
          <a:bodyPr/>
          <a:lstStyle/>
          <a:p>
            <a:fld id="{8FD6AE79-0E4D-4DE4-AF32-E1E1381D1A8E}" type="slidenum">
              <a:rPr lang="zh-CN" altLang="en-US" smtClean="0"/>
              <a:t>‹#›</a:t>
            </a:fld>
            <a:endParaRPr lang="zh-CN" altLang="en-US"/>
          </a:p>
        </p:txBody>
      </p:sp>
    </p:spTree>
    <p:extLst>
      <p:ext uri="{BB962C8B-B14F-4D97-AF65-F5344CB8AC3E}">
        <p14:creationId xmlns:p14="http://schemas.microsoft.com/office/powerpoint/2010/main" val="3237603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43AC83-AC31-404E-AF6D-25D5F0D4364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9F5FE63-7627-4CC0-B343-2A5F6D82135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96E2F61-5EBB-49ED-A2DE-F0FAD2068A51}"/>
              </a:ext>
            </a:extLst>
          </p:cNvPr>
          <p:cNvSpPr>
            <a:spLocks noGrp="1"/>
          </p:cNvSpPr>
          <p:nvPr>
            <p:ph type="dt" sz="half" idx="10"/>
          </p:nvPr>
        </p:nvSpPr>
        <p:spPr/>
        <p:txBody>
          <a:bodyPr/>
          <a:lstStyle/>
          <a:p>
            <a:fld id="{8F391611-3486-4AFB-A31F-B8665A4CC84F}" type="datetimeFigureOut">
              <a:rPr lang="zh-CN" altLang="en-US" smtClean="0"/>
              <a:t>2021/12/21</a:t>
            </a:fld>
            <a:endParaRPr lang="zh-CN" altLang="en-US"/>
          </a:p>
        </p:txBody>
      </p:sp>
      <p:sp>
        <p:nvSpPr>
          <p:cNvPr id="5" name="页脚占位符 4">
            <a:extLst>
              <a:ext uri="{FF2B5EF4-FFF2-40B4-BE49-F238E27FC236}">
                <a16:creationId xmlns:a16="http://schemas.microsoft.com/office/drawing/2014/main" xmlns="" id="{40F53630-6F84-4E40-AAB3-8EA8F5030C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9C4A1B7-48BD-47F5-A7CA-CFA8BA9C52F6}"/>
              </a:ext>
            </a:extLst>
          </p:cNvPr>
          <p:cNvSpPr>
            <a:spLocks noGrp="1"/>
          </p:cNvSpPr>
          <p:nvPr>
            <p:ph type="sldNum" sz="quarter" idx="12"/>
          </p:nvPr>
        </p:nvSpPr>
        <p:spPr/>
        <p:txBody>
          <a:bodyPr/>
          <a:lstStyle/>
          <a:p>
            <a:fld id="{8FD6AE79-0E4D-4DE4-AF32-E1E1381D1A8E}" type="slidenum">
              <a:rPr lang="zh-CN" altLang="en-US" smtClean="0"/>
              <a:t>‹#›</a:t>
            </a:fld>
            <a:endParaRPr lang="zh-CN" altLang="en-US"/>
          </a:p>
        </p:txBody>
      </p:sp>
    </p:spTree>
    <p:extLst>
      <p:ext uri="{BB962C8B-B14F-4D97-AF65-F5344CB8AC3E}">
        <p14:creationId xmlns:p14="http://schemas.microsoft.com/office/powerpoint/2010/main" val="20591828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0FFB7A-224A-49BC-BAB4-494225D0BA1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8A1A41B-6112-4094-95F3-C5B2949086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52FFA59D-974B-4F86-A560-5F2940778D81}"/>
              </a:ext>
            </a:extLst>
          </p:cNvPr>
          <p:cNvSpPr>
            <a:spLocks noGrp="1"/>
          </p:cNvSpPr>
          <p:nvPr>
            <p:ph type="dt" sz="half" idx="10"/>
          </p:nvPr>
        </p:nvSpPr>
        <p:spPr/>
        <p:txBody>
          <a:bodyPr/>
          <a:lstStyle/>
          <a:p>
            <a:fld id="{8F391611-3486-4AFB-A31F-B8665A4CC84F}" type="datetimeFigureOut">
              <a:rPr lang="zh-CN" altLang="en-US" smtClean="0"/>
              <a:t>2021/12/21</a:t>
            </a:fld>
            <a:endParaRPr lang="zh-CN" altLang="en-US"/>
          </a:p>
        </p:txBody>
      </p:sp>
      <p:sp>
        <p:nvSpPr>
          <p:cNvPr id="5" name="页脚占位符 4">
            <a:extLst>
              <a:ext uri="{FF2B5EF4-FFF2-40B4-BE49-F238E27FC236}">
                <a16:creationId xmlns:a16="http://schemas.microsoft.com/office/drawing/2014/main" xmlns="" id="{F1ABB83A-8991-4A49-9B9D-63E1FCB6AF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E87397E-1E45-4DC8-8BDB-E4BC04BACF56}"/>
              </a:ext>
            </a:extLst>
          </p:cNvPr>
          <p:cNvSpPr>
            <a:spLocks noGrp="1"/>
          </p:cNvSpPr>
          <p:nvPr>
            <p:ph type="sldNum" sz="quarter" idx="12"/>
          </p:nvPr>
        </p:nvSpPr>
        <p:spPr/>
        <p:txBody>
          <a:bodyPr/>
          <a:lstStyle/>
          <a:p>
            <a:fld id="{8FD6AE79-0E4D-4DE4-AF32-E1E1381D1A8E}" type="slidenum">
              <a:rPr lang="zh-CN" altLang="en-US" smtClean="0"/>
              <a:t>‹#›</a:t>
            </a:fld>
            <a:endParaRPr lang="zh-CN" altLang="en-US"/>
          </a:p>
        </p:txBody>
      </p:sp>
    </p:spTree>
    <p:extLst>
      <p:ext uri="{BB962C8B-B14F-4D97-AF65-F5344CB8AC3E}">
        <p14:creationId xmlns:p14="http://schemas.microsoft.com/office/powerpoint/2010/main" val="3264090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68E90F2-0978-4A3A-8538-F900C5B7A67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B461F32-EF4C-46DE-8B1F-DD76225A6E8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BD25D9B4-E306-4635-A44F-7A0CC515B12B}"/>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9C64F137-3CED-47CF-B99A-31614C799A59}"/>
              </a:ext>
            </a:extLst>
          </p:cNvPr>
          <p:cNvSpPr>
            <a:spLocks noGrp="1"/>
          </p:cNvSpPr>
          <p:nvPr>
            <p:ph type="dt" sz="half" idx="10"/>
          </p:nvPr>
        </p:nvSpPr>
        <p:spPr/>
        <p:txBody>
          <a:bodyPr/>
          <a:lstStyle/>
          <a:p>
            <a:fld id="{8F391611-3486-4AFB-A31F-B8665A4CC84F}" type="datetimeFigureOut">
              <a:rPr lang="zh-CN" altLang="en-US" smtClean="0"/>
              <a:t>2021/12/21</a:t>
            </a:fld>
            <a:endParaRPr lang="zh-CN" altLang="en-US"/>
          </a:p>
        </p:txBody>
      </p:sp>
      <p:sp>
        <p:nvSpPr>
          <p:cNvPr id="6" name="页脚占位符 5">
            <a:extLst>
              <a:ext uri="{FF2B5EF4-FFF2-40B4-BE49-F238E27FC236}">
                <a16:creationId xmlns:a16="http://schemas.microsoft.com/office/drawing/2014/main" xmlns="" id="{E4F51859-AFAD-44C2-8485-47B0BD9E5D3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B0C04AC-BF2B-4A83-885C-65912363CDB0}"/>
              </a:ext>
            </a:extLst>
          </p:cNvPr>
          <p:cNvSpPr>
            <a:spLocks noGrp="1"/>
          </p:cNvSpPr>
          <p:nvPr>
            <p:ph type="sldNum" sz="quarter" idx="12"/>
          </p:nvPr>
        </p:nvSpPr>
        <p:spPr/>
        <p:txBody>
          <a:bodyPr/>
          <a:lstStyle/>
          <a:p>
            <a:fld id="{8FD6AE79-0E4D-4DE4-AF32-E1E1381D1A8E}" type="slidenum">
              <a:rPr lang="zh-CN" altLang="en-US" smtClean="0"/>
              <a:t>‹#›</a:t>
            </a:fld>
            <a:endParaRPr lang="zh-CN" altLang="en-US"/>
          </a:p>
        </p:txBody>
      </p:sp>
    </p:spTree>
    <p:extLst>
      <p:ext uri="{BB962C8B-B14F-4D97-AF65-F5344CB8AC3E}">
        <p14:creationId xmlns:p14="http://schemas.microsoft.com/office/powerpoint/2010/main" val="2913646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FFD52F-D6E7-4414-8056-EB7429C4B8E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3AD1169-A77D-4EBC-8ECE-0E1873E323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DA2D9160-47CF-47A8-9B08-BFDDCE7E484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798878C1-B68E-4EEA-B06D-DE8E188BFE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F3B504E3-B334-4B41-A2B5-F3933D76319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49D8BF99-2DD7-4A23-A30B-73319F9DFCC0}"/>
              </a:ext>
            </a:extLst>
          </p:cNvPr>
          <p:cNvSpPr>
            <a:spLocks noGrp="1"/>
          </p:cNvSpPr>
          <p:nvPr>
            <p:ph type="dt" sz="half" idx="10"/>
          </p:nvPr>
        </p:nvSpPr>
        <p:spPr/>
        <p:txBody>
          <a:bodyPr/>
          <a:lstStyle/>
          <a:p>
            <a:fld id="{8F391611-3486-4AFB-A31F-B8665A4CC84F}" type="datetimeFigureOut">
              <a:rPr lang="zh-CN" altLang="en-US" smtClean="0"/>
              <a:t>2021/12/21</a:t>
            </a:fld>
            <a:endParaRPr lang="zh-CN" altLang="en-US"/>
          </a:p>
        </p:txBody>
      </p:sp>
      <p:sp>
        <p:nvSpPr>
          <p:cNvPr id="8" name="页脚占位符 7">
            <a:extLst>
              <a:ext uri="{FF2B5EF4-FFF2-40B4-BE49-F238E27FC236}">
                <a16:creationId xmlns:a16="http://schemas.microsoft.com/office/drawing/2014/main" xmlns="" id="{A7CE922B-6A6E-4043-A37B-0F75C628D84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0761D2F0-C793-4986-B17C-6A2DCAAF19A8}"/>
              </a:ext>
            </a:extLst>
          </p:cNvPr>
          <p:cNvSpPr>
            <a:spLocks noGrp="1"/>
          </p:cNvSpPr>
          <p:nvPr>
            <p:ph type="sldNum" sz="quarter" idx="12"/>
          </p:nvPr>
        </p:nvSpPr>
        <p:spPr/>
        <p:txBody>
          <a:bodyPr/>
          <a:lstStyle/>
          <a:p>
            <a:fld id="{8FD6AE79-0E4D-4DE4-AF32-E1E1381D1A8E}" type="slidenum">
              <a:rPr lang="zh-CN" altLang="en-US" smtClean="0"/>
              <a:t>‹#›</a:t>
            </a:fld>
            <a:endParaRPr lang="zh-CN" altLang="en-US"/>
          </a:p>
        </p:txBody>
      </p:sp>
    </p:spTree>
    <p:extLst>
      <p:ext uri="{BB962C8B-B14F-4D97-AF65-F5344CB8AC3E}">
        <p14:creationId xmlns:p14="http://schemas.microsoft.com/office/powerpoint/2010/main" val="3089401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D6D6F7-97D4-4B1B-89A7-A463F1F6003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10E42E60-1C5D-4061-8709-E73C96E7E2FF}"/>
              </a:ext>
            </a:extLst>
          </p:cNvPr>
          <p:cNvSpPr>
            <a:spLocks noGrp="1"/>
          </p:cNvSpPr>
          <p:nvPr>
            <p:ph type="dt" sz="half" idx="10"/>
          </p:nvPr>
        </p:nvSpPr>
        <p:spPr/>
        <p:txBody>
          <a:bodyPr/>
          <a:lstStyle/>
          <a:p>
            <a:fld id="{8F391611-3486-4AFB-A31F-B8665A4CC84F}" type="datetimeFigureOut">
              <a:rPr lang="zh-CN" altLang="en-US" smtClean="0"/>
              <a:t>2021/12/21</a:t>
            </a:fld>
            <a:endParaRPr lang="zh-CN" altLang="en-US"/>
          </a:p>
        </p:txBody>
      </p:sp>
      <p:sp>
        <p:nvSpPr>
          <p:cNvPr id="4" name="页脚占位符 3">
            <a:extLst>
              <a:ext uri="{FF2B5EF4-FFF2-40B4-BE49-F238E27FC236}">
                <a16:creationId xmlns:a16="http://schemas.microsoft.com/office/drawing/2014/main" xmlns="" id="{C72E0DC9-CAE1-4FB5-BC79-8EB4D74DD61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CB51D01F-508E-42F5-AD12-C77E4A9C2C86}"/>
              </a:ext>
            </a:extLst>
          </p:cNvPr>
          <p:cNvSpPr>
            <a:spLocks noGrp="1"/>
          </p:cNvSpPr>
          <p:nvPr>
            <p:ph type="sldNum" sz="quarter" idx="12"/>
          </p:nvPr>
        </p:nvSpPr>
        <p:spPr/>
        <p:txBody>
          <a:bodyPr/>
          <a:lstStyle/>
          <a:p>
            <a:fld id="{8FD6AE79-0E4D-4DE4-AF32-E1E1381D1A8E}" type="slidenum">
              <a:rPr lang="zh-CN" altLang="en-US" smtClean="0"/>
              <a:t>‹#›</a:t>
            </a:fld>
            <a:endParaRPr lang="zh-CN" altLang="en-US"/>
          </a:p>
        </p:txBody>
      </p:sp>
    </p:spTree>
    <p:extLst>
      <p:ext uri="{BB962C8B-B14F-4D97-AF65-F5344CB8AC3E}">
        <p14:creationId xmlns:p14="http://schemas.microsoft.com/office/powerpoint/2010/main" val="442204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368D26B-DC16-46FA-A458-345B86BC8E20}"/>
              </a:ext>
            </a:extLst>
          </p:cNvPr>
          <p:cNvSpPr>
            <a:spLocks noGrp="1"/>
          </p:cNvSpPr>
          <p:nvPr>
            <p:ph type="dt" sz="half" idx="10"/>
          </p:nvPr>
        </p:nvSpPr>
        <p:spPr/>
        <p:txBody>
          <a:bodyPr/>
          <a:lstStyle/>
          <a:p>
            <a:fld id="{8F391611-3486-4AFB-A31F-B8665A4CC84F}" type="datetimeFigureOut">
              <a:rPr lang="zh-CN" altLang="en-US" smtClean="0"/>
              <a:t>2021/12/21</a:t>
            </a:fld>
            <a:endParaRPr lang="zh-CN" altLang="en-US"/>
          </a:p>
        </p:txBody>
      </p:sp>
      <p:sp>
        <p:nvSpPr>
          <p:cNvPr id="3" name="页脚占位符 2">
            <a:extLst>
              <a:ext uri="{FF2B5EF4-FFF2-40B4-BE49-F238E27FC236}">
                <a16:creationId xmlns:a16="http://schemas.microsoft.com/office/drawing/2014/main" xmlns="" id="{7CB7DDC4-AAD3-497C-B215-5115CA113FD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E38CA39E-0CD0-4A93-929D-78C3B6F75C93}"/>
              </a:ext>
            </a:extLst>
          </p:cNvPr>
          <p:cNvSpPr>
            <a:spLocks noGrp="1"/>
          </p:cNvSpPr>
          <p:nvPr>
            <p:ph type="sldNum" sz="quarter" idx="12"/>
          </p:nvPr>
        </p:nvSpPr>
        <p:spPr/>
        <p:txBody>
          <a:bodyPr/>
          <a:lstStyle/>
          <a:p>
            <a:fld id="{8FD6AE79-0E4D-4DE4-AF32-E1E1381D1A8E}" type="slidenum">
              <a:rPr lang="zh-CN" altLang="en-US" smtClean="0"/>
              <a:t>‹#›</a:t>
            </a:fld>
            <a:endParaRPr lang="zh-CN" altLang="en-US"/>
          </a:p>
        </p:txBody>
      </p:sp>
    </p:spTree>
    <p:extLst>
      <p:ext uri="{BB962C8B-B14F-4D97-AF65-F5344CB8AC3E}">
        <p14:creationId xmlns:p14="http://schemas.microsoft.com/office/powerpoint/2010/main" val="1254935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C42C923-C45D-498E-A92E-FB927EE12AE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10411BB9-8A86-4A73-8CC3-D745D802A5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29EFF511-11ED-466C-BB14-44B1750502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E5B90045-622B-4F20-BB48-5C02E2FCBEF3}"/>
              </a:ext>
            </a:extLst>
          </p:cNvPr>
          <p:cNvSpPr>
            <a:spLocks noGrp="1"/>
          </p:cNvSpPr>
          <p:nvPr>
            <p:ph type="dt" sz="half" idx="10"/>
          </p:nvPr>
        </p:nvSpPr>
        <p:spPr/>
        <p:txBody>
          <a:bodyPr/>
          <a:lstStyle/>
          <a:p>
            <a:fld id="{8F391611-3486-4AFB-A31F-B8665A4CC84F}" type="datetimeFigureOut">
              <a:rPr lang="zh-CN" altLang="en-US" smtClean="0"/>
              <a:t>2021/12/21</a:t>
            </a:fld>
            <a:endParaRPr lang="zh-CN" altLang="en-US"/>
          </a:p>
        </p:txBody>
      </p:sp>
      <p:sp>
        <p:nvSpPr>
          <p:cNvPr id="6" name="页脚占位符 5">
            <a:extLst>
              <a:ext uri="{FF2B5EF4-FFF2-40B4-BE49-F238E27FC236}">
                <a16:creationId xmlns:a16="http://schemas.microsoft.com/office/drawing/2014/main" xmlns="" id="{1A8F5E8E-C4B7-4C5C-80D7-59D6548787E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4652043-106A-4B3E-BBE5-7FEA79794BDE}"/>
              </a:ext>
            </a:extLst>
          </p:cNvPr>
          <p:cNvSpPr>
            <a:spLocks noGrp="1"/>
          </p:cNvSpPr>
          <p:nvPr>
            <p:ph type="sldNum" sz="quarter" idx="12"/>
          </p:nvPr>
        </p:nvSpPr>
        <p:spPr/>
        <p:txBody>
          <a:bodyPr/>
          <a:lstStyle/>
          <a:p>
            <a:fld id="{8FD6AE79-0E4D-4DE4-AF32-E1E1381D1A8E}" type="slidenum">
              <a:rPr lang="zh-CN" altLang="en-US" smtClean="0"/>
              <a:t>‹#›</a:t>
            </a:fld>
            <a:endParaRPr lang="zh-CN" altLang="en-US"/>
          </a:p>
        </p:txBody>
      </p:sp>
    </p:spTree>
    <p:extLst>
      <p:ext uri="{BB962C8B-B14F-4D97-AF65-F5344CB8AC3E}">
        <p14:creationId xmlns:p14="http://schemas.microsoft.com/office/powerpoint/2010/main" val="3966548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CE6F98-4A5D-450A-A083-41B8B34CC34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7282ED82-23F4-4C83-B29B-7FF312E343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33BC105F-0F50-49E5-AF50-33CE33C0A9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B01C7CE9-180D-488A-8138-849495F092F3}"/>
              </a:ext>
            </a:extLst>
          </p:cNvPr>
          <p:cNvSpPr>
            <a:spLocks noGrp="1"/>
          </p:cNvSpPr>
          <p:nvPr>
            <p:ph type="dt" sz="half" idx="10"/>
          </p:nvPr>
        </p:nvSpPr>
        <p:spPr/>
        <p:txBody>
          <a:bodyPr/>
          <a:lstStyle/>
          <a:p>
            <a:fld id="{8F391611-3486-4AFB-A31F-B8665A4CC84F}" type="datetimeFigureOut">
              <a:rPr lang="zh-CN" altLang="en-US" smtClean="0"/>
              <a:t>2021/12/21</a:t>
            </a:fld>
            <a:endParaRPr lang="zh-CN" altLang="en-US"/>
          </a:p>
        </p:txBody>
      </p:sp>
      <p:sp>
        <p:nvSpPr>
          <p:cNvPr id="6" name="页脚占位符 5">
            <a:extLst>
              <a:ext uri="{FF2B5EF4-FFF2-40B4-BE49-F238E27FC236}">
                <a16:creationId xmlns:a16="http://schemas.microsoft.com/office/drawing/2014/main" xmlns="" id="{D7FE8401-C45A-4368-893B-5A119739F75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1FC1E50-1911-4342-95A7-10145D9BFF62}"/>
              </a:ext>
            </a:extLst>
          </p:cNvPr>
          <p:cNvSpPr>
            <a:spLocks noGrp="1"/>
          </p:cNvSpPr>
          <p:nvPr>
            <p:ph type="sldNum" sz="quarter" idx="12"/>
          </p:nvPr>
        </p:nvSpPr>
        <p:spPr/>
        <p:txBody>
          <a:bodyPr/>
          <a:lstStyle/>
          <a:p>
            <a:fld id="{8FD6AE79-0E4D-4DE4-AF32-E1E1381D1A8E}" type="slidenum">
              <a:rPr lang="zh-CN" altLang="en-US" smtClean="0"/>
              <a:t>‹#›</a:t>
            </a:fld>
            <a:endParaRPr lang="zh-CN" altLang="en-US"/>
          </a:p>
        </p:txBody>
      </p:sp>
    </p:spTree>
    <p:extLst>
      <p:ext uri="{BB962C8B-B14F-4D97-AF65-F5344CB8AC3E}">
        <p14:creationId xmlns:p14="http://schemas.microsoft.com/office/powerpoint/2010/main" val="188414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7669561-A861-4126-9528-FDA160E1A7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E31EFEB1-1995-414C-8931-8E287618CC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FAF836E6-7203-4909-A091-ED7F15905C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8F391611-3486-4AFB-A31F-B8665A4CC84F}" type="datetimeFigureOut">
              <a:rPr lang="zh-CN" altLang="en-US" smtClean="0"/>
              <a:pPr/>
              <a:t>2021/12/21</a:t>
            </a:fld>
            <a:endParaRPr lang="zh-CN" altLang="en-US" dirty="0"/>
          </a:p>
        </p:txBody>
      </p:sp>
      <p:sp>
        <p:nvSpPr>
          <p:cNvPr id="5" name="页脚占位符 4">
            <a:extLst>
              <a:ext uri="{FF2B5EF4-FFF2-40B4-BE49-F238E27FC236}">
                <a16:creationId xmlns:a16="http://schemas.microsoft.com/office/drawing/2014/main" xmlns="" id="{1948878E-7AA8-49CC-85B9-FFA9002B85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A6C9D6D4-D0F1-4AE1-9D4A-0148DD36C4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8FD6AE79-0E4D-4DE4-AF32-E1E1381D1A8E}" type="slidenum">
              <a:rPr lang="zh-CN" altLang="en-US" smtClean="0"/>
              <a:pPr/>
              <a:t>‹#›</a:t>
            </a:fld>
            <a:endParaRPr lang="zh-CN" altLang="en-US" dirty="0"/>
          </a:p>
        </p:txBody>
      </p:sp>
    </p:spTree>
    <p:extLst>
      <p:ext uri="{BB962C8B-B14F-4D97-AF65-F5344CB8AC3E}">
        <p14:creationId xmlns:p14="http://schemas.microsoft.com/office/powerpoint/2010/main" val="9084969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hyperlink" Target="https://www.pptxpro.cn/" TargetMode="External"/></Relationships>
</file>

<file path=ppt/slides/_rels/slide10.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4.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1.xml"/><Relationship Id="rId2" Type="http://schemas.openxmlformats.org/officeDocument/2006/relationships/tags" Target="../tags/tag2.xml"/><Relationship Id="rId16" Type="http://schemas.openxmlformats.org/officeDocument/2006/relationships/tags" Target="../tags/tag1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hyperlink" Target="https://www.pptxpro.c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hyperlink" Target="https://www.pptxpro.cn/"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9.pn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hyperlink" Target="https://doc.paperpass.com/" TargetMode="External"/><Relationship Id="rId5" Type="http://schemas.openxmlformats.org/officeDocument/2006/relationships/hyperlink" Target="https://www.pptx.cn/" TargetMode="External"/><Relationship Id="rId10" Type="http://schemas.openxmlformats.org/officeDocument/2006/relationships/image" Target="../media/image12.png"/><Relationship Id="rId4" Type="http://schemas.microsoft.com/office/2007/relationships/hdphoto" Target="../media/hdphoto1.wdp"/><Relationship Id="rId9" Type="http://schemas.openxmlformats.org/officeDocument/2006/relationships/hyperlink" Target="http://mp.weixin.qq.com/mp/homepage?__biz=MzAxOTgyNDI4Ng==&amp;hid=1&amp;sn=0576cfd3d6e13b459fdc924294904da8&amp;scene=18#wechat_redirect" TargetMode="Externa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DC821B7E-5560-4ADE-ACD8-98699CBD4DF7}"/>
              </a:ext>
            </a:extLst>
          </p:cNvPr>
          <p:cNvPicPr>
            <a:picLocks noChangeAspect="1"/>
          </p:cNvPicPr>
          <p:nvPr/>
        </p:nvPicPr>
        <p:blipFill>
          <a:blip r:embed="rId2"/>
          <a:stretch>
            <a:fillRect/>
          </a:stretch>
        </p:blipFill>
        <p:spPr>
          <a:xfrm>
            <a:off x="569371" y="333926"/>
            <a:ext cx="1127858" cy="280440"/>
          </a:xfrm>
          <a:prstGeom prst="rect">
            <a:avLst/>
          </a:prstGeom>
        </p:spPr>
      </p:pic>
      <p:sp>
        <p:nvSpPr>
          <p:cNvPr id="28" name="任意多边形: 形状 15">
            <a:extLst>
              <a:ext uri="{FF2B5EF4-FFF2-40B4-BE49-F238E27FC236}">
                <a16:creationId xmlns:a16="http://schemas.microsoft.com/office/drawing/2014/main" xmlns="" id="{8348DBCD-E8D7-4997-8CFA-0BA36B73B5A6}"/>
              </a:ext>
            </a:extLst>
          </p:cNvPr>
          <p:cNvSpPr>
            <a:spLocks noChangeAspect="1"/>
          </p:cNvSpPr>
          <p:nvPr/>
        </p:nvSpPr>
        <p:spPr>
          <a:xfrm flipV="1">
            <a:off x="5702301" y="855887"/>
            <a:ext cx="6495294" cy="6002748"/>
          </a:xfrm>
          <a:custGeom>
            <a:avLst/>
            <a:gdLst>
              <a:gd name="connsiteX0" fmla="*/ 235 w 5724"/>
              <a:gd name="connsiteY0" fmla="*/ 0 h 5290"/>
              <a:gd name="connsiteX1" fmla="*/ 5724 w 5724"/>
              <a:gd name="connsiteY1" fmla="*/ 0 h 5290"/>
              <a:gd name="connsiteX2" fmla="*/ 5724 w 5724"/>
              <a:gd name="connsiteY2" fmla="*/ 5290 h 5290"/>
              <a:gd name="connsiteX3" fmla="*/ 5666 w 5724"/>
              <a:gd name="connsiteY3" fmla="*/ 5272 h 5290"/>
              <a:gd name="connsiteX4" fmla="*/ 5359 w 5724"/>
              <a:gd name="connsiteY4" fmla="*/ 5163 h 5290"/>
              <a:gd name="connsiteX5" fmla="*/ 4463 w 5724"/>
              <a:gd name="connsiteY5" fmla="*/ 3503 h 5290"/>
              <a:gd name="connsiteX6" fmla="*/ 2982 w 5724"/>
              <a:gd name="connsiteY6" fmla="*/ 2966 h 5290"/>
              <a:gd name="connsiteX7" fmla="*/ 2297 w 5724"/>
              <a:gd name="connsiteY7" fmla="*/ 1540 h 5290"/>
              <a:gd name="connsiteX8" fmla="*/ 413 w 5724"/>
              <a:gd name="connsiteY8" fmla="*/ 991 h 5290"/>
              <a:gd name="connsiteX9" fmla="*/ 226 w 5724"/>
              <a:gd name="connsiteY9" fmla="*/ 6 h 5290"/>
              <a:gd name="connsiteX10" fmla="*/ 235 w 5724"/>
              <a:gd name="connsiteY10" fmla="*/ 0 h 5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24" h="5290">
                <a:moveTo>
                  <a:pt x="235" y="0"/>
                </a:moveTo>
                <a:lnTo>
                  <a:pt x="5724" y="0"/>
                </a:lnTo>
                <a:lnTo>
                  <a:pt x="5724" y="5290"/>
                </a:lnTo>
                <a:lnTo>
                  <a:pt x="5666" y="5272"/>
                </a:lnTo>
                <a:cubicBezTo>
                  <a:pt x="5544" y="5232"/>
                  <a:pt x="5440" y="5194"/>
                  <a:pt x="5359" y="5163"/>
                </a:cubicBezTo>
                <a:cubicBezTo>
                  <a:pt x="4720" y="4910"/>
                  <a:pt x="4897" y="3818"/>
                  <a:pt x="4463" y="3503"/>
                </a:cubicBezTo>
                <a:cubicBezTo>
                  <a:pt x="4028" y="3188"/>
                  <a:pt x="3390" y="3256"/>
                  <a:pt x="2982" y="2966"/>
                </a:cubicBezTo>
                <a:cubicBezTo>
                  <a:pt x="2572" y="2676"/>
                  <a:pt x="2681" y="1888"/>
                  <a:pt x="2297" y="1540"/>
                </a:cubicBezTo>
                <a:cubicBezTo>
                  <a:pt x="1914" y="1191"/>
                  <a:pt x="893" y="1353"/>
                  <a:pt x="413" y="991"/>
                </a:cubicBezTo>
                <a:cubicBezTo>
                  <a:pt x="9" y="749"/>
                  <a:pt x="-180" y="302"/>
                  <a:pt x="226" y="6"/>
                </a:cubicBezTo>
                <a:lnTo>
                  <a:pt x="235" y="0"/>
                </a:ln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29" name="任意多边形: 形状 28">
            <a:extLst>
              <a:ext uri="{FF2B5EF4-FFF2-40B4-BE49-F238E27FC236}">
                <a16:creationId xmlns:a16="http://schemas.microsoft.com/office/drawing/2014/main" xmlns="" id="{F62913DB-694E-4216-9B15-F6708F6DE524}"/>
              </a:ext>
            </a:extLst>
          </p:cNvPr>
          <p:cNvSpPr/>
          <p:nvPr/>
        </p:nvSpPr>
        <p:spPr>
          <a:xfrm flipV="1">
            <a:off x="0" y="-2"/>
            <a:ext cx="2766555" cy="2590802"/>
          </a:xfrm>
          <a:custGeom>
            <a:avLst/>
            <a:gdLst>
              <a:gd name="connsiteX0" fmla="*/ 0 w 2766555"/>
              <a:gd name="connsiteY0" fmla="*/ 0 h 2590802"/>
              <a:gd name="connsiteX1" fmla="*/ 43245 w 2766555"/>
              <a:gd name="connsiteY1" fmla="*/ 108865 h 2590802"/>
              <a:gd name="connsiteX2" fmla="*/ 528923 w 2766555"/>
              <a:gd name="connsiteY2" fmla="*/ 1304302 h 2590802"/>
              <a:gd name="connsiteX3" fmla="*/ 2338725 w 2766555"/>
              <a:gd name="connsiteY3" fmla="*/ 1757334 h 2590802"/>
              <a:gd name="connsiteX4" fmla="*/ 2751040 w 2766555"/>
              <a:gd name="connsiteY4" fmla="*/ 2541337 h 2590802"/>
              <a:gd name="connsiteX5" fmla="*/ 2766555 w 2766555"/>
              <a:gd name="connsiteY5" fmla="*/ 2590802 h 2590802"/>
              <a:gd name="connsiteX6" fmla="*/ 0 w 2766555"/>
              <a:gd name="connsiteY6" fmla="*/ 2590802 h 2590802"/>
              <a:gd name="connsiteX7" fmla="*/ 0 w 2766555"/>
              <a:gd name="connsiteY7" fmla="*/ 0 h 259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555" h="2590802">
                <a:moveTo>
                  <a:pt x="0" y="0"/>
                </a:moveTo>
                <a:lnTo>
                  <a:pt x="43245" y="108865"/>
                </a:lnTo>
                <a:cubicBezTo>
                  <a:pt x="199148" y="543895"/>
                  <a:pt x="239348" y="1069853"/>
                  <a:pt x="528923" y="1304302"/>
                </a:cubicBezTo>
                <a:cubicBezTo>
                  <a:pt x="992243" y="1679420"/>
                  <a:pt x="1903009" y="1411797"/>
                  <a:pt x="2338725" y="1757334"/>
                </a:cubicBezTo>
                <a:cubicBezTo>
                  <a:pt x="2556583" y="1930103"/>
                  <a:pt x="2655490" y="2231372"/>
                  <a:pt x="2751040" y="2541337"/>
                </a:cubicBezTo>
                <a:lnTo>
                  <a:pt x="2766555" y="2590802"/>
                </a:lnTo>
                <a:lnTo>
                  <a:pt x="0" y="2590802"/>
                </a:lnTo>
                <a:lnTo>
                  <a:pt x="0" y="0"/>
                </a:ln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31" name="矩形 30">
            <a:extLst>
              <a:ext uri="{FF2B5EF4-FFF2-40B4-BE49-F238E27FC236}">
                <a16:creationId xmlns:a16="http://schemas.microsoft.com/office/drawing/2014/main" xmlns="" id="{BF90A0DF-C347-4CFE-9F0B-EE5786417348}"/>
              </a:ext>
            </a:extLst>
          </p:cNvPr>
          <p:cNvSpPr/>
          <p:nvPr/>
        </p:nvSpPr>
        <p:spPr>
          <a:xfrm flipH="1">
            <a:off x="541192" y="5875910"/>
            <a:ext cx="239486" cy="982090"/>
          </a:xfrm>
          <a:prstGeom prst="rect">
            <a:avLst/>
          </a:pr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33" name="直接连接符 32">
            <a:extLst>
              <a:ext uri="{FF2B5EF4-FFF2-40B4-BE49-F238E27FC236}">
                <a16:creationId xmlns:a16="http://schemas.microsoft.com/office/drawing/2014/main" xmlns="" id="{1C0E7FE0-7B57-4FE0-8240-4B2C53A516E5}"/>
              </a:ext>
            </a:extLst>
          </p:cNvPr>
          <p:cNvCxnSpPr>
            <a:cxnSpLocks/>
          </p:cNvCxnSpPr>
          <p:nvPr/>
        </p:nvCxnSpPr>
        <p:spPr>
          <a:xfrm>
            <a:off x="660936" y="1421018"/>
            <a:ext cx="0" cy="2846184"/>
          </a:xfrm>
          <a:prstGeom prst="line">
            <a:avLst/>
          </a:prstGeom>
          <a:noFill/>
          <a:ln w="19050" cap="flat" cmpd="sng" algn="ctr">
            <a:solidFill>
              <a:srgbClr val="7ED2A9"/>
            </a:solidFill>
            <a:prstDash val="solid"/>
            <a:miter lim="800000"/>
          </a:ln>
          <a:effectLst/>
        </p:spPr>
      </p:cxnSp>
      <p:sp>
        <p:nvSpPr>
          <p:cNvPr id="34" name="矩形 33">
            <a:extLst>
              <a:ext uri="{FF2B5EF4-FFF2-40B4-BE49-F238E27FC236}">
                <a16:creationId xmlns:a16="http://schemas.microsoft.com/office/drawing/2014/main" xmlns="" id="{F48885D5-509D-45A6-ADD4-C690E1114E13}"/>
              </a:ext>
            </a:extLst>
          </p:cNvPr>
          <p:cNvSpPr/>
          <p:nvPr/>
        </p:nvSpPr>
        <p:spPr>
          <a:xfrm rot="16200000" flipH="1">
            <a:off x="-38048" y="4979992"/>
            <a:ext cx="1397966" cy="183127"/>
          </a:xfrm>
          <a:prstGeom prst="rect">
            <a:avLst/>
          </a:prstGeom>
          <a:noFill/>
        </p:spPr>
        <p:txBody>
          <a:bodyPr wrap="square" rtlCol="0">
            <a:spAutoFit/>
          </a:bodyPr>
          <a:lstStyle/>
          <a:p>
            <a:pPr algn="dist">
              <a:lnSpc>
                <a:spcPct val="130000"/>
              </a:lnSpc>
            </a:pPr>
            <a:r>
              <a:rPr lang="en-US" altLang="zh-CN" sz="500" dirty="0">
                <a:solidFill>
                  <a:schemeClr val="tx1">
                    <a:lumMod val="75000"/>
                    <a:lumOff val="25000"/>
                  </a:schemeClr>
                </a:solidFill>
                <a:latin typeface="思源黑体 CN Light" panose="020B0300000000000000" pitchFamily="34" charset="-122"/>
                <a:ea typeface="思源黑体 CN Light" panose="020B0300000000000000" pitchFamily="34" charset="-122"/>
              </a:rPr>
              <a:t>TEACHER TAUGHT</a:t>
            </a:r>
            <a:endParaRPr lang="zh-CN" altLang="en-US" sz="5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pic>
        <p:nvPicPr>
          <p:cNvPr id="48" name="图片 47" descr="卡通人物&#10;&#10;描述已自动生成">
            <a:extLst>
              <a:ext uri="{FF2B5EF4-FFF2-40B4-BE49-F238E27FC236}">
                <a16:creationId xmlns:a16="http://schemas.microsoft.com/office/drawing/2014/main" xmlns="" id="{CA86B3A8-3A84-4EDC-8D20-C85D70E9C6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9068" y="831979"/>
            <a:ext cx="3723242" cy="5072654"/>
          </a:xfrm>
          <a:prstGeom prst="rect">
            <a:avLst/>
          </a:prstGeom>
        </p:spPr>
      </p:pic>
      <p:sp>
        <p:nvSpPr>
          <p:cNvPr id="51" name="矩形 50">
            <a:extLst>
              <a:ext uri="{FF2B5EF4-FFF2-40B4-BE49-F238E27FC236}">
                <a16:creationId xmlns:a16="http://schemas.microsoft.com/office/drawing/2014/main" xmlns="" id="{341B2705-3A16-49B7-BFA8-A9F12AB5DD10}"/>
              </a:ext>
            </a:extLst>
          </p:cNvPr>
          <p:cNvSpPr/>
          <p:nvPr/>
        </p:nvSpPr>
        <p:spPr>
          <a:xfrm rot="10800000" flipV="1">
            <a:off x="1652110" y="5908360"/>
            <a:ext cx="10044000" cy="208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67" name="组合 66">
            <a:extLst>
              <a:ext uri="{FF2B5EF4-FFF2-40B4-BE49-F238E27FC236}">
                <a16:creationId xmlns:a16="http://schemas.microsoft.com/office/drawing/2014/main" xmlns="" id="{96C679DA-CB0C-4403-B124-85D119162081}"/>
              </a:ext>
            </a:extLst>
          </p:cNvPr>
          <p:cNvGrpSpPr/>
          <p:nvPr/>
        </p:nvGrpSpPr>
        <p:grpSpPr>
          <a:xfrm>
            <a:off x="1233551" y="1257792"/>
            <a:ext cx="5776843" cy="2891582"/>
            <a:chOff x="1233551" y="1257792"/>
            <a:chExt cx="5776843" cy="2891582"/>
          </a:xfrm>
        </p:grpSpPr>
        <p:grpSp>
          <p:nvGrpSpPr>
            <p:cNvPr id="55" name="组合 54">
              <a:extLst>
                <a:ext uri="{FF2B5EF4-FFF2-40B4-BE49-F238E27FC236}">
                  <a16:creationId xmlns:a16="http://schemas.microsoft.com/office/drawing/2014/main" xmlns="" id="{7DA8B1E9-1DB8-4830-BE76-5250749A96A1}"/>
                </a:ext>
              </a:extLst>
            </p:cNvPr>
            <p:cNvGrpSpPr/>
            <p:nvPr/>
          </p:nvGrpSpPr>
          <p:grpSpPr>
            <a:xfrm>
              <a:off x="1318587" y="1257792"/>
              <a:ext cx="5355523" cy="1503835"/>
              <a:chOff x="654751" y="2252859"/>
              <a:chExt cx="5355523" cy="1503835"/>
            </a:xfrm>
          </p:grpSpPr>
          <p:sp>
            <p:nvSpPr>
              <p:cNvPr id="56" name="矩形 259">
                <a:extLst>
                  <a:ext uri="{FF2B5EF4-FFF2-40B4-BE49-F238E27FC236}">
                    <a16:creationId xmlns:a16="http://schemas.microsoft.com/office/drawing/2014/main" xmlns="" id="{5287260A-F011-4202-9ADC-80336FD98771}"/>
                  </a:ext>
                </a:extLst>
              </p:cNvPr>
              <p:cNvSpPr>
                <a:spLocks noChangeArrowheads="1"/>
              </p:cNvSpPr>
              <p:nvPr/>
            </p:nvSpPr>
            <p:spPr bwMode="auto">
              <a:xfrm flipH="1">
                <a:off x="654751" y="2252859"/>
                <a:ext cx="5033424" cy="1392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457200">
                  <a:buFont typeface="Arial" panose="020B0604020202020204" pitchFamily="34" charset="0"/>
                  <a:buNone/>
                </a:pPr>
                <a:r>
                  <a:rPr lang="zh-CN" altLang="en-US" sz="8800" spc="300" dirty="0">
                    <a:gradFill>
                      <a:gsLst>
                        <a:gs pos="100000">
                          <a:srgbClr val="36B794"/>
                        </a:gs>
                        <a:gs pos="0">
                          <a:srgbClr val="6FCE9A">
                            <a:alpha val="75000"/>
                          </a:srgbClr>
                        </a:gs>
                      </a:gsLst>
                      <a:lin ang="2700000" scaled="1"/>
                    </a:gradFill>
                    <a:latin typeface="胡晓波真帅体" panose="02010600030101010101" pitchFamily="2" charset="-122"/>
                    <a:ea typeface="胡晓波真帅体" panose="02010600030101010101" pitchFamily="2" charset="-122"/>
                    <a:cs typeface="胡晓波男神体" panose="02010600030101010101" pitchFamily="2" charset="-122"/>
                  </a:rPr>
                  <a:t>老师授课</a:t>
                </a:r>
                <a:endParaRPr lang="en-US" altLang="zh-CN" sz="8800" spc="300" dirty="0">
                  <a:gradFill>
                    <a:gsLst>
                      <a:gs pos="100000">
                        <a:srgbClr val="36B794"/>
                      </a:gs>
                      <a:gs pos="0">
                        <a:srgbClr val="6FCE9A">
                          <a:alpha val="75000"/>
                        </a:srgbClr>
                      </a:gs>
                    </a:gsLst>
                    <a:lin ang="2700000" scaled="1"/>
                  </a:gradFill>
                  <a:latin typeface="胡晓波真帅体" panose="02010600030101010101" pitchFamily="2" charset="-122"/>
                  <a:ea typeface="胡晓波真帅体" panose="02010600030101010101" pitchFamily="2" charset="-122"/>
                  <a:cs typeface="胡晓波男神体" panose="02010600030101010101" pitchFamily="2" charset="-122"/>
                </a:endParaRPr>
              </a:p>
            </p:txBody>
          </p:sp>
          <p:cxnSp>
            <p:nvCxnSpPr>
              <p:cNvPr id="57" name="直接连接符 56">
                <a:extLst>
                  <a:ext uri="{FF2B5EF4-FFF2-40B4-BE49-F238E27FC236}">
                    <a16:creationId xmlns:a16="http://schemas.microsoft.com/office/drawing/2014/main" xmlns="" id="{FE627521-7763-412A-A8F2-8CBED4830236}"/>
                  </a:ext>
                </a:extLst>
              </p:cNvPr>
              <p:cNvCxnSpPr>
                <a:cxnSpLocks/>
              </p:cNvCxnSpPr>
              <p:nvPr/>
            </p:nvCxnSpPr>
            <p:spPr>
              <a:xfrm flipH="1">
                <a:off x="686274" y="3756694"/>
                <a:ext cx="5324000" cy="0"/>
              </a:xfrm>
              <a:prstGeom prst="line">
                <a:avLst/>
              </a:prstGeom>
              <a:ln w="25400" cap="rnd">
                <a:gradFill flip="none" rotWithShape="1">
                  <a:gsLst>
                    <a:gs pos="0">
                      <a:srgbClr val="7ED2A9">
                        <a:alpha val="0"/>
                      </a:srgbClr>
                    </a:gs>
                    <a:gs pos="100000">
                      <a:srgbClr val="7ED2A9"/>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a16="http://schemas.microsoft.com/office/drawing/2014/main" xmlns="" id="{20241299-60A9-41ED-B0C2-195146020A82}"/>
                </a:ext>
              </a:extLst>
            </p:cNvPr>
            <p:cNvGrpSpPr/>
            <p:nvPr/>
          </p:nvGrpSpPr>
          <p:grpSpPr>
            <a:xfrm>
              <a:off x="1233551" y="2873380"/>
              <a:ext cx="5776843" cy="1275994"/>
              <a:chOff x="569716" y="3868447"/>
              <a:chExt cx="5313118" cy="1275994"/>
            </a:xfrm>
          </p:grpSpPr>
          <p:sp>
            <p:nvSpPr>
              <p:cNvPr id="59" name="矩形 58">
                <a:extLst>
                  <a:ext uri="{FF2B5EF4-FFF2-40B4-BE49-F238E27FC236}">
                    <a16:creationId xmlns:a16="http://schemas.microsoft.com/office/drawing/2014/main" xmlns="" id="{527EF7BC-D1B6-49E3-924B-30FADFCEB5E7}"/>
                  </a:ext>
                </a:extLst>
              </p:cNvPr>
              <p:cNvSpPr/>
              <p:nvPr/>
            </p:nvSpPr>
            <p:spPr>
              <a:xfrm flipH="1">
                <a:off x="578333" y="3868447"/>
                <a:ext cx="5304501" cy="923330"/>
              </a:xfrm>
              <a:prstGeom prst="rect">
                <a:avLst/>
              </a:prstGeom>
            </p:spPr>
            <p:txBody>
              <a:bodyPr wrap="square">
                <a:spAutoFit/>
              </a:bodyPr>
              <a:lstStyle/>
              <a:p>
                <a:pPr lvl="0" algn="dist" defTabSz="457200"/>
                <a:r>
                  <a:rPr lang="zh-CN" altLang="en-US" sz="5400" spc="300" dirty="0">
                    <a:solidFill>
                      <a:schemeClr val="tx1">
                        <a:lumMod val="75000"/>
                        <a:lumOff val="25000"/>
                      </a:schemeClr>
                    </a:solidFill>
                    <a:latin typeface="胡晓波真帅体" panose="02010600030101010101" pitchFamily="2" charset="-122"/>
                    <a:ea typeface="胡晓波真帅体" panose="02010600030101010101" pitchFamily="2" charset="-122"/>
                    <a:cs typeface="Arial" panose="020B0604020202020204" pitchFamily="34" charset="0"/>
                  </a:rPr>
                  <a:t>大学生选修课堂</a:t>
                </a:r>
                <a:r>
                  <a:rPr lang="en-US" altLang="zh-CN" sz="5400" spc="300" dirty="0">
                    <a:solidFill>
                      <a:schemeClr val="tx1">
                        <a:lumMod val="75000"/>
                        <a:lumOff val="25000"/>
                      </a:schemeClr>
                    </a:solidFill>
                    <a:latin typeface="胡晓波真帅体" panose="02010600030101010101" pitchFamily="2" charset="-122"/>
                    <a:ea typeface="胡晓波真帅体" panose="02010600030101010101" pitchFamily="2" charset="-122"/>
                    <a:cs typeface="Arial" panose="020B0604020202020204" pitchFamily="34" charset="0"/>
                  </a:rPr>
                  <a:t>PPT</a:t>
                </a:r>
                <a:endParaRPr lang="zh-CN" altLang="en-US" sz="3600" spc="300" dirty="0">
                  <a:solidFill>
                    <a:schemeClr val="tx1">
                      <a:lumMod val="75000"/>
                      <a:lumOff val="25000"/>
                    </a:schemeClr>
                  </a:solidFill>
                  <a:latin typeface="胡晓波真帅体" panose="02010600030101010101" pitchFamily="2" charset="-122"/>
                  <a:ea typeface="胡晓波真帅体" panose="02010600030101010101" pitchFamily="2" charset="-122"/>
                  <a:cs typeface="Arial" panose="020B0604020202020204" pitchFamily="34" charset="0"/>
                </a:endParaRPr>
              </a:p>
            </p:txBody>
          </p:sp>
          <p:sp>
            <p:nvSpPr>
              <p:cNvPr id="60" name="矩形 59">
                <a:extLst>
                  <a:ext uri="{FF2B5EF4-FFF2-40B4-BE49-F238E27FC236}">
                    <a16:creationId xmlns:a16="http://schemas.microsoft.com/office/drawing/2014/main" xmlns="" id="{A373BE00-E611-4284-BC81-C7C989024221}"/>
                  </a:ext>
                </a:extLst>
              </p:cNvPr>
              <p:cNvSpPr/>
              <p:nvPr/>
            </p:nvSpPr>
            <p:spPr>
              <a:xfrm flipH="1">
                <a:off x="569716" y="4831222"/>
                <a:ext cx="5304500" cy="313219"/>
              </a:xfrm>
              <a:prstGeom prst="rect">
                <a:avLst/>
              </a:prstGeom>
            </p:spPr>
            <p:txBody>
              <a:bodyPr wrap="square">
                <a:spAutoFit/>
              </a:bodyPr>
              <a:lstStyle/>
              <a:p>
                <a:pPr lvl="0" algn="dist" defTabSz="457200"/>
                <a:r>
                  <a:rPr lang="en-US" altLang="zh-CN" sz="1400" spc="300" dirty="0">
                    <a:solidFill>
                      <a:schemeClr val="tx1">
                        <a:lumMod val="75000"/>
                        <a:lumOff val="25000"/>
                      </a:schemeClr>
                    </a:solidFill>
                    <a:latin typeface="胡晓波真帅体" panose="02010600030101010101" pitchFamily="2" charset="-122"/>
                    <a:ea typeface="胡晓波真帅体" panose="02010600030101010101" pitchFamily="2" charset="-122"/>
                    <a:cs typeface="Arial" panose="020B0604020202020204" pitchFamily="34" charset="0"/>
                  </a:rPr>
                  <a:t>COLLEGE STUDENTS ELECTIVE CLASSROOM PPT</a:t>
                </a:r>
                <a:endParaRPr lang="zh-CN" altLang="en-US" sz="1000" spc="300" dirty="0">
                  <a:solidFill>
                    <a:schemeClr val="tx1">
                      <a:lumMod val="75000"/>
                      <a:lumOff val="25000"/>
                    </a:schemeClr>
                  </a:solidFill>
                  <a:latin typeface="胡晓波真帅体" panose="02010600030101010101" pitchFamily="2" charset="-122"/>
                  <a:ea typeface="胡晓波真帅体" panose="02010600030101010101" pitchFamily="2" charset="-122"/>
                  <a:cs typeface="Arial" panose="020B0604020202020204" pitchFamily="34" charset="0"/>
                </a:endParaRPr>
              </a:p>
            </p:txBody>
          </p:sp>
        </p:grpSp>
      </p:grpSp>
      <p:grpSp>
        <p:nvGrpSpPr>
          <p:cNvPr id="61" name="组合 60">
            <a:extLst>
              <a:ext uri="{FF2B5EF4-FFF2-40B4-BE49-F238E27FC236}">
                <a16:creationId xmlns:a16="http://schemas.microsoft.com/office/drawing/2014/main" xmlns="" id="{1082CED3-CC64-472A-B69C-30C5A3976D33}"/>
              </a:ext>
            </a:extLst>
          </p:cNvPr>
          <p:cNvGrpSpPr/>
          <p:nvPr/>
        </p:nvGrpSpPr>
        <p:grpSpPr>
          <a:xfrm>
            <a:off x="1319539" y="4494001"/>
            <a:ext cx="3226232" cy="260142"/>
            <a:chOff x="607648" y="5521030"/>
            <a:chExt cx="3122649" cy="230060"/>
          </a:xfrm>
        </p:grpSpPr>
        <p:sp>
          <p:nvSpPr>
            <p:cNvPr id="62" name="矩形 259">
              <a:extLst>
                <a:ext uri="{FF2B5EF4-FFF2-40B4-BE49-F238E27FC236}">
                  <a16:creationId xmlns:a16="http://schemas.microsoft.com/office/drawing/2014/main" xmlns="" id="{906AB72C-01EB-4F8F-92AB-6F7B461C58B6}"/>
                </a:ext>
              </a:extLst>
            </p:cNvPr>
            <p:cNvSpPr>
              <a:spLocks noChangeArrowheads="1"/>
            </p:cNvSpPr>
            <p:nvPr/>
          </p:nvSpPr>
          <p:spPr bwMode="auto">
            <a:xfrm>
              <a:off x="607648" y="5523483"/>
              <a:ext cx="1290360" cy="227607"/>
            </a:xfrm>
            <a:prstGeom prst="rect">
              <a:avLst/>
            </a:prstGeom>
            <a:noFill/>
            <a:ln w="9525">
              <a:solidFill>
                <a:schemeClr val="tx1">
                  <a:lumMod val="75000"/>
                  <a:lumOff val="25000"/>
                </a:schemeClr>
              </a:solidFill>
              <a:miter lim="800000"/>
              <a:headEnd/>
              <a:tailEnd/>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200" kern="0" dirty="0">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hlinkClick r:id="rId4">
                    <a:extLst>
                      <a:ext uri="{A12FA001-AC4F-418D-AE19-62706E023703}">
                        <ahyp:hlinkClr xmlns:ahyp="http://schemas.microsoft.com/office/drawing/2018/hyperlinkcolor" xmlns="" val="tx"/>
                      </a:ext>
                    </a:extLst>
                  </a:hlinkClick>
                </a:rPr>
                <a:t>汇报人：</a:t>
              </a:r>
              <a:r>
                <a:rPr lang="en-US" altLang="zh-CN" sz="1200" kern="0" dirty="0">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hlinkClick r:id="rId4">
                    <a:extLst>
                      <a:ext uri="{A12FA001-AC4F-418D-AE19-62706E023703}">
                        <ahyp:hlinkClr xmlns:ahyp="http://schemas.microsoft.com/office/drawing/2018/hyperlinkcolor" xmlns="" val="tx"/>
                      </a:ext>
                    </a:extLst>
                  </a:hlinkClick>
                </a:rPr>
                <a:t>PPT</a:t>
              </a:r>
              <a:r>
                <a:rPr lang="zh-CN" altLang="en-US" sz="1200" kern="0" dirty="0">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hlinkClick r:id="rId4">
                    <a:extLst>
                      <a:ext uri="{A12FA001-AC4F-418D-AE19-62706E023703}">
                        <ahyp:hlinkClr xmlns:ahyp="http://schemas.microsoft.com/office/drawing/2018/hyperlinkcolor" xmlns="" val="tx"/>
                      </a:ext>
                    </a:extLst>
                  </a:hlinkClick>
                </a:rPr>
                <a:t>世界</a:t>
              </a:r>
              <a:endParaRPr kumimoji="0" lang="en-US" altLang="zh-CN" sz="1200" i="0" u="none" strike="noStrike" kern="0" cap="none" normalizeH="0" baseline="0" noProof="0" dirty="0">
                <a:ln>
                  <a:noFill/>
                </a:ln>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endParaRPr>
            </a:p>
          </p:txBody>
        </p:sp>
        <p:sp>
          <p:nvSpPr>
            <p:cNvPr id="63" name="矩形 259">
              <a:extLst>
                <a:ext uri="{FF2B5EF4-FFF2-40B4-BE49-F238E27FC236}">
                  <a16:creationId xmlns:a16="http://schemas.microsoft.com/office/drawing/2014/main" xmlns="" id="{507BBEFD-5B02-43D3-A0DB-78A93C37E71D}"/>
                </a:ext>
              </a:extLst>
            </p:cNvPr>
            <p:cNvSpPr>
              <a:spLocks noChangeArrowheads="1"/>
            </p:cNvSpPr>
            <p:nvPr/>
          </p:nvSpPr>
          <p:spPr bwMode="auto">
            <a:xfrm>
              <a:off x="2290298" y="5521030"/>
              <a:ext cx="1439999" cy="227607"/>
            </a:xfrm>
            <a:prstGeom prst="rect">
              <a:avLst/>
            </a:prstGeom>
            <a:noFill/>
            <a:ln w="9525">
              <a:solidFill>
                <a:schemeClr val="tx1">
                  <a:lumMod val="75000"/>
                  <a:lumOff val="25000"/>
                </a:schemeClr>
              </a:solidFill>
              <a:miter lim="800000"/>
              <a:headEnd/>
              <a:tailEnd/>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200" i="0" u="none" strike="noStrike" kern="0" cap="none"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授课时间</a:t>
              </a:r>
              <a:r>
                <a:rPr kumimoji="0" lang="en-US" altLang="zh-CN" sz="1200" i="0" u="none" strike="noStrike" kern="0" cap="none"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 20XX</a:t>
              </a:r>
            </a:p>
          </p:txBody>
        </p:sp>
      </p:grpSp>
      <p:sp>
        <p:nvSpPr>
          <p:cNvPr id="64" name="矩形 63">
            <a:extLst>
              <a:ext uri="{FF2B5EF4-FFF2-40B4-BE49-F238E27FC236}">
                <a16:creationId xmlns:a16="http://schemas.microsoft.com/office/drawing/2014/main" xmlns="" id="{4EE573A3-D2D1-4EEC-9D5F-F37E02192A9C}"/>
              </a:ext>
            </a:extLst>
          </p:cNvPr>
          <p:cNvSpPr/>
          <p:nvPr/>
        </p:nvSpPr>
        <p:spPr>
          <a:xfrm rot="10800000" flipV="1">
            <a:off x="1283427" y="5908360"/>
            <a:ext cx="4536000" cy="208679"/>
          </a:xfrm>
          <a:prstGeom prst="rect">
            <a:avLst/>
          </a:pr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pic>
        <p:nvPicPr>
          <p:cNvPr id="21" name="图片 20" descr="画里面的卡通人物&#10;&#10;低可信度描述已自动生成">
            <a:hlinkClick r:id="rId5"/>
            <a:extLst>
              <a:ext uri="{FF2B5EF4-FFF2-40B4-BE49-F238E27FC236}">
                <a16:creationId xmlns:a16="http://schemas.microsoft.com/office/drawing/2014/main" xmlns="" id="{8F8CAFC2-4DC0-4623-9255-83BD3A7C0F4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9371" y="327989"/>
            <a:ext cx="1539347" cy="286170"/>
          </a:xfrm>
          <a:prstGeom prst="rect">
            <a:avLst/>
          </a:prstGeom>
        </p:spPr>
      </p:pic>
    </p:spTree>
    <p:extLst>
      <p:ext uri="{BB962C8B-B14F-4D97-AF65-F5344CB8AC3E}">
        <p14:creationId xmlns:p14="http://schemas.microsoft.com/office/powerpoint/2010/main" val="2249475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anim calcmode="lin" valueType="num">
                                      <p:cBhvr>
                                        <p:cTn id="14" dur="500" fill="hold"/>
                                        <p:tgtEl>
                                          <p:spTgt spid="61"/>
                                        </p:tgtEl>
                                        <p:attrNameLst>
                                          <p:attrName>ppt_x</p:attrName>
                                        </p:attrNameLst>
                                      </p:cBhvr>
                                      <p:tavLst>
                                        <p:tav tm="0">
                                          <p:val>
                                            <p:strVal val="#ppt_x"/>
                                          </p:val>
                                        </p:tav>
                                        <p:tav tm="100000">
                                          <p:val>
                                            <p:strVal val="#ppt_x"/>
                                          </p:val>
                                        </p:tav>
                                      </p:tavLst>
                                    </p:anim>
                                    <p:anim calcmode="lin" valueType="num">
                                      <p:cBhvr>
                                        <p:cTn id="15"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A0CE633B-F8A0-4010-AE62-DB7351132962}"/>
              </a:ext>
            </a:extLst>
          </p:cNvPr>
          <p:cNvGrpSpPr/>
          <p:nvPr/>
        </p:nvGrpSpPr>
        <p:grpSpPr>
          <a:xfrm>
            <a:off x="434349" y="182027"/>
            <a:ext cx="2736852" cy="780022"/>
            <a:chOff x="7224773" y="2529524"/>
            <a:chExt cx="2736852" cy="780022"/>
          </a:xfrm>
        </p:grpSpPr>
        <p:sp>
          <p:nvSpPr>
            <p:cNvPr id="9" name="文本框 8">
              <a:extLst>
                <a:ext uri="{FF2B5EF4-FFF2-40B4-BE49-F238E27FC236}">
                  <a16:creationId xmlns:a16="http://schemas.microsoft.com/office/drawing/2014/main" xmlns="" id="{C1219DC7-4C8E-40E0-8470-E4AEBF9EE8FB}"/>
                </a:ext>
              </a:extLst>
            </p:cNvPr>
            <p:cNvSpPr txBox="1"/>
            <p:nvPr/>
          </p:nvSpPr>
          <p:spPr>
            <a:xfrm>
              <a:off x="8050753" y="2648144"/>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课程内容</a:t>
              </a:r>
            </a:p>
          </p:txBody>
        </p:sp>
        <p:sp>
          <p:nvSpPr>
            <p:cNvPr id="10" name="矩形 9">
              <a:extLst>
                <a:ext uri="{FF2B5EF4-FFF2-40B4-BE49-F238E27FC236}">
                  <a16:creationId xmlns:a16="http://schemas.microsoft.com/office/drawing/2014/main" xmlns="" id="{B412FA94-A1DA-4B70-A400-2CB427D9F22A}"/>
                </a:ext>
              </a:extLst>
            </p:cNvPr>
            <p:cNvSpPr/>
            <p:nvPr/>
          </p:nvSpPr>
          <p:spPr bwMode="auto">
            <a:xfrm>
              <a:off x="8073613" y="3033522"/>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COURSE CONTENT</a:t>
              </a:r>
            </a:p>
          </p:txBody>
        </p:sp>
        <p:sp>
          <p:nvSpPr>
            <p:cNvPr id="11" name="矩形 10">
              <a:extLst>
                <a:ext uri="{FF2B5EF4-FFF2-40B4-BE49-F238E27FC236}">
                  <a16:creationId xmlns:a16="http://schemas.microsoft.com/office/drawing/2014/main" xmlns="" id="{68324137-60A3-4307-A1F7-43B0F3B6A0E9}"/>
                </a:ext>
              </a:extLst>
            </p:cNvPr>
            <p:cNvSpPr/>
            <p:nvPr/>
          </p:nvSpPr>
          <p:spPr bwMode="auto">
            <a:xfrm>
              <a:off x="7224773" y="2529524"/>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pPr>
              <a:r>
                <a:rPr lang="en-US" altLang="zh-CN" sz="4000" dirty="0">
                  <a:solidFill>
                    <a:schemeClr val="tx1">
                      <a:lumMod val="65000"/>
                      <a:lumOff val="35000"/>
                    </a:schemeClr>
                  </a:solidFill>
                  <a:latin typeface="思源黑体 CN Bold" panose="020B0800000000000000" pitchFamily="34" charset="-122"/>
                  <a:ea typeface="思源黑体 CN Bold" panose="020B0800000000000000" pitchFamily="34" charset="-122"/>
                </a:rPr>
                <a:t>02.</a:t>
              </a:r>
            </a:p>
          </p:txBody>
        </p:sp>
      </p:grpSp>
      <p:sp>
        <p:nvSpPr>
          <p:cNvPr id="6" name="矩形 1">
            <a:extLst>
              <a:ext uri="{FF2B5EF4-FFF2-40B4-BE49-F238E27FC236}">
                <a16:creationId xmlns:a16="http://schemas.microsoft.com/office/drawing/2014/main" xmlns="" id="{BEA1AB86-881B-4810-BC14-6106BB035E34}"/>
              </a:ext>
            </a:extLst>
          </p:cNvPr>
          <p:cNvSpPr/>
          <p:nvPr/>
        </p:nvSpPr>
        <p:spPr>
          <a:xfrm rot="10800000" flipH="1">
            <a:off x="10937685" y="-1"/>
            <a:ext cx="1254313" cy="780023"/>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7" name="矩形 1">
            <a:extLst>
              <a:ext uri="{FF2B5EF4-FFF2-40B4-BE49-F238E27FC236}">
                <a16:creationId xmlns:a16="http://schemas.microsoft.com/office/drawing/2014/main" xmlns="" id="{B0694900-5280-4FC4-8BBE-3144BCE580F9}"/>
              </a:ext>
            </a:extLst>
          </p:cNvPr>
          <p:cNvSpPr/>
          <p:nvPr/>
        </p:nvSpPr>
        <p:spPr>
          <a:xfrm flipH="1">
            <a:off x="-1" y="6370645"/>
            <a:ext cx="783689" cy="487355"/>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nvGrpSpPr>
          <p:cNvPr id="12" name="组合 11">
            <a:extLst>
              <a:ext uri="{FF2B5EF4-FFF2-40B4-BE49-F238E27FC236}">
                <a16:creationId xmlns:a16="http://schemas.microsoft.com/office/drawing/2014/main" xmlns="" id="{BEC1C211-F899-4ACE-90AA-925142E6C04A}"/>
              </a:ext>
            </a:extLst>
          </p:cNvPr>
          <p:cNvGrpSpPr/>
          <p:nvPr>
            <p:custDataLst>
              <p:tags r:id="rId1"/>
            </p:custDataLst>
          </p:nvPr>
        </p:nvGrpSpPr>
        <p:grpSpPr>
          <a:xfrm>
            <a:off x="4354783" y="1807435"/>
            <a:ext cx="3482434" cy="3554114"/>
            <a:chOff x="4888278" y="2326181"/>
            <a:chExt cx="2938517" cy="2999001"/>
          </a:xfrm>
        </p:grpSpPr>
        <p:grpSp>
          <p:nvGrpSpPr>
            <p:cNvPr id="13" name="组合 12">
              <a:extLst>
                <a:ext uri="{FF2B5EF4-FFF2-40B4-BE49-F238E27FC236}">
                  <a16:creationId xmlns:a16="http://schemas.microsoft.com/office/drawing/2014/main" xmlns="" id="{A89F4177-6FEF-4E97-8D44-BD39DD11A095}"/>
                </a:ext>
              </a:extLst>
            </p:cNvPr>
            <p:cNvGrpSpPr/>
            <p:nvPr>
              <p:custDataLst>
                <p:tags r:id="rId2"/>
              </p:custDataLst>
            </p:nvPr>
          </p:nvGrpSpPr>
          <p:grpSpPr>
            <a:xfrm>
              <a:off x="4888278" y="3602406"/>
              <a:ext cx="1480576" cy="408995"/>
              <a:chOff x="2341659" y="3165258"/>
              <a:chExt cx="2186097" cy="603888"/>
            </a:xfrm>
          </p:grpSpPr>
          <p:sp>
            <p:nvSpPr>
              <p:cNvPr id="26" name="五边形 3">
                <a:extLst>
                  <a:ext uri="{FF2B5EF4-FFF2-40B4-BE49-F238E27FC236}">
                    <a16:creationId xmlns:a16="http://schemas.microsoft.com/office/drawing/2014/main" xmlns="" id="{D13A48C3-7744-4A7A-9701-309E39F744FB}"/>
                  </a:ext>
                </a:extLst>
              </p:cNvPr>
              <p:cNvSpPr/>
              <p:nvPr>
                <p:custDataLst>
                  <p:tags r:id="rId15"/>
                </p:custDataLst>
              </p:nvPr>
            </p:nvSpPr>
            <p:spPr>
              <a:xfrm rot="12359350" flipV="1">
                <a:off x="2341659" y="3165258"/>
                <a:ext cx="1815078" cy="5686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a:gsLst>
                  <a:gs pos="100000">
                    <a:srgbClr val="36B794"/>
                  </a:gs>
                  <a:gs pos="0">
                    <a:srgbClr val="6FCE9A"/>
                  </a:gs>
                </a:gsLst>
                <a:lin ang="2700000" scaled="1"/>
              </a:gradFill>
              <a:ln w="25400" cap="flat" cmpd="sng" algn="ctr">
                <a:noFill/>
                <a:prstDash val="solid"/>
              </a:ln>
              <a:effectLst/>
            </p:spPr>
            <p:txBody>
              <a:bodyPr rtlCol="0" anchor="ctr">
                <a:normAutofit/>
              </a:bodyPr>
              <a:lstStyle/>
              <a:p>
                <a:pPr algn="ctr"/>
                <a:r>
                  <a:rPr lang="en-US" kern="0" dirty="0">
                    <a:solidFill>
                      <a:sysClr val="window" lastClr="FFFFFF"/>
                    </a:solidFill>
                    <a:latin typeface="思源黑体 CN Bold" panose="020B0800000000000000" pitchFamily="34" charset="-122"/>
                    <a:ea typeface="思源黑体 CN Bold" panose="020B0800000000000000" pitchFamily="34" charset="-122"/>
                    <a:cs typeface="Arial" panose="020B0604020202020204" pitchFamily="34" charset="0"/>
                    <a:sym typeface="Arial" panose="020B0604020202020204" pitchFamily="34" charset="0"/>
                  </a:rPr>
                  <a:t>05</a:t>
                </a:r>
              </a:p>
            </p:txBody>
          </p:sp>
          <p:pic>
            <p:nvPicPr>
              <p:cNvPr id="27" name="图片 26">
                <a:extLst>
                  <a:ext uri="{FF2B5EF4-FFF2-40B4-BE49-F238E27FC236}">
                    <a16:creationId xmlns:a16="http://schemas.microsoft.com/office/drawing/2014/main" xmlns="" id="{EABAF83A-475B-452A-8E8B-ED5024FBF52D}"/>
                  </a:ext>
                </a:extLst>
              </p:cNvPr>
              <p:cNvPicPr>
                <a:picLocks noChangeAspect="1"/>
              </p:cNvPicPr>
              <p:nvPr>
                <p:custDataLst>
                  <p:tags r:id="rId16"/>
                </p:custDataLst>
              </p:nvPr>
            </p:nvPicPr>
            <p:blipFill rotWithShape="1">
              <a:blip r:embed="rId18" cstate="email">
                <a:extLst>
                  <a:ext uri="{28A0092B-C50C-407E-A947-70E740481C1C}">
                    <a14:useLocalDpi xmlns:a14="http://schemas.microsoft.com/office/drawing/2010/main"/>
                  </a:ext>
                </a:extLst>
              </a:blip>
              <a:srcRect/>
              <a:stretch>
                <a:fillRect/>
              </a:stretch>
            </p:blipFill>
            <p:spPr>
              <a:xfrm rot="14760000">
                <a:off x="3620075" y="2861466"/>
                <a:ext cx="288419" cy="1526942"/>
              </a:xfrm>
              <a:prstGeom prst="rect">
                <a:avLst/>
              </a:prstGeom>
            </p:spPr>
          </p:pic>
        </p:grpSp>
        <p:grpSp>
          <p:nvGrpSpPr>
            <p:cNvPr id="14" name="组合 13">
              <a:extLst>
                <a:ext uri="{FF2B5EF4-FFF2-40B4-BE49-F238E27FC236}">
                  <a16:creationId xmlns:a16="http://schemas.microsoft.com/office/drawing/2014/main" xmlns="" id="{20D1726C-F369-41FA-B74A-708DE2F9221D}"/>
                </a:ext>
              </a:extLst>
            </p:cNvPr>
            <p:cNvGrpSpPr/>
            <p:nvPr>
              <p:custDataLst>
                <p:tags r:id="rId3"/>
              </p:custDataLst>
            </p:nvPr>
          </p:nvGrpSpPr>
          <p:grpSpPr>
            <a:xfrm>
              <a:off x="5995529" y="2326181"/>
              <a:ext cx="385116" cy="1500203"/>
              <a:chOff x="3976534" y="1280887"/>
              <a:chExt cx="568631" cy="2215077"/>
            </a:xfrm>
          </p:grpSpPr>
          <p:sp>
            <p:nvSpPr>
              <p:cNvPr id="24" name="五边形 3">
                <a:extLst>
                  <a:ext uri="{FF2B5EF4-FFF2-40B4-BE49-F238E27FC236}">
                    <a16:creationId xmlns:a16="http://schemas.microsoft.com/office/drawing/2014/main" xmlns="" id="{DCF7B921-4DF6-4F8F-A795-D247DF3928A2}"/>
                  </a:ext>
                </a:extLst>
              </p:cNvPr>
              <p:cNvSpPr/>
              <p:nvPr>
                <p:custDataLst>
                  <p:tags r:id="rId13"/>
                </p:custDataLst>
              </p:nvPr>
            </p:nvSpPr>
            <p:spPr>
              <a:xfrm rot="16679350" flipV="1">
                <a:off x="3353311" y="1904110"/>
                <a:ext cx="1815078" cy="5686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a:gsLst>
                  <a:gs pos="100000">
                    <a:srgbClr val="36B794"/>
                  </a:gs>
                  <a:gs pos="0">
                    <a:srgbClr val="6FCE9A"/>
                  </a:gs>
                </a:gsLst>
                <a:lin ang="2700000" scaled="1"/>
              </a:gradFill>
              <a:ln w="25400" cap="flat" cmpd="sng" algn="ctr">
                <a:noFill/>
                <a:prstDash val="solid"/>
              </a:ln>
              <a:effectLst/>
            </p:spPr>
            <p:txBody>
              <a:bodyPr rtlCol="0" anchor="ctr">
                <a:normAutofit/>
              </a:bodyPr>
              <a:lstStyle/>
              <a:p>
                <a:pPr algn="ctr">
                  <a:defRPr/>
                </a:pPr>
                <a:r>
                  <a:rPr lang="en-US" kern="0" dirty="0">
                    <a:solidFill>
                      <a:sysClr val="window" lastClr="FFFFFF"/>
                    </a:solidFill>
                    <a:latin typeface="思源黑体 CN Bold" panose="020B0800000000000000" pitchFamily="34" charset="-122"/>
                    <a:ea typeface="思源黑体 CN Bold" panose="020B0800000000000000" pitchFamily="34" charset="-122"/>
                    <a:cs typeface="Arial" panose="020B0604020202020204" pitchFamily="34" charset="0"/>
                    <a:sym typeface="Arial" panose="020B0604020202020204" pitchFamily="34" charset="0"/>
                  </a:rPr>
                  <a:t>01</a:t>
                </a:r>
              </a:p>
            </p:txBody>
          </p:sp>
          <p:pic>
            <p:nvPicPr>
              <p:cNvPr id="25" name="图片 24">
                <a:extLst>
                  <a:ext uri="{FF2B5EF4-FFF2-40B4-BE49-F238E27FC236}">
                    <a16:creationId xmlns:a16="http://schemas.microsoft.com/office/drawing/2014/main" xmlns="" id="{6CE96E86-906F-40A5-A471-F22117611352}"/>
                  </a:ext>
                </a:extLst>
              </p:cNvPr>
              <p:cNvPicPr>
                <a:picLocks noChangeAspect="1"/>
              </p:cNvPicPr>
              <p:nvPr>
                <p:custDataLst>
                  <p:tags r:id="rId14"/>
                </p:custDataLst>
              </p:nvPr>
            </p:nvPicPr>
            <p:blipFill rotWithShape="1">
              <a:blip r:embed="rId18" cstate="email">
                <a:extLst>
                  <a:ext uri="{28A0092B-C50C-407E-A947-70E740481C1C}">
                    <a14:useLocalDpi xmlns:a14="http://schemas.microsoft.com/office/drawing/2010/main"/>
                  </a:ext>
                </a:extLst>
              </a:blip>
              <a:srcRect/>
              <a:stretch>
                <a:fillRect/>
              </a:stretch>
            </p:blipFill>
            <p:spPr>
              <a:xfrm rot="19080000">
                <a:off x="4109030" y="1969022"/>
                <a:ext cx="288419" cy="1526942"/>
              </a:xfrm>
              <a:prstGeom prst="rect">
                <a:avLst/>
              </a:prstGeom>
            </p:spPr>
          </p:pic>
        </p:grpSp>
        <p:grpSp>
          <p:nvGrpSpPr>
            <p:cNvPr id="15" name="组合 14">
              <a:extLst>
                <a:ext uri="{FF2B5EF4-FFF2-40B4-BE49-F238E27FC236}">
                  <a16:creationId xmlns:a16="http://schemas.microsoft.com/office/drawing/2014/main" xmlns="" id="{72CD7925-5CB8-4846-8BA9-9F6BFC32248D}"/>
                </a:ext>
              </a:extLst>
            </p:cNvPr>
            <p:cNvGrpSpPr/>
            <p:nvPr>
              <p:custDataLst>
                <p:tags r:id="rId4"/>
              </p:custDataLst>
            </p:nvPr>
          </p:nvGrpSpPr>
          <p:grpSpPr>
            <a:xfrm>
              <a:off x="6597499" y="2920401"/>
              <a:ext cx="1229296" cy="1034151"/>
              <a:chOff x="4865354" y="2158266"/>
              <a:chExt cx="1815078" cy="1526942"/>
            </a:xfrm>
          </p:grpSpPr>
          <p:sp>
            <p:nvSpPr>
              <p:cNvPr id="22" name="五边形 3">
                <a:extLst>
                  <a:ext uri="{FF2B5EF4-FFF2-40B4-BE49-F238E27FC236}">
                    <a16:creationId xmlns:a16="http://schemas.microsoft.com/office/drawing/2014/main" xmlns="" id="{14BDA2AE-9B7C-4750-A1AE-5A3711C2C540}"/>
                  </a:ext>
                </a:extLst>
              </p:cNvPr>
              <p:cNvSpPr/>
              <p:nvPr>
                <p:custDataLst>
                  <p:tags r:id="rId11"/>
                </p:custDataLst>
              </p:nvPr>
            </p:nvSpPr>
            <p:spPr>
              <a:xfrm rot="20999350" flipV="1">
                <a:off x="4865354" y="2476533"/>
                <a:ext cx="1815078" cy="5686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solidFill>
                <a:schemeClr val="tx1">
                  <a:lumMod val="50000"/>
                  <a:lumOff val="50000"/>
                </a:schemeClr>
              </a:solidFill>
              <a:ln w="25400" cap="flat" cmpd="sng" algn="ctr">
                <a:noFill/>
                <a:prstDash val="solid"/>
              </a:ln>
              <a:effectLst/>
            </p:spPr>
            <p:txBody>
              <a:bodyPr rtlCol="0" anchor="ctr">
                <a:normAutofit/>
              </a:bodyPr>
              <a:lstStyle/>
              <a:p>
                <a:pPr algn="ctr">
                  <a:defRPr/>
                </a:pPr>
                <a:r>
                  <a:rPr lang="en-US" kern="0" dirty="0">
                    <a:solidFill>
                      <a:sysClr val="window" lastClr="FFFFFF"/>
                    </a:solidFill>
                    <a:latin typeface="思源黑体 CN Bold" panose="020B0800000000000000" pitchFamily="34" charset="-122"/>
                    <a:ea typeface="思源黑体 CN Bold" panose="020B0800000000000000" pitchFamily="34" charset="-122"/>
                    <a:cs typeface="Arial" panose="020B0604020202020204" pitchFamily="34" charset="0"/>
                    <a:sym typeface="Arial" panose="020B0604020202020204" pitchFamily="34" charset="0"/>
                  </a:rPr>
                  <a:t>02</a:t>
                </a:r>
              </a:p>
            </p:txBody>
          </p:sp>
          <p:pic>
            <p:nvPicPr>
              <p:cNvPr id="23" name="图片 22">
                <a:extLst>
                  <a:ext uri="{FF2B5EF4-FFF2-40B4-BE49-F238E27FC236}">
                    <a16:creationId xmlns:a16="http://schemas.microsoft.com/office/drawing/2014/main" xmlns="" id="{0CF1F950-FAA5-415B-BF40-13BE707E209B}"/>
                  </a:ext>
                </a:extLst>
              </p:cNvPr>
              <p:cNvPicPr>
                <a:picLocks noChangeAspect="1"/>
              </p:cNvPicPr>
              <p:nvPr>
                <p:custDataLst>
                  <p:tags r:id="rId12"/>
                </p:custDataLst>
              </p:nvPr>
            </p:nvPicPr>
            <p:blipFill rotWithShape="1">
              <a:blip r:embed="rId18" cstate="email">
                <a:extLst>
                  <a:ext uri="{28A0092B-C50C-407E-A947-70E740481C1C}">
                    <a14:useLocalDpi xmlns:a14="http://schemas.microsoft.com/office/drawing/2010/main"/>
                  </a:ext>
                </a:extLst>
              </a:blip>
              <a:srcRect/>
              <a:stretch>
                <a:fillRect/>
              </a:stretch>
            </p:blipFill>
            <p:spPr>
              <a:xfrm rot="1800000">
                <a:off x="5108892" y="2158266"/>
                <a:ext cx="288419" cy="1526942"/>
              </a:xfrm>
              <a:prstGeom prst="rect">
                <a:avLst/>
              </a:prstGeom>
            </p:spPr>
          </p:pic>
        </p:grpSp>
        <p:grpSp>
          <p:nvGrpSpPr>
            <p:cNvPr id="16" name="组合 15">
              <a:extLst>
                <a:ext uri="{FF2B5EF4-FFF2-40B4-BE49-F238E27FC236}">
                  <a16:creationId xmlns:a16="http://schemas.microsoft.com/office/drawing/2014/main" xmlns="" id="{6B5C2949-E514-41C5-AB1B-33D1A4B69899}"/>
                </a:ext>
              </a:extLst>
            </p:cNvPr>
            <p:cNvGrpSpPr/>
            <p:nvPr>
              <p:custDataLst>
                <p:tags r:id="rId5"/>
              </p:custDataLst>
            </p:nvPr>
          </p:nvGrpSpPr>
          <p:grpSpPr>
            <a:xfrm>
              <a:off x="6430394" y="3807604"/>
              <a:ext cx="1034151" cy="1229296"/>
              <a:chOff x="4618623" y="3468234"/>
              <a:chExt cx="1526942" cy="1815078"/>
            </a:xfrm>
          </p:grpSpPr>
          <p:sp>
            <p:nvSpPr>
              <p:cNvPr id="20" name="五边形 3">
                <a:extLst>
                  <a:ext uri="{FF2B5EF4-FFF2-40B4-BE49-F238E27FC236}">
                    <a16:creationId xmlns:a16="http://schemas.microsoft.com/office/drawing/2014/main" xmlns="" id="{CC4804BE-79D1-40C9-A5E4-6E66E252FE97}"/>
                  </a:ext>
                </a:extLst>
              </p:cNvPr>
              <p:cNvSpPr/>
              <p:nvPr>
                <p:custDataLst>
                  <p:tags r:id="rId9"/>
                </p:custDataLst>
              </p:nvPr>
            </p:nvSpPr>
            <p:spPr>
              <a:xfrm rot="3719350" flipV="1">
                <a:off x="4788193" y="4091457"/>
                <a:ext cx="1815078" cy="5686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a:gsLst>
                  <a:gs pos="100000">
                    <a:srgbClr val="36B794"/>
                  </a:gs>
                  <a:gs pos="0">
                    <a:srgbClr val="6FCE9A"/>
                  </a:gs>
                </a:gsLst>
                <a:lin ang="2700000" scaled="1"/>
              </a:gradFill>
              <a:ln w="25400" cap="flat" cmpd="sng" algn="ctr">
                <a:noFill/>
                <a:prstDash val="solid"/>
              </a:ln>
              <a:effectLst/>
            </p:spPr>
            <p:txBody>
              <a:bodyPr rtlCol="0" anchor="ctr">
                <a:normAutofit/>
              </a:bodyPr>
              <a:lstStyle/>
              <a:p>
                <a:pPr algn="ctr"/>
                <a:r>
                  <a:rPr lang="en-US" kern="0" dirty="0">
                    <a:solidFill>
                      <a:sysClr val="window" lastClr="FFFFFF"/>
                    </a:solidFill>
                    <a:latin typeface="思源黑体 CN Bold" panose="020B0800000000000000" pitchFamily="34" charset="-122"/>
                    <a:ea typeface="思源黑体 CN Bold" panose="020B0800000000000000" pitchFamily="34" charset="-122"/>
                    <a:cs typeface="Arial" panose="020B0604020202020204" pitchFamily="34" charset="0"/>
                    <a:sym typeface="Arial" panose="020B0604020202020204" pitchFamily="34" charset="0"/>
                  </a:rPr>
                  <a:t>03</a:t>
                </a:r>
              </a:p>
            </p:txBody>
          </p:sp>
          <p:pic>
            <p:nvPicPr>
              <p:cNvPr id="21" name="图片 20">
                <a:extLst>
                  <a:ext uri="{FF2B5EF4-FFF2-40B4-BE49-F238E27FC236}">
                    <a16:creationId xmlns:a16="http://schemas.microsoft.com/office/drawing/2014/main" xmlns="" id="{98E5388D-FB45-4053-ACE3-4EAEC3E7F456}"/>
                  </a:ext>
                </a:extLst>
              </p:cNvPr>
              <p:cNvPicPr>
                <a:picLocks noChangeAspect="1"/>
              </p:cNvPicPr>
              <p:nvPr>
                <p:custDataLst>
                  <p:tags r:id="rId10"/>
                </p:custDataLst>
              </p:nvPr>
            </p:nvPicPr>
            <p:blipFill rotWithShape="1">
              <a:blip r:embed="rId18" cstate="email">
                <a:extLst>
                  <a:ext uri="{28A0092B-C50C-407E-A947-70E740481C1C}">
                    <a14:useLocalDpi xmlns:a14="http://schemas.microsoft.com/office/drawing/2010/main"/>
                  </a:ext>
                </a:extLst>
              </a:blip>
              <a:srcRect/>
              <a:stretch>
                <a:fillRect/>
              </a:stretch>
            </p:blipFill>
            <p:spPr>
              <a:xfrm rot="6120000">
                <a:off x="5237884" y="3167669"/>
                <a:ext cx="288419" cy="1526942"/>
              </a:xfrm>
              <a:prstGeom prst="rect">
                <a:avLst/>
              </a:prstGeom>
            </p:spPr>
          </p:pic>
        </p:grpSp>
        <p:grpSp>
          <p:nvGrpSpPr>
            <p:cNvPr id="17" name="组合 16">
              <a:extLst>
                <a:ext uri="{FF2B5EF4-FFF2-40B4-BE49-F238E27FC236}">
                  <a16:creationId xmlns:a16="http://schemas.microsoft.com/office/drawing/2014/main" xmlns="" id="{F3EFC90F-C47B-47E4-8FD7-53AEA3DEEAE6}"/>
                </a:ext>
              </a:extLst>
            </p:cNvPr>
            <p:cNvGrpSpPr/>
            <p:nvPr>
              <p:custDataLst>
                <p:tags r:id="rId6"/>
              </p:custDataLst>
            </p:nvPr>
          </p:nvGrpSpPr>
          <p:grpSpPr>
            <a:xfrm>
              <a:off x="5910972" y="3898381"/>
              <a:ext cx="510985" cy="1426801"/>
              <a:chOff x="3851685" y="3602270"/>
              <a:chExt cx="754478" cy="2106698"/>
            </a:xfrm>
          </p:grpSpPr>
          <p:sp>
            <p:nvSpPr>
              <p:cNvPr id="18" name="五边形 3">
                <a:extLst>
                  <a:ext uri="{FF2B5EF4-FFF2-40B4-BE49-F238E27FC236}">
                    <a16:creationId xmlns:a16="http://schemas.microsoft.com/office/drawing/2014/main" xmlns="" id="{C913C176-A8D8-4870-9EB3-746C341A1D9D}"/>
                  </a:ext>
                </a:extLst>
              </p:cNvPr>
              <p:cNvSpPr/>
              <p:nvPr>
                <p:custDataLst>
                  <p:tags r:id="rId7"/>
                </p:custDataLst>
              </p:nvPr>
            </p:nvSpPr>
            <p:spPr>
              <a:xfrm rot="8039350" flipV="1">
                <a:off x="3228462" y="4517113"/>
                <a:ext cx="1815078" cy="5686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solidFill>
                <a:schemeClr val="tx1">
                  <a:lumMod val="50000"/>
                  <a:lumOff val="50000"/>
                </a:schemeClr>
              </a:solidFill>
              <a:ln w="25400" cap="flat" cmpd="sng" algn="ctr">
                <a:noFill/>
                <a:prstDash val="solid"/>
              </a:ln>
              <a:effectLst/>
            </p:spPr>
            <p:txBody>
              <a:bodyPr rtlCol="0" anchor="ctr">
                <a:normAutofit/>
              </a:bodyPr>
              <a:lstStyle/>
              <a:p>
                <a:pPr algn="ctr"/>
                <a:r>
                  <a:rPr lang="en-US" kern="0" dirty="0">
                    <a:solidFill>
                      <a:sysClr val="window" lastClr="FFFFFF"/>
                    </a:solidFill>
                    <a:latin typeface="思源黑体 CN Bold" panose="020B0800000000000000" pitchFamily="34" charset="-122"/>
                    <a:ea typeface="思源黑体 CN Bold" panose="020B0800000000000000" pitchFamily="34" charset="-122"/>
                    <a:cs typeface="Arial" panose="020B0604020202020204" pitchFamily="34" charset="0"/>
                    <a:sym typeface="Arial" panose="020B0604020202020204" pitchFamily="34" charset="0"/>
                  </a:rPr>
                  <a:t>04</a:t>
                </a:r>
              </a:p>
            </p:txBody>
          </p:sp>
          <p:pic>
            <p:nvPicPr>
              <p:cNvPr id="19" name="图片 18">
                <a:extLst>
                  <a:ext uri="{FF2B5EF4-FFF2-40B4-BE49-F238E27FC236}">
                    <a16:creationId xmlns:a16="http://schemas.microsoft.com/office/drawing/2014/main" xmlns="" id="{F209834F-F8F4-4C86-B213-B117C6640A23}"/>
                  </a:ext>
                </a:extLst>
              </p:cNvPr>
              <p:cNvPicPr>
                <a:picLocks noChangeAspect="1"/>
              </p:cNvPicPr>
              <p:nvPr>
                <p:custDataLst>
                  <p:tags r:id="rId8"/>
                </p:custDataLst>
              </p:nvPr>
            </p:nvPicPr>
            <p:blipFill rotWithShape="1">
              <a:blip r:embed="rId18" cstate="email">
                <a:extLst>
                  <a:ext uri="{28A0092B-C50C-407E-A947-70E740481C1C}">
                    <a14:useLocalDpi xmlns:a14="http://schemas.microsoft.com/office/drawing/2010/main"/>
                  </a:ext>
                </a:extLst>
              </a:blip>
              <a:srcRect/>
              <a:stretch>
                <a:fillRect/>
              </a:stretch>
            </p:blipFill>
            <p:spPr>
              <a:xfrm rot="10440000">
                <a:off x="4317744" y="3602270"/>
                <a:ext cx="288419" cy="1526942"/>
              </a:xfrm>
              <a:prstGeom prst="rect">
                <a:avLst/>
              </a:prstGeom>
            </p:spPr>
          </p:pic>
        </p:grpSp>
      </p:grpSp>
      <p:grpSp>
        <p:nvGrpSpPr>
          <p:cNvPr id="28" name="组合 27">
            <a:extLst>
              <a:ext uri="{FF2B5EF4-FFF2-40B4-BE49-F238E27FC236}">
                <a16:creationId xmlns:a16="http://schemas.microsoft.com/office/drawing/2014/main" xmlns="" id="{1FA29E4D-AF5A-492C-8327-7E2A48296EC8}"/>
              </a:ext>
            </a:extLst>
          </p:cNvPr>
          <p:cNvGrpSpPr/>
          <p:nvPr/>
        </p:nvGrpSpPr>
        <p:grpSpPr>
          <a:xfrm>
            <a:off x="7111388" y="1300456"/>
            <a:ext cx="3537869" cy="849983"/>
            <a:chOff x="6624063" y="1990681"/>
            <a:chExt cx="3537869" cy="849983"/>
          </a:xfrm>
        </p:grpSpPr>
        <p:sp>
          <p:nvSpPr>
            <p:cNvPr id="29" name="椭圆 28">
              <a:extLst>
                <a:ext uri="{FF2B5EF4-FFF2-40B4-BE49-F238E27FC236}">
                  <a16:creationId xmlns:a16="http://schemas.microsoft.com/office/drawing/2014/main" xmlns="" id="{C87022BC-CA21-4BF1-ADA7-09EB938B0CB1}"/>
                </a:ext>
              </a:extLst>
            </p:cNvPr>
            <p:cNvSpPr/>
            <p:nvPr/>
          </p:nvSpPr>
          <p:spPr>
            <a:xfrm>
              <a:off x="6624063" y="2134480"/>
              <a:ext cx="562384" cy="562384"/>
            </a:xfrm>
            <a:prstGeom prst="ellipse">
              <a:avLst/>
            </a:prstGeom>
            <a:gradFill>
              <a:gsLst>
                <a:gs pos="100000">
                  <a:srgbClr val="36B794"/>
                </a:gs>
                <a:gs pos="0">
                  <a:srgbClr val="6FCE9A"/>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cs"/>
              </a:endParaRPr>
            </a:p>
          </p:txBody>
        </p:sp>
        <p:grpSp>
          <p:nvGrpSpPr>
            <p:cNvPr id="30" name="组合 29">
              <a:extLst>
                <a:ext uri="{FF2B5EF4-FFF2-40B4-BE49-F238E27FC236}">
                  <a16:creationId xmlns:a16="http://schemas.microsoft.com/office/drawing/2014/main" xmlns="" id="{D4AAEE5F-68DE-4CF1-8E74-11CD08AD5345}"/>
                </a:ext>
              </a:extLst>
            </p:cNvPr>
            <p:cNvGrpSpPr/>
            <p:nvPr/>
          </p:nvGrpSpPr>
          <p:grpSpPr>
            <a:xfrm>
              <a:off x="6756819" y="2326610"/>
              <a:ext cx="296873" cy="178124"/>
              <a:chOff x="11609388" y="1325564"/>
              <a:chExt cx="333375" cy="200025"/>
            </a:xfrm>
          </p:grpSpPr>
          <p:sp>
            <p:nvSpPr>
              <p:cNvPr id="34" name="Freeform 543">
                <a:extLst>
                  <a:ext uri="{FF2B5EF4-FFF2-40B4-BE49-F238E27FC236}">
                    <a16:creationId xmlns:a16="http://schemas.microsoft.com/office/drawing/2014/main" xmlns="" id="{080ED9B2-E86E-49A4-A7C6-91E5DE7CDDAB}"/>
                  </a:ext>
                </a:extLst>
              </p:cNvPr>
              <p:cNvSpPr>
                <a:spLocks/>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sp>
            <p:nvSpPr>
              <p:cNvPr id="35" name="Freeform 544">
                <a:extLst>
                  <a:ext uri="{FF2B5EF4-FFF2-40B4-BE49-F238E27FC236}">
                    <a16:creationId xmlns:a16="http://schemas.microsoft.com/office/drawing/2014/main" xmlns="" id="{3531AFB7-F919-4707-B2E0-FC8F59829313}"/>
                  </a:ext>
                </a:extLst>
              </p:cNvPr>
              <p:cNvSpPr>
                <a:spLocks/>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sp>
            <p:nvSpPr>
              <p:cNvPr id="36" name="Freeform 545">
                <a:extLst>
                  <a:ext uri="{FF2B5EF4-FFF2-40B4-BE49-F238E27FC236}">
                    <a16:creationId xmlns:a16="http://schemas.microsoft.com/office/drawing/2014/main" xmlns="" id="{F373748D-75C2-4A75-943B-552876BD03B9}"/>
                  </a:ext>
                </a:extLst>
              </p:cNvPr>
              <p:cNvSpPr>
                <a:spLocks/>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grpSp>
        <p:grpSp>
          <p:nvGrpSpPr>
            <p:cNvPr id="31" name="组合 30">
              <a:extLst>
                <a:ext uri="{FF2B5EF4-FFF2-40B4-BE49-F238E27FC236}">
                  <a16:creationId xmlns:a16="http://schemas.microsoft.com/office/drawing/2014/main" xmlns="" id="{A5D54826-80EB-4D0D-8729-5A223A8EF575}"/>
                </a:ext>
              </a:extLst>
            </p:cNvPr>
            <p:cNvGrpSpPr/>
            <p:nvPr/>
          </p:nvGrpSpPr>
          <p:grpSpPr>
            <a:xfrm>
              <a:off x="7327238" y="1990681"/>
              <a:ext cx="2834694" cy="849983"/>
              <a:chOff x="7327238" y="1990681"/>
              <a:chExt cx="2834694" cy="849983"/>
            </a:xfrm>
          </p:grpSpPr>
          <p:sp>
            <p:nvSpPr>
              <p:cNvPr id="32" name="Text Placeholder 2">
                <a:extLst>
                  <a:ext uri="{FF2B5EF4-FFF2-40B4-BE49-F238E27FC236}">
                    <a16:creationId xmlns:a16="http://schemas.microsoft.com/office/drawing/2014/main" xmlns="" id="{9EDD4884-9F28-4E0A-936F-AC8750FD532D}"/>
                  </a:ext>
                </a:extLst>
              </p:cNvPr>
              <p:cNvSpPr txBox="1">
                <a:spLocks/>
              </p:cNvSpPr>
              <p:nvPr/>
            </p:nvSpPr>
            <p:spPr>
              <a:xfrm>
                <a:off x="7327238" y="1990681"/>
                <a:ext cx="2382516" cy="32471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endParaRPr lang="en-US" altLang="zh-CN" sz="18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endParaRPr>
              </a:p>
            </p:txBody>
          </p:sp>
          <p:sp>
            <p:nvSpPr>
              <p:cNvPr id="33" name="TextBox 61">
                <a:extLst>
                  <a:ext uri="{FF2B5EF4-FFF2-40B4-BE49-F238E27FC236}">
                    <a16:creationId xmlns:a16="http://schemas.microsoft.com/office/drawing/2014/main" xmlns="" id="{BE649132-0828-483D-9ACB-856AAB707DDB}"/>
                  </a:ext>
                </a:extLst>
              </p:cNvPr>
              <p:cNvSpPr txBox="1"/>
              <p:nvPr/>
            </p:nvSpPr>
            <p:spPr>
              <a:xfrm>
                <a:off x="7405837" y="2315392"/>
                <a:ext cx="2756095" cy="525272"/>
              </a:xfrm>
              <a:prstGeom prst="rect">
                <a:avLst/>
              </a:prstGeom>
              <a:noFill/>
            </p:spPr>
            <p:txBody>
              <a:bodyPr wrap="square" lIns="0" tIns="0" rIns="0" bIns="0" rtlCol="0">
                <a:spAutoFit/>
              </a:bodyPr>
              <a:lstStyle/>
              <a:p>
                <a:pPr>
                  <a:lnSpc>
                    <a:spcPct val="150000"/>
                  </a:lnSpc>
                </a:pPr>
                <a:r>
                  <a:rPr lang="zh-CN" altLang="en-US" sz="1200" dirty="0">
                    <a:solidFill>
                      <a:srgbClr val="262626"/>
                    </a:solidFill>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单击此处键入文本单击此处键入文本单击此处键入文本单击此处</a:t>
                </a:r>
              </a:p>
            </p:txBody>
          </p:sp>
        </p:grpSp>
      </p:grpSp>
      <p:grpSp>
        <p:nvGrpSpPr>
          <p:cNvPr id="37" name="组合 36">
            <a:extLst>
              <a:ext uri="{FF2B5EF4-FFF2-40B4-BE49-F238E27FC236}">
                <a16:creationId xmlns:a16="http://schemas.microsoft.com/office/drawing/2014/main" xmlns="" id="{FCA41F92-0599-4262-BEE3-EC6ED44B5DA4}"/>
              </a:ext>
            </a:extLst>
          </p:cNvPr>
          <p:cNvGrpSpPr/>
          <p:nvPr/>
        </p:nvGrpSpPr>
        <p:grpSpPr>
          <a:xfrm>
            <a:off x="8084133" y="2908867"/>
            <a:ext cx="3537869" cy="849983"/>
            <a:chOff x="6624063" y="1990681"/>
            <a:chExt cx="3537869" cy="849983"/>
          </a:xfrm>
        </p:grpSpPr>
        <p:sp>
          <p:nvSpPr>
            <p:cNvPr id="38" name="椭圆 37">
              <a:extLst>
                <a:ext uri="{FF2B5EF4-FFF2-40B4-BE49-F238E27FC236}">
                  <a16:creationId xmlns:a16="http://schemas.microsoft.com/office/drawing/2014/main" xmlns="" id="{0AF2FD13-3E3B-46AC-B909-1C00A6EDB34D}"/>
                </a:ext>
              </a:extLst>
            </p:cNvPr>
            <p:cNvSpPr/>
            <p:nvPr/>
          </p:nvSpPr>
          <p:spPr>
            <a:xfrm>
              <a:off x="6624063" y="2134480"/>
              <a:ext cx="562384" cy="562384"/>
            </a:xfrm>
            <a:prstGeom prst="ellipse">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xmlns="" id="{24D2425E-4B81-45FA-B8FB-A6F500D4C46A}"/>
                </a:ext>
              </a:extLst>
            </p:cNvPr>
            <p:cNvGrpSpPr/>
            <p:nvPr/>
          </p:nvGrpSpPr>
          <p:grpSpPr>
            <a:xfrm>
              <a:off x="6756819" y="2326610"/>
              <a:ext cx="296873" cy="178124"/>
              <a:chOff x="11609388" y="1325564"/>
              <a:chExt cx="333375" cy="200025"/>
            </a:xfrm>
          </p:grpSpPr>
          <p:sp>
            <p:nvSpPr>
              <p:cNvPr id="43" name="Freeform 543">
                <a:extLst>
                  <a:ext uri="{FF2B5EF4-FFF2-40B4-BE49-F238E27FC236}">
                    <a16:creationId xmlns:a16="http://schemas.microsoft.com/office/drawing/2014/main" xmlns="" id="{52D51B13-5042-442E-8F25-37B275074722}"/>
                  </a:ext>
                </a:extLst>
              </p:cNvPr>
              <p:cNvSpPr>
                <a:spLocks/>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sp>
            <p:nvSpPr>
              <p:cNvPr id="44" name="Freeform 544">
                <a:extLst>
                  <a:ext uri="{FF2B5EF4-FFF2-40B4-BE49-F238E27FC236}">
                    <a16:creationId xmlns:a16="http://schemas.microsoft.com/office/drawing/2014/main" xmlns="" id="{F4B2DDE5-8E92-4EFE-992D-24A269628F2D}"/>
                  </a:ext>
                </a:extLst>
              </p:cNvPr>
              <p:cNvSpPr>
                <a:spLocks/>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sp>
            <p:nvSpPr>
              <p:cNvPr id="45" name="Freeform 545">
                <a:extLst>
                  <a:ext uri="{FF2B5EF4-FFF2-40B4-BE49-F238E27FC236}">
                    <a16:creationId xmlns:a16="http://schemas.microsoft.com/office/drawing/2014/main" xmlns="" id="{E44F74B2-A08F-40F0-984D-27DF33B973E4}"/>
                  </a:ext>
                </a:extLst>
              </p:cNvPr>
              <p:cNvSpPr>
                <a:spLocks/>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grpSp>
        <p:grpSp>
          <p:nvGrpSpPr>
            <p:cNvPr id="40" name="组合 39">
              <a:extLst>
                <a:ext uri="{FF2B5EF4-FFF2-40B4-BE49-F238E27FC236}">
                  <a16:creationId xmlns:a16="http://schemas.microsoft.com/office/drawing/2014/main" xmlns="" id="{B6D1280B-5D57-4EB0-8E6C-69CEB28657BE}"/>
                </a:ext>
              </a:extLst>
            </p:cNvPr>
            <p:cNvGrpSpPr/>
            <p:nvPr/>
          </p:nvGrpSpPr>
          <p:grpSpPr>
            <a:xfrm>
              <a:off x="7327238" y="1990681"/>
              <a:ext cx="2834694" cy="849983"/>
              <a:chOff x="7327238" y="1990681"/>
              <a:chExt cx="2834694" cy="849983"/>
            </a:xfrm>
          </p:grpSpPr>
          <p:sp>
            <p:nvSpPr>
              <p:cNvPr id="41" name="Text Placeholder 2">
                <a:extLst>
                  <a:ext uri="{FF2B5EF4-FFF2-40B4-BE49-F238E27FC236}">
                    <a16:creationId xmlns:a16="http://schemas.microsoft.com/office/drawing/2014/main" xmlns="" id="{0A9E862B-D4B4-4015-974E-E3456CE31B0A}"/>
                  </a:ext>
                </a:extLst>
              </p:cNvPr>
              <p:cNvSpPr txBox="1">
                <a:spLocks/>
              </p:cNvSpPr>
              <p:nvPr/>
            </p:nvSpPr>
            <p:spPr>
              <a:xfrm>
                <a:off x="7327238" y="1990681"/>
                <a:ext cx="2382516" cy="32471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en-US" altLang="zh-CN" sz="18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42" name="TextBox 61">
                <a:extLst>
                  <a:ext uri="{FF2B5EF4-FFF2-40B4-BE49-F238E27FC236}">
                    <a16:creationId xmlns:a16="http://schemas.microsoft.com/office/drawing/2014/main" xmlns="" id="{0D73E054-7B82-4470-8C53-58E0515B7302}"/>
                  </a:ext>
                </a:extLst>
              </p:cNvPr>
              <p:cNvSpPr txBox="1"/>
              <p:nvPr/>
            </p:nvSpPr>
            <p:spPr>
              <a:xfrm>
                <a:off x="7405837" y="2315392"/>
                <a:ext cx="2756095" cy="525272"/>
              </a:xfrm>
              <a:prstGeom prst="rect">
                <a:avLst/>
              </a:prstGeom>
              <a:noFill/>
            </p:spPr>
            <p:txBody>
              <a:bodyPr wrap="square" lIns="0" tIns="0" rIns="0" bIns="0" rtlCol="0">
                <a:spAutoFit/>
              </a:bodyPr>
              <a:lstStyle/>
              <a:p>
                <a:pPr>
                  <a:lnSpc>
                    <a:spcPct val="150000"/>
                  </a:lnSpc>
                </a:pPr>
                <a:r>
                  <a:rPr lang="zh-CN" altLang="en-US" sz="1200" dirty="0">
                    <a:solidFill>
                      <a:srgbClr val="262626"/>
                    </a:solidFill>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单击此处键入文本单击此处键入文本单击此处键入文本单击此处</a:t>
                </a:r>
              </a:p>
            </p:txBody>
          </p:sp>
        </p:grpSp>
      </p:grpSp>
      <p:grpSp>
        <p:nvGrpSpPr>
          <p:cNvPr id="46" name="组合 45">
            <a:extLst>
              <a:ext uri="{FF2B5EF4-FFF2-40B4-BE49-F238E27FC236}">
                <a16:creationId xmlns:a16="http://schemas.microsoft.com/office/drawing/2014/main" xmlns="" id="{7F04D340-9637-488F-9183-3E57AD3A860D}"/>
              </a:ext>
            </a:extLst>
          </p:cNvPr>
          <p:cNvGrpSpPr/>
          <p:nvPr/>
        </p:nvGrpSpPr>
        <p:grpSpPr>
          <a:xfrm>
            <a:off x="7590427" y="5011933"/>
            <a:ext cx="3537869" cy="849983"/>
            <a:chOff x="6624063" y="1990681"/>
            <a:chExt cx="3537869" cy="849983"/>
          </a:xfrm>
        </p:grpSpPr>
        <p:sp>
          <p:nvSpPr>
            <p:cNvPr id="47" name="椭圆 46">
              <a:extLst>
                <a:ext uri="{FF2B5EF4-FFF2-40B4-BE49-F238E27FC236}">
                  <a16:creationId xmlns:a16="http://schemas.microsoft.com/office/drawing/2014/main" xmlns="" id="{A6604428-FDC6-4D09-9894-136C7D58F182}"/>
                </a:ext>
              </a:extLst>
            </p:cNvPr>
            <p:cNvSpPr/>
            <p:nvPr/>
          </p:nvSpPr>
          <p:spPr>
            <a:xfrm>
              <a:off x="6624063" y="2134480"/>
              <a:ext cx="562384" cy="562384"/>
            </a:xfrm>
            <a:prstGeom prst="ellipse">
              <a:avLst/>
            </a:prstGeom>
            <a:gradFill>
              <a:gsLst>
                <a:gs pos="100000">
                  <a:srgbClr val="36B794"/>
                </a:gs>
                <a:gs pos="0">
                  <a:srgbClr val="6FCE9A"/>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cs"/>
              </a:endParaRPr>
            </a:p>
          </p:txBody>
        </p:sp>
        <p:grpSp>
          <p:nvGrpSpPr>
            <p:cNvPr id="48" name="组合 47">
              <a:extLst>
                <a:ext uri="{FF2B5EF4-FFF2-40B4-BE49-F238E27FC236}">
                  <a16:creationId xmlns:a16="http://schemas.microsoft.com/office/drawing/2014/main" xmlns="" id="{7529A999-ECAD-43E2-8C60-6B8813BEDD44}"/>
                </a:ext>
              </a:extLst>
            </p:cNvPr>
            <p:cNvGrpSpPr/>
            <p:nvPr/>
          </p:nvGrpSpPr>
          <p:grpSpPr>
            <a:xfrm>
              <a:off x="6756819" y="2326610"/>
              <a:ext cx="296873" cy="178124"/>
              <a:chOff x="11609388" y="1325564"/>
              <a:chExt cx="333375" cy="200025"/>
            </a:xfrm>
          </p:grpSpPr>
          <p:sp>
            <p:nvSpPr>
              <p:cNvPr id="52" name="Freeform 543">
                <a:extLst>
                  <a:ext uri="{FF2B5EF4-FFF2-40B4-BE49-F238E27FC236}">
                    <a16:creationId xmlns:a16="http://schemas.microsoft.com/office/drawing/2014/main" xmlns="" id="{3D8B834B-FED4-45FA-AE38-E65B2EF41D79}"/>
                  </a:ext>
                </a:extLst>
              </p:cNvPr>
              <p:cNvSpPr>
                <a:spLocks/>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sp>
            <p:nvSpPr>
              <p:cNvPr id="53" name="Freeform 544">
                <a:extLst>
                  <a:ext uri="{FF2B5EF4-FFF2-40B4-BE49-F238E27FC236}">
                    <a16:creationId xmlns:a16="http://schemas.microsoft.com/office/drawing/2014/main" xmlns="" id="{AB6CBC69-5EE6-4D72-B9E4-DE65F1F1B88B}"/>
                  </a:ext>
                </a:extLst>
              </p:cNvPr>
              <p:cNvSpPr>
                <a:spLocks/>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sp>
            <p:nvSpPr>
              <p:cNvPr id="54" name="Freeform 545">
                <a:extLst>
                  <a:ext uri="{FF2B5EF4-FFF2-40B4-BE49-F238E27FC236}">
                    <a16:creationId xmlns:a16="http://schemas.microsoft.com/office/drawing/2014/main" xmlns="" id="{CE31A79C-CEDE-4987-82B9-63B1F5B43344}"/>
                  </a:ext>
                </a:extLst>
              </p:cNvPr>
              <p:cNvSpPr>
                <a:spLocks/>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grpSp>
        <p:grpSp>
          <p:nvGrpSpPr>
            <p:cNvPr id="49" name="组合 48">
              <a:extLst>
                <a:ext uri="{FF2B5EF4-FFF2-40B4-BE49-F238E27FC236}">
                  <a16:creationId xmlns:a16="http://schemas.microsoft.com/office/drawing/2014/main" xmlns="" id="{B72351EB-11E4-4AF1-BD4E-C34678334460}"/>
                </a:ext>
              </a:extLst>
            </p:cNvPr>
            <p:cNvGrpSpPr/>
            <p:nvPr/>
          </p:nvGrpSpPr>
          <p:grpSpPr>
            <a:xfrm>
              <a:off x="7327238" y="1990681"/>
              <a:ext cx="2834694" cy="849983"/>
              <a:chOff x="7327238" y="1990681"/>
              <a:chExt cx="2834694" cy="849983"/>
            </a:xfrm>
          </p:grpSpPr>
          <p:sp>
            <p:nvSpPr>
              <p:cNvPr id="50" name="Text Placeholder 2">
                <a:extLst>
                  <a:ext uri="{FF2B5EF4-FFF2-40B4-BE49-F238E27FC236}">
                    <a16:creationId xmlns:a16="http://schemas.microsoft.com/office/drawing/2014/main" xmlns="" id="{11B02140-A902-4FE5-807D-3A7063141F8C}"/>
                  </a:ext>
                </a:extLst>
              </p:cNvPr>
              <p:cNvSpPr txBox="1">
                <a:spLocks/>
              </p:cNvSpPr>
              <p:nvPr/>
            </p:nvSpPr>
            <p:spPr>
              <a:xfrm>
                <a:off x="7327238" y="1990681"/>
                <a:ext cx="2382516" cy="32471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endParaRPr lang="en-US" altLang="zh-CN" sz="18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endParaRPr>
              </a:p>
            </p:txBody>
          </p:sp>
          <p:sp>
            <p:nvSpPr>
              <p:cNvPr id="51" name="TextBox 61">
                <a:extLst>
                  <a:ext uri="{FF2B5EF4-FFF2-40B4-BE49-F238E27FC236}">
                    <a16:creationId xmlns:a16="http://schemas.microsoft.com/office/drawing/2014/main" xmlns="" id="{417C3BAC-81AD-41B8-90E8-4228AC6BF111}"/>
                  </a:ext>
                </a:extLst>
              </p:cNvPr>
              <p:cNvSpPr txBox="1"/>
              <p:nvPr/>
            </p:nvSpPr>
            <p:spPr>
              <a:xfrm>
                <a:off x="7405837" y="2315392"/>
                <a:ext cx="2756095" cy="525272"/>
              </a:xfrm>
              <a:prstGeom prst="rect">
                <a:avLst/>
              </a:prstGeom>
              <a:noFill/>
            </p:spPr>
            <p:txBody>
              <a:bodyPr wrap="square" lIns="0" tIns="0" rIns="0" bIns="0" rtlCol="0">
                <a:spAutoFit/>
              </a:bodyPr>
              <a:lstStyle/>
              <a:p>
                <a:pPr>
                  <a:lnSpc>
                    <a:spcPct val="150000"/>
                  </a:lnSpc>
                </a:pPr>
                <a:r>
                  <a:rPr lang="zh-CN" altLang="en-US" sz="1200" dirty="0">
                    <a:solidFill>
                      <a:srgbClr val="262626"/>
                    </a:solidFill>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单击此处键入文本单击此处键入文本单击此处键入文本单击此处</a:t>
                </a:r>
              </a:p>
            </p:txBody>
          </p:sp>
        </p:grpSp>
      </p:grpSp>
      <p:grpSp>
        <p:nvGrpSpPr>
          <p:cNvPr id="55" name="组合 54">
            <a:extLst>
              <a:ext uri="{FF2B5EF4-FFF2-40B4-BE49-F238E27FC236}">
                <a16:creationId xmlns:a16="http://schemas.microsoft.com/office/drawing/2014/main" xmlns="" id="{69C6B6CC-C0E1-413A-9AD1-F1247F9DAA95}"/>
              </a:ext>
            </a:extLst>
          </p:cNvPr>
          <p:cNvGrpSpPr/>
          <p:nvPr/>
        </p:nvGrpSpPr>
        <p:grpSpPr>
          <a:xfrm flipH="1">
            <a:off x="953561" y="4616758"/>
            <a:ext cx="3537869" cy="849983"/>
            <a:chOff x="6624063" y="1990681"/>
            <a:chExt cx="3537869" cy="849983"/>
          </a:xfrm>
        </p:grpSpPr>
        <p:sp>
          <p:nvSpPr>
            <p:cNvPr id="56" name="椭圆 55">
              <a:extLst>
                <a:ext uri="{FF2B5EF4-FFF2-40B4-BE49-F238E27FC236}">
                  <a16:creationId xmlns:a16="http://schemas.microsoft.com/office/drawing/2014/main" xmlns="" id="{ED3DAEB2-4C6F-4E7B-BBC4-8531EF8070BE}"/>
                </a:ext>
              </a:extLst>
            </p:cNvPr>
            <p:cNvSpPr/>
            <p:nvPr/>
          </p:nvSpPr>
          <p:spPr>
            <a:xfrm>
              <a:off x="6624063" y="2134480"/>
              <a:ext cx="562384" cy="562384"/>
            </a:xfrm>
            <a:prstGeom prst="ellipse">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cs"/>
              </a:endParaRPr>
            </a:p>
          </p:txBody>
        </p:sp>
        <p:grpSp>
          <p:nvGrpSpPr>
            <p:cNvPr id="57" name="组合 56">
              <a:extLst>
                <a:ext uri="{FF2B5EF4-FFF2-40B4-BE49-F238E27FC236}">
                  <a16:creationId xmlns:a16="http://schemas.microsoft.com/office/drawing/2014/main" xmlns="" id="{C5410FB0-40AC-4B20-A177-943DBD22C420}"/>
                </a:ext>
              </a:extLst>
            </p:cNvPr>
            <p:cNvGrpSpPr/>
            <p:nvPr/>
          </p:nvGrpSpPr>
          <p:grpSpPr>
            <a:xfrm>
              <a:off x="6756819" y="2326610"/>
              <a:ext cx="296873" cy="178124"/>
              <a:chOff x="11609388" y="1325564"/>
              <a:chExt cx="333375" cy="200025"/>
            </a:xfrm>
          </p:grpSpPr>
          <p:sp>
            <p:nvSpPr>
              <p:cNvPr id="61" name="Freeform 543">
                <a:extLst>
                  <a:ext uri="{FF2B5EF4-FFF2-40B4-BE49-F238E27FC236}">
                    <a16:creationId xmlns:a16="http://schemas.microsoft.com/office/drawing/2014/main" xmlns="" id="{FC6B0452-6DB5-428F-9545-74FAD5906ABF}"/>
                  </a:ext>
                </a:extLst>
              </p:cNvPr>
              <p:cNvSpPr>
                <a:spLocks/>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sp>
            <p:nvSpPr>
              <p:cNvPr id="62" name="Freeform 544">
                <a:extLst>
                  <a:ext uri="{FF2B5EF4-FFF2-40B4-BE49-F238E27FC236}">
                    <a16:creationId xmlns:a16="http://schemas.microsoft.com/office/drawing/2014/main" xmlns="" id="{B60D484A-93C8-41AD-A983-6FC642F37D8C}"/>
                  </a:ext>
                </a:extLst>
              </p:cNvPr>
              <p:cNvSpPr>
                <a:spLocks/>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sp>
            <p:nvSpPr>
              <p:cNvPr id="63" name="Freeform 545">
                <a:extLst>
                  <a:ext uri="{FF2B5EF4-FFF2-40B4-BE49-F238E27FC236}">
                    <a16:creationId xmlns:a16="http://schemas.microsoft.com/office/drawing/2014/main" xmlns="" id="{2A46B4F1-603B-4F41-8A8D-D74A5AF4EA51}"/>
                  </a:ext>
                </a:extLst>
              </p:cNvPr>
              <p:cNvSpPr>
                <a:spLocks/>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grpSp>
        <p:grpSp>
          <p:nvGrpSpPr>
            <p:cNvPr id="58" name="组合 57">
              <a:extLst>
                <a:ext uri="{FF2B5EF4-FFF2-40B4-BE49-F238E27FC236}">
                  <a16:creationId xmlns:a16="http://schemas.microsoft.com/office/drawing/2014/main" xmlns="" id="{D3144165-2B43-49B3-B096-92A00D29D87B}"/>
                </a:ext>
              </a:extLst>
            </p:cNvPr>
            <p:cNvGrpSpPr/>
            <p:nvPr/>
          </p:nvGrpSpPr>
          <p:grpSpPr>
            <a:xfrm>
              <a:off x="7327238" y="1990681"/>
              <a:ext cx="2834694" cy="849983"/>
              <a:chOff x="7327238" y="1990681"/>
              <a:chExt cx="2834694" cy="849983"/>
            </a:xfrm>
          </p:grpSpPr>
          <p:sp>
            <p:nvSpPr>
              <p:cNvPr id="59" name="Text Placeholder 2">
                <a:extLst>
                  <a:ext uri="{FF2B5EF4-FFF2-40B4-BE49-F238E27FC236}">
                    <a16:creationId xmlns:a16="http://schemas.microsoft.com/office/drawing/2014/main" xmlns="" id="{479B002E-7B9E-4187-A7E6-DCCDF74D5430}"/>
                  </a:ext>
                </a:extLst>
              </p:cNvPr>
              <p:cNvSpPr txBox="1">
                <a:spLocks/>
              </p:cNvSpPr>
              <p:nvPr/>
            </p:nvSpPr>
            <p:spPr>
              <a:xfrm>
                <a:off x="7327238" y="1990681"/>
                <a:ext cx="2382516" cy="32471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en-US" altLang="zh-CN" sz="18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60" name="TextBox 61">
                <a:extLst>
                  <a:ext uri="{FF2B5EF4-FFF2-40B4-BE49-F238E27FC236}">
                    <a16:creationId xmlns:a16="http://schemas.microsoft.com/office/drawing/2014/main" xmlns="" id="{F8BA9464-3E09-4E4F-B367-44523E43A7F6}"/>
                  </a:ext>
                </a:extLst>
              </p:cNvPr>
              <p:cNvSpPr txBox="1"/>
              <p:nvPr/>
            </p:nvSpPr>
            <p:spPr>
              <a:xfrm>
                <a:off x="7405837" y="2315392"/>
                <a:ext cx="2756095" cy="525272"/>
              </a:xfrm>
              <a:prstGeom prst="rect">
                <a:avLst/>
              </a:prstGeom>
              <a:noFill/>
            </p:spPr>
            <p:txBody>
              <a:bodyPr wrap="square" lIns="0" tIns="0" rIns="0" bIns="0" rtlCol="0">
                <a:spAutoFit/>
              </a:bodyPr>
              <a:lstStyle/>
              <a:p>
                <a:pPr algn="r">
                  <a:lnSpc>
                    <a:spcPct val="150000"/>
                  </a:lnSpc>
                </a:pPr>
                <a:r>
                  <a:rPr lang="zh-CN" altLang="en-US" sz="1200" dirty="0">
                    <a:solidFill>
                      <a:srgbClr val="262626"/>
                    </a:solidFill>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单击此处键入文本单击此处键入文本单击此处键入文本单击此处</a:t>
                </a:r>
              </a:p>
            </p:txBody>
          </p:sp>
        </p:grpSp>
      </p:grpSp>
      <p:grpSp>
        <p:nvGrpSpPr>
          <p:cNvPr id="64" name="组合 63">
            <a:extLst>
              <a:ext uri="{FF2B5EF4-FFF2-40B4-BE49-F238E27FC236}">
                <a16:creationId xmlns:a16="http://schemas.microsoft.com/office/drawing/2014/main" xmlns="" id="{0437EDE6-4C88-4003-957F-AB340E3C9392}"/>
              </a:ext>
            </a:extLst>
          </p:cNvPr>
          <p:cNvGrpSpPr/>
          <p:nvPr/>
        </p:nvGrpSpPr>
        <p:grpSpPr>
          <a:xfrm flipH="1">
            <a:off x="852893" y="2319294"/>
            <a:ext cx="3537869" cy="849983"/>
            <a:chOff x="6624063" y="1990681"/>
            <a:chExt cx="3537869" cy="849983"/>
          </a:xfrm>
        </p:grpSpPr>
        <p:sp>
          <p:nvSpPr>
            <p:cNvPr id="65" name="椭圆 64">
              <a:extLst>
                <a:ext uri="{FF2B5EF4-FFF2-40B4-BE49-F238E27FC236}">
                  <a16:creationId xmlns:a16="http://schemas.microsoft.com/office/drawing/2014/main" xmlns="" id="{8C0C8AA1-B42A-475E-BB57-AD08DB20095A}"/>
                </a:ext>
              </a:extLst>
            </p:cNvPr>
            <p:cNvSpPr/>
            <p:nvPr/>
          </p:nvSpPr>
          <p:spPr>
            <a:xfrm>
              <a:off x="6624063" y="2134480"/>
              <a:ext cx="562384" cy="562384"/>
            </a:xfrm>
            <a:prstGeom prst="ellipse">
              <a:avLst/>
            </a:prstGeom>
            <a:gradFill>
              <a:gsLst>
                <a:gs pos="100000">
                  <a:srgbClr val="36B794"/>
                </a:gs>
                <a:gs pos="0">
                  <a:srgbClr val="6FCE9A"/>
                </a:gs>
              </a:gsLst>
              <a:lin ang="2700000" scaled="1"/>
            </a:gra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cs"/>
              </a:endParaRPr>
            </a:p>
          </p:txBody>
        </p:sp>
        <p:grpSp>
          <p:nvGrpSpPr>
            <p:cNvPr id="66" name="组合 65">
              <a:extLst>
                <a:ext uri="{FF2B5EF4-FFF2-40B4-BE49-F238E27FC236}">
                  <a16:creationId xmlns:a16="http://schemas.microsoft.com/office/drawing/2014/main" xmlns="" id="{34C24ED0-851A-467C-8040-151369F70373}"/>
                </a:ext>
              </a:extLst>
            </p:cNvPr>
            <p:cNvGrpSpPr/>
            <p:nvPr/>
          </p:nvGrpSpPr>
          <p:grpSpPr>
            <a:xfrm>
              <a:off x="6756819" y="2326610"/>
              <a:ext cx="296873" cy="178124"/>
              <a:chOff x="11609388" y="1325564"/>
              <a:chExt cx="333375" cy="200025"/>
            </a:xfrm>
          </p:grpSpPr>
          <p:sp>
            <p:nvSpPr>
              <p:cNvPr id="70" name="Freeform 543">
                <a:extLst>
                  <a:ext uri="{FF2B5EF4-FFF2-40B4-BE49-F238E27FC236}">
                    <a16:creationId xmlns:a16="http://schemas.microsoft.com/office/drawing/2014/main" xmlns="" id="{20DF6A44-7D86-4EE3-B92F-D17184E2FB44}"/>
                  </a:ext>
                </a:extLst>
              </p:cNvPr>
              <p:cNvSpPr>
                <a:spLocks/>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sp>
            <p:nvSpPr>
              <p:cNvPr id="71" name="Freeform 544">
                <a:extLst>
                  <a:ext uri="{FF2B5EF4-FFF2-40B4-BE49-F238E27FC236}">
                    <a16:creationId xmlns:a16="http://schemas.microsoft.com/office/drawing/2014/main" xmlns="" id="{99F5D3A0-4CAC-4D60-A5AA-7F1D6E754764}"/>
                  </a:ext>
                </a:extLst>
              </p:cNvPr>
              <p:cNvSpPr>
                <a:spLocks/>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sp>
            <p:nvSpPr>
              <p:cNvPr id="72" name="Freeform 545">
                <a:extLst>
                  <a:ext uri="{FF2B5EF4-FFF2-40B4-BE49-F238E27FC236}">
                    <a16:creationId xmlns:a16="http://schemas.microsoft.com/office/drawing/2014/main" xmlns="" id="{ADF6256A-189F-4605-8CAF-ABD1954A03D0}"/>
                  </a:ext>
                </a:extLst>
              </p:cNvPr>
              <p:cNvSpPr>
                <a:spLocks/>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endParaRPr>
              </a:p>
            </p:txBody>
          </p:sp>
        </p:grpSp>
        <p:grpSp>
          <p:nvGrpSpPr>
            <p:cNvPr id="67" name="组合 66">
              <a:extLst>
                <a:ext uri="{FF2B5EF4-FFF2-40B4-BE49-F238E27FC236}">
                  <a16:creationId xmlns:a16="http://schemas.microsoft.com/office/drawing/2014/main" xmlns="" id="{8D376410-05DB-41BC-99BB-CD345B19F99B}"/>
                </a:ext>
              </a:extLst>
            </p:cNvPr>
            <p:cNvGrpSpPr/>
            <p:nvPr/>
          </p:nvGrpSpPr>
          <p:grpSpPr>
            <a:xfrm>
              <a:off x="7327238" y="1990681"/>
              <a:ext cx="2834694" cy="849983"/>
              <a:chOff x="7327238" y="1990681"/>
              <a:chExt cx="2834694" cy="849983"/>
            </a:xfrm>
          </p:grpSpPr>
          <p:sp>
            <p:nvSpPr>
              <p:cNvPr id="68" name="Text Placeholder 2">
                <a:extLst>
                  <a:ext uri="{FF2B5EF4-FFF2-40B4-BE49-F238E27FC236}">
                    <a16:creationId xmlns:a16="http://schemas.microsoft.com/office/drawing/2014/main" xmlns="" id="{C5557F2D-A372-48C8-906E-7AEF42A7F7D5}"/>
                  </a:ext>
                </a:extLst>
              </p:cNvPr>
              <p:cNvSpPr txBox="1">
                <a:spLocks/>
              </p:cNvSpPr>
              <p:nvPr/>
            </p:nvSpPr>
            <p:spPr>
              <a:xfrm>
                <a:off x="7327238" y="1990681"/>
                <a:ext cx="2382516" cy="32471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endParaRPr lang="en-US" altLang="zh-CN" sz="18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endParaRPr>
              </a:p>
            </p:txBody>
          </p:sp>
          <p:sp>
            <p:nvSpPr>
              <p:cNvPr id="69" name="TextBox 61">
                <a:extLst>
                  <a:ext uri="{FF2B5EF4-FFF2-40B4-BE49-F238E27FC236}">
                    <a16:creationId xmlns:a16="http://schemas.microsoft.com/office/drawing/2014/main" xmlns="" id="{28992824-E17B-4805-9008-C80B9ADD0A6E}"/>
                  </a:ext>
                </a:extLst>
              </p:cNvPr>
              <p:cNvSpPr txBox="1"/>
              <p:nvPr/>
            </p:nvSpPr>
            <p:spPr>
              <a:xfrm>
                <a:off x="7405837" y="2315392"/>
                <a:ext cx="2756095" cy="525272"/>
              </a:xfrm>
              <a:prstGeom prst="rect">
                <a:avLst/>
              </a:prstGeom>
              <a:noFill/>
            </p:spPr>
            <p:txBody>
              <a:bodyPr wrap="square" lIns="0" tIns="0" rIns="0" bIns="0" rtlCol="0">
                <a:spAutoFit/>
              </a:bodyPr>
              <a:lstStyle/>
              <a:p>
                <a:pPr algn="r">
                  <a:lnSpc>
                    <a:spcPct val="150000"/>
                  </a:lnSpc>
                </a:pPr>
                <a:r>
                  <a:rPr lang="zh-CN" altLang="en-US" sz="1200" dirty="0">
                    <a:solidFill>
                      <a:srgbClr val="262626"/>
                    </a:solidFill>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单击此处键入文本单击此处键入文本单击此处键入文本单击此处</a:t>
                </a:r>
              </a:p>
            </p:txBody>
          </p:sp>
        </p:grpSp>
      </p:grpSp>
    </p:spTree>
    <p:extLst>
      <p:ext uri="{BB962C8B-B14F-4D97-AF65-F5344CB8AC3E}">
        <p14:creationId xmlns:p14="http://schemas.microsoft.com/office/powerpoint/2010/main" val="2407662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strVal val="#ppt_x"/>
                                          </p:val>
                                        </p:tav>
                                        <p:tav tm="100000">
                                          <p:val>
                                            <p:strVal val="#ppt_x"/>
                                          </p:val>
                                        </p:tav>
                                      </p:tavLst>
                                    </p:anim>
                                    <p:anim calcmode="lin" valueType="num">
                                      <p:cBhvr>
                                        <p:cTn id="15" dur="5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anim calcmode="lin" valueType="num">
                                      <p:cBhvr>
                                        <p:cTn id="20" dur="500" fill="hold"/>
                                        <p:tgtEl>
                                          <p:spTgt spid="37"/>
                                        </p:tgtEl>
                                        <p:attrNameLst>
                                          <p:attrName>ppt_x</p:attrName>
                                        </p:attrNameLst>
                                      </p:cBhvr>
                                      <p:tavLst>
                                        <p:tav tm="0">
                                          <p:val>
                                            <p:strVal val="#ppt_x"/>
                                          </p:val>
                                        </p:tav>
                                        <p:tav tm="100000">
                                          <p:val>
                                            <p:strVal val="#ppt_x"/>
                                          </p:val>
                                        </p:tav>
                                      </p:tavLst>
                                    </p:anim>
                                    <p:anim calcmode="lin" valueType="num">
                                      <p:cBhvr>
                                        <p:cTn id="21" dur="5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anim calcmode="lin" valueType="num">
                                      <p:cBhvr>
                                        <p:cTn id="26" dur="500" fill="hold"/>
                                        <p:tgtEl>
                                          <p:spTgt spid="46"/>
                                        </p:tgtEl>
                                        <p:attrNameLst>
                                          <p:attrName>ppt_x</p:attrName>
                                        </p:attrNameLst>
                                      </p:cBhvr>
                                      <p:tavLst>
                                        <p:tav tm="0">
                                          <p:val>
                                            <p:strVal val="#ppt_x"/>
                                          </p:val>
                                        </p:tav>
                                        <p:tav tm="100000">
                                          <p:val>
                                            <p:strVal val="#ppt_x"/>
                                          </p:val>
                                        </p:tav>
                                      </p:tavLst>
                                    </p:anim>
                                    <p:anim calcmode="lin" valueType="num">
                                      <p:cBhvr>
                                        <p:cTn id="27" dur="500" fill="hold"/>
                                        <p:tgtEl>
                                          <p:spTgt spid="4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anim calcmode="lin" valueType="num">
                                      <p:cBhvr>
                                        <p:cTn id="32" dur="500" fill="hold"/>
                                        <p:tgtEl>
                                          <p:spTgt spid="55"/>
                                        </p:tgtEl>
                                        <p:attrNameLst>
                                          <p:attrName>ppt_x</p:attrName>
                                        </p:attrNameLst>
                                      </p:cBhvr>
                                      <p:tavLst>
                                        <p:tav tm="0">
                                          <p:val>
                                            <p:strVal val="#ppt_x"/>
                                          </p:val>
                                        </p:tav>
                                        <p:tav tm="100000">
                                          <p:val>
                                            <p:strVal val="#ppt_x"/>
                                          </p:val>
                                        </p:tav>
                                      </p:tavLst>
                                    </p:anim>
                                    <p:anim calcmode="lin" valueType="num">
                                      <p:cBhvr>
                                        <p:cTn id="33" dur="500" fill="hold"/>
                                        <p:tgtEl>
                                          <p:spTgt spid="5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anim calcmode="lin" valueType="num">
                                      <p:cBhvr>
                                        <p:cTn id="38" dur="500" fill="hold"/>
                                        <p:tgtEl>
                                          <p:spTgt spid="64"/>
                                        </p:tgtEl>
                                        <p:attrNameLst>
                                          <p:attrName>ppt_x</p:attrName>
                                        </p:attrNameLst>
                                      </p:cBhvr>
                                      <p:tavLst>
                                        <p:tav tm="0">
                                          <p:val>
                                            <p:strVal val="#ppt_x"/>
                                          </p:val>
                                        </p:tav>
                                        <p:tav tm="100000">
                                          <p:val>
                                            <p:strVal val="#ppt_x"/>
                                          </p:val>
                                        </p:tav>
                                      </p:tavLst>
                                    </p:anim>
                                    <p:anim calcmode="lin" valueType="num">
                                      <p:cBhvr>
                                        <p:cTn id="39"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BA61B065-8E71-458F-994F-93BD27355E51}"/>
              </a:ext>
            </a:extLst>
          </p:cNvPr>
          <p:cNvPicPr>
            <a:picLocks noChangeAspect="1"/>
          </p:cNvPicPr>
          <p:nvPr/>
        </p:nvPicPr>
        <p:blipFill>
          <a:blip r:embed="rId2"/>
          <a:stretch>
            <a:fillRect/>
          </a:stretch>
        </p:blipFill>
        <p:spPr>
          <a:xfrm>
            <a:off x="569371" y="333926"/>
            <a:ext cx="1127858" cy="280440"/>
          </a:xfrm>
          <a:prstGeom prst="rect">
            <a:avLst/>
          </a:prstGeom>
        </p:spPr>
      </p:pic>
      <p:sp>
        <p:nvSpPr>
          <p:cNvPr id="28" name="任意多边形: 形状 15">
            <a:extLst>
              <a:ext uri="{FF2B5EF4-FFF2-40B4-BE49-F238E27FC236}">
                <a16:creationId xmlns:a16="http://schemas.microsoft.com/office/drawing/2014/main" xmlns="" id="{88162AF0-F9E5-4027-8D59-670D3EFF7EFD}"/>
              </a:ext>
            </a:extLst>
          </p:cNvPr>
          <p:cNvSpPr>
            <a:spLocks noChangeAspect="1"/>
          </p:cNvSpPr>
          <p:nvPr/>
        </p:nvSpPr>
        <p:spPr>
          <a:xfrm flipH="1">
            <a:off x="0" y="0"/>
            <a:ext cx="9672109" cy="8938661"/>
          </a:xfrm>
          <a:custGeom>
            <a:avLst/>
            <a:gdLst>
              <a:gd name="connsiteX0" fmla="*/ 235 w 5724"/>
              <a:gd name="connsiteY0" fmla="*/ 0 h 5290"/>
              <a:gd name="connsiteX1" fmla="*/ 5724 w 5724"/>
              <a:gd name="connsiteY1" fmla="*/ 0 h 5290"/>
              <a:gd name="connsiteX2" fmla="*/ 5724 w 5724"/>
              <a:gd name="connsiteY2" fmla="*/ 5290 h 5290"/>
              <a:gd name="connsiteX3" fmla="*/ 5666 w 5724"/>
              <a:gd name="connsiteY3" fmla="*/ 5272 h 5290"/>
              <a:gd name="connsiteX4" fmla="*/ 5359 w 5724"/>
              <a:gd name="connsiteY4" fmla="*/ 5163 h 5290"/>
              <a:gd name="connsiteX5" fmla="*/ 4463 w 5724"/>
              <a:gd name="connsiteY5" fmla="*/ 3503 h 5290"/>
              <a:gd name="connsiteX6" fmla="*/ 2982 w 5724"/>
              <a:gd name="connsiteY6" fmla="*/ 2966 h 5290"/>
              <a:gd name="connsiteX7" fmla="*/ 2297 w 5724"/>
              <a:gd name="connsiteY7" fmla="*/ 1540 h 5290"/>
              <a:gd name="connsiteX8" fmla="*/ 413 w 5724"/>
              <a:gd name="connsiteY8" fmla="*/ 991 h 5290"/>
              <a:gd name="connsiteX9" fmla="*/ 226 w 5724"/>
              <a:gd name="connsiteY9" fmla="*/ 6 h 5290"/>
              <a:gd name="connsiteX10" fmla="*/ 235 w 5724"/>
              <a:gd name="connsiteY10" fmla="*/ 0 h 5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24" h="5290">
                <a:moveTo>
                  <a:pt x="235" y="0"/>
                </a:moveTo>
                <a:lnTo>
                  <a:pt x="5724" y="0"/>
                </a:lnTo>
                <a:lnTo>
                  <a:pt x="5724" y="5290"/>
                </a:lnTo>
                <a:lnTo>
                  <a:pt x="5666" y="5272"/>
                </a:lnTo>
                <a:cubicBezTo>
                  <a:pt x="5544" y="5232"/>
                  <a:pt x="5440" y="5194"/>
                  <a:pt x="5359" y="5163"/>
                </a:cubicBezTo>
                <a:cubicBezTo>
                  <a:pt x="4720" y="4910"/>
                  <a:pt x="4897" y="3818"/>
                  <a:pt x="4463" y="3503"/>
                </a:cubicBezTo>
                <a:cubicBezTo>
                  <a:pt x="4028" y="3188"/>
                  <a:pt x="3390" y="3256"/>
                  <a:pt x="2982" y="2966"/>
                </a:cubicBezTo>
                <a:cubicBezTo>
                  <a:pt x="2572" y="2676"/>
                  <a:pt x="2681" y="1888"/>
                  <a:pt x="2297" y="1540"/>
                </a:cubicBezTo>
                <a:cubicBezTo>
                  <a:pt x="1914" y="1191"/>
                  <a:pt x="893" y="1353"/>
                  <a:pt x="413" y="991"/>
                </a:cubicBezTo>
                <a:cubicBezTo>
                  <a:pt x="9" y="749"/>
                  <a:pt x="-180" y="302"/>
                  <a:pt x="226" y="6"/>
                </a:cubicBezTo>
                <a:lnTo>
                  <a:pt x="235" y="0"/>
                </a:ln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29" name="任意多边形: 形状 28">
            <a:extLst>
              <a:ext uri="{FF2B5EF4-FFF2-40B4-BE49-F238E27FC236}">
                <a16:creationId xmlns:a16="http://schemas.microsoft.com/office/drawing/2014/main" xmlns="" id="{5218316D-38F2-43B6-9F5F-9F1DA2DEB63B}"/>
              </a:ext>
            </a:extLst>
          </p:cNvPr>
          <p:cNvSpPr/>
          <p:nvPr/>
        </p:nvSpPr>
        <p:spPr>
          <a:xfrm flipH="1">
            <a:off x="8577943" y="3556000"/>
            <a:ext cx="3619652" cy="3302637"/>
          </a:xfrm>
          <a:custGeom>
            <a:avLst/>
            <a:gdLst>
              <a:gd name="connsiteX0" fmla="*/ 0 w 2766555"/>
              <a:gd name="connsiteY0" fmla="*/ 0 h 2590802"/>
              <a:gd name="connsiteX1" fmla="*/ 43245 w 2766555"/>
              <a:gd name="connsiteY1" fmla="*/ 108865 h 2590802"/>
              <a:gd name="connsiteX2" fmla="*/ 528923 w 2766555"/>
              <a:gd name="connsiteY2" fmla="*/ 1304302 h 2590802"/>
              <a:gd name="connsiteX3" fmla="*/ 2338725 w 2766555"/>
              <a:gd name="connsiteY3" fmla="*/ 1757334 h 2590802"/>
              <a:gd name="connsiteX4" fmla="*/ 2751040 w 2766555"/>
              <a:gd name="connsiteY4" fmla="*/ 2541337 h 2590802"/>
              <a:gd name="connsiteX5" fmla="*/ 2766555 w 2766555"/>
              <a:gd name="connsiteY5" fmla="*/ 2590802 h 2590802"/>
              <a:gd name="connsiteX6" fmla="*/ 0 w 2766555"/>
              <a:gd name="connsiteY6" fmla="*/ 2590802 h 2590802"/>
              <a:gd name="connsiteX7" fmla="*/ 0 w 2766555"/>
              <a:gd name="connsiteY7" fmla="*/ 0 h 259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555" h="2590802">
                <a:moveTo>
                  <a:pt x="0" y="0"/>
                </a:moveTo>
                <a:lnTo>
                  <a:pt x="43245" y="108865"/>
                </a:lnTo>
                <a:cubicBezTo>
                  <a:pt x="199148" y="543895"/>
                  <a:pt x="239348" y="1069853"/>
                  <a:pt x="528923" y="1304302"/>
                </a:cubicBezTo>
                <a:cubicBezTo>
                  <a:pt x="992243" y="1679420"/>
                  <a:pt x="1903009" y="1411797"/>
                  <a:pt x="2338725" y="1757334"/>
                </a:cubicBezTo>
                <a:cubicBezTo>
                  <a:pt x="2556583" y="1930103"/>
                  <a:pt x="2655490" y="2231372"/>
                  <a:pt x="2751040" y="2541337"/>
                </a:cubicBezTo>
                <a:lnTo>
                  <a:pt x="2766555" y="2590802"/>
                </a:lnTo>
                <a:lnTo>
                  <a:pt x="0" y="2590802"/>
                </a:lnTo>
                <a:lnTo>
                  <a:pt x="0" y="0"/>
                </a:ln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pic>
        <p:nvPicPr>
          <p:cNvPr id="34" name="图片 33" descr="卡通人物&#10;&#10;描述已自动生成">
            <a:extLst>
              <a:ext uri="{FF2B5EF4-FFF2-40B4-BE49-F238E27FC236}">
                <a16:creationId xmlns:a16="http://schemas.microsoft.com/office/drawing/2014/main" xmlns="" id="{C1DDAA3C-E497-4C3C-BDBF-B879AA4E98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0717" y="2584712"/>
            <a:ext cx="2766555" cy="3769236"/>
          </a:xfrm>
          <a:prstGeom prst="rect">
            <a:avLst/>
          </a:prstGeom>
        </p:spPr>
      </p:pic>
      <p:sp>
        <p:nvSpPr>
          <p:cNvPr id="59" name="矩形 58">
            <a:extLst>
              <a:ext uri="{FF2B5EF4-FFF2-40B4-BE49-F238E27FC236}">
                <a16:creationId xmlns:a16="http://schemas.microsoft.com/office/drawing/2014/main" xmlns="" id="{980FB3F7-36CD-4823-9692-43BC1959D2A9}"/>
              </a:ext>
            </a:extLst>
          </p:cNvPr>
          <p:cNvSpPr/>
          <p:nvPr/>
        </p:nvSpPr>
        <p:spPr>
          <a:xfrm flipH="1">
            <a:off x="541192" y="5875910"/>
            <a:ext cx="239486" cy="982090"/>
          </a:xfrm>
          <a:prstGeom prst="rect">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Light" panose="020B0300000000000000" pitchFamily="34" charset="-122"/>
              <a:ea typeface="思源黑体 CN Light" panose="020B0300000000000000" pitchFamily="34" charset="-122"/>
            </a:endParaRPr>
          </a:p>
        </p:txBody>
      </p:sp>
      <p:sp>
        <p:nvSpPr>
          <p:cNvPr id="60" name="形状">
            <a:extLst>
              <a:ext uri="{FF2B5EF4-FFF2-40B4-BE49-F238E27FC236}">
                <a16:creationId xmlns:a16="http://schemas.microsoft.com/office/drawing/2014/main" xmlns="" id="{78F80E21-56F3-4BBA-B95B-3F32C6B6E6B7}"/>
              </a:ext>
            </a:extLst>
          </p:cNvPr>
          <p:cNvSpPr>
            <a:spLocks noChangeAspect="1"/>
          </p:cNvSpPr>
          <p:nvPr/>
        </p:nvSpPr>
        <p:spPr bwMode="auto">
          <a:xfrm flipH="1">
            <a:off x="492011" y="445351"/>
            <a:ext cx="337848" cy="313564"/>
          </a:xfrm>
          <a:custGeom>
            <a:avLst/>
            <a:gdLst>
              <a:gd name="T0" fmla="*/ 2650 w 4654"/>
              <a:gd name="T1" fmla="*/ 4135 h 4326"/>
              <a:gd name="T2" fmla="*/ 2650 w 4654"/>
              <a:gd name="T3" fmla="*/ 3359 h 4326"/>
              <a:gd name="T4" fmla="*/ 2841 w 4654"/>
              <a:gd name="T5" fmla="*/ 3168 h 4326"/>
              <a:gd name="T6" fmla="*/ 3450 w 4654"/>
              <a:gd name="T7" fmla="*/ 2022 h 4326"/>
              <a:gd name="T8" fmla="*/ 2841 w 4654"/>
              <a:gd name="T9" fmla="*/ 2022 h 4326"/>
              <a:gd name="T10" fmla="*/ 2650 w 4654"/>
              <a:gd name="T11" fmla="*/ 1831 h 4326"/>
              <a:gd name="T12" fmla="*/ 2650 w 4654"/>
              <a:gd name="T13" fmla="*/ 191 h 4326"/>
              <a:gd name="T14" fmla="*/ 2841 w 4654"/>
              <a:gd name="T15" fmla="*/ 1 h 4326"/>
              <a:gd name="T16" fmla="*/ 4464 w 4654"/>
              <a:gd name="T17" fmla="*/ 1 h 4326"/>
              <a:gd name="T18" fmla="*/ 4654 w 4654"/>
              <a:gd name="T19" fmla="*/ 191 h 4326"/>
              <a:gd name="T20" fmla="*/ 4654 w 4654"/>
              <a:gd name="T21" fmla="*/ 1831 h 4326"/>
              <a:gd name="T22" fmla="*/ 4545 w 4654"/>
              <a:gd name="T23" fmla="*/ 2826 h 4326"/>
              <a:gd name="T24" fmla="*/ 4207 w 4654"/>
              <a:gd name="T25" fmla="*/ 3613 h 4326"/>
              <a:gd name="T26" fmla="*/ 3631 w 4654"/>
              <a:gd name="T27" fmla="*/ 4139 h 4326"/>
              <a:gd name="T28" fmla="*/ 2841 w 4654"/>
              <a:gd name="T29" fmla="*/ 4326 h 4326"/>
              <a:gd name="T30" fmla="*/ 2650 w 4654"/>
              <a:gd name="T31" fmla="*/ 4135 h 4326"/>
              <a:gd name="T32" fmla="*/ 191 w 4654"/>
              <a:gd name="T33" fmla="*/ 3168 h 4326"/>
              <a:gd name="T34" fmla="*/ 0 w 4654"/>
              <a:gd name="T35" fmla="*/ 3358 h 4326"/>
              <a:gd name="T36" fmla="*/ 0 w 4654"/>
              <a:gd name="T37" fmla="*/ 4135 h 4326"/>
              <a:gd name="T38" fmla="*/ 191 w 4654"/>
              <a:gd name="T39" fmla="*/ 4326 h 4326"/>
              <a:gd name="T40" fmla="*/ 981 w 4654"/>
              <a:gd name="T41" fmla="*/ 4139 h 4326"/>
              <a:gd name="T42" fmla="*/ 1556 w 4654"/>
              <a:gd name="T43" fmla="*/ 3613 h 4326"/>
              <a:gd name="T44" fmla="*/ 1895 w 4654"/>
              <a:gd name="T45" fmla="*/ 2826 h 4326"/>
              <a:gd name="T46" fmla="*/ 2004 w 4654"/>
              <a:gd name="T47" fmla="*/ 1831 h 4326"/>
              <a:gd name="T48" fmla="*/ 2004 w 4654"/>
              <a:gd name="T49" fmla="*/ 191 h 4326"/>
              <a:gd name="T50" fmla="*/ 1813 w 4654"/>
              <a:gd name="T51" fmla="*/ 0 h 4326"/>
              <a:gd name="T52" fmla="*/ 191 w 4654"/>
              <a:gd name="T53" fmla="*/ 0 h 4326"/>
              <a:gd name="T54" fmla="*/ 0 w 4654"/>
              <a:gd name="T55" fmla="*/ 191 h 4326"/>
              <a:gd name="T56" fmla="*/ 0 w 4654"/>
              <a:gd name="T57" fmla="*/ 1831 h 4326"/>
              <a:gd name="T58" fmla="*/ 191 w 4654"/>
              <a:gd name="T59" fmla="*/ 2022 h 4326"/>
              <a:gd name="T60" fmla="*/ 791 w 4654"/>
              <a:gd name="T61" fmla="*/ 2022 h 4326"/>
              <a:gd name="T62" fmla="*/ 191 w 4654"/>
              <a:gd name="T63" fmla="*/ 316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650" y="4135"/>
                </a:moveTo>
                <a:lnTo>
                  <a:pt x="2650" y="3359"/>
                </a:lnTo>
                <a:cubicBezTo>
                  <a:pt x="2650" y="3253"/>
                  <a:pt x="2736" y="3168"/>
                  <a:pt x="2841" y="3168"/>
                </a:cubicBezTo>
                <a:cubicBezTo>
                  <a:pt x="3217" y="3168"/>
                  <a:pt x="3421" y="2783"/>
                  <a:pt x="3450" y="2022"/>
                </a:cubicBezTo>
                <a:lnTo>
                  <a:pt x="2841" y="2022"/>
                </a:lnTo>
                <a:cubicBezTo>
                  <a:pt x="2736" y="2022"/>
                  <a:pt x="2650" y="1936"/>
                  <a:pt x="2650" y="1831"/>
                </a:cubicBezTo>
                <a:lnTo>
                  <a:pt x="2650" y="191"/>
                </a:lnTo>
                <a:cubicBezTo>
                  <a:pt x="2650" y="86"/>
                  <a:pt x="2736" y="1"/>
                  <a:pt x="2841" y="1"/>
                </a:cubicBezTo>
                <a:lnTo>
                  <a:pt x="4464" y="1"/>
                </a:lnTo>
                <a:cubicBezTo>
                  <a:pt x="4569" y="1"/>
                  <a:pt x="4654" y="86"/>
                  <a:pt x="4654" y="191"/>
                </a:cubicBezTo>
                <a:lnTo>
                  <a:pt x="4654" y="1831"/>
                </a:lnTo>
                <a:cubicBezTo>
                  <a:pt x="4654" y="2196"/>
                  <a:pt x="4618" y="2530"/>
                  <a:pt x="4545" y="2826"/>
                </a:cubicBezTo>
                <a:cubicBezTo>
                  <a:pt x="4471" y="3129"/>
                  <a:pt x="4357" y="3394"/>
                  <a:pt x="4207" y="3613"/>
                </a:cubicBezTo>
                <a:cubicBezTo>
                  <a:pt x="4052" y="3839"/>
                  <a:pt x="3858" y="4016"/>
                  <a:pt x="3631" y="4139"/>
                </a:cubicBezTo>
                <a:cubicBezTo>
                  <a:pt x="3403" y="4263"/>
                  <a:pt x="3137" y="4326"/>
                  <a:pt x="2841" y="4326"/>
                </a:cubicBezTo>
                <a:cubicBezTo>
                  <a:pt x="2736" y="4326"/>
                  <a:pt x="2650" y="4241"/>
                  <a:pt x="2650" y="4135"/>
                </a:cubicBezTo>
                <a:close/>
                <a:moveTo>
                  <a:pt x="191" y="3168"/>
                </a:moveTo>
                <a:cubicBezTo>
                  <a:pt x="85" y="3168"/>
                  <a:pt x="0" y="3253"/>
                  <a:pt x="0" y="3358"/>
                </a:cubicBezTo>
                <a:lnTo>
                  <a:pt x="0" y="4135"/>
                </a:lnTo>
                <a:cubicBezTo>
                  <a:pt x="0" y="4241"/>
                  <a:pt x="85" y="4326"/>
                  <a:pt x="191" y="4326"/>
                </a:cubicBezTo>
                <a:cubicBezTo>
                  <a:pt x="486" y="4326"/>
                  <a:pt x="752" y="4263"/>
                  <a:pt x="981" y="4139"/>
                </a:cubicBezTo>
                <a:cubicBezTo>
                  <a:pt x="1208" y="4016"/>
                  <a:pt x="1402" y="3839"/>
                  <a:pt x="1556" y="3613"/>
                </a:cubicBezTo>
                <a:cubicBezTo>
                  <a:pt x="1707" y="3394"/>
                  <a:pt x="1821" y="3129"/>
                  <a:pt x="1895" y="2826"/>
                </a:cubicBezTo>
                <a:cubicBezTo>
                  <a:pt x="1967" y="2530"/>
                  <a:pt x="2004" y="2195"/>
                  <a:pt x="2004" y="1831"/>
                </a:cubicBezTo>
                <a:lnTo>
                  <a:pt x="2004" y="191"/>
                </a:lnTo>
                <a:cubicBezTo>
                  <a:pt x="2004" y="86"/>
                  <a:pt x="1919" y="0"/>
                  <a:pt x="1813" y="0"/>
                </a:cubicBezTo>
                <a:lnTo>
                  <a:pt x="191" y="0"/>
                </a:lnTo>
                <a:cubicBezTo>
                  <a:pt x="85" y="0"/>
                  <a:pt x="0" y="86"/>
                  <a:pt x="0" y="191"/>
                </a:cubicBezTo>
                <a:lnTo>
                  <a:pt x="0" y="1831"/>
                </a:lnTo>
                <a:cubicBezTo>
                  <a:pt x="0" y="1936"/>
                  <a:pt x="85" y="2022"/>
                  <a:pt x="191" y="2022"/>
                </a:cubicBezTo>
                <a:lnTo>
                  <a:pt x="791" y="2022"/>
                </a:lnTo>
                <a:cubicBezTo>
                  <a:pt x="763" y="2782"/>
                  <a:pt x="561" y="3168"/>
                  <a:pt x="191" y="3168"/>
                </a:cubicBezTo>
                <a:close/>
              </a:path>
            </a:pathLst>
          </a:custGeom>
          <a:solidFill>
            <a:schemeClr val="bg1"/>
          </a:solidFill>
          <a:ln w="12700" cap="flat" cmpd="sng" algn="ctr">
            <a:noFill/>
            <a:prstDash val="solid"/>
            <a:miter lim="800000"/>
          </a:ln>
          <a:effectLst/>
        </p:spPr>
      </p:sp>
      <p:cxnSp>
        <p:nvCxnSpPr>
          <p:cNvPr id="61" name="直接连接符 60">
            <a:extLst>
              <a:ext uri="{FF2B5EF4-FFF2-40B4-BE49-F238E27FC236}">
                <a16:creationId xmlns:a16="http://schemas.microsoft.com/office/drawing/2014/main" xmlns="" id="{1585A9FA-5B3F-41DF-B7D9-0A9659155FB4}"/>
              </a:ext>
            </a:extLst>
          </p:cNvPr>
          <p:cNvCxnSpPr>
            <a:cxnSpLocks/>
          </p:cNvCxnSpPr>
          <p:nvPr/>
        </p:nvCxnSpPr>
        <p:spPr>
          <a:xfrm>
            <a:off x="660936" y="1421018"/>
            <a:ext cx="0" cy="2846184"/>
          </a:xfrm>
          <a:prstGeom prst="line">
            <a:avLst/>
          </a:prstGeom>
          <a:noFill/>
          <a:ln w="19050" cap="flat" cmpd="sng" algn="ctr">
            <a:solidFill>
              <a:schemeClr val="bg1"/>
            </a:solidFill>
            <a:prstDash val="solid"/>
            <a:miter lim="800000"/>
          </a:ln>
          <a:effectLst/>
        </p:spPr>
      </p:cxnSp>
      <p:sp>
        <p:nvSpPr>
          <p:cNvPr id="62" name="矩形 61">
            <a:extLst>
              <a:ext uri="{FF2B5EF4-FFF2-40B4-BE49-F238E27FC236}">
                <a16:creationId xmlns:a16="http://schemas.microsoft.com/office/drawing/2014/main" xmlns="" id="{24317A85-908A-4DE6-9EF8-D92DFBC27514}"/>
              </a:ext>
            </a:extLst>
          </p:cNvPr>
          <p:cNvSpPr/>
          <p:nvPr/>
        </p:nvSpPr>
        <p:spPr>
          <a:xfrm rot="16200000" flipH="1">
            <a:off x="-38048" y="4979992"/>
            <a:ext cx="1397966" cy="183127"/>
          </a:xfrm>
          <a:prstGeom prst="rect">
            <a:avLst/>
          </a:prstGeom>
          <a:noFill/>
        </p:spPr>
        <p:txBody>
          <a:bodyPr wrap="square" rtlCol="0">
            <a:spAutoFit/>
          </a:bodyPr>
          <a:lstStyle/>
          <a:p>
            <a:pPr algn="dist">
              <a:lnSpc>
                <a:spcPct val="130000"/>
              </a:lnSpc>
            </a:pPr>
            <a:r>
              <a:rPr lang="en-US" altLang="zh-CN" sz="500" dirty="0">
                <a:solidFill>
                  <a:schemeClr val="bg1"/>
                </a:solidFill>
                <a:latin typeface="思源黑体 CN Light" panose="020B0300000000000000" pitchFamily="34" charset="-122"/>
                <a:ea typeface="思源黑体 CN Light" panose="020B0300000000000000" pitchFamily="34" charset="-122"/>
              </a:rPr>
              <a:t>TEACHER TAUGHT</a:t>
            </a:r>
            <a:endParaRPr lang="zh-CN" altLang="en-US" sz="500" dirty="0">
              <a:solidFill>
                <a:schemeClr val="bg1"/>
              </a:solidFill>
              <a:latin typeface="思源黑体 CN Light" panose="020B0300000000000000" pitchFamily="34" charset="-122"/>
              <a:ea typeface="思源黑体 CN Light" panose="020B0300000000000000" pitchFamily="34" charset="-122"/>
            </a:endParaRPr>
          </a:p>
        </p:txBody>
      </p:sp>
      <p:sp>
        <p:nvSpPr>
          <p:cNvPr id="66" name="文本框 65">
            <a:extLst>
              <a:ext uri="{FF2B5EF4-FFF2-40B4-BE49-F238E27FC236}">
                <a16:creationId xmlns:a16="http://schemas.microsoft.com/office/drawing/2014/main" xmlns="" id="{4BC65E1A-D1F0-4984-BFD8-AF7CDD2243D8}"/>
              </a:ext>
            </a:extLst>
          </p:cNvPr>
          <p:cNvSpPr txBox="1"/>
          <p:nvPr/>
        </p:nvSpPr>
        <p:spPr>
          <a:xfrm>
            <a:off x="1331748" y="1198983"/>
            <a:ext cx="1050288" cy="1323439"/>
          </a:xfrm>
          <a:prstGeom prst="rect">
            <a:avLst/>
          </a:prstGeom>
          <a:noFill/>
        </p:spPr>
        <p:txBody>
          <a:bodyPr wrap="none" rtlCol="0">
            <a:spAutoFit/>
          </a:bodyPr>
          <a:lstStyle/>
          <a:p>
            <a:r>
              <a:rPr lang="en-US" altLang="zh-CN" sz="80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rPr>
              <a:t>03</a:t>
            </a:r>
            <a:endParaRPr lang="zh-CN" altLang="en-US" sz="80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endParaRPr>
          </a:p>
        </p:txBody>
      </p:sp>
      <p:grpSp>
        <p:nvGrpSpPr>
          <p:cNvPr id="2" name="组合 1">
            <a:extLst>
              <a:ext uri="{FF2B5EF4-FFF2-40B4-BE49-F238E27FC236}">
                <a16:creationId xmlns:a16="http://schemas.microsoft.com/office/drawing/2014/main" xmlns="" id="{8F415FB6-B212-4526-993E-0752C3D5F658}"/>
              </a:ext>
            </a:extLst>
          </p:cNvPr>
          <p:cNvGrpSpPr/>
          <p:nvPr/>
        </p:nvGrpSpPr>
        <p:grpSpPr>
          <a:xfrm>
            <a:off x="1331747" y="2398060"/>
            <a:ext cx="3706514" cy="1869142"/>
            <a:chOff x="1331747" y="2398060"/>
            <a:chExt cx="3706514" cy="1869142"/>
          </a:xfrm>
        </p:grpSpPr>
        <p:sp>
          <p:nvSpPr>
            <p:cNvPr id="67" name="文本框 66">
              <a:extLst>
                <a:ext uri="{FF2B5EF4-FFF2-40B4-BE49-F238E27FC236}">
                  <a16:creationId xmlns:a16="http://schemas.microsoft.com/office/drawing/2014/main" xmlns="" id="{960E1C23-5699-4179-8383-CE724CD8316A}"/>
                </a:ext>
              </a:extLst>
            </p:cNvPr>
            <p:cNvSpPr txBox="1"/>
            <p:nvPr/>
          </p:nvSpPr>
          <p:spPr>
            <a:xfrm>
              <a:off x="1331747" y="2398060"/>
              <a:ext cx="3138651" cy="1200329"/>
            </a:xfrm>
            <a:prstGeom prst="rect">
              <a:avLst/>
            </a:prstGeom>
            <a:noFill/>
          </p:spPr>
          <p:txBody>
            <a:bodyPr wrap="square" rtlCol="0">
              <a:spAutoFit/>
            </a:bodyPr>
            <a:lstStyle/>
            <a:p>
              <a:pPr algn="dist"/>
              <a:r>
                <a:rPr lang="zh-CN" altLang="en-US" sz="7200" spc="3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rPr>
                <a:t>重点知识</a:t>
              </a:r>
            </a:p>
          </p:txBody>
        </p:sp>
        <p:cxnSp>
          <p:nvCxnSpPr>
            <p:cNvPr id="68" name="直接连接符 67">
              <a:extLst>
                <a:ext uri="{FF2B5EF4-FFF2-40B4-BE49-F238E27FC236}">
                  <a16:creationId xmlns:a16="http://schemas.microsoft.com/office/drawing/2014/main" xmlns="" id="{8EE50D13-EAF4-4CDD-9F03-CF73B302113F}"/>
                </a:ext>
              </a:extLst>
            </p:cNvPr>
            <p:cNvCxnSpPr>
              <a:cxnSpLocks/>
            </p:cNvCxnSpPr>
            <p:nvPr/>
          </p:nvCxnSpPr>
          <p:spPr>
            <a:xfrm>
              <a:off x="1398671" y="4267202"/>
              <a:ext cx="3592908" cy="0"/>
            </a:xfrm>
            <a:prstGeom prst="line">
              <a:avLst/>
            </a:prstGeom>
            <a:noFill/>
            <a:ln w="38100" cap="flat" cmpd="sng" algn="ctr">
              <a:solidFill>
                <a:schemeClr val="bg1"/>
              </a:solidFill>
              <a:prstDash val="solid"/>
              <a:miter lim="800000"/>
            </a:ln>
            <a:effectLst/>
          </p:spPr>
        </p:cxnSp>
        <p:sp>
          <p:nvSpPr>
            <p:cNvPr id="69" name="文本框 68">
              <a:extLst>
                <a:ext uri="{FF2B5EF4-FFF2-40B4-BE49-F238E27FC236}">
                  <a16:creationId xmlns:a16="http://schemas.microsoft.com/office/drawing/2014/main" xmlns="" id="{D8937FE1-51DA-44AB-9F58-C839D0B5CBFF}"/>
                </a:ext>
              </a:extLst>
            </p:cNvPr>
            <p:cNvSpPr txBox="1"/>
            <p:nvPr/>
          </p:nvSpPr>
          <p:spPr>
            <a:xfrm>
              <a:off x="1332671" y="3677863"/>
              <a:ext cx="3705590" cy="38991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KEY OF KNOWLEDGE</a:t>
              </a:r>
            </a:p>
          </p:txBody>
        </p:sp>
      </p:grpSp>
    </p:spTree>
    <p:extLst>
      <p:ext uri="{BB962C8B-B14F-4D97-AF65-F5344CB8AC3E}">
        <p14:creationId xmlns:p14="http://schemas.microsoft.com/office/powerpoint/2010/main" val="4232479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C98EB023-45CC-411B-A5F0-1D0BAFDAF34D}"/>
              </a:ext>
            </a:extLst>
          </p:cNvPr>
          <p:cNvGrpSpPr/>
          <p:nvPr/>
        </p:nvGrpSpPr>
        <p:grpSpPr>
          <a:xfrm>
            <a:off x="434349" y="182027"/>
            <a:ext cx="2736852" cy="780022"/>
            <a:chOff x="7224773" y="3716431"/>
            <a:chExt cx="2736852" cy="780022"/>
          </a:xfrm>
        </p:grpSpPr>
        <p:sp>
          <p:nvSpPr>
            <p:cNvPr id="9" name="文本框 8">
              <a:extLst>
                <a:ext uri="{FF2B5EF4-FFF2-40B4-BE49-F238E27FC236}">
                  <a16:creationId xmlns:a16="http://schemas.microsoft.com/office/drawing/2014/main" xmlns="" id="{8FDAF279-B0C2-4709-9710-484AF43C2E6D}"/>
                </a:ext>
              </a:extLst>
            </p:cNvPr>
            <p:cNvSpPr txBox="1"/>
            <p:nvPr/>
          </p:nvSpPr>
          <p:spPr>
            <a:xfrm>
              <a:off x="8050753" y="3829755"/>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重点知识</a:t>
              </a:r>
            </a:p>
          </p:txBody>
        </p:sp>
        <p:sp>
          <p:nvSpPr>
            <p:cNvPr id="10" name="矩形 9">
              <a:extLst>
                <a:ext uri="{FF2B5EF4-FFF2-40B4-BE49-F238E27FC236}">
                  <a16:creationId xmlns:a16="http://schemas.microsoft.com/office/drawing/2014/main" xmlns="" id="{9B10566F-1AB7-4A87-818D-0278AA08A149}"/>
                </a:ext>
              </a:extLst>
            </p:cNvPr>
            <p:cNvSpPr/>
            <p:nvPr/>
          </p:nvSpPr>
          <p:spPr bwMode="auto">
            <a:xfrm>
              <a:off x="8073613" y="4215133"/>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KEY OF KNOWLEDGE</a:t>
              </a:r>
            </a:p>
          </p:txBody>
        </p:sp>
        <p:sp>
          <p:nvSpPr>
            <p:cNvPr id="11" name="矩形 10">
              <a:extLst>
                <a:ext uri="{FF2B5EF4-FFF2-40B4-BE49-F238E27FC236}">
                  <a16:creationId xmlns:a16="http://schemas.microsoft.com/office/drawing/2014/main" xmlns="" id="{21F06715-76DD-4108-B50E-AF9096B04AD0}"/>
                </a:ext>
              </a:extLst>
            </p:cNvPr>
            <p:cNvSpPr/>
            <p:nvPr/>
          </p:nvSpPr>
          <p:spPr bwMode="auto">
            <a:xfrm>
              <a:off x="7224773" y="3716431"/>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pPr>
              <a:r>
                <a:rPr lang="en-US" altLang="zh-CN" sz="4000" dirty="0">
                  <a:solidFill>
                    <a:srgbClr val="7ED2A9"/>
                  </a:solidFill>
                  <a:latin typeface="思源黑体 CN Bold" panose="020B0800000000000000" pitchFamily="34" charset="-122"/>
                  <a:ea typeface="思源黑体 CN Bold" panose="020B0800000000000000" pitchFamily="34" charset="-122"/>
                </a:rPr>
                <a:t>03.</a:t>
              </a:r>
            </a:p>
          </p:txBody>
        </p:sp>
      </p:grpSp>
      <p:sp>
        <p:nvSpPr>
          <p:cNvPr id="6" name="矩形 1">
            <a:extLst>
              <a:ext uri="{FF2B5EF4-FFF2-40B4-BE49-F238E27FC236}">
                <a16:creationId xmlns:a16="http://schemas.microsoft.com/office/drawing/2014/main" xmlns="" id="{BEA1AB86-881B-4810-BC14-6106BB035E34}"/>
              </a:ext>
            </a:extLst>
          </p:cNvPr>
          <p:cNvSpPr/>
          <p:nvPr/>
        </p:nvSpPr>
        <p:spPr>
          <a:xfrm rot="10800000" flipH="1">
            <a:off x="10937685" y="-1"/>
            <a:ext cx="1254313" cy="780023"/>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7" name="矩形 1">
            <a:extLst>
              <a:ext uri="{FF2B5EF4-FFF2-40B4-BE49-F238E27FC236}">
                <a16:creationId xmlns:a16="http://schemas.microsoft.com/office/drawing/2014/main" xmlns="" id="{B0694900-5280-4FC4-8BBE-3144BCE580F9}"/>
              </a:ext>
            </a:extLst>
          </p:cNvPr>
          <p:cNvSpPr/>
          <p:nvPr/>
        </p:nvSpPr>
        <p:spPr>
          <a:xfrm flipH="1">
            <a:off x="-1" y="6370645"/>
            <a:ext cx="783689" cy="487355"/>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12" name="手繪多邊形: 圖案 76">
            <a:extLst>
              <a:ext uri="{FF2B5EF4-FFF2-40B4-BE49-F238E27FC236}">
                <a16:creationId xmlns:a16="http://schemas.microsoft.com/office/drawing/2014/main" xmlns="" id="{0FAD67DC-9860-46AE-8C77-1B366B8B19DD}"/>
              </a:ext>
            </a:extLst>
          </p:cNvPr>
          <p:cNvSpPr/>
          <p:nvPr/>
        </p:nvSpPr>
        <p:spPr>
          <a:xfrm>
            <a:off x="-581643" y="3943646"/>
            <a:ext cx="14702972" cy="2342227"/>
          </a:xfrm>
          <a:custGeom>
            <a:avLst/>
            <a:gdLst>
              <a:gd name="connsiteX0" fmla="*/ 0 w 14702972"/>
              <a:gd name="connsiteY0" fmla="*/ 1480389 h 2342227"/>
              <a:gd name="connsiteX1" fmla="*/ 2322286 w 14702972"/>
              <a:gd name="connsiteY1" fmla="*/ 827246 h 2342227"/>
              <a:gd name="connsiteX2" fmla="*/ 5892800 w 14702972"/>
              <a:gd name="connsiteY2" fmla="*/ 2336732 h 2342227"/>
              <a:gd name="connsiteX3" fmla="*/ 9056915 w 14702972"/>
              <a:gd name="connsiteY3" fmla="*/ 188618 h 2342227"/>
              <a:gd name="connsiteX4" fmla="*/ 14702972 w 14702972"/>
              <a:gd name="connsiteY4" fmla="*/ 246675 h 2342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2972" h="2342227">
                <a:moveTo>
                  <a:pt x="0" y="1480389"/>
                </a:moveTo>
                <a:cubicBezTo>
                  <a:pt x="670076" y="1082455"/>
                  <a:pt x="1340153" y="684522"/>
                  <a:pt x="2322286" y="827246"/>
                </a:cubicBezTo>
                <a:cubicBezTo>
                  <a:pt x="3304419" y="969970"/>
                  <a:pt x="4770362" y="2443170"/>
                  <a:pt x="5892800" y="2336732"/>
                </a:cubicBezTo>
                <a:cubicBezTo>
                  <a:pt x="7015238" y="2230294"/>
                  <a:pt x="7588553" y="536961"/>
                  <a:pt x="9056915" y="188618"/>
                </a:cubicBezTo>
                <a:cubicBezTo>
                  <a:pt x="10525277" y="-159725"/>
                  <a:pt x="12614124" y="43475"/>
                  <a:pt x="14702972" y="246675"/>
                </a:cubicBezTo>
              </a:path>
            </a:pathLst>
          </a:custGeom>
          <a:noFill/>
          <a:ln w="12700" cap="flat" cmpd="sng" algn="ctr">
            <a:gradFill>
              <a:gsLst>
                <a:gs pos="100000">
                  <a:srgbClr val="07A67C">
                    <a:alpha val="0"/>
                  </a:srgbClr>
                </a:gs>
                <a:gs pos="0">
                  <a:srgbClr val="0669DC">
                    <a:alpha val="33000"/>
                  </a:srgbClr>
                </a:gs>
              </a:gsLst>
              <a:lin ang="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HK"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13" name="组合 12">
            <a:extLst>
              <a:ext uri="{FF2B5EF4-FFF2-40B4-BE49-F238E27FC236}">
                <a16:creationId xmlns:a16="http://schemas.microsoft.com/office/drawing/2014/main" xmlns="" id="{02F91E4A-B1A5-4346-84B6-8878BDDFA4B2}"/>
              </a:ext>
            </a:extLst>
          </p:cNvPr>
          <p:cNvGrpSpPr/>
          <p:nvPr/>
        </p:nvGrpSpPr>
        <p:grpSpPr>
          <a:xfrm>
            <a:off x="900568" y="1854046"/>
            <a:ext cx="4420380" cy="3051549"/>
            <a:chOff x="900568" y="1854046"/>
            <a:chExt cx="4420380" cy="3051549"/>
          </a:xfrm>
        </p:grpSpPr>
        <p:sp>
          <p:nvSpPr>
            <p:cNvPr id="14" name="矩形 13">
              <a:extLst>
                <a:ext uri="{FF2B5EF4-FFF2-40B4-BE49-F238E27FC236}">
                  <a16:creationId xmlns:a16="http://schemas.microsoft.com/office/drawing/2014/main" xmlns="" id="{A155D4AE-DF8D-4DEF-8C4D-40F78CDECF70}"/>
                </a:ext>
              </a:extLst>
            </p:cNvPr>
            <p:cNvSpPr/>
            <p:nvPr/>
          </p:nvSpPr>
          <p:spPr>
            <a:xfrm>
              <a:off x="935542" y="2176259"/>
              <a:ext cx="965328" cy="369332"/>
            </a:xfrm>
            <a:prstGeom prst="rect">
              <a:avLst/>
            </a:prstGeom>
          </p:spPr>
          <p:txBody>
            <a:bodyPr wrap="none">
              <a:spAutoFit/>
            </a:bodyPr>
            <a:lstStyle/>
            <a:p>
              <a:pPr lvl="0" algn="ctr"/>
              <a:r>
                <a:rPr lang="en-US" altLang="zh-CN" dirty="0">
                  <a:solidFill>
                    <a:srgbClr val="00A166"/>
                  </a:solidFill>
                  <a:latin typeface="思源黑体 CN Bold" panose="020B0800000000000000" pitchFamily="34" charset="-122"/>
                  <a:ea typeface="思源黑体 CN Bold" panose="020B0800000000000000" pitchFamily="34" charset="-122"/>
                  <a:cs typeface="阿里巴巴普惠体 R" panose="00020600040101010101" pitchFamily="18" charset="-122"/>
                </a:rPr>
                <a:t>20XX.X</a:t>
              </a:r>
              <a:endParaRPr lang="zh-CN" altLang="en-US" dirty="0">
                <a:solidFill>
                  <a:srgbClr val="00A166"/>
                </a:solidFill>
                <a:latin typeface="思源黑体 CN Bold" panose="020B0800000000000000" pitchFamily="34" charset="-122"/>
                <a:ea typeface="思源黑体 CN Bold" panose="020B0800000000000000" pitchFamily="34" charset="-122"/>
                <a:cs typeface="阿里巴巴普惠体 R" panose="00020600040101010101" pitchFamily="18" charset="-122"/>
              </a:endParaRPr>
            </a:p>
          </p:txBody>
        </p:sp>
        <p:sp>
          <p:nvSpPr>
            <p:cNvPr id="15" name="矩形 14">
              <a:extLst>
                <a:ext uri="{FF2B5EF4-FFF2-40B4-BE49-F238E27FC236}">
                  <a16:creationId xmlns:a16="http://schemas.microsoft.com/office/drawing/2014/main" xmlns="" id="{23BC5A8E-CC39-4DE4-86E0-A43B5C266DBC}"/>
                </a:ext>
              </a:extLst>
            </p:cNvPr>
            <p:cNvSpPr/>
            <p:nvPr/>
          </p:nvSpPr>
          <p:spPr>
            <a:xfrm>
              <a:off x="2013323" y="2970122"/>
              <a:ext cx="3307625" cy="894604"/>
            </a:xfrm>
            <a:prstGeom prst="rect">
              <a:avLst/>
            </a:prstGeom>
          </p:spPr>
          <p:txBody>
            <a:bodyPr wrap="square" lIns="0">
              <a:spAutoFit/>
            </a:bodyPr>
            <a:lstStyle/>
            <a:p>
              <a:pPr algn="just">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sp>
          <p:nvSpPr>
            <p:cNvPr id="16" name="矩形 15">
              <a:extLst>
                <a:ext uri="{FF2B5EF4-FFF2-40B4-BE49-F238E27FC236}">
                  <a16:creationId xmlns:a16="http://schemas.microsoft.com/office/drawing/2014/main" xmlns="" id="{7451A38C-9517-4B88-9A96-16822D44E20F}"/>
                </a:ext>
              </a:extLst>
            </p:cNvPr>
            <p:cNvSpPr/>
            <p:nvPr/>
          </p:nvSpPr>
          <p:spPr>
            <a:xfrm>
              <a:off x="2042351" y="2338352"/>
              <a:ext cx="2746906" cy="461665"/>
            </a:xfrm>
            <a:prstGeom prst="rect">
              <a:avLst/>
            </a:prstGeom>
          </p:spPr>
          <p:txBody>
            <a:bodyPr wrap="square" lIns="0">
              <a:spAutoFit/>
            </a:bodyPr>
            <a:lstStyle/>
            <a:p>
              <a:pPr lvl="0"/>
              <a:r>
                <a:rPr lang="zh-CN" altLang="en-US" sz="24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p>
          </p:txBody>
        </p:sp>
        <p:cxnSp>
          <p:nvCxnSpPr>
            <p:cNvPr id="17" name="直線接點 56">
              <a:extLst>
                <a:ext uri="{FF2B5EF4-FFF2-40B4-BE49-F238E27FC236}">
                  <a16:creationId xmlns:a16="http://schemas.microsoft.com/office/drawing/2014/main" xmlns="" id="{13A2AB5F-C5CB-450D-A5CD-AE151594D4A0}"/>
                </a:ext>
              </a:extLst>
            </p:cNvPr>
            <p:cNvCxnSpPr>
              <a:cxnSpLocks/>
            </p:cNvCxnSpPr>
            <p:nvPr/>
          </p:nvCxnSpPr>
          <p:spPr>
            <a:xfrm>
              <a:off x="1405253" y="2717566"/>
              <a:ext cx="0" cy="2188029"/>
            </a:xfrm>
            <a:prstGeom prst="line">
              <a:avLst/>
            </a:prstGeom>
            <a:noFill/>
            <a:ln w="6350" cap="flat" cmpd="sng" algn="ctr">
              <a:gradFill>
                <a:gsLst>
                  <a:gs pos="0">
                    <a:srgbClr val="0669DC"/>
                  </a:gs>
                  <a:gs pos="100000">
                    <a:srgbClr val="07AA76">
                      <a:alpha val="0"/>
                    </a:srgbClr>
                  </a:gs>
                </a:gsLst>
                <a:lin ang="5400000" scaled="0"/>
              </a:gradFill>
              <a:prstDash val="solid"/>
              <a:miter lim="800000"/>
            </a:ln>
            <a:effectLst/>
          </p:spPr>
        </p:cxnSp>
        <p:sp>
          <p:nvSpPr>
            <p:cNvPr id="18" name="弧形 17">
              <a:extLst>
                <a:ext uri="{FF2B5EF4-FFF2-40B4-BE49-F238E27FC236}">
                  <a16:creationId xmlns:a16="http://schemas.microsoft.com/office/drawing/2014/main" xmlns="" id="{22A54578-14BF-4E6C-B498-0FE081F74E00}"/>
                </a:ext>
              </a:extLst>
            </p:cNvPr>
            <p:cNvSpPr/>
            <p:nvPr/>
          </p:nvSpPr>
          <p:spPr>
            <a:xfrm rot="5242515">
              <a:off x="900568" y="1854046"/>
              <a:ext cx="1009371" cy="1009371"/>
            </a:xfrm>
            <a:prstGeom prst="arc">
              <a:avLst>
                <a:gd name="adj1" fmla="val 1178195"/>
                <a:gd name="adj2" fmla="val 20606607"/>
              </a:avLst>
            </a:prstGeom>
            <a:noFill/>
            <a:ln w="12700" cap="flat" cmpd="sng" algn="ctr">
              <a:solidFill>
                <a:srgbClr val="00A166"/>
              </a:solidFill>
              <a:prstDash val="solid"/>
              <a:miter lim="800000"/>
              <a:headEnd type="oval"/>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HK"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cxnSp>
          <p:nvCxnSpPr>
            <p:cNvPr id="19" name="直線接點 60">
              <a:extLst>
                <a:ext uri="{FF2B5EF4-FFF2-40B4-BE49-F238E27FC236}">
                  <a16:creationId xmlns:a16="http://schemas.microsoft.com/office/drawing/2014/main" xmlns="" id="{F8ACD112-A141-4991-BA02-A04D95D8F21A}"/>
                </a:ext>
              </a:extLst>
            </p:cNvPr>
            <p:cNvCxnSpPr/>
            <p:nvPr/>
          </p:nvCxnSpPr>
          <p:spPr>
            <a:xfrm>
              <a:off x="2042198" y="2898106"/>
              <a:ext cx="1554559" cy="0"/>
            </a:xfrm>
            <a:prstGeom prst="line">
              <a:avLst/>
            </a:prstGeom>
            <a:noFill/>
            <a:ln w="38100" cap="flat" cmpd="sng" algn="ctr">
              <a:gradFill>
                <a:gsLst>
                  <a:gs pos="0">
                    <a:srgbClr val="7ED2A9"/>
                  </a:gs>
                  <a:gs pos="100000">
                    <a:srgbClr val="07AA76">
                      <a:alpha val="0"/>
                    </a:srgbClr>
                  </a:gs>
                </a:gsLst>
                <a:lin ang="0" scaled="0"/>
              </a:gradFill>
              <a:prstDash val="solid"/>
              <a:miter lim="800000"/>
            </a:ln>
            <a:effectLst/>
          </p:spPr>
        </p:cxnSp>
      </p:grpSp>
      <p:grpSp>
        <p:nvGrpSpPr>
          <p:cNvPr id="20" name="组合 19">
            <a:extLst>
              <a:ext uri="{FF2B5EF4-FFF2-40B4-BE49-F238E27FC236}">
                <a16:creationId xmlns:a16="http://schemas.microsoft.com/office/drawing/2014/main" xmlns="" id="{7072C1F3-9C7C-4BC7-B699-FEDCB9084AB6}"/>
              </a:ext>
            </a:extLst>
          </p:cNvPr>
          <p:cNvGrpSpPr/>
          <p:nvPr/>
        </p:nvGrpSpPr>
        <p:grpSpPr>
          <a:xfrm>
            <a:off x="4390205" y="3839382"/>
            <a:ext cx="4105341" cy="2618568"/>
            <a:chOff x="4390205" y="3839382"/>
            <a:chExt cx="4105341" cy="2618568"/>
          </a:xfrm>
        </p:grpSpPr>
        <p:sp>
          <p:nvSpPr>
            <p:cNvPr id="21" name="矩形 20">
              <a:extLst>
                <a:ext uri="{FF2B5EF4-FFF2-40B4-BE49-F238E27FC236}">
                  <a16:creationId xmlns:a16="http://schemas.microsoft.com/office/drawing/2014/main" xmlns="" id="{504F6455-3031-47DC-9F81-DA8FC9156784}"/>
                </a:ext>
              </a:extLst>
            </p:cNvPr>
            <p:cNvSpPr/>
            <p:nvPr/>
          </p:nvSpPr>
          <p:spPr>
            <a:xfrm>
              <a:off x="4425180" y="4159401"/>
              <a:ext cx="965328" cy="369332"/>
            </a:xfrm>
            <a:prstGeom prst="rect">
              <a:avLst/>
            </a:prstGeom>
          </p:spPr>
          <p:txBody>
            <a:bodyPr wrap="none">
              <a:spAutoFit/>
            </a:bodyPr>
            <a:lstStyle/>
            <a:p>
              <a:pPr lvl="0" algn="ctr"/>
              <a:r>
                <a:rPr lang="en-US" altLang="zh-CN" dirty="0">
                  <a:solidFill>
                    <a:schemeClr val="tx1">
                      <a:lumMod val="65000"/>
                      <a:lumOff val="35000"/>
                    </a:schemeClr>
                  </a:solidFill>
                  <a:latin typeface="思源黑体 CN Bold" panose="020B0800000000000000" pitchFamily="34" charset="-122"/>
                  <a:ea typeface="思源黑体 CN Bold" panose="020B0800000000000000" pitchFamily="34" charset="-122"/>
                  <a:cs typeface="阿里巴巴普惠体 R" panose="00020600040101010101" pitchFamily="18" charset="-122"/>
                </a:rPr>
                <a:t>20XX.X</a:t>
              </a:r>
              <a:endParaRPr lang="zh-CN" altLang="en-US" dirty="0">
                <a:solidFill>
                  <a:schemeClr val="tx1">
                    <a:lumMod val="65000"/>
                    <a:lumOff val="35000"/>
                  </a:schemeClr>
                </a:solidFill>
                <a:latin typeface="思源黑体 CN Bold" panose="020B0800000000000000" pitchFamily="34" charset="-122"/>
                <a:ea typeface="思源黑体 CN Bold" panose="020B0800000000000000" pitchFamily="34" charset="-122"/>
                <a:cs typeface="阿里巴巴普惠体 R" panose="00020600040101010101" pitchFamily="18" charset="-122"/>
              </a:endParaRPr>
            </a:p>
          </p:txBody>
        </p:sp>
        <p:sp>
          <p:nvSpPr>
            <p:cNvPr id="22" name="矩形 21">
              <a:extLst>
                <a:ext uri="{FF2B5EF4-FFF2-40B4-BE49-F238E27FC236}">
                  <a16:creationId xmlns:a16="http://schemas.microsoft.com/office/drawing/2014/main" xmlns="" id="{860F4938-47AE-4805-BA01-D1CBC8EE760E}"/>
                </a:ext>
              </a:extLst>
            </p:cNvPr>
            <p:cNvSpPr/>
            <p:nvPr/>
          </p:nvSpPr>
          <p:spPr>
            <a:xfrm>
              <a:off x="5502961" y="4747172"/>
              <a:ext cx="2871882" cy="894604"/>
            </a:xfrm>
            <a:prstGeom prst="rect">
              <a:avLst/>
            </a:prstGeom>
          </p:spPr>
          <p:txBody>
            <a:bodyPr wrap="square" lIns="0">
              <a:spAutoFit/>
            </a:bodyPr>
            <a:lstStyle/>
            <a:p>
              <a:pPr algn="just">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sp>
          <p:nvSpPr>
            <p:cNvPr id="23" name="矩形 22">
              <a:extLst>
                <a:ext uri="{FF2B5EF4-FFF2-40B4-BE49-F238E27FC236}">
                  <a16:creationId xmlns:a16="http://schemas.microsoft.com/office/drawing/2014/main" xmlns="" id="{842BC9C5-5240-42DE-AFC5-87607573F792}"/>
                </a:ext>
              </a:extLst>
            </p:cNvPr>
            <p:cNvSpPr/>
            <p:nvPr/>
          </p:nvSpPr>
          <p:spPr>
            <a:xfrm>
              <a:off x="5487968" y="4120142"/>
              <a:ext cx="3007578" cy="461665"/>
            </a:xfrm>
            <a:prstGeom prst="rect">
              <a:avLst/>
            </a:prstGeom>
          </p:spPr>
          <p:txBody>
            <a:bodyPr wrap="square" lIns="0">
              <a:spAutoFit/>
            </a:bodyPr>
            <a:lstStyle/>
            <a:p>
              <a:pPr lvl="0"/>
              <a:r>
                <a:rPr lang="zh-CN" altLang="en-US" sz="24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cxnSp>
          <p:nvCxnSpPr>
            <p:cNvPr id="24" name="直線接點 64">
              <a:extLst>
                <a:ext uri="{FF2B5EF4-FFF2-40B4-BE49-F238E27FC236}">
                  <a16:creationId xmlns:a16="http://schemas.microsoft.com/office/drawing/2014/main" xmlns="" id="{77675AFA-B139-495B-AD72-7295E69EE112}"/>
                </a:ext>
              </a:extLst>
            </p:cNvPr>
            <p:cNvCxnSpPr>
              <a:cxnSpLocks/>
            </p:cNvCxnSpPr>
            <p:nvPr/>
          </p:nvCxnSpPr>
          <p:spPr>
            <a:xfrm>
              <a:off x="4894890" y="4692202"/>
              <a:ext cx="0" cy="1765748"/>
            </a:xfrm>
            <a:prstGeom prst="line">
              <a:avLst/>
            </a:prstGeom>
            <a:noFill/>
            <a:ln w="6350" cap="flat" cmpd="sng" algn="ctr">
              <a:gradFill>
                <a:gsLst>
                  <a:gs pos="0">
                    <a:srgbClr val="0669DC"/>
                  </a:gs>
                  <a:gs pos="100000">
                    <a:srgbClr val="07AA76">
                      <a:alpha val="0"/>
                    </a:srgbClr>
                  </a:gs>
                </a:gsLst>
                <a:lin ang="5400000" scaled="0"/>
              </a:gradFill>
              <a:prstDash val="solid"/>
              <a:miter lim="800000"/>
            </a:ln>
            <a:effectLst/>
          </p:spPr>
        </p:cxnSp>
        <p:sp>
          <p:nvSpPr>
            <p:cNvPr id="25" name="弧形 24">
              <a:extLst>
                <a:ext uri="{FF2B5EF4-FFF2-40B4-BE49-F238E27FC236}">
                  <a16:creationId xmlns:a16="http://schemas.microsoft.com/office/drawing/2014/main" xmlns="" id="{74D6B155-3231-4FC3-AEA3-CBA7C6CF299A}"/>
                </a:ext>
              </a:extLst>
            </p:cNvPr>
            <p:cNvSpPr/>
            <p:nvPr/>
          </p:nvSpPr>
          <p:spPr>
            <a:xfrm rot="5242515">
              <a:off x="4390205" y="3839382"/>
              <a:ext cx="1009371" cy="1009371"/>
            </a:xfrm>
            <a:prstGeom prst="arc">
              <a:avLst>
                <a:gd name="adj1" fmla="val 1178195"/>
                <a:gd name="adj2" fmla="val 20606607"/>
              </a:avLst>
            </a:prstGeom>
            <a:noFill/>
            <a:ln w="12700" cap="flat" cmpd="sng" algn="ctr">
              <a:solidFill>
                <a:srgbClr val="00A166"/>
              </a:solidFill>
              <a:prstDash val="solid"/>
              <a:miter lim="800000"/>
              <a:headEnd type="oval"/>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HK"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cxnSp>
          <p:nvCxnSpPr>
            <p:cNvPr id="26" name="直線接點 66">
              <a:extLst>
                <a:ext uri="{FF2B5EF4-FFF2-40B4-BE49-F238E27FC236}">
                  <a16:creationId xmlns:a16="http://schemas.microsoft.com/office/drawing/2014/main" xmlns="" id="{BC6F3962-0B71-455B-A0EA-B57058646830}"/>
                </a:ext>
              </a:extLst>
            </p:cNvPr>
            <p:cNvCxnSpPr/>
            <p:nvPr/>
          </p:nvCxnSpPr>
          <p:spPr>
            <a:xfrm>
              <a:off x="5531835" y="4656819"/>
              <a:ext cx="1554559" cy="0"/>
            </a:xfrm>
            <a:prstGeom prst="line">
              <a:avLst/>
            </a:prstGeom>
            <a:noFill/>
            <a:ln w="38100" cap="flat" cmpd="sng" algn="ctr">
              <a:gradFill>
                <a:gsLst>
                  <a:gs pos="0">
                    <a:srgbClr val="7ED2A9"/>
                  </a:gs>
                  <a:gs pos="100000">
                    <a:srgbClr val="07AA76">
                      <a:alpha val="0"/>
                    </a:srgbClr>
                  </a:gs>
                </a:gsLst>
                <a:lin ang="0" scaled="0"/>
              </a:gradFill>
              <a:prstDash val="solid"/>
              <a:miter lim="800000"/>
            </a:ln>
            <a:effectLst/>
          </p:spPr>
        </p:cxnSp>
      </p:grpSp>
      <p:grpSp>
        <p:nvGrpSpPr>
          <p:cNvPr id="27" name="组合 26">
            <a:extLst>
              <a:ext uri="{FF2B5EF4-FFF2-40B4-BE49-F238E27FC236}">
                <a16:creationId xmlns:a16="http://schemas.microsoft.com/office/drawing/2014/main" xmlns="" id="{165D84AC-B418-4C33-916A-9FD935392FDD}"/>
              </a:ext>
            </a:extLst>
          </p:cNvPr>
          <p:cNvGrpSpPr/>
          <p:nvPr/>
        </p:nvGrpSpPr>
        <p:grpSpPr>
          <a:xfrm>
            <a:off x="7423107" y="1484506"/>
            <a:ext cx="4120333" cy="3196945"/>
            <a:chOff x="7423107" y="1484506"/>
            <a:chExt cx="4120333" cy="3196945"/>
          </a:xfrm>
        </p:grpSpPr>
        <p:sp>
          <p:nvSpPr>
            <p:cNvPr id="28" name="矩形 27">
              <a:extLst>
                <a:ext uri="{FF2B5EF4-FFF2-40B4-BE49-F238E27FC236}">
                  <a16:creationId xmlns:a16="http://schemas.microsoft.com/office/drawing/2014/main" xmlns="" id="{B56015D8-E36F-4242-8AE5-E1BF85C536C4}"/>
                </a:ext>
              </a:extLst>
            </p:cNvPr>
            <p:cNvSpPr/>
            <p:nvPr/>
          </p:nvSpPr>
          <p:spPr>
            <a:xfrm>
              <a:off x="7458084" y="1766643"/>
              <a:ext cx="965328" cy="369332"/>
            </a:xfrm>
            <a:prstGeom prst="rect">
              <a:avLst/>
            </a:prstGeom>
          </p:spPr>
          <p:txBody>
            <a:bodyPr wrap="none">
              <a:spAutoFit/>
            </a:bodyPr>
            <a:lstStyle/>
            <a:p>
              <a:pPr algn="ctr"/>
              <a:r>
                <a:rPr lang="en-US" altLang="zh-CN" dirty="0">
                  <a:solidFill>
                    <a:srgbClr val="00A166"/>
                  </a:solidFill>
                  <a:latin typeface="思源黑体 CN Bold" panose="020B0800000000000000" pitchFamily="34" charset="-122"/>
                  <a:ea typeface="思源黑体 CN Bold" panose="020B0800000000000000" pitchFamily="34" charset="-122"/>
                  <a:cs typeface="阿里巴巴普惠体 R" panose="00020600040101010101" pitchFamily="18" charset="-122"/>
                </a:rPr>
                <a:t>20XX.X</a:t>
              </a:r>
              <a:endParaRPr lang="zh-CN" altLang="en-US" dirty="0">
                <a:solidFill>
                  <a:srgbClr val="00A166"/>
                </a:solidFill>
                <a:latin typeface="思源黑体 CN Bold" panose="020B0800000000000000" pitchFamily="34" charset="-122"/>
                <a:ea typeface="思源黑体 CN Bold" panose="020B0800000000000000" pitchFamily="34" charset="-122"/>
                <a:cs typeface="阿里巴巴普惠体 R" panose="00020600040101010101" pitchFamily="18" charset="-122"/>
              </a:endParaRPr>
            </a:p>
          </p:txBody>
        </p:sp>
        <p:sp>
          <p:nvSpPr>
            <p:cNvPr id="29" name="矩形 28">
              <a:extLst>
                <a:ext uri="{FF2B5EF4-FFF2-40B4-BE49-F238E27FC236}">
                  <a16:creationId xmlns:a16="http://schemas.microsoft.com/office/drawing/2014/main" xmlns="" id="{24360734-F49A-4039-8333-F46A94B46BBD}"/>
                </a:ext>
              </a:extLst>
            </p:cNvPr>
            <p:cNvSpPr/>
            <p:nvPr/>
          </p:nvSpPr>
          <p:spPr>
            <a:xfrm>
              <a:off x="8535863" y="2392296"/>
              <a:ext cx="2871882" cy="894604"/>
            </a:xfrm>
            <a:prstGeom prst="rect">
              <a:avLst/>
            </a:prstGeom>
          </p:spPr>
          <p:txBody>
            <a:bodyPr wrap="square" lIns="0">
              <a:spAutoFit/>
            </a:bodyPr>
            <a:lstStyle/>
            <a:p>
              <a:pPr algn="just">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sp>
          <p:nvSpPr>
            <p:cNvPr id="30" name="矩形 29">
              <a:extLst>
                <a:ext uri="{FF2B5EF4-FFF2-40B4-BE49-F238E27FC236}">
                  <a16:creationId xmlns:a16="http://schemas.microsoft.com/office/drawing/2014/main" xmlns="" id="{F16BD9B3-72BB-44F6-9465-682063B0D996}"/>
                </a:ext>
              </a:extLst>
            </p:cNvPr>
            <p:cNvSpPr/>
            <p:nvPr/>
          </p:nvSpPr>
          <p:spPr>
            <a:xfrm>
              <a:off x="8535862" y="1784146"/>
              <a:ext cx="3007578" cy="461665"/>
            </a:xfrm>
            <a:prstGeom prst="rect">
              <a:avLst/>
            </a:prstGeom>
          </p:spPr>
          <p:txBody>
            <a:bodyPr wrap="square" lIns="0">
              <a:spAutoFit/>
            </a:bodyPr>
            <a:lstStyle/>
            <a:p>
              <a:pPr lvl="0"/>
              <a:r>
                <a:rPr lang="zh-CN" altLang="en-US" sz="24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p>
          </p:txBody>
        </p:sp>
        <p:cxnSp>
          <p:nvCxnSpPr>
            <p:cNvPr id="31" name="直線接點 70">
              <a:extLst>
                <a:ext uri="{FF2B5EF4-FFF2-40B4-BE49-F238E27FC236}">
                  <a16:creationId xmlns:a16="http://schemas.microsoft.com/office/drawing/2014/main" xmlns="" id="{B6311F36-3069-47A2-8DE3-64396D882137}"/>
                </a:ext>
              </a:extLst>
            </p:cNvPr>
            <p:cNvCxnSpPr>
              <a:cxnSpLocks/>
            </p:cNvCxnSpPr>
            <p:nvPr/>
          </p:nvCxnSpPr>
          <p:spPr>
            <a:xfrm>
              <a:off x="7927792" y="2330265"/>
              <a:ext cx="0" cy="2351186"/>
            </a:xfrm>
            <a:prstGeom prst="line">
              <a:avLst/>
            </a:prstGeom>
            <a:noFill/>
            <a:ln w="6350" cap="flat" cmpd="sng" algn="ctr">
              <a:gradFill>
                <a:gsLst>
                  <a:gs pos="0">
                    <a:srgbClr val="0669DC"/>
                  </a:gs>
                  <a:gs pos="100000">
                    <a:srgbClr val="07AA76">
                      <a:alpha val="0"/>
                    </a:srgbClr>
                  </a:gs>
                </a:gsLst>
                <a:lin ang="5400000" scaled="0"/>
              </a:gradFill>
              <a:prstDash val="solid"/>
              <a:miter lim="800000"/>
            </a:ln>
            <a:effectLst/>
          </p:spPr>
        </p:cxnSp>
        <p:sp>
          <p:nvSpPr>
            <p:cNvPr id="32" name="弧形 31">
              <a:extLst>
                <a:ext uri="{FF2B5EF4-FFF2-40B4-BE49-F238E27FC236}">
                  <a16:creationId xmlns:a16="http://schemas.microsoft.com/office/drawing/2014/main" xmlns="" id="{13372BE1-FEF5-4243-8FF2-FF152E71C78F}"/>
                </a:ext>
              </a:extLst>
            </p:cNvPr>
            <p:cNvSpPr/>
            <p:nvPr/>
          </p:nvSpPr>
          <p:spPr>
            <a:xfrm rot="5242515">
              <a:off x="7423107" y="1484506"/>
              <a:ext cx="1009371" cy="1009371"/>
            </a:xfrm>
            <a:prstGeom prst="arc">
              <a:avLst>
                <a:gd name="adj1" fmla="val 1178195"/>
                <a:gd name="adj2" fmla="val 20606607"/>
              </a:avLst>
            </a:prstGeom>
            <a:noFill/>
            <a:ln w="12700" cap="flat" cmpd="sng" algn="ctr">
              <a:solidFill>
                <a:srgbClr val="00A166"/>
              </a:solidFill>
              <a:prstDash val="solid"/>
              <a:miter lim="800000"/>
              <a:headEnd type="oval"/>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HK"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cxnSp>
          <p:nvCxnSpPr>
            <p:cNvPr id="33" name="直線接點 72">
              <a:extLst>
                <a:ext uri="{FF2B5EF4-FFF2-40B4-BE49-F238E27FC236}">
                  <a16:creationId xmlns:a16="http://schemas.microsoft.com/office/drawing/2014/main" xmlns="" id="{82782CAA-1B90-4947-BB5D-BA7B0D1F5ED5}"/>
                </a:ext>
              </a:extLst>
            </p:cNvPr>
            <p:cNvCxnSpPr/>
            <p:nvPr/>
          </p:nvCxnSpPr>
          <p:spPr>
            <a:xfrm>
              <a:off x="8564737" y="2301943"/>
              <a:ext cx="1554559" cy="0"/>
            </a:xfrm>
            <a:prstGeom prst="line">
              <a:avLst/>
            </a:prstGeom>
            <a:noFill/>
            <a:ln w="38100" cap="flat" cmpd="sng" algn="ctr">
              <a:gradFill>
                <a:gsLst>
                  <a:gs pos="0">
                    <a:srgbClr val="7ED2A9"/>
                  </a:gs>
                  <a:gs pos="100000">
                    <a:srgbClr val="07AA76">
                      <a:alpha val="0"/>
                    </a:srgbClr>
                  </a:gs>
                </a:gsLst>
                <a:lin ang="0" scaled="0"/>
              </a:gradFill>
              <a:prstDash val="solid"/>
              <a:miter lim="800000"/>
            </a:ln>
            <a:effectLst/>
          </p:spPr>
        </p:cxnSp>
      </p:grpSp>
    </p:spTree>
    <p:extLst>
      <p:ext uri="{BB962C8B-B14F-4D97-AF65-F5344CB8AC3E}">
        <p14:creationId xmlns:p14="http://schemas.microsoft.com/office/powerpoint/2010/main" val="2431900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anim calcmode="lin" valueType="num">
                                      <p:cBhvr>
                                        <p:cTn id="26" dur="500" fill="hold"/>
                                        <p:tgtEl>
                                          <p:spTgt spid="27"/>
                                        </p:tgtEl>
                                        <p:attrNameLst>
                                          <p:attrName>ppt_x</p:attrName>
                                        </p:attrNameLst>
                                      </p:cBhvr>
                                      <p:tavLst>
                                        <p:tav tm="0">
                                          <p:val>
                                            <p:strVal val="#ppt_x"/>
                                          </p:val>
                                        </p:tav>
                                        <p:tav tm="100000">
                                          <p:val>
                                            <p:strVal val="#ppt_x"/>
                                          </p:val>
                                        </p:tav>
                                      </p:tavLst>
                                    </p:anim>
                                    <p:anim calcmode="lin" valueType="num">
                                      <p:cBhvr>
                                        <p:cTn id="27"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C98EB023-45CC-411B-A5F0-1D0BAFDAF34D}"/>
              </a:ext>
            </a:extLst>
          </p:cNvPr>
          <p:cNvGrpSpPr/>
          <p:nvPr/>
        </p:nvGrpSpPr>
        <p:grpSpPr>
          <a:xfrm>
            <a:off x="434349" y="182027"/>
            <a:ext cx="2736852" cy="780022"/>
            <a:chOff x="7224773" y="3716431"/>
            <a:chExt cx="2736852" cy="780022"/>
          </a:xfrm>
        </p:grpSpPr>
        <p:sp>
          <p:nvSpPr>
            <p:cNvPr id="9" name="文本框 8">
              <a:extLst>
                <a:ext uri="{FF2B5EF4-FFF2-40B4-BE49-F238E27FC236}">
                  <a16:creationId xmlns:a16="http://schemas.microsoft.com/office/drawing/2014/main" xmlns="" id="{8FDAF279-B0C2-4709-9710-484AF43C2E6D}"/>
                </a:ext>
              </a:extLst>
            </p:cNvPr>
            <p:cNvSpPr txBox="1"/>
            <p:nvPr/>
          </p:nvSpPr>
          <p:spPr>
            <a:xfrm>
              <a:off x="8050753" y="3829755"/>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重点知识</a:t>
              </a:r>
            </a:p>
          </p:txBody>
        </p:sp>
        <p:sp>
          <p:nvSpPr>
            <p:cNvPr id="10" name="矩形 9">
              <a:extLst>
                <a:ext uri="{FF2B5EF4-FFF2-40B4-BE49-F238E27FC236}">
                  <a16:creationId xmlns:a16="http://schemas.microsoft.com/office/drawing/2014/main" xmlns="" id="{9B10566F-1AB7-4A87-818D-0278AA08A149}"/>
                </a:ext>
              </a:extLst>
            </p:cNvPr>
            <p:cNvSpPr/>
            <p:nvPr/>
          </p:nvSpPr>
          <p:spPr bwMode="auto">
            <a:xfrm>
              <a:off x="8073613" y="4215133"/>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KEY OF KNOWLEDGE</a:t>
              </a:r>
            </a:p>
          </p:txBody>
        </p:sp>
        <p:sp>
          <p:nvSpPr>
            <p:cNvPr id="11" name="矩形 10">
              <a:extLst>
                <a:ext uri="{FF2B5EF4-FFF2-40B4-BE49-F238E27FC236}">
                  <a16:creationId xmlns:a16="http://schemas.microsoft.com/office/drawing/2014/main" xmlns="" id="{21F06715-76DD-4108-B50E-AF9096B04AD0}"/>
                </a:ext>
              </a:extLst>
            </p:cNvPr>
            <p:cNvSpPr/>
            <p:nvPr/>
          </p:nvSpPr>
          <p:spPr bwMode="auto">
            <a:xfrm>
              <a:off x="7224773" y="3716431"/>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pPr>
              <a:r>
                <a:rPr lang="en-US" altLang="zh-CN" sz="4000" dirty="0">
                  <a:solidFill>
                    <a:srgbClr val="7ED2A9"/>
                  </a:solidFill>
                  <a:latin typeface="思源黑体 CN Bold" panose="020B0800000000000000" pitchFamily="34" charset="-122"/>
                  <a:ea typeface="思源黑体 CN Bold" panose="020B0800000000000000" pitchFamily="34" charset="-122"/>
                </a:rPr>
                <a:t>03.</a:t>
              </a:r>
            </a:p>
          </p:txBody>
        </p:sp>
      </p:grpSp>
      <p:sp>
        <p:nvSpPr>
          <p:cNvPr id="6" name="矩形 1">
            <a:extLst>
              <a:ext uri="{FF2B5EF4-FFF2-40B4-BE49-F238E27FC236}">
                <a16:creationId xmlns:a16="http://schemas.microsoft.com/office/drawing/2014/main" xmlns="" id="{BEA1AB86-881B-4810-BC14-6106BB035E34}"/>
              </a:ext>
            </a:extLst>
          </p:cNvPr>
          <p:cNvSpPr/>
          <p:nvPr/>
        </p:nvSpPr>
        <p:spPr>
          <a:xfrm rot="10800000" flipH="1">
            <a:off x="10937685" y="-1"/>
            <a:ext cx="1254313" cy="780023"/>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7" name="矩形 1">
            <a:extLst>
              <a:ext uri="{FF2B5EF4-FFF2-40B4-BE49-F238E27FC236}">
                <a16:creationId xmlns:a16="http://schemas.microsoft.com/office/drawing/2014/main" xmlns="" id="{B0694900-5280-4FC4-8BBE-3144BCE580F9}"/>
              </a:ext>
            </a:extLst>
          </p:cNvPr>
          <p:cNvSpPr/>
          <p:nvPr/>
        </p:nvSpPr>
        <p:spPr>
          <a:xfrm flipH="1">
            <a:off x="-1" y="6370645"/>
            <a:ext cx="783689" cy="487355"/>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nvGrpSpPr>
          <p:cNvPr id="12" name="组合 11">
            <a:extLst>
              <a:ext uri="{FF2B5EF4-FFF2-40B4-BE49-F238E27FC236}">
                <a16:creationId xmlns:a16="http://schemas.microsoft.com/office/drawing/2014/main" xmlns="" id="{8D2264E8-60E2-42B0-806C-3E4E8E95E83B}"/>
              </a:ext>
            </a:extLst>
          </p:cNvPr>
          <p:cNvGrpSpPr/>
          <p:nvPr/>
        </p:nvGrpSpPr>
        <p:grpSpPr>
          <a:xfrm>
            <a:off x="3487868" y="1708421"/>
            <a:ext cx="2910447" cy="2568276"/>
            <a:chOff x="3194898" y="1555632"/>
            <a:chExt cx="3234201" cy="2853967"/>
          </a:xfrm>
        </p:grpSpPr>
        <p:sp>
          <p:nvSpPr>
            <p:cNvPr id="13" name="任意多边形: 形状 12">
              <a:extLst>
                <a:ext uri="{FF2B5EF4-FFF2-40B4-BE49-F238E27FC236}">
                  <a16:creationId xmlns:a16="http://schemas.microsoft.com/office/drawing/2014/main" xmlns="" id="{FF25782C-3314-4FF3-BDDE-508F3CDC3D81}"/>
                </a:ext>
              </a:extLst>
            </p:cNvPr>
            <p:cNvSpPr/>
            <p:nvPr/>
          </p:nvSpPr>
          <p:spPr bwMode="auto">
            <a:xfrm>
              <a:off x="3194898" y="2967315"/>
              <a:ext cx="3234201" cy="1442284"/>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tx1">
                <a:lumMod val="50000"/>
                <a:lumOff val="50000"/>
              </a:scheme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nvGrpSpPr>
            <p:cNvPr id="14" name="组合 13">
              <a:extLst>
                <a:ext uri="{FF2B5EF4-FFF2-40B4-BE49-F238E27FC236}">
                  <a16:creationId xmlns:a16="http://schemas.microsoft.com/office/drawing/2014/main" xmlns="" id="{FECD6BDE-3F88-4899-BD7C-7C60C4064576}"/>
                </a:ext>
              </a:extLst>
            </p:cNvPr>
            <p:cNvGrpSpPr/>
            <p:nvPr/>
          </p:nvGrpSpPr>
          <p:grpSpPr>
            <a:xfrm>
              <a:off x="4518651" y="3411981"/>
              <a:ext cx="586694" cy="552950"/>
              <a:chOff x="6130925" y="742950"/>
              <a:chExt cx="855663" cy="806451"/>
            </a:xfrm>
            <a:solidFill>
              <a:srgbClr val="FFFFFF"/>
            </a:solidFill>
          </p:grpSpPr>
          <p:sp>
            <p:nvSpPr>
              <p:cNvPr id="17" name="任意多边形: 形状 16">
                <a:extLst>
                  <a:ext uri="{FF2B5EF4-FFF2-40B4-BE49-F238E27FC236}">
                    <a16:creationId xmlns:a16="http://schemas.microsoft.com/office/drawing/2014/main" xmlns="" id="{AD8B0059-72C5-46EA-A3B8-63F07EBF888C}"/>
                  </a:ext>
                </a:extLst>
              </p:cNvPr>
              <p:cNvSpPr/>
              <p:nvPr/>
            </p:nvSpPr>
            <p:spPr bwMode="auto">
              <a:xfrm>
                <a:off x="6130925" y="1214438"/>
                <a:ext cx="855663" cy="334963"/>
              </a:xfrm>
              <a:custGeom>
                <a:avLst/>
                <a:gdLst>
                  <a:gd name="T0" fmla="*/ 518 w 539"/>
                  <a:gd name="T1" fmla="*/ 58 h 211"/>
                  <a:gd name="T2" fmla="*/ 336 w 539"/>
                  <a:gd name="T3" fmla="*/ 0 h 211"/>
                  <a:gd name="T4" fmla="*/ 300 w 539"/>
                  <a:gd name="T5" fmla="*/ 161 h 211"/>
                  <a:gd name="T6" fmla="*/ 278 w 539"/>
                  <a:gd name="T7" fmla="*/ 34 h 211"/>
                  <a:gd name="T8" fmla="*/ 288 w 539"/>
                  <a:gd name="T9" fmla="*/ 24 h 211"/>
                  <a:gd name="T10" fmla="*/ 305 w 539"/>
                  <a:gd name="T11" fmla="*/ 5 h 211"/>
                  <a:gd name="T12" fmla="*/ 235 w 539"/>
                  <a:gd name="T13" fmla="*/ 5 h 211"/>
                  <a:gd name="T14" fmla="*/ 252 w 539"/>
                  <a:gd name="T15" fmla="*/ 24 h 211"/>
                  <a:gd name="T16" fmla="*/ 261 w 539"/>
                  <a:gd name="T17" fmla="*/ 34 h 211"/>
                  <a:gd name="T18" fmla="*/ 240 w 539"/>
                  <a:gd name="T19" fmla="*/ 161 h 211"/>
                  <a:gd name="T20" fmla="*/ 204 w 539"/>
                  <a:gd name="T21" fmla="*/ 0 h 211"/>
                  <a:gd name="T22" fmla="*/ 20 w 539"/>
                  <a:gd name="T23" fmla="*/ 58 h 211"/>
                  <a:gd name="T24" fmla="*/ 0 w 539"/>
                  <a:gd name="T25" fmla="*/ 211 h 211"/>
                  <a:gd name="T26" fmla="*/ 539 w 539"/>
                  <a:gd name="T27" fmla="*/ 211 h 211"/>
                  <a:gd name="T28" fmla="*/ 518 w 539"/>
                  <a:gd name="T29" fmla="*/ 58 h 211"/>
                  <a:gd name="T30" fmla="*/ 460 w 539"/>
                  <a:gd name="T31" fmla="*/ 156 h 211"/>
                  <a:gd name="T32" fmla="*/ 367 w 539"/>
                  <a:gd name="T33" fmla="*/ 156 h 211"/>
                  <a:gd name="T34" fmla="*/ 367 w 539"/>
                  <a:gd name="T35" fmla="*/ 130 h 211"/>
                  <a:gd name="T36" fmla="*/ 412 w 539"/>
                  <a:gd name="T37" fmla="*/ 122 h 211"/>
                  <a:gd name="T38" fmla="*/ 460 w 539"/>
                  <a:gd name="T39" fmla="*/ 130 h 211"/>
                  <a:gd name="T40" fmla="*/ 460 w 539"/>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9" h="211">
                    <a:moveTo>
                      <a:pt x="518" y="58"/>
                    </a:moveTo>
                    <a:lnTo>
                      <a:pt x="336" y="0"/>
                    </a:lnTo>
                    <a:lnTo>
                      <a:pt x="300" y="161"/>
                    </a:lnTo>
                    <a:lnTo>
                      <a:pt x="278" y="34"/>
                    </a:lnTo>
                    <a:lnTo>
                      <a:pt x="288" y="24"/>
                    </a:lnTo>
                    <a:lnTo>
                      <a:pt x="305" y="5"/>
                    </a:lnTo>
                    <a:lnTo>
                      <a:pt x="235" y="5"/>
                    </a:lnTo>
                    <a:lnTo>
                      <a:pt x="252" y="24"/>
                    </a:lnTo>
                    <a:lnTo>
                      <a:pt x="261" y="34"/>
                    </a:lnTo>
                    <a:lnTo>
                      <a:pt x="240" y="161"/>
                    </a:lnTo>
                    <a:lnTo>
                      <a:pt x="204" y="0"/>
                    </a:lnTo>
                    <a:lnTo>
                      <a:pt x="20" y="58"/>
                    </a:lnTo>
                    <a:lnTo>
                      <a:pt x="0" y="211"/>
                    </a:lnTo>
                    <a:lnTo>
                      <a:pt x="539" y="211"/>
                    </a:lnTo>
                    <a:lnTo>
                      <a:pt x="518" y="58"/>
                    </a:lnTo>
                    <a:close/>
                    <a:moveTo>
                      <a:pt x="460" y="156"/>
                    </a:moveTo>
                    <a:lnTo>
                      <a:pt x="367" y="156"/>
                    </a:lnTo>
                    <a:lnTo>
                      <a:pt x="367" y="130"/>
                    </a:lnTo>
                    <a:lnTo>
                      <a:pt x="412" y="122"/>
                    </a:lnTo>
                    <a:lnTo>
                      <a:pt x="460" y="130"/>
                    </a:lnTo>
                    <a:lnTo>
                      <a:pt x="460"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18" name="椭圆 17">
                <a:extLst>
                  <a:ext uri="{FF2B5EF4-FFF2-40B4-BE49-F238E27FC236}">
                    <a16:creationId xmlns:a16="http://schemas.microsoft.com/office/drawing/2014/main" xmlns="" id="{55AE063E-C7F9-4857-BE34-620D5C569BB1}"/>
                  </a:ext>
                </a:extLst>
              </p:cNvPr>
              <p:cNvSpPr/>
              <p:nvPr/>
            </p:nvSpPr>
            <p:spPr bwMode="auto">
              <a:xfrm>
                <a:off x="6367463" y="742950"/>
                <a:ext cx="384175" cy="425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sp>
          <p:nvSpPr>
            <p:cNvPr id="15" name="文本框 14">
              <a:extLst>
                <a:ext uri="{FF2B5EF4-FFF2-40B4-BE49-F238E27FC236}">
                  <a16:creationId xmlns:a16="http://schemas.microsoft.com/office/drawing/2014/main" xmlns="" id="{39E132F1-B102-4261-B1E2-C31020427E56}"/>
                </a:ext>
              </a:extLst>
            </p:cNvPr>
            <p:cNvSpPr txBox="1"/>
            <p:nvPr/>
          </p:nvSpPr>
          <p:spPr bwMode="auto">
            <a:xfrm>
              <a:off x="4205102" y="1555632"/>
              <a:ext cx="2213143" cy="283030"/>
            </a:xfrm>
            <a:prstGeom prst="rect">
              <a:avLst/>
            </a:prstGeom>
            <a:noFill/>
            <a:ln w="9525">
              <a:noFill/>
              <a:miter lim="800000"/>
              <a:headEnd/>
              <a:tailEnd/>
            </a:ln>
          </p:spPr>
          <p:txBody>
            <a:bodyPr wrap="none" lIns="0" tIns="0" rIns="0" bIns="0" anchor="ctr" anchorCtr="1">
              <a:normAutofit fontScale="92500" lnSpcReduction="10000"/>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标题文字添加</a:t>
              </a:r>
            </a:p>
          </p:txBody>
        </p:sp>
        <p:sp>
          <p:nvSpPr>
            <p:cNvPr id="16" name="文本框 15">
              <a:extLst>
                <a:ext uri="{FF2B5EF4-FFF2-40B4-BE49-F238E27FC236}">
                  <a16:creationId xmlns:a16="http://schemas.microsoft.com/office/drawing/2014/main" xmlns="" id="{AC41E49F-C499-49C4-A1F5-A6BAD4F48B6F}"/>
                </a:ext>
              </a:extLst>
            </p:cNvPr>
            <p:cNvSpPr txBox="1"/>
            <p:nvPr/>
          </p:nvSpPr>
          <p:spPr bwMode="auto">
            <a:xfrm>
              <a:off x="4205102" y="1838661"/>
              <a:ext cx="2213143" cy="1025509"/>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p>
          </p:txBody>
        </p:sp>
      </p:grpSp>
      <p:grpSp>
        <p:nvGrpSpPr>
          <p:cNvPr id="19" name="组合 18">
            <a:extLst>
              <a:ext uri="{FF2B5EF4-FFF2-40B4-BE49-F238E27FC236}">
                <a16:creationId xmlns:a16="http://schemas.microsoft.com/office/drawing/2014/main" xmlns="" id="{8E41A84E-1730-4B55-A659-BA1A8730A259}"/>
              </a:ext>
            </a:extLst>
          </p:cNvPr>
          <p:cNvGrpSpPr/>
          <p:nvPr/>
        </p:nvGrpSpPr>
        <p:grpSpPr>
          <a:xfrm>
            <a:off x="8062354" y="1708421"/>
            <a:ext cx="2910447" cy="2568276"/>
            <a:chOff x="8278242" y="1555632"/>
            <a:chExt cx="3234201" cy="2853967"/>
          </a:xfrm>
        </p:grpSpPr>
        <p:sp>
          <p:nvSpPr>
            <p:cNvPr id="20" name="任意多边形: 形状 19">
              <a:extLst>
                <a:ext uri="{FF2B5EF4-FFF2-40B4-BE49-F238E27FC236}">
                  <a16:creationId xmlns:a16="http://schemas.microsoft.com/office/drawing/2014/main" xmlns="" id="{405F489C-7ABD-4084-869B-CB108CA06542}"/>
                </a:ext>
              </a:extLst>
            </p:cNvPr>
            <p:cNvSpPr/>
            <p:nvPr/>
          </p:nvSpPr>
          <p:spPr bwMode="auto">
            <a:xfrm>
              <a:off x="8278242" y="2967315"/>
              <a:ext cx="3234201" cy="1442284"/>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tx1">
                <a:lumMod val="50000"/>
                <a:lumOff val="50000"/>
              </a:scheme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21" name="任意多边形: 形状 20">
              <a:extLst>
                <a:ext uri="{FF2B5EF4-FFF2-40B4-BE49-F238E27FC236}">
                  <a16:creationId xmlns:a16="http://schemas.microsoft.com/office/drawing/2014/main" xmlns="" id="{01466A38-B958-4920-B686-650FB90950C5}"/>
                </a:ext>
              </a:extLst>
            </p:cNvPr>
            <p:cNvSpPr/>
            <p:nvPr/>
          </p:nvSpPr>
          <p:spPr bwMode="auto">
            <a:xfrm>
              <a:off x="9645234" y="3431302"/>
              <a:ext cx="551700" cy="514312"/>
            </a:xfrm>
            <a:custGeom>
              <a:avLst/>
              <a:gdLst>
                <a:gd name="T0" fmla="*/ 64 w 140"/>
                <a:gd name="T1" fmla="*/ 28 h 130"/>
                <a:gd name="T2" fmla="*/ 26 w 140"/>
                <a:gd name="T3" fmla="*/ 77 h 130"/>
                <a:gd name="T4" fmla="*/ 0 w 140"/>
                <a:gd name="T5" fmla="*/ 49 h 130"/>
                <a:gd name="T6" fmla="*/ 39 w 140"/>
                <a:gd name="T7" fmla="*/ 0 h 130"/>
                <a:gd name="T8" fmla="*/ 64 w 140"/>
                <a:gd name="T9" fmla="*/ 28 h 130"/>
                <a:gd name="T10" fmla="*/ 15 w 140"/>
                <a:gd name="T11" fmla="*/ 130 h 130"/>
                <a:gd name="T12" fmla="*/ 109 w 140"/>
                <a:gd name="T13" fmla="*/ 0 h 130"/>
                <a:gd name="T14" fmla="*/ 123 w 140"/>
                <a:gd name="T15" fmla="*/ 0 h 130"/>
                <a:gd name="T16" fmla="*/ 30 w 140"/>
                <a:gd name="T17" fmla="*/ 130 h 130"/>
                <a:gd name="T18" fmla="*/ 15 w 140"/>
                <a:gd name="T19" fmla="*/ 130 h 130"/>
                <a:gd name="T20" fmla="*/ 17 w 140"/>
                <a:gd name="T21" fmla="*/ 49 h 130"/>
                <a:gd name="T22" fmla="*/ 28 w 140"/>
                <a:gd name="T23" fmla="*/ 64 h 130"/>
                <a:gd name="T24" fmla="*/ 47 w 140"/>
                <a:gd name="T25" fmla="*/ 28 h 130"/>
                <a:gd name="T26" fmla="*/ 36 w 140"/>
                <a:gd name="T27" fmla="*/ 14 h 130"/>
                <a:gd name="T28" fmla="*/ 17 w 140"/>
                <a:gd name="T29" fmla="*/ 49 h 130"/>
                <a:gd name="T30" fmla="*/ 140 w 140"/>
                <a:gd name="T31" fmla="*/ 80 h 130"/>
                <a:gd name="T32" fmla="*/ 102 w 140"/>
                <a:gd name="T33" fmla="*/ 129 h 130"/>
                <a:gd name="T34" fmla="*/ 75 w 140"/>
                <a:gd name="T35" fmla="*/ 100 h 130"/>
                <a:gd name="T36" fmla="*/ 114 w 140"/>
                <a:gd name="T37" fmla="*/ 52 h 130"/>
                <a:gd name="T38" fmla="*/ 140 w 140"/>
                <a:gd name="T39" fmla="*/ 80 h 130"/>
                <a:gd name="T40" fmla="*/ 93 w 140"/>
                <a:gd name="T41" fmla="*/ 101 h 130"/>
                <a:gd name="T42" fmla="*/ 103 w 140"/>
                <a:gd name="T43" fmla="*/ 116 h 130"/>
                <a:gd name="T44" fmla="*/ 122 w 140"/>
                <a:gd name="T45" fmla="*/ 80 h 130"/>
                <a:gd name="T46" fmla="*/ 112 w 140"/>
                <a:gd name="T47" fmla="*/ 65 h 130"/>
                <a:gd name="T48" fmla="*/ 93 w 140"/>
                <a:gd name="T49"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130">
                  <a:moveTo>
                    <a:pt x="64" y="28"/>
                  </a:moveTo>
                  <a:cubicBezTo>
                    <a:pt x="64" y="55"/>
                    <a:pt x="48" y="77"/>
                    <a:pt x="26" y="77"/>
                  </a:cubicBezTo>
                  <a:cubicBezTo>
                    <a:pt x="10" y="77"/>
                    <a:pt x="0" y="66"/>
                    <a:pt x="0" y="49"/>
                  </a:cubicBezTo>
                  <a:cubicBezTo>
                    <a:pt x="0" y="24"/>
                    <a:pt x="15" y="0"/>
                    <a:pt x="39" y="0"/>
                  </a:cubicBezTo>
                  <a:cubicBezTo>
                    <a:pt x="56" y="0"/>
                    <a:pt x="64" y="13"/>
                    <a:pt x="64" y="28"/>
                  </a:cubicBezTo>
                  <a:close/>
                  <a:moveTo>
                    <a:pt x="15" y="130"/>
                  </a:moveTo>
                  <a:cubicBezTo>
                    <a:pt x="109" y="0"/>
                    <a:pt x="109" y="0"/>
                    <a:pt x="109" y="0"/>
                  </a:cubicBezTo>
                  <a:cubicBezTo>
                    <a:pt x="123" y="0"/>
                    <a:pt x="123" y="0"/>
                    <a:pt x="123" y="0"/>
                  </a:cubicBezTo>
                  <a:cubicBezTo>
                    <a:pt x="30" y="130"/>
                    <a:pt x="30" y="130"/>
                    <a:pt x="30" y="130"/>
                  </a:cubicBezTo>
                  <a:lnTo>
                    <a:pt x="15" y="130"/>
                  </a:lnTo>
                  <a:close/>
                  <a:moveTo>
                    <a:pt x="17" y="49"/>
                  </a:moveTo>
                  <a:cubicBezTo>
                    <a:pt x="17" y="57"/>
                    <a:pt x="20" y="64"/>
                    <a:pt x="28" y="64"/>
                  </a:cubicBezTo>
                  <a:cubicBezTo>
                    <a:pt x="40" y="64"/>
                    <a:pt x="47" y="42"/>
                    <a:pt x="47" y="28"/>
                  </a:cubicBezTo>
                  <a:cubicBezTo>
                    <a:pt x="47" y="21"/>
                    <a:pt x="44" y="14"/>
                    <a:pt x="36" y="14"/>
                  </a:cubicBezTo>
                  <a:cubicBezTo>
                    <a:pt x="24" y="14"/>
                    <a:pt x="17" y="35"/>
                    <a:pt x="17" y="49"/>
                  </a:cubicBezTo>
                  <a:close/>
                  <a:moveTo>
                    <a:pt x="140" y="80"/>
                  </a:moveTo>
                  <a:cubicBezTo>
                    <a:pt x="140" y="107"/>
                    <a:pt x="124" y="129"/>
                    <a:pt x="102" y="129"/>
                  </a:cubicBezTo>
                  <a:cubicBezTo>
                    <a:pt x="86" y="129"/>
                    <a:pt x="75" y="118"/>
                    <a:pt x="75" y="100"/>
                  </a:cubicBezTo>
                  <a:cubicBezTo>
                    <a:pt x="75" y="76"/>
                    <a:pt x="90" y="52"/>
                    <a:pt x="114" y="52"/>
                  </a:cubicBezTo>
                  <a:cubicBezTo>
                    <a:pt x="131" y="52"/>
                    <a:pt x="140" y="65"/>
                    <a:pt x="140" y="80"/>
                  </a:cubicBezTo>
                  <a:close/>
                  <a:moveTo>
                    <a:pt x="93" y="101"/>
                  </a:moveTo>
                  <a:cubicBezTo>
                    <a:pt x="93" y="109"/>
                    <a:pt x="96" y="116"/>
                    <a:pt x="103" y="116"/>
                  </a:cubicBezTo>
                  <a:cubicBezTo>
                    <a:pt x="116" y="116"/>
                    <a:pt x="122" y="94"/>
                    <a:pt x="122" y="80"/>
                  </a:cubicBezTo>
                  <a:cubicBezTo>
                    <a:pt x="122" y="73"/>
                    <a:pt x="120" y="65"/>
                    <a:pt x="112" y="65"/>
                  </a:cubicBezTo>
                  <a:cubicBezTo>
                    <a:pt x="100" y="65"/>
                    <a:pt x="93" y="87"/>
                    <a:pt x="93" y="101"/>
                  </a:cubicBezTo>
                  <a:close/>
                </a:path>
              </a:pathLst>
            </a:custGeom>
            <a:solidFill>
              <a:srgbClr val="FFFFFF"/>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22" name="文本框 21">
              <a:extLst>
                <a:ext uri="{FF2B5EF4-FFF2-40B4-BE49-F238E27FC236}">
                  <a16:creationId xmlns:a16="http://schemas.microsoft.com/office/drawing/2014/main" xmlns="" id="{9CF78784-3E75-4C22-9380-F3EE817F8E42}"/>
                </a:ext>
              </a:extLst>
            </p:cNvPr>
            <p:cNvSpPr txBox="1"/>
            <p:nvPr/>
          </p:nvSpPr>
          <p:spPr bwMode="auto">
            <a:xfrm>
              <a:off x="9299298" y="1555632"/>
              <a:ext cx="2213143" cy="283030"/>
            </a:xfrm>
            <a:prstGeom prst="rect">
              <a:avLst/>
            </a:prstGeom>
            <a:noFill/>
            <a:ln w="9525">
              <a:noFill/>
              <a:miter lim="800000"/>
              <a:headEnd/>
              <a:tailEnd/>
            </a:ln>
          </p:spPr>
          <p:txBody>
            <a:bodyPr wrap="none" lIns="0" tIns="0" rIns="0" bIns="0" anchor="ctr" anchorCtr="1">
              <a:normAutofit fontScale="92500" lnSpcReduction="10000"/>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标题文字添加</a:t>
              </a:r>
            </a:p>
          </p:txBody>
        </p:sp>
        <p:sp>
          <p:nvSpPr>
            <p:cNvPr id="23" name="文本框 22">
              <a:extLst>
                <a:ext uri="{FF2B5EF4-FFF2-40B4-BE49-F238E27FC236}">
                  <a16:creationId xmlns:a16="http://schemas.microsoft.com/office/drawing/2014/main" xmlns="" id="{4C9CBD58-99CB-4740-B0E4-E079540BBD45}"/>
                </a:ext>
              </a:extLst>
            </p:cNvPr>
            <p:cNvSpPr txBox="1"/>
            <p:nvPr/>
          </p:nvSpPr>
          <p:spPr bwMode="auto">
            <a:xfrm>
              <a:off x="9299298" y="1838661"/>
              <a:ext cx="2213143" cy="1025509"/>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lvl="0" algn="ctr">
                <a:lnSpc>
                  <a:spcPct val="150000"/>
                </a:lnSpc>
                <a:defRPr/>
              </a:pPr>
              <a:r>
                <a:rPr lang="zh-CN" altLang="en-US" sz="10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p>
          </p:txBody>
        </p:sp>
      </p:grpSp>
      <p:grpSp>
        <p:nvGrpSpPr>
          <p:cNvPr id="24" name="组合 23">
            <a:extLst>
              <a:ext uri="{FF2B5EF4-FFF2-40B4-BE49-F238E27FC236}">
                <a16:creationId xmlns:a16="http://schemas.microsoft.com/office/drawing/2014/main" xmlns="" id="{71AB432E-E6C4-4916-91AD-BD0E1A661979}"/>
              </a:ext>
            </a:extLst>
          </p:cNvPr>
          <p:cNvGrpSpPr/>
          <p:nvPr/>
        </p:nvGrpSpPr>
        <p:grpSpPr>
          <a:xfrm>
            <a:off x="1270355" y="2978790"/>
            <a:ext cx="2910447" cy="2716369"/>
            <a:chOff x="730712" y="2967315"/>
            <a:chExt cx="3234201" cy="3018533"/>
          </a:xfrm>
        </p:grpSpPr>
        <p:sp>
          <p:nvSpPr>
            <p:cNvPr id="25" name="任意多边形: 形状 24">
              <a:extLst>
                <a:ext uri="{FF2B5EF4-FFF2-40B4-BE49-F238E27FC236}">
                  <a16:creationId xmlns:a16="http://schemas.microsoft.com/office/drawing/2014/main" xmlns="" id="{56119B4A-9989-43B5-8036-D169F23FB182}"/>
                </a:ext>
              </a:extLst>
            </p:cNvPr>
            <p:cNvSpPr/>
            <p:nvPr/>
          </p:nvSpPr>
          <p:spPr bwMode="auto">
            <a:xfrm>
              <a:off x="730712" y="2967315"/>
              <a:ext cx="3234201" cy="1442284"/>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gradFill flip="none" rotWithShape="0">
              <a:gsLst>
                <a:gs pos="0">
                  <a:srgbClr val="7ED2A9"/>
                </a:gs>
                <a:gs pos="100000">
                  <a:srgbClr val="07AA76"/>
                </a:gs>
              </a:gsLst>
              <a:lin ang="2700000" scaled="0"/>
              <a:tileRect/>
            </a:gra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nvGrpSpPr>
            <p:cNvPr id="26" name="组合 25">
              <a:extLst>
                <a:ext uri="{FF2B5EF4-FFF2-40B4-BE49-F238E27FC236}">
                  <a16:creationId xmlns:a16="http://schemas.microsoft.com/office/drawing/2014/main" xmlns="" id="{11D7EEB9-8ADD-471D-A5E8-03EC87E7F5FE}"/>
                </a:ext>
              </a:extLst>
            </p:cNvPr>
            <p:cNvGrpSpPr/>
            <p:nvPr/>
          </p:nvGrpSpPr>
          <p:grpSpPr>
            <a:xfrm>
              <a:off x="2088099" y="3423470"/>
              <a:ext cx="437538" cy="529976"/>
              <a:chOff x="6799263" y="279400"/>
              <a:chExt cx="1014412" cy="1228725"/>
            </a:xfrm>
            <a:solidFill>
              <a:srgbClr val="FFFFFF"/>
            </a:solidFill>
          </p:grpSpPr>
          <p:sp>
            <p:nvSpPr>
              <p:cNvPr id="29" name="任意多边形: 形状 28">
                <a:extLst>
                  <a:ext uri="{FF2B5EF4-FFF2-40B4-BE49-F238E27FC236}">
                    <a16:creationId xmlns:a16="http://schemas.microsoft.com/office/drawing/2014/main" xmlns="" id="{4467A0FE-8447-46BC-904A-81F87DA60A81}"/>
                  </a:ext>
                </a:extLst>
              </p:cNvPr>
              <p:cNvSpPr/>
              <p:nvPr/>
            </p:nvSpPr>
            <p:spPr bwMode="auto">
              <a:xfrm>
                <a:off x="6799263" y="279400"/>
                <a:ext cx="904875" cy="1228725"/>
              </a:xfrm>
              <a:custGeom>
                <a:avLst/>
                <a:gdLst>
                  <a:gd name="T0" fmla="*/ 114 w 141"/>
                  <a:gd name="T1" fmla="*/ 178 h 192"/>
                  <a:gd name="T2" fmla="*/ 13 w 141"/>
                  <a:gd name="T3" fmla="*/ 178 h 192"/>
                  <a:gd name="T4" fmla="*/ 13 w 141"/>
                  <a:gd name="T5" fmla="*/ 51 h 192"/>
                  <a:gd name="T6" fmla="*/ 36 w 141"/>
                  <a:gd name="T7" fmla="*/ 51 h 192"/>
                  <a:gd name="T8" fmla="*/ 51 w 141"/>
                  <a:gd name="T9" fmla="*/ 36 h 192"/>
                  <a:gd name="T10" fmla="*/ 51 w 141"/>
                  <a:gd name="T11" fmla="*/ 13 h 192"/>
                  <a:gd name="T12" fmla="*/ 127 w 141"/>
                  <a:gd name="T13" fmla="*/ 13 h 192"/>
                  <a:gd name="T14" fmla="*/ 127 w 141"/>
                  <a:gd name="T15" fmla="*/ 126 h 192"/>
                  <a:gd name="T16" fmla="*/ 128 w 141"/>
                  <a:gd name="T17" fmla="*/ 126 h 192"/>
                  <a:gd name="T18" fmla="*/ 141 w 141"/>
                  <a:gd name="T19" fmla="*/ 140 h 192"/>
                  <a:gd name="T20" fmla="*/ 141 w 141"/>
                  <a:gd name="T21" fmla="*/ 9 h 192"/>
                  <a:gd name="T22" fmla="*/ 132 w 141"/>
                  <a:gd name="T23" fmla="*/ 0 h 192"/>
                  <a:gd name="T24" fmla="*/ 46 w 141"/>
                  <a:gd name="T25" fmla="*/ 0 h 192"/>
                  <a:gd name="T26" fmla="*/ 0 w 141"/>
                  <a:gd name="T27" fmla="*/ 46 h 192"/>
                  <a:gd name="T28" fmla="*/ 0 w 141"/>
                  <a:gd name="T29" fmla="*/ 50 h 192"/>
                  <a:gd name="T30" fmla="*/ 0 w 141"/>
                  <a:gd name="T31" fmla="*/ 51 h 192"/>
                  <a:gd name="T32" fmla="*/ 0 w 141"/>
                  <a:gd name="T33" fmla="*/ 51 h 192"/>
                  <a:gd name="T34" fmla="*/ 0 w 141"/>
                  <a:gd name="T35" fmla="*/ 183 h 192"/>
                  <a:gd name="T36" fmla="*/ 9 w 141"/>
                  <a:gd name="T37" fmla="*/ 192 h 192"/>
                  <a:gd name="T38" fmla="*/ 127 w 141"/>
                  <a:gd name="T39" fmla="*/ 192 h 192"/>
                  <a:gd name="T40" fmla="*/ 114 w 141"/>
                  <a:gd name="T41" fmla="*/ 1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92">
                    <a:moveTo>
                      <a:pt x="114" y="178"/>
                    </a:moveTo>
                    <a:cubicBezTo>
                      <a:pt x="13" y="178"/>
                      <a:pt x="13" y="178"/>
                      <a:pt x="13" y="178"/>
                    </a:cubicBezTo>
                    <a:cubicBezTo>
                      <a:pt x="13" y="51"/>
                      <a:pt x="13" y="51"/>
                      <a:pt x="13" y="51"/>
                    </a:cubicBezTo>
                    <a:cubicBezTo>
                      <a:pt x="36" y="51"/>
                      <a:pt x="36" y="51"/>
                      <a:pt x="36" y="51"/>
                    </a:cubicBezTo>
                    <a:cubicBezTo>
                      <a:pt x="44" y="51"/>
                      <a:pt x="51" y="44"/>
                      <a:pt x="51" y="36"/>
                    </a:cubicBezTo>
                    <a:cubicBezTo>
                      <a:pt x="51" y="13"/>
                      <a:pt x="51" y="13"/>
                      <a:pt x="51" y="13"/>
                    </a:cubicBezTo>
                    <a:cubicBezTo>
                      <a:pt x="127" y="13"/>
                      <a:pt x="127" y="13"/>
                      <a:pt x="127" y="13"/>
                    </a:cubicBezTo>
                    <a:cubicBezTo>
                      <a:pt x="127" y="126"/>
                      <a:pt x="127" y="126"/>
                      <a:pt x="127" y="126"/>
                    </a:cubicBezTo>
                    <a:cubicBezTo>
                      <a:pt x="128" y="126"/>
                      <a:pt x="128" y="126"/>
                      <a:pt x="128" y="126"/>
                    </a:cubicBezTo>
                    <a:cubicBezTo>
                      <a:pt x="141" y="140"/>
                      <a:pt x="141" y="140"/>
                      <a:pt x="141" y="140"/>
                    </a:cubicBezTo>
                    <a:cubicBezTo>
                      <a:pt x="141" y="9"/>
                      <a:pt x="141" y="9"/>
                      <a:pt x="141" y="9"/>
                    </a:cubicBezTo>
                    <a:cubicBezTo>
                      <a:pt x="141" y="4"/>
                      <a:pt x="137" y="0"/>
                      <a:pt x="132" y="0"/>
                    </a:cubicBezTo>
                    <a:cubicBezTo>
                      <a:pt x="46" y="0"/>
                      <a:pt x="46" y="0"/>
                      <a:pt x="46" y="0"/>
                    </a:cubicBezTo>
                    <a:cubicBezTo>
                      <a:pt x="0" y="46"/>
                      <a:pt x="0" y="46"/>
                      <a:pt x="0" y="46"/>
                    </a:cubicBezTo>
                    <a:cubicBezTo>
                      <a:pt x="0" y="50"/>
                      <a:pt x="0" y="50"/>
                      <a:pt x="0" y="50"/>
                    </a:cubicBezTo>
                    <a:cubicBezTo>
                      <a:pt x="0" y="51"/>
                      <a:pt x="0" y="51"/>
                      <a:pt x="0" y="51"/>
                    </a:cubicBezTo>
                    <a:cubicBezTo>
                      <a:pt x="0" y="51"/>
                      <a:pt x="0" y="51"/>
                      <a:pt x="0" y="51"/>
                    </a:cubicBezTo>
                    <a:cubicBezTo>
                      <a:pt x="0" y="183"/>
                      <a:pt x="0" y="183"/>
                      <a:pt x="0" y="183"/>
                    </a:cubicBezTo>
                    <a:cubicBezTo>
                      <a:pt x="0" y="188"/>
                      <a:pt x="4" y="192"/>
                      <a:pt x="9" y="192"/>
                    </a:cubicBezTo>
                    <a:cubicBezTo>
                      <a:pt x="127" y="192"/>
                      <a:pt x="127" y="192"/>
                      <a:pt x="127" y="192"/>
                    </a:cubicBezTo>
                    <a:lnTo>
                      <a:pt x="114"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30" name="任意多边形: 形状 29">
                <a:extLst>
                  <a:ext uri="{FF2B5EF4-FFF2-40B4-BE49-F238E27FC236}">
                    <a16:creationId xmlns:a16="http://schemas.microsoft.com/office/drawing/2014/main" xmlns="" id="{22CEEB42-7A6F-485A-AFA4-29226F57E2E7}"/>
                  </a:ext>
                </a:extLst>
              </p:cNvPr>
              <p:cNvSpPr/>
              <p:nvPr/>
            </p:nvSpPr>
            <p:spPr bwMode="auto">
              <a:xfrm>
                <a:off x="6896100" y="573088"/>
                <a:ext cx="917575" cy="928688"/>
              </a:xfrm>
              <a:custGeom>
                <a:avLst/>
                <a:gdLst>
                  <a:gd name="T0" fmla="*/ 142 w 143"/>
                  <a:gd name="T1" fmla="*/ 128 h 145"/>
                  <a:gd name="T2" fmla="*/ 99 w 143"/>
                  <a:gd name="T3" fmla="*/ 81 h 145"/>
                  <a:gd name="T4" fmla="*/ 99 w 143"/>
                  <a:gd name="T5" fmla="*/ 80 h 145"/>
                  <a:gd name="T6" fmla="*/ 103 w 143"/>
                  <a:gd name="T7" fmla="*/ 41 h 145"/>
                  <a:gd name="T8" fmla="*/ 41 w 143"/>
                  <a:gd name="T9" fmla="*/ 8 h 145"/>
                  <a:gd name="T10" fmla="*/ 8 w 143"/>
                  <a:gd name="T11" fmla="*/ 71 h 145"/>
                  <a:gd name="T12" fmla="*/ 70 w 143"/>
                  <a:gd name="T13" fmla="*/ 103 h 145"/>
                  <a:gd name="T14" fmla="*/ 82 w 143"/>
                  <a:gd name="T15" fmla="*/ 98 h 145"/>
                  <a:gd name="T16" fmla="*/ 124 w 143"/>
                  <a:gd name="T17" fmla="*/ 144 h 145"/>
                  <a:gd name="T18" fmla="*/ 131 w 143"/>
                  <a:gd name="T19" fmla="*/ 143 h 145"/>
                  <a:gd name="T20" fmla="*/ 141 w 143"/>
                  <a:gd name="T21" fmla="*/ 134 h 145"/>
                  <a:gd name="T22" fmla="*/ 142 w 143"/>
                  <a:gd name="T23" fmla="*/ 128 h 145"/>
                  <a:gd name="T24" fmla="*/ 21 w 143"/>
                  <a:gd name="T25" fmla="*/ 67 h 145"/>
                  <a:gd name="T26" fmla="*/ 45 w 143"/>
                  <a:gd name="T27" fmla="*/ 21 h 145"/>
                  <a:gd name="T28" fmla="*/ 90 w 143"/>
                  <a:gd name="T29" fmla="*/ 45 h 145"/>
                  <a:gd name="T30" fmla="*/ 66 w 143"/>
                  <a:gd name="T31" fmla="*/ 90 h 145"/>
                  <a:gd name="T32" fmla="*/ 21 w 143"/>
                  <a:gd name="T33"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145">
                    <a:moveTo>
                      <a:pt x="142" y="128"/>
                    </a:moveTo>
                    <a:cubicBezTo>
                      <a:pt x="99" y="81"/>
                      <a:pt x="99" y="81"/>
                      <a:pt x="99" y="81"/>
                    </a:cubicBezTo>
                    <a:cubicBezTo>
                      <a:pt x="99" y="81"/>
                      <a:pt x="99" y="81"/>
                      <a:pt x="99" y="80"/>
                    </a:cubicBezTo>
                    <a:cubicBezTo>
                      <a:pt x="105" y="69"/>
                      <a:pt x="107" y="55"/>
                      <a:pt x="103" y="41"/>
                    </a:cubicBezTo>
                    <a:cubicBezTo>
                      <a:pt x="95" y="14"/>
                      <a:pt x="67" y="0"/>
                      <a:pt x="41" y="8"/>
                    </a:cubicBezTo>
                    <a:cubicBezTo>
                      <a:pt x="14" y="16"/>
                      <a:pt x="0" y="44"/>
                      <a:pt x="8" y="71"/>
                    </a:cubicBezTo>
                    <a:cubicBezTo>
                      <a:pt x="16" y="97"/>
                      <a:pt x="44" y="112"/>
                      <a:pt x="70" y="103"/>
                    </a:cubicBezTo>
                    <a:cubicBezTo>
                      <a:pt x="75" y="102"/>
                      <a:pt x="78" y="100"/>
                      <a:pt x="82" y="98"/>
                    </a:cubicBezTo>
                    <a:cubicBezTo>
                      <a:pt x="124" y="144"/>
                      <a:pt x="124" y="144"/>
                      <a:pt x="124" y="144"/>
                    </a:cubicBezTo>
                    <a:cubicBezTo>
                      <a:pt x="126" y="145"/>
                      <a:pt x="128" y="145"/>
                      <a:pt x="131" y="143"/>
                    </a:cubicBezTo>
                    <a:cubicBezTo>
                      <a:pt x="141" y="134"/>
                      <a:pt x="141" y="134"/>
                      <a:pt x="141" y="134"/>
                    </a:cubicBezTo>
                    <a:cubicBezTo>
                      <a:pt x="143" y="132"/>
                      <a:pt x="143" y="129"/>
                      <a:pt x="142" y="128"/>
                    </a:cubicBezTo>
                    <a:close/>
                    <a:moveTo>
                      <a:pt x="21" y="67"/>
                    </a:moveTo>
                    <a:cubicBezTo>
                      <a:pt x="15" y="47"/>
                      <a:pt x="25" y="27"/>
                      <a:pt x="45" y="21"/>
                    </a:cubicBezTo>
                    <a:cubicBezTo>
                      <a:pt x="64" y="15"/>
                      <a:pt x="84" y="26"/>
                      <a:pt x="90" y="45"/>
                    </a:cubicBezTo>
                    <a:cubicBezTo>
                      <a:pt x="96" y="64"/>
                      <a:pt x="86" y="84"/>
                      <a:pt x="66" y="90"/>
                    </a:cubicBezTo>
                    <a:cubicBezTo>
                      <a:pt x="47" y="96"/>
                      <a:pt x="27" y="86"/>
                      <a:pt x="21"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31" name="任意多边形: 形状 30">
                <a:extLst>
                  <a:ext uri="{FF2B5EF4-FFF2-40B4-BE49-F238E27FC236}">
                    <a16:creationId xmlns:a16="http://schemas.microsoft.com/office/drawing/2014/main" xmlns="" id="{4EE986EE-0B7B-4031-8B03-57C459876A9D}"/>
                  </a:ext>
                </a:extLst>
              </p:cNvPr>
              <p:cNvSpPr/>
              <p:nvPr/>
            </p:nvSpPr>
            <p:spPr bwMode="auto">
              <a:xfrm>
                <a:off x="7062788" y="708025"/>
                <a:ext cx="398462" cy="295275"/>
              </a:xfrm>
              <a:custGeom>
                <a:avLst/>
                <a:gdLst>
                  <a:gd name="T0" fmla="*/ 12 w 62"/>
                  <a:gd name="T1" fmla="*/ 20 h 46"/>
                  <a:gd name="T2" fmla="*/ 59 w 62"/>
                  <a:gd name="T3" fmla="*/ 44 h 46"/>
                  <a:gd name="T4" fmla="*/ 59 w 62"/>
                  <a:gd name="T5" fmla="*/ 46 h 46"/>
                  <a:gd name="T6" fmla="*/ 60 w 62"/>
                  <a:gd name="T7" fmla="*/ 25 h 46"/>
                  <a:gd name="T8" fmla="*/ 21 w 62"/>
                  <a:gd name="T9" fmla="*/ 5 h 46"/>
                  <a:gd name="T10" fmla="*/ 0 w 62"/>
                  <a:gd name="T11" fmla="*/ 27 h 46"/>
                  <a:gd name="T12" fmla="*/ 12 w 62"/>
                  <a:gd name="T13" fmla="*/ 20 h 46"/>
                </a:gdLst>
                <a:ahLst/>
                <a:cxnLst>
                  <a:cxn ang="0">
                    <a:pos x="T0" y="T1"/>
                  </a:cxn>
                  <a:cxn ang="0">
                    <a:pos x="T2" y="T3"/>
                  </a:cxn>
                  <a:cxn ang="0">
                    <a:pos x="T4" y="T5"/>
                  </a:cxn>
                  <a:cxn ang="0">
                    <a:pos x="T6" y="T7"/>
                  </a:cxn>
                  <a:cxn ang="0">
                    <a:pos x="T8" y="T9"/>
                  </a:cxn>
                  <a:cxn ang="0">
                    <a:pos x="T10" y="T11"/>
                  </a:cxn>
                  <a:cxn ang="0">
                    <a:pos x="T12" y="T13"/>
                  </a:cxn>
                </a:cxnLst>
                <a:rect l="0" t="0" r="r" b="b"/>
                <a:pathLst>
                  <a:path w="62" h="46">
                    <a:moveTo>
                      <a:pt x="12" y="20"/>
                    </a:moveTo>
                    <a:cubicBezTo>
                      <a:pt x="32" y="14"/>
                      <a:pt x="52" y="25"/>
                      <a:pt x="59" y="44"/>
                    </a:cubicBezTo>
                    <a:cubicBezTo>
                      <a:pt x="59" y="45"/>
                      <a:pt x="59" y="45"/>
                      <a:pt x="59" y="46"/>
                    </a:cubicBezTo>
                    <a:cubicBezTo>
                      <a:pt x="61" y="40"/>
                      <a:pt x="62" y="32"/>
                      <a:pt x="60" y="25"/>
                    </a:cubicBezTo>
                    <a:cubicBezTo>
                      <a:pt x="55" y="9"/>
                      <a:pt x="37" y="0"/>
                      <a:pt x="21" y="5"/>
                    </a:cubicBezTo>
                    <a:cubicBezTo>
                      <a:pt x="10" y="8"/>
                      <a:pt x="3" y="17"/>
                      <a:pt x="0" y="27"/>
                    </a:cubicBezTo>
                    <a:cubicBezTo>
                      <a:pt x="3" y="24"/>
                      <a:pt x="7" y="21"/>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sp>
          <p:nvSpPr>
            <p:cNvPr id="27" name="文本框 26">
              <a:extLst>
                <a:ext uri="{FF2B5EF4-FFF2-40B4-BE49-F238E27FC236}">
                  <a16:creationId xmlns:a16="http://schemas.microsoft.com/office/drawing/2014/main" xmlns="" id="{65529921-5A45-4A6F-9028-E04C16ACEC8E}"/>
                </a:ext>
              </a:extLst>
            </p:cNvPr>
            <p:cNvSpPr txBox="1"/>
            <p:nvPr/>
          </p:nvSpPr>
          <p:spPr bwMode="auto">
            <a:xfrm>
              <a:off x="896676" y="4677310"/>
              <a:ext cx="2213143" cy="283030"/>
            </a:xfrm>
            <a:prstGeom prst="rect">
              <a:avLst/>
            </a:prstGeom>
            <a:noFill/>
            <a:ln w="9525">
              <a:noFill/>
              <a:miter lim="800000"/>
              <a:headEnd/>
              <a:tailEnd/>
            </a:ln>
          </p:spPr>
          <p:txBody>
            <a:bodyPr wrap="none" lIns="0" tIns="0" rIns="0" bIns="0" anchor="ctr" anchorCtr="1">
              <a:normAutofit fontScale="92500" lnSpcReduction="10000"/>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gradFill>
                    <a:gsLst>
                      <a:gs pos="0">
                        <a:srgbClr val="7ED2A9"/>
                      </a:gs>
                      <a:gs pos="100000">
                        <a:srgbClr val="07AA76"/>
                      </a:gs>
                    </a:gsLst>
                    <a:lin ang="2700000" scaled="0"/>
                  </a:gradFill>
                  <a:effectLst/>
                  <a:uLnTx/>
                  <a:uFillTx/>
                  <a:latin typeface="思源黑体 CN Bold" panose="020B0800000000000000" pitchFamily="34" charset="-122"/>
                  <a:ea typeface="思源黑体 CN Bold" panose="020B0800000000000000" pitchFamily="34" charset="-122"/>
                </a:rPr>
                <a:t>标题文字添加</a:t>
              </a:r>
            </a:p>
          </p:txBody>
        </p:sp>
        <p:sp>
          <p:nvSpPr>
            <p:cNvPr id="28" name="文本框 27">
              <a:extLst>
                <a:ext uri="{FF2B5EF4-FFF2-40B4-BE49-F238E27FC236}">
                  <a16:creationId xmlns:a16="http://schemas.microsoft.com/office/drawing/2014/main" xmlns="" id="{DA88D360-1D31-4C56-92A4-D1756FF0C102}"/>
                </a:ext>
              </a:extLst>
            </p:cNvPr>
            <p:cNvSpPr txBox="1"/>
            <p:nvPr/>
          </p:nvSpPr>
          <p:spPr bwMode="auto">
            <a:xfrm>
              <a:off x="896676" y="4960339"/>
              <a:ext cx="2213143" cy="1025509"/>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lvl="0" algn="ctr">
                <a:lnSpc>
                  <a:spcPct val="150000"/>
                </a:lnSpc>
                <a:defRPr/>
              </a:pPr>
              <a:r>
                <a:rPr lang="zh-CN" altLang="en-US" sz="10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p>
          </p:txBody>
        </p:sp>
      </p:grpSp>
      <p:grpSp>
        <p:nvGrpSpPr>
          <p:cNvPr id="32" name="组合 31">
            <a:extLst>
              <a:ext uri="{FF2B5EF4-FFF2-40B4-BE49-F238E27FC236}">
                <a16:creationId xmlns:a16="http://schemas.microsoft.com/office/drawing/2014/main" xmlns="" id="{15C8AF1C-26B7-485D-AABC-15D2C6A2DD9D}"/>
              </a:ext>
            </a:extLst>
          </p:cNvPr>
          <p:cNvGrpSpPr/>
          <p:nvPr/>
        </p:nvGrpSpPr>
        <p:grpSpPr>
          <a:xfrm>
            <a:off x="5774482" y="2978790"/>
            <a:ext cx="2910447" cy="2716369"/>
            <a:chOff x="5735871" y="2967315"/>
            <a:chExt cx="3234201" cy="3018533"/>
          </a:xfrm>
        </p:grpSpPr>
        <p:sp>
          <p:nvSpPr>
            <p:cNvPr id="33" name="任意多边形: 形状 32">
              <a:extLst>
                <a:ext uri="{FF2B5EF4-FFF2-40B4-BE49-F238E27FC236}">
                  <a16:creationId xmlns:a16="http://schemas.microsoft.com/office/drawing/2014/main" xmlns="" id="{9BCA074E-2171-4B0D-BA21-4D1A008BCF77}"/>
                </a:ext>
              </a:extLst>
            </p:cNvPr>
            <p:cNvSpPr/>
            <p:nvPr/>
          </p:nvSpPr>
          <p:spPr bwMode="auto">
            <a:xfrm>
              <a:off x="5735871" y="2967315"/>
              <a:ext cx="3234201" cy="1442284"/>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gradFill>
              <a:gsLst>
                <a:gs pos="0">
                  <a:srgbClr val="7ED2A9"/>
                </a:gs>
                <a:gs pos="100000">
                  <a:srgbClr val="07AA76"/>
                </a:gs>
              </a:gsLst>
              <a:lin ang="2700000" scaled="0"/>
            </a:gra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nvGrpSpPr>
            <p:cNvPr id="34" name="组合 33">
              <a:extLst>
                <a:ext uri="{FF2B5EF4-FFF2-40B4-BE49-F238E27FC236}">
                  <a16:creationId xmlns:a16="http://schemas.microsoft.com/office/drawing/2014/main" xmlns="" id="{0488E610-4F0B-4B2C-8ADA-457E3DAF5B0B}"/>
                </a:ext>
              </a:extLst>
            </p:cNvPr>
            <p:cNvGrpSpPr/>
            <p:nvPr/>
          </p:nvGrpSpPr>
          <p:grpSpPr>
            <a:xfrm>
              <a:off x="7009727" y="3396936"/>
              <a:ext cx="686474" cy="583048"/>
              <a:chOff x="6972300" y="1030288"/>
              <a:chExt cx="958851" cy="814387"/>
            </a:xfrm>
            <a:solidFill>
              <a:srgbClr val="FFFFFF"/>
            </a:solidFill>
          </p:grpSpPr>
          <p:sp>
            <p:nvSpPr>
              <p:cNvPr id="37" name="任意多边形: 形状 36">
                <a:extLst>
                  <a:ext uri="{FF2B5EF4-FFF2-40B4-BE49-F238E27FC236}">
                    <a16:creationId xmlns:a16="http://schemas.microsoft.com/office/drawing/2014/main" xmlns="" id="{EEAB8A64-300F-4BA3-8E78-BA36BF499D75}"/>
                  </a:ext>
                </a:extLst>
              </p:cNvPr>
              <p:cNvSpPr/>
              <p:nvPr/>
            </p:nvSpPr>
            <p:spPr bwMode="auto">
              <a:xfrm>
                <a:off x="6972300" y="1384300"/>
                <a:ext cx="298450" cy="334962"/>
              </a:xfrm>
              <a:custGeom>
                <a:avLst/>
                <a:gdLst>
                  <a:gd name="T0" fmla="*/ 79 w 79"/>
                  <a:gd name="T1" fmla="*/ 48 h 88"/>
                  <a:gd name="T2" fmla="*/ 79 w 79"/>
                  <a:gd name="T3" fmla="*/ 48 h 88"/>
                  <a:gd name="T4" fmla="*/ 79 w 79"/>
                  <a:gd name="T5" fmla="*/ 48 h 88"/>
                  <a:gd name="T6" fmla="*/ 45 w 79"/>
                  <a:gd name="T7" fmla="*/ 14 h 88"/>
                  <a:gd name="T8" fmla="*/ 46 w 79"/>
                  <a:gd name="T9" fmla="*/ 10 h 88"/>
                  <a:gd name="T10" fmla="*/ 40 w 79"/>
                  <a:gd name="T11" fmla="*/ 0 h 88"/>
                  <a:gd name="T12" fmla="*/ 33 w 79"/>
                  <a:gd name="T13" fmla="*/ 10 h 88"/>
                  <a:gd name="T14" fmla="*/ 34 w 79"/>
                  <a:gd name="T15" fmla="*/ 14 h 88"/>
                  <a:gd name="T16" fmla="*/ 0 w 79"/>
                  <a:gd name="T17" fmla="*/ 48 h 88"/>
                  <a:gd name="T18" fmla="*/ 0 w 79"/>
                  <a:gd name="T19" fmla="*/ 48 h 88"/>
                  <a:gd name="T20" fmla="*/ 40 w 79"/>
                  <a:gd name="T21" fmla="*/ 88 h 88"/>
                  <a:gd name="T22" fmla="*/ 79 w 79"/>
                  <a:gd name="T23" fmla="*/ 48 h 88"/>
                  <a:gd name="T24" fmla="*/ 39 w 79"/>
                  <a:gd name="T25" fmla="*/ 48 h 88"/>
                  <a:gd name="T26" fmla="*/ 4 w 79"/>
                  <a:gd name="T27" fmla="*/ 48 h 88"/>
                  <a:gd name="T28" fmla="*/ 36 w 79"/>
                  <a:gd name="T29" fmla="*/ 16 h 88"/>
                  <a:gd name="T30" fmla="*/ 39 w 79"/>
                  <a:gd name="T31" fmla="*/ 17 h 88"/>
                  <a:gd name="T32" fmla="*/ 39 w 79"/>
                  <a:gd name="T33" fmla="*/ 48 h 88"/>
                  <a:gd name="T34" fmla="*/ 40 w 79"/>
                  <a:gd name="T35" fmla="*/ 17 h 88"/>
                  <a:gd name="T36" fmla="*/ 43 w 79"/>
                  <a:gd name="T37" fmla="*/ 16 h 88"/>
                  <a:gd name="T38" fmla="*/ 75 w 79"/>
                  <a:gd name="T39" fmla="*/ 48 h 88"/>
                  <a:gd name="T40" fmla="*/ 40 w 79"/>
                  <a:gd name="T41" fmla="*/ 48 h 88"/>
                  <a:gd name="T42" fmla="*/ 40 w 79"/>
                  <a:gd name="T43"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 h="88">
                    <a:moveTo>
                      <a:pt x="79" y="48"/>
                    </a:moveTo>
                    <a:cubicBezTo>
                      <a:pt x="79" y="48"/>
                      <a:pt x="79" y="48"/>
                      <a:pt x="79" y="48"/>
                    </a:cubicBezTo>
                    <a:cubicBezTo>
                      <a:pt x="79" y="48"/>
                      <a:pt x="79" y="48"/>
                      <a:pt x="79" y="48"/>
                    </a:cubicBezTo>
                    <a:cubicBezTo>
                      <a:pt x="45" y="14"/>
                      <a:pt x="45" y="14"/>
                      <a:pt x="45" y="14"/>
                    </a:cubicBezTo>
                    <a:cubicBezTo>
                      <a:pt x="46" y="13"/>
                      <a:pt x="46" y="12"/>
                      <a:pt x="46" y="10"/>
                    </a:cubicBezTo>
                    <a:cubicBezTo>
                      <a:pt x="46" y="7"/>
                      <a:pt x="40" y="0"/>
                      <a:pt x="40" y="0"/>
                    </a:cubicBezTo>
                    <a:cubicBezTo>
                      <a:pt x="40" y="0"/>
                      <a:pt x="33" y="7"/>
                      <a:pt x="33" y="10"/>
                    </a:cubicBezTo>
                    <a:cubicBezTo>
                      <a:pt x="33" y="12"/>
                      <a:pt x="34" y="13"/>
                      <a:pt x="34" y="14"/>
                    </a:cubicBezTo>
                    <a:cubicBezTo>
                      <a:pt x="0" y="48"/>
                      <a:pt x="0" y="48"/>
                      <a:pt x="0" y="48"/>
                    </a:cubicBezTo>
                    <a:cubicBezTo>
                      <a:pt x="0" y="48"/>
                      <a:pt x="0" y="48"/>
                      <a:pt x="0" y="48"/>
                    </a:cubicBezTo>
                    <a:cubicBezTo>
                      <a:pt x="0" y="70"/>
                      <a:pt x="18" y="88"/>
                      <a:pt x="40" y="88"/>
                    </a:cubicBezTo>
                    <a:cubicBezTo>
                      <a:pt x="61" y="88"/>
                      <a:pt x="79" y="70"/>
                      <a:pt x="79" y="48"/>
                    </a:cubicBezTo>
                    <a:close/>
                    <a:moveTo>
                      <a:pt x="39" y="48"/>
                    </a:moveTo>
                    <a:cubicBezTo>
                      <a:pt x="4" y="48"/>
                      <a:pt x="4" y="48"/>
                      <a:pt x="4" y="48"/>
                    </a:cubicBezTo>
                    <a:cubicBezTo>
                      <a:pt x="36" y="16"/>
                      <a:pt x="36" y="16"/>
                      <a:pt x="36" y="16"/>
                    </a:cubicBezTo>
                    <a:cubicBezTo>
                      <a:pt x="37" y="16"/>
                      <a:pt x="38" y="17"/>
                      <a:pt x="39" y="17"/>
                    </a:cubicBezTo>
                    <a:lnTo>
                      <a:pt x="39" y="48"/>
                    </a:lnTo>
                    <a:close/>
                    <a:moveTo>
                      <a:pt x="40" y="17"/>
                    </a:moveTo>
                    <a:cubicBezTo>
                      <a:pt x="41" y="17"/>
                      <a:pt x="42" y="16"/>
                      <a:pt x="43" y="16"/>
                    </a:cubicBezTo>
                    <a:cubicBezTo>
                      <a:pt x="75" y="48"/>
                      <a:pt x="75" y="48"/>
                      <a:pt x="75" y="48"/>
                    </a:cubicBezTo>
                    <a:cubicBezTo>
                      <a:pt x="40" y="48"/>
                      <a:pt x="40" y="48"/>
                      <a:pt x="40" y="48"/>
                    </a:cubicBezTo>
                    <a:lnTo>
                      <a:pt x="4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38" name="任意多边形: 形状 37">
                <a:extLst>
                  <a:ext uri="{FF2B5EF4-FFF2-40B4-BE49-F238E27FC236}">
                    <a16:creationId xmlns:a16="http://schemas.microsoft.com/office/drawing/2014/main" xmlns="" id="{CA563548-4102-48EE-A67D-534EB293AB60}"/>
                  </a:ext>
                </a:extLst>
              </p:cNvPr>
              <p:cNvSpPr/>
              <p:nvPr/>
            </p:nvSpPr>
            <p:spPr bwMode="auto">
              <a:xfrm>
                <a:off x="7627938" y="1384300"/>
                <a:ext cx="303213" cy="334962"/>
              </a:xfrm>
              <a:custGeom>
                <a:avLst/>
                <a:gdLst>
                  <a:gd name="T0" fmla="*/ 79 w 80"/>
                  <a:gd name="T1" fmla="*/ 48 h 88"/>
                  <a:gd name="T2" fmla="*/ 79 w 80"/>
                  <a:gd name="T3" fmla="*/ 48 h 88"/>
                  <a:gd name="T4" fmla="*/ 45 w 80"/>
                  <a:gd name="T5" fmla="*/ 14 h 88"/>
                  <a:gd name="T6" fmla="*/ 47 w 80"/>
                  <a:gd name="T7" fmla="*/ 10 h 88"/>
                  <a:gd name="T8" fmla="*/ 40 w 80"/>
                  <a:gd name="T9" fmla="*/ 0 h 88"/>
                  <a:gd name="T10" fmla="*/ 34 w 80"/>
                  <a:gd name="T11" fmla="*/ 10 h 88"/>
                  <a:gd name="T12" fmla="*/ 35 w 80"/>
                  <a:gd name="T13" fmla="*/ 14 h 88"/>
                  <a:gd name="T14" fmla="*/ 0 w 80"/>
                  <a:gd name="T15" fmla="*/ 48 h 88"/>
                  <a:gd name="T16" fmla="*/ 1 w 80"/>
                  <a:gd name="T17" fmla="*/ 48 h 88"/>
                  <a:gd name="T18" fmla="*/ 40 w 80"/>
                  <a:gd name="T19" fmla="*/ 88 h 88"/>
                  <a:gd name="T20" fmla="*/ 80 w 80"/>
                  <a:gd name="T21" fmla="*/ 48 h 88"/>
                  <a:gd name="T22" fmla="*/ 79 w 80"/>
                  <a:gd name="T23" fmla="*/ 48 h 88"/>
                  <a:gd name="T24" fmla="*/ 39 w 80"/>
                  <a:gd name="T25" fmla="*/ 48 h 88"/>
                  <a:gd name="T26" fmla="*/ 4 w 80"/>
                  <a:gd name="T27" fmla="*/ 48 h 88"/>
                  <a:gd name="T28" fmla="*/ 37 w 80"/>
                  <a:gd name="T29" fmla="*/ 16 h 88"/>
                  <a:gd name="T30" fmla="*/ 39 w 80"/>
                  <a:gd name="T31" fmla="*/ 17 h 88"/>
                  <a:gd name="T32" fmla="*/ 39 w 80"/>
                  <a:gd name="T33" fmla="*/ 48 h 88"/>
                  <a:gd name="T34" fmla="*/ 41 w 80"/>
                  <a:gd name="T35" fmla="*/ 48 h 88"/>
                  <a:gd name="T36" fmla="*/ 41 w 80"/>
                  <a:gd name="T37" fmla="*/ 17 h 88"/>
                  <a:gd name="T38" fmla="*/ 43 w 80"/>
                  <a:gd name="T39" fmla="*/ 16 h 88"/>
                  <a:gd name="T40" fmla="*/ 75 w 80"/>
                  <a:gd name="T41" fmla="*/ 48 h 88"/>
                  <a:gd name="T42" fmla="*/ 41 w 80"/>
                  <a:gd name="T4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88">
                    <a:moveTo>
                      <a:pt x="79" y="48"/>
                    </a:moveTo>
                    <a:cubicBezTo>
                      <a:pt x="79" y="48"/>
                      <a:pt x="79" y="48"/>
                      <a:pt x="79" y="48"/>
                    </a:cubicBezTo>
                    <a:cubicBezTo>
                      <a:pt x="45" y="14"/>
                      <a:pt x="45" y="14"/>
                      <a:pt x="45" y="14"/>
                    </a:cubicBezTo>
                    <a:cubicBezTo>
                      <a:pt x="46" y="13"/>
                      <a:pt x="47" y="12"/>
                      <a:pt x="47" y="10"/>
                    </a:cubicBezTo>
                    <a:cubicBezTo>
                      <a:pt x="47" y="7"/>
                      <a:pt x="40" y="0"/>
                      <a:pt x="40" y="0"/>
                    </a:cubicBezTo>
                    <a:cubicBezTo>
                      <a:pt x="40" y="0"/>
                      <a:pt x="34" y="7"/>
                      <a:pt x="34" y="10"/>
                    </a:cubicBezTo>
                    <a:cubicBezTo>
                      <a:pt x="34" y="12"/>
                      <a:pt x="34" y="13"/>
                      <a:pt x="35" y="14"/>
                    </a:cubicBezTo>
                    <a:cubicBezTo>
                      <a:pt x="0" y="48"/>
                      <a:pt x="0" y="48"/>
                      <a:pt x="0" y="48"/>
                    </a:cubicBezTo>
                    <a:cubicBezTo>
                      <a:pt x="1" y="48"/>
                      <a:pt x="1" y="48"/>
                      <a:pt x="1" y="48"/>
                    </a:cubicBezTo>
                    <a:cubicBezTo>
                      <a:pt x="1" y="70"/>
                      <a:pt x="18" y="88"/>
                      <a:pt x="40" y="88"/>
                    </a:cubicBezTo>
                    <a:cubicBezTo>
                      <a:pt x="62" y="88"/>
                      <a:pt x="80" y="70"/>
                      <a:pt x="80" y="48"/>
                    </a:cubicBezTo>
                    <a:lnTo>
                      <a:pt x="79" y="48"/>
                    </a:lnTo>
                    <a:close/>
                    <a:moveTo>
                      <a:pt x="39" y="48"/>
                    </a:moveTo>
                    <a:cubicBezTo>
                      <a:pt x="4" y="48"/>
                      <a:pt x="4" y="48"/>
                      <a:pt x="4" y="48"/>
                    </a:cubicBezTo>
                    <a:cubicBezTo>
                      <a:pt x="37" y="16"/>
                      <a:pt x="37" y="16"/>
                      <a:pt x="37" y="16"/>
                    </a:cubicBezTo>
                    <a:cubicBezTo>
                      <a:pt x="38" y="16"/>
                      <a:pt x="38" y="17"/>
                      <a:pt x="39" y="17"/>
                    </a:cubicBezTo>
                    <a:lnTo>
                      <a:pt x="39" y="48"/>
                    </a:lnTo>
                    <a:close/>
                    <a:moveTo>
                      <a:pt x="41" y="48"/>
                    </a:moveTo>
                    <a:cubicBezTo>
                      <a:pt x="41" y="17"/>
                      <a:pt x="41" y="17"/>
                      <a:pt x="41" y="17"/>
                    </a:cubicBezTo>
                    <a:cubicBezTo>
                      <a:pt x="42" y="17"/>
                      <a:pt x="42" y="16"/>
                      <a:pt x="43" y="16"/>
                    </a:cubicBezTo>
                    <a:cubicBezTo>
                      <a:pt x="75" y="48"/>
                      <a:pt x="75" y="48"/>
                      <a:pt x="75" y="48"/>
                    </a:cubicBezTo>
                    <a:lnTo>
                      <a:pt x="41"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39" name="任意多边形: 形状 38">
                <a:extLst>
                  <a:ext uri="{FF2B5EF4-FFF2-40B4-BE49-F238E27FC236}">
                    <a16:creationId xmlns:a16="http://schemas.microsoft.com/office/drawing/2014/main" xmlns="" id="{DC5624A4-B50D-4012-AE9C-2FC67417E4C8}"/>
                  </a:ext>
                </a:extLst>
              </p:cNvPr>
              <p:cNvSpPr/>
              <p:nvPr/>
            </p:nvSpPr>
            <p:spPr bwMode="auto">
              <a:xfrm>
                <a:off x="7081838" y="1030288"/>
                <a:ext cx="739775" cy="814387"/>
              </a:xfrm>
              <a:custGeom>
                <a:avLst/>
                <a:gdLst>
                  <a:gd name="T0" fmla="*/ 150 w 195"/>
                  <a:gd name="T1" fmla="*/ 189 h 214"/>
                  <a:gd name="T2" fmla="*/ 138 w 195"/>
                  <a:gd name="T3" fmla="*/ 189 h 214"/>
                  <a:gd name="T4" fmla="*/ 138 w 195"/>
                  <a:gd name="T5" fmla="*/ 184 h 214"/>
                  <a:gd name="T6" fmla="*/ 128 w 195"/>
                  <a:gd name="T7" fmla="*/ 174 h 214"/>
                  <a:gd name="T8" fmla="*/ 111 w 195"/>
                  <a:gd name="T9" fmla="*/ 174 h 214"/>
                  <a:gd name="T10" fmla="*/ 112 w 195"/>
                  <a:gd name="T11" fmla="*/ 165 h 214"/>
                  <a:gd name="T12" fmla="*/ 105 w 195"/>
                  <a:gd name="T13" fmla="*/ 146 h 214"/>
                  <a:gd name="T14" fmla="*/ 105 w 195"/>
                  <a:gd name="T15" fmla="*/ 52 h 214"/>
                  <a:gd name="T16" fmla="*/ 175 w 195"/>
                  <a:gd name="T17" fmla="*/ 85 h 214"/>
                  <a:gd name="T18" fmla="*/ 184 w 195"/>
                  <a:gd name="T19" fmla="*/ 91 h 214"/>
                  <a:gd name="T20" fmla="*/ 195 w 195"/>
                  <a:gd name="T21" fmla="*/ 79 h 214"/>
                  <a:gd name="T22" fmla="*/ 184 w 195"/>
                  <a:gd name="T23" fmla="*/ 68 h 214"/>
                  <a:gd name="T24" fmla="*/ 175 w 195"/>
                  <a:gd name="T25" fmla="*/ 73 h 214"/>
                  <a:gd name="T26" fmla="*/ 105 w 195"/>
                  <a:gd name="T27" fmla="*/ 42 h 214"/>
                  <a:gd name="T28" fmla="*/ 105 w 195"/>
                  <a:gd name="T29" fmla="*/ 35 h 214"/>
                  <a:gd name="T30" fmla="*/ 113 w 195"/>
                  <a:gd name="T31" fmla="*/ 21 h 214"/>
                  <a:gd name="T32" fmla="*/ 97 w 195"/>
                  <a:gd name="T33" fmla="*/ 0 h 214"/>
                  <a:gd name="T34" fmla="*/ 81 w 195"/>
                  <a:gd name="T35" fmla="*/ 21 h 214"/>
                  <a:gd name="T36" fmla="*/ 89 w 195"/>
                  <a:gd name="T37" fmla="*/ 35 h 214"/>
                  <a:gd name="T38" fmla="*/ 89 w 195"/>
                  <a:gd name="T39" fmla="*/ 42 h 214"/>
                  <a:gd name="T40" fmla="*/ 20 w 195"/>
                  <a:gd name="T41" fmla="*/ 73 h 214"/>
                  <a:gd name="T42" fmla="*/ 11 w 195"/>
                  <a:gd name="T43" fmla="*/ 68 h 214"/>
                  <a:gd name="T44" fmla="*/ 0 w 195"/>
                  <a:gd name="T45" fmla="*/ 79 h 214"/>
                  <a:gd name="T46" fmla="*/ 11 w 195"/>
                  <a:gd name="T47" fmla="*/ 91 h 214"/>
                  <a:gd name="T48" fmla="*/ 21 w 195"/>
                  <a:gd name="T49" fmla="*/ 85 h 214"/>
                  <a:gd name="T50" fmla="*/ 89 w 195"/>
                  <a:gd name="T51" fmla="*/ 52 h 214"/>
                  <a:gd name="T52" fmla="*/ 89 w 195"/>
                  <a:gd name="T53" fmla="*/ 146 h 214"/>
                  <a:gd name="T54" fmla="*/ 83 w 195"/>
                  <a:gd name="T55" fmla="*/ 165 h 214"/>
                  <a:gd name="T56" fmla="*/ 84 w 195"/>
                  <a:gd name="T57" fmla="*/ 174 h 214"/>
                  <a:gd name="T58" fmla="*/ 67 w 195"/>
                  <a:gd name="T59" fmla="*/ 174 h 214"/>
                  <a:gd name="T60" fmla="*/ 57 w 195"/>
                  <a:gd name="T61" fmla="*/ 184 h 214"/>
                  <a:gd name="T62" fmla="*/ 57 w 195"/>
                  <a:gd name="T63" fmla="*/ 189 h 214"/>
                  <a:gd name="T64" fmla="*/ 44 w 195"/>
                  <a:gd name="T65" fmla="*/ 189 h 214"/>
                  <a:gd name="T66" fmla="*/ 27 w 195"/>
                  <a:gd name="T67" fmla="*/ 206 h 214"/>
                  <a:gd name="T68" fmla="*/ 27 w 195"/>
                  <a:gd name="T69" fmla="*/ 214 h 214"/>
                  <a:gd name="T70" fmla="*/ 168 w 195"/>
                  <a:gd name="T71" fmla="*/ 214 h 214"/>
                  <a:gd name="T72" fmla="*/ 168 w 195"/>
                  <a:gd name="T73" fmla="*/ 206 h 214"/>
                  <a:gd name="T74" fmla="*/ 150 w 195"/>
                  <a:gd name="T75" fmla="*/ 18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214">
                    <a:moveTo>
                      <a:pt x="150" y="189"/>
                    </a:moveTo>
                    <a:cubicBezTo>
                      <a:pt x="138" y="189"/>
                      <a:pt x="138" y="189"/>
                      <a:pt x="138" y="189"/>
                    </a:cubicBezTo>
                    <a:cubicBezTo>
                      <a:pt x="138" y="184"/>
                      <a:pt x="138" y="184"/>
                      <a:pt x="138" y="184"/>
                    </a:cubicBezTo>
                    <a:cubicBezTo>
                      <a:pt x="138" y="179"/>
                      <a:pt x="133" y="174"/>
                      <a:pt x="128" y="174"/>
                    </a:cubicBezTo>
                    <a:cubicBezTo>
                      <a:pt x="111" y="174"/>
                      <a:pt x="111" y="174"/>
                      <a:pt x="111" y="174"/>
                    </a:cubicBezTo>
                    <a:cubicBezTo>
                      <a:pt x="111" y="172"/>
                      <a:pt x="112" y="169"/>
                      <a:pt x="112" y="165"/>
                    </a:cubicBezTo>
                    <a:cubicBezTo>
                      <a:pt x="112" y="158"/>
                      <a:pt x="109" y="151"/>
                      <a:pt x="105" y="146"/>
                    </a:cubicBezTo>
                    <a:cubicBezTo>
                      <a:pt x="105" y="52"/>
                      <a:pt x="105" y="52"/>
                      <a:pt x="105" y="52"/>
                    </a:cubicBezTo>
                    <a:cubicBezTo>
                      <a:pt x="131" y="56"/>
                      <a:pt x="155" y="67"/>
                      <a:pt x="175" y="85"/>
                    </a:cubicBezTo>
                    <a:cubicBezTo>
                      <a:pt x="176" y="89"/>
                      <a:pt x="180" y="91"/>
                      <a:pt x="184" y="91"/>
                    </a:cubicBezTo>
                    <a:cubicBezTo>
                      <a:pt x="190" y="91"/>
                      <a:pt x="195" y="86"/>
                      <a:pt x="195" y="79"/>
                    </a:cubicBezTo>
                    <a:cubicBezTo>
                      <a:pt x="195" y="73"/>
                      <a:pt x="190" y="68"/>
                      <a:pt x="184" y="68"/>
                    </a:cubicBezTo>
                    <a:cubicBezTo>
                      <a:pt x="180" y="68"/>
                      <a:pt x="177" y="70"/>
                      <a:pt x="175" y="73"/>
                    </a:cubicBezTo>
                    <a:cubicBezTo>
                      <a:pt x="155" y="56"/>
                      <a:pt x="131" y="46"/>
                      <a:pt x="105" y="42"/>
                    </a:cubicBezTo>
                    <a:cubicBezTo>
                      <a:pt x="105" y="35"/>
                      <a:pt x="105" y="35"/>
                      <a:pt x="105" y="35"/>
                    </a:cubicBezTo>
                    <a:cubicBezTo>
                      <a:pt x="110" y="32"/>
                      <a:pt x="113" y="27"/>
                      <a:pt x="113" y="21"/>
                    </a:cubicBezTo>
                    <a:cubicBezTo>
                      <a:pt x="113" y="13"/>
                      <a:pt x="97" y="0"/>
                      <a:pt x="97" y="0"/>
                    </a:cubicBezTo>
                    <a:cubicBezTo>
                      <a:pt x="97" y="0"/>
                      <a:pt x="81" y="13"/>
                      <a:pt x="81" y="21"/>
                    </a:cubicBezTo>
                    <a:cubicBezTo>
                      <a:pt x="81" y="27"/>
                      <a:pt x="85" y="32"/>
                      <a:pt x="89" y="35"/>
                    </a:cubicBezTo>
                    <a:cubicBezTo>
                      <a:pt x="89" y="42"/>
                      <a:pt x="89" y="42"/>
                      <a:pt x="89" y="42"/>
                    </a:cubicBezTo>
                    <a:cubicBezTo>
                      <a:pt x="64" y="46"/>
                      <a:pt x="40" y="56"/>
                      <a:pt x="20" y="73"/>
                    </a:cubicBezTo>
                    <a:cubicBezTo>
                      <a:pt x="18" y="70"/>
                      <a:pt x="15" y="68"/>
                      <a:pt x="11" y="68"/>
                    </a:cubicBezTo>
                    <a:cubicBezTo>
                      <a:pt x="5" y="68"/>
                      <a:pt x="0" y="73"/>
                      <a:pt x="0" y="79"/>
                    </a:cubicBezTo>
                    <a:cubicBezTo>
                      <a:pt x="0" y="86"/>
                      <a:pt x="5" y="91"/>
                      <a:pt x="11" y="91"/>
                    </a:cubicBezTo>
                    <a:cubicBezTo>
                      <a:pt x="15" y="91"/>
                      <a:pt x="19" y="89"/>
                      <a:pt x="21" y="85"/>
                    </a:cubicBezTo>
                    <a:cubicBezTo>
                      <a:pt x="40" y="67"/>
                      <a:pt x="64" y="56"/>
                      <a:pt x="89" y="52"/>
                    </a:cubicBezTo>
                    <a:cubicBezTo>
                      <a:pt x="89" y="146"/>
                      <a:pt x="89" y="146"/>
                      <a:pt x="89" y="146"/>
                    </a:cubicBezTo>
                    <a:cubicBezTo>
                      <a:pt x="85" y="151"/>
                      <a:pt x="83" y="158"/>
                      <a:pt x="83" y="165"/>
                    </a:cubicBezTo>
                    <a:cubicBezTo>
                      <a:pt x="83" y="169"/>
                      <a:pt x="83" y="172"/>
                      <a:pt x="84" y="174"/>
                    </a:cubicBezTo>
                    <a:cubicBezTo>
                      <a:pt x="67" y="174"/>
                      <a:pt x="67" y="174"/>
                      <a:pt x="67" y="174"/>
                    </a:cubicBezTo>
                    <a:cubicBezTo>
                      <a:pt x="61" y="174"/>
                      <a:pt x="57" y="179"/>
                      <a:pt x="57" y="184"/>
                    </a:cubicBezTo>
                    <a:cubicBezTo>
                      <a:pt x="57" y="189"/>
                      <a:pt x="57" y="189"/>
                      <a:pt x="57" y="189"/>
                    </a:cubicBezTo>
                    <a:cubicBezTo>
                      <a:pt x="44" y="189"/>
                      <a:pt x="44" y="189"/>
                      <a:pt x="44" y="189"/>
                    </a:cubicBezTo>
                    <a:cubicBezTo>
                      <a:pt x="35" y="189"/>
                      <a:pt x="27" y="196"/>
                      <a:pt x="27" y="206"/>
                    </a:cubicBezTo>
                    <a:cubicBezTo>
                      <a:pt x="27" y="214"/>
                      <a:pt x="27" y="214"/>
                      <a:pt x="27" y="214"/>
                    </a:cubicBezTo>
                    <a:cubicBezTo>
                      <a:pt x="168" y="214"/>
                      <a:pt x="168" y="214"/>
                      <a:pt x="168" y="214"/>
                    </a:cubicBezTo>
                    <a:cubicBezTo>
                      <a:pt x="168" y="206"/>
                      <a:pt x="168" y="206"/>
                      <a:pt x="168" y="206"/>
                    </a:cubicBezTo>
                    <a:cubicBezTo>
                      <a:pt x="168" y="196"/>
                      <a:pt x="160" y="189"/>
                      <a:pt x="150"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sp>
          <p:nvSpPr>
            <p:cNvPr id="35" name="文本框 34">
              <a:extLst>
                <a:ext uri="{FF2B5EF4-FFF2-40B4-BE49-F238E27FC236}">
                  <a16:creationId xmlns:a16="http://schemas.microsoft.com/office/drawing/2014/main" xmlns="" id="{AFE083F0-9BE0-4F24-8DED-C4EA9823E2A7}"/>
                </a:ext>
              </a:extLst>
            </p:cNvPr>
            <p:cNvSpPr txBox="1"/>
            <p:nvPr/>
          </p:nvSpPr>
          <p:spPr bwMode="auto">
            <a:xfrm>
              <a:off x="5737358" y="4677310"/>
              <a:ext cx="2213143" cy="283030"/>
            </a:xfrm>
            <a:prstGeom prst="rect">
              <a:avLst/>
            </a:prstGeom>
            <a:noFill/>
            <a:ln w="9525">
              <a:noFill/>
              <a:miter lim="800000"/>
              <a:headEnd/>
              <a:tailEnd/>
            </a:ln>
          </p:spPr>
          <p:txBody>
            <a:bodyPr wrap="none" lIns="0" tIns="0" rIns="0" bIns="0" anchor="ctr" anchorCtr="1">
              <a:normAutofit fontScale="92500" lnSpcReduction="10000"/>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gradFill>
                    <a:gsLst>
                      <a:gs pos="0">
                        <a:srgbClr val="7ED2A9"/>
                      </a:gs>
                      <a:gs pos="100000">
                        <a:srgbClr val="07AA76"/>
                      </a:gs>
                    </a:gsLst>
                    <a:lin ang="2700000" scaled="0"/>
                  </a:gradFill>
                  <a:effectLst/>
                  <a:uLnTx/>
                  <a:uFillTx/>
                  <a:latin typeface="思源黑体 CN Bold" panose="020B0800000000000000" pitchFamily="34" charset="-122"/>
                  <a:ea typeface="思源黑体 CN Bold" panose="020B0800000000000000" pitchFamily="34" charset="-122"/>
                </a:rPr>
                <a:t>标题文字添加</a:t>
              </a:r>
            </a:p>
          </p:txBody>
        </p:sp>
        <p:sp>
          <p:nvSpPr>
            <p:cNvPr id="36" name="文本框 35">
              <a:extLst>
                <a:ext uri="{FF2B5EF4-FFF2-40B4-BE49-F238E27FC236}">
                  <a16:creationId xmlns:a16="http://schemas.microsoft.com/office/drawing/2014/main" xmlns="" id="{2B19061A-2420-47AA-B042-CD83D13853D9}"/>
                </a:ext>
              </a:extLst>
            </p:cNvPr>
            <p:cNvSpPr txBox="1"/>
            <p:nvPr/>
          </p:nvSpPr>
          <p:spPr bwMode="auto">
            <a:xfrm>
              <a:off x="5737358" y="4960339"/>
              <a:ext cx="2213143" cy="1025509"/>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lvl="0" algn="ctr">
                <a:lnSpc>
                  <a:spcPct val="150000"/>
                </a:lnSpc>
                <a:defRPr/>
              </a:pPr>
              <a:r>
                <a:rPr lang="zh-CN" altLang="en-US" sz="10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p>
          </p:txBody>
        </p:sp>
      </p:grpSp>
    </p:spTree>
    <p:extLst>
      <p:ext uri="{BB962C8B-B14F-4D97-AF65-F5344CB8AC3E}">
        <p14:creationId xmlns:p14="http://schemas.microsoft.com/office/powerpoint/2010/main" val="1119909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strVal val="#ppt_x"/>
                                          </p:val>
                                        </p:tav>
                                        <p:tav tm="100000">
                                          <p:val>
                                            <p:strVal val="#ppt_x"/>
                                          </p:val>
                                        </p:tav>
                                      </p:tavLst>
                                    </p:anim>
                                    <p:anim calcmode="lin" valueType="num">
                                      <p:cBhvr>
                                        <p:cTn id="27" dur="5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C98EB023-45CC-411B-A5F0-1D0BAFDAF34D}"/>
              </a:ext>
            </a:extLst>
          </p:cNvPr>
          <p:cNvGrpSpPr/>
          <p:nvPr/>
        </p:nvGrpSpPr>
        <p:grpSpPr>
          <a:xfrm>
            <a:off x="434349" y="182027"/>
            <a:ext cx="2736852" cy="780022"/>
            <a:chOff x="7224773" y="3716431"/>
            <a:chExt cx="2736852" cy="780022"/>
          </a:xfrm>
        </p:grpSpPr>
        <p:sp>
          <p:nvSpPr>
            <p:cNvPr id="9" name="文本框 8">
              <a:extLst>
                <a:ext uri="{FF2B5EF4-FFF2-40B4-BE49-F238E27FC236}">
                  <a16:creationId xmlns:a16="http://schemas.microsoft.com/office/drawing/2014/main" xmlns="" id="{8FDAF279-B0C2-4709-9710-484AF43C2E6D}"/>
                </a:ext>
              </a:extLst>
            </p:cNvPr>
            <p:cNvSpPr txBox="1"/>
            <p:nvPr/>
          </p:nvSpPr>
          <p:spPr>
            <a:xfrm>
              <a:off x="8050753" y="3829755"/>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重点知识</a:t>
              </a:r>
            </a:p>
          </p:txBody>
        </p:sp>
        <p:sp>
          <p:nvSpPr>
            <p:cNvPr id="10" name="矩形 9">
              <a:extLst>
                <a:ext uri="{FF2B5EF4-FFF2-40B4-BE49-F238E27FC236}">
                  <a16:creationId xmlns:a16="http://schemas.microsoft.com/office/drawing/2014/main" xmlns="" id="{9B10566F-1AB7-4A87-818D-0278AA08A149}"/>
                </a:ext>
              </a:extLst>
            </p:cNvPr>
            <p:cNvSpPr/>
            <p:nvPr/>
          </p:nvSpPr>
          <p:spPr bwMode="auto">
            <a:xfrm>
              <a:off x="8073613" y="4215133"/>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KEY OF KNOWLEDGE</a:t>
              </a:r>
            </a:p>
          </p:txBody>
        </p:sp>
        <p:sp>
          <p:nvSpPr>
            <p:cNvPr id="11" name="矩形 10">
              <a:extLst>
                <a:ext uri="{FF2B5EF4-FFF2-40B4-BE49-F238E27FC236}">
                  <a16:creationId xmlns:a16="http://schemas.microsoft.com/office/drawing/2014/main" xmlns="" id="{21F06715-76DD-4108-B50E-AF9096B04AD0}"/>
                </a:ext>
              </a:extLst>
            </p:cNvPr>
            <p:cNvSpPr/>
            <p:nvPr/>
          </p:nvSpPr>
          <p:spPr bwMode="auto">
            <a:xfrm>
              <a:off x="7224773" y="3716431"/>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pPr>
              <a:r>
                <a:rPr lang="en-US" altLang="zh-CN" sz="4000" dirty="0">
                  <a:solidFill>
                    <a:srgbClr val="7ED2A9"/>
                  </a:solidFill>
                  <a:latin typeface="思源黑体 CN Bold" panose="020B0800000000000000" pitchFamily="34" charset="-122"/>
                  <a:ea typeface="思源黑体 CN Bold" panose="020B0800000000000000" pitchFamily="34" charset="-122"/>
                </a:rPr>
                <a:t>03.</a:t>
              </a:r>
            </a:p>
          </p:txBody>
        </p:sp>
      </p:grpSp>
      <p:sp>
        <p:nvSpPr>
          <p:cNvPr id="6" name="矩形 1">
            <a:extLst>
              <a:ext uri="{FF2B5EF4-FFF2-40B4-BE49-F238E27FC236}">
                <a16:creationId xmlns:a16="http://schemas.microsoft.com/office/drawing/2014/main" xmlns="" id="{BEA1AB86-881B-4810-BC14-6106BB035E34}"/>
              </a:ext>
            </a:extLst>
          </p:cNvPr>
          <p:cNvSpPr/>
          <p:nvPr/>
        </p:nvSpPr>
        <p:spPr>
          <a:xfrm rot="10800000" flipH="1">
            <a:off x="10937685" y="-1"/>
            <a:ext cx="1254313" cy="780023"/>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7" name="矩形 1">
            <a:extLst>
              <a:ext uri="{FF2B5EF4-FFF2-40B4-BE49-F238E27FC236}">
                <a16:creationId xmlns:a16="http://schemas.microsoft.com/office/drawing/2014/main" xmlns="" id="{B0694900-5280-4FC4-8BBE-3144BCE580F9}"/>
              </a:ext>
            </a:extLst>
          </p:cNvPr>
          <p:cNvSpPr/>
          <p:nvPr/>
        </p:nvSpPr>
        <p:spPr>
          <a:xfrm flipH="1">
            <a:off x="-1" y="6370645"/>
            <a:ext cx="783689" cy="487355"/>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nvGrpSpPr>
          <p:cNvPr id="41" name="组合 40">
            <a:extLst>
              <a:ext uri="{FF2B5EF4-FFF2-40B4-BE49-F238E27FC236}">
                <a16:creationId xmlns:a16="http://schemas.microsoft.com/office/drawing/2014/main" xmlns="" id="{338AD217-7C00-45C2-8216-B5C68C8839E0}"/>
              </a:ext>
            </a:extLst>
          </p:cNvPr>
          <p:cNvGrpSpPr/>
          <p:nvPr/>
        </p:nvGrpSpPr>
        <p:grpSpPr>
          <a:xfrm>
            <a:off x="1696406" y="1631322"/>
            <a:ext cx="1602021" cy="2748370"/>
            <a:chOff x="1024047" y="1435650"/>
            <a:chExt cx="1846027" cy="3166980"/>
          </a:xfrm>
        </p:grpSpPr>
        <p:sp>
          <p:nvSpPr>
            <p:cNvPr id="42" name="Shape 1721">
              <a:extLst>
                <a:ext uri="{FF2B5EF4-FFF2-40B4-BE49-F238E27FC236}">
                  <a16:creationId xmlns:a16="http://schemas.microsoft.com/office/drawing/2014/main" xmlns="" id="{739FA694-D12E-404B-B034-042B25C02E7F}"/>
                </a:ext>
              </a:extLst>
            </p:cNvPr>
            <p:cNvSpPr/>
            <p:nvPr/>
          </p:nvSpPr>
          <p:spPr>
            <a:xfrm rot="18900000">
              <a:off x="1222733" y="2983506"/>
              <a:ext cx="1414666" cy="1414666"/>
            </a:xfrm>
            <a:prstGeom prst="ellipse">
              <a:avLst/>
            </a:prstGeom>
            <a:solidFill>
              <a:srgbClr val="F6F6F6"/>
            </a:solidFill>
            <a:ln>
              <a:noFill/>
            </a:ln>
            <a:effectLst/>
          </p:spPr>
          <p:txBody>
            <a:bodyPr lIns="50800" tIns="50800" rIns="50800" bIns="50800" anchor="ctr"/>
            <a:lstStyle/>
            <a:p>
              <a:pPr marL="0" marR="0" lvl="0" indent="0" defTabSz="914400" eaLnBrk="1" fontAlgn="auto" latinLnBrk="0" hangingPunct="1">
                <a:lnSpc>
                  <a:spcPct val="100000"/>
                </a:lnSpc>
                <a:spcBef>
                  <a:spcPts val="4500"/>
                </a:spcBef>
                <a:spcAft>
                  <a:spcPts val="0"/>
                </a:spcAft>
                <a:buClrTx/>
                <a:buSzTx/>
                <a:buFontTx/>
                <a:buNone/>
                <a:tabLst/>
                <a:defRPr sz="2500">
                  <a:latin typeface="Aller Light"/>
                  <a:ea typeface="Aller Light"/>
                  <a:cs typeface="Aller Light"/>
                  <a:sym typeface="Aller Light"/>
                </a:defRPr>
              </a:pPr>
              <a:endParaRPr kumimoji="0" sz="24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Aller Light"/>
                <a:sym typeface="Aller Light"/>
              </a:endParaRPr>
            </a:p>
          </p:txBody>
        </p:sp>
        <p:grpSp>
          <p:nvGrpSpPr>
            <p:cNvPr id="43" name="Group 74">
              <a:extLst>
                <a:ext uri="{FF2B5EF4-FFF2-40B4-BE49-F238E27FC236}">
                  <a16:creationId xmlns:a16="http://schemas.microsoft.com/office/drawing/2014/main" xmlns="" id="{AC866EF2-79BE-4278-B546-57522B97760A}"/>
                </a:ext>
              </a:extLst>
            </p:cNvPr>
            <p:cNvGrpSpPr/>
            <p:nvPr/>
          </p:nvGrpSpPr>
          <p:grpSpPr>
            <a:xfrm>
              <a:off x="1222733" y="3187963"/>
              <a:ext cx="1414666" cy="1414667"/>
              <a:chOff x="1222733" y="2730763"/>
              <a:chExt cx="1414666" cy="1414667"/>
            </a:xfrm>
            <a:solidFill>
              <a:srgbClr val="296E52"/>
            </a:solidFill>
          </p:grpSpPr>
          <p:sp>
            <p:nvSpPr>
              <p:cNvPr id="47" name="Shape 1732">
                <a:extLst>
                  <a:ext uri="{FF2B5EF4-FFF2-40B4-BE49-F238E27FC236}">
                    <a16:creationId xmlns:a16="http://schemas.microsoft.com/office/drawing/2014/main" xmlns="" id="{05037A47-C386-4F2A-A590-C723362B9945}"/>
                  </a:ext>
                </a:extLst>
              </p:cNvPr>
              <p:cNvSpPr/>
              <p:nvPr/>
            </p:nvSpPr>
            <p:spPr>
              <a:xfrm rot="18900000">
                <a:off x="1222733" y="2730763"/>
                <a:ext cx="1414666" cy="1414667"/>
              </a:xfrm>
              <a:prstGeom prst="ellipse">
                <a:avLst/>
              </a:prstGeom>
              <a:gradFill>
                <a:gsLst>
                  <a:gs pos="0">
                    <a:srgbClr val="7ED2A9"/>
                  </a:gs>
                  <a:gs pos="100000">
                    <a:srgbClr val="36B794"/>
                  </a:gs>
                </a:gsLst>
                <a:lin ang="2700000" scaled="1"/>
              </a:gradFill>
              <a:ln>
                <a:noFill/>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4500"/>
                  </a:spcBef>
                  <a:spcAft>
                    <a:spcPts val="0"/>
                  </a:spcAft>
                  <a:buClrTx/>
                  <a:buSzTx/>
                  <a:buFontTx/>
                  <a:buNone/>
                  <a:tabLst/>
                  <a:defRPr sz="2500">
                    <a:latin typeface="Aller Light"/>
                    <a:ea typeface="Aller Light"/>
                    <a:cs typeface="Aller Light"/>
                    <a:sym typeface="Aller Light"/>
                  </a:defRPr>
                </a:pPr>
                <a:endParaRPr kumimoji="0" sz="24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Aller Light"/>
                  <a:sym typeface="Aller Light"/>
                </a:endParaRPr>
              </a:p>
            </p:txBody>
          </p:sp>
          <p:grpSp>
            <p:nvGrpSpPr>
              <p:cNvPr id="48" name="Group 19">
                <a:extLst>
                  <a:ext uri="{FF2B5EF4-FFF2-40B4-BE49-F238E27FC236}">
                    <a16:creationId xmlns:a16="http://schemas.microsoft.com/office/drawing/2014/main" xmlns="" id="{82AEDFD4-C2E8-461A-9260-CBD2A644F27B}"/>
                  </a:ext>
                </a:extLst>
              </p:cNvPr>
              <p:cNvGrpSpPr/>
              <p:nvPr/>
            </p:nvGrpSpPr>
            <p:grpSpPr>
              <a:xfrm>
                <a:off x="1690353" y="3205162"/>
                <a:ext cx="479425" cy="447676"/>
                <a:chOff x="1237129" y="1616133"/>
                <a:chExt cx="479425" cy="447676"/>
              </a:xfrm>
              <a:grpFill/>
            </p:grpSpPr>
            <p:sp>
              <p:nvSpPr>
                <p:cNvPr id="49" name="Freeform 23">
                  <a:extLst>
                    <a:ext uri="{FF2B5EF4-FFF2-40B4-BE49-F238E27FC236}">
                      <a16:creationId xmlns:a16="http://schemas.microsoft.com/office/drawing/2014/main" xmlns="" id="{DD0F1CAB-FEDB-46E0-BC4C-70A10D34F233}"/>
                    </a:ext>
                  </a:extLst>
                </p:cNvPr>
                <p:cNvSpPr>
                  <a:spLocks/>
                </p:cNvSpPr>
                <p:nvPr/>
              </p:nvSpPr>
              <p:spPr bwMode="auto">
                <a:xfrm>
                  <a:off x="1237129" y="1732021"/>
                  <a:ext cx="479425" cy="92075"/>
                </a:xfrm>
                <a:custGeom>
                  <a:avLst/>
                  <a:gdLst>
                    <a:gd name="T0" fmla="*/ 232 w 232"/>
                    <a:gd name="T1" fmla="*/ 44 h 44"/>
                    <a:gd name="T2" fmla="*/ 0 w 232"/>
                    <a:gd name="T3" fmla="*/ 44 h 44"/>
                    <a:gd name="T4" fmla="*/ 0 w 232"/>
                    <a:gd name="T5" fmla="*/ 8 h 44"/>
                    <a:gd name="T6" fmla="*/ 8 w 232"/>
                    <a:gd name="T7" fmla="*/ 0 h 44"/>
                    <a:gd name="T8" fmla="*/ 226 w 232"/>
                    <a:gd name="T9" fmla="*/ 0 h 44"/>
                    <a:gd name="T10" fmla="*/ 232 w 232"/>
                    <a:gd name="T11" fmla="*/ 6 h 44"/>
                    <a:gd name="T12" fmla="*/ 232 w 232"/>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232" h="44">
                      <a:moveTo>
                        <a:pt x="232" y="44"/>
                      </a:moveTo>
                      <a:cubicBezTo>
                        <a:pt x="0" y="44"/>
                        <a:pt x="0" y="44"/>
                        <a:pt x="0" y="44"/>
                      </a:cubicBezTo>
                      <a:cubicBezTo>
                        <a:pt x="0" y="8"/>
                        <a:pt x="0" y="8"/>
                        <a:pt x="0" y="8"/>
                      </a:cubicBezTo>
                      <a:cubicBezTo>
                        <a:pt x="0" y="3"/>
                        <a:pt x="4" y="0"/>
                        <a:pt x="8" y="0"/>
                      </a:cubicBezTo>
                      <a:cubicBezTo>
                        <a:pt x="226" y="0"/>
                        <a:pt x="226" y="0"/>
                        <a:pt x="226" y="0"/>
                      </a:cubicBezTo>
                      <a:cubicBezTo>
                        <a:pt x="230" y="0"/>
                        <a:pt x="232" y="2"/>
                        <a:pt x="232" y="6"/>
                      </a:cubicBezTo>
                      <a:lnTo>
                        <a:pt x="232" y="44"/>
                      </a:lnTo>
                      <a:close/>
                    </a:path>
                  </a:pathLst>
                </a:custGeom>
                <a:no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50" name="Freeform 24">
                  <a:extLst>
                    <a:ext uri="{FF2B5EF4-FFF2-40B4-BE49-F238E27FC236}">
                      <a16:creationId xmlns:a16="http://schemas.microsoft.com/office/drawing/2014/main" xmlns="" id="{FC80EFD8-63C0-46EA-B7F6-9F00D2693B50}"/>
                    </a:ext>
                  </a:extLst>
                </p:cNvPr>
                <p:cNvSpPr>
                  <a:spLocks/>
                </p:cNvSpPr>
                <p:nvPr/>
              </p:nvSpPr>
              <p:spPr bwMode="auto">
                <a:xfrm>
                  <a:off x="1262529" y="1824096"/>
                  <a:ext cx="428625" cy="239713"/>
                </a:xfrm>
                <a:custGeom>
                  <a:avLst/>
                  <a:gdLst>
                    <a:gd name="T0" fmla="*/ 201 w 208"/>
                    <a:gd name="T1" fmla="*/ 116 h 116"/>
                    <a:gd name="T2" fmla="*/ 8 w 208"/>
                    <a:gd name="T3" fmla="*/ 116 h 116"/>
                    <a:gd name="T4" fmla="*/ 0 w 208"/>
                    <a:gd name="T5" fmla="*/ 108 h 116"/>
                    <a:gd name="T6" fmla="*/ 0 w 208"/>
                    <a:gd name="T7" fmla="*/ 0 h 116"/>
                    <a:gd name="T8" fmla="*/ 208 w 208"/>
                    <a:gd name="T9" fmla="*/ 0 h 116"/>
                    <a:gd name="T10" fmla="*/ 208 w 208"/>
                    <a:gd name="T11" fmla="*/ 108 h 116"/>
                    <a:gd name="T12" fmla="*/ 201 w 208"/>
                    <a:gd name="T13" fmla="*/ 116 h 116"/>
                  </a:gdLst>
                  <a:ahLst/>
                  <a:cxnLst>
                    <a:cxn ang="0">
                      <a:pos x="T0" y="T1"/>
                    </a:cxn>
                    <a:cxn ang="0">
                      <a:pos x="T2" y="T3"/>
                    </a:cxn>
                    <a:cxn ang="0">
                      <a:pos x="T4" y="T5"/>
                    </a:cxn>
                    <a:cxn ang="0">
                      <a:pos x="T6" y="T7"/>
                    </a:cxn>
                    <a:cxn ang="0">
                      <a:pos x="T8" y="T9"/>
                    </a:cxn>
                    <a:cxn ang="0">
                      <a:pos x="T10" y="T11"/>
                    </a:cxn>
                    <a:cxn ang="0">
                      <a:pos x="T12" y="T13"/>
                    </a:cxn>
                  </a:cxnLst>
                  <a:rect l="0" t="0" r="r" b="b"/>
                  <a:pathLst>
                    <a:path w="208" h="116">
                      <a:moveTo>
                        <a:pt x="201" y="116"/>
                      </a:moveTo>
                      <a:cubicBezTo>
                        <a:pt x="8" y="116"/>
                        <a:pt x="8" y="116"/>
                        <a:pt x="8" y="116"/>
                      </a:cubicBezTo>
                      <a:cubicBezTo>
                        <a:pt x="4" y="116"/>
                        <a:pt x="0" y="112"/>
                        <a:pt x="0" y="108"/>
                      </a:cubicBezTo>
                      <a:cubicBezTo>
                        <a:pt x="0" y="0"/>
                        <a:pt x="0" y="0"/>
                        <a:pt x="0" y="0"/>
                      </a:cubicBezTo>
                      <a:cubicBezTo>
                        <a:pt x="208" y="0"/>
                        <a:pt x="208" y="0"/>
                        <a:pt x="208" y="0"/>
                      </a:cubicBezTo>
                      <a:cubicBezTo>
                        <a:pt x="208" y="108"/>
                        <a:pt x="208" y="108"/>
                        <a:pt x="208" y="108"/>
                      </a:cubicBezTo>
                      <a:cubicBezTo>
                        <a:pt x="208" y="112"/>
                        <a:pt x="205" y="116"/>
                        <a:pt x="201" y="116"/>
                      </a:cubicBezTo>
                      <a:close/>
                    </a:path>
                  </a:pathLst>
                </a:custGeom>
                <a:no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51" name="Line 25">
                  <a:extLst>
                    <a:ext uri="{FF2B5EF4-FFF2-40B4-BE49-F238E27FC236}">
                      <a16:creationId xmlns:a16="http://schemas.microsoft.com/office/drawing/2014/main" xmlns="" id="{86DD85D0-BCE2-4B00-9218-43F0853140B4}"/>
                    </a:ext>
                  </a:extLst>
                </p:cNvPr>
                <p:cNvSpPr>
                  <a:spLocks noChangeShapeType="1"/>
                </p:cNvSpPr>
                <p:nvPr/>
              </p:nvSpPr>
              <p:spPr bwMode="auto">
                <a:xfrm>
                  <a:off x="1476842" y="1728846"/>
                  <a:ext cx="0" cy="334963"/>
                </a:xfrm>
                <a:prstGeom prst="line">
                  <a:avLst/>
                </a:pr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52" name="Freeform 26">
                  <a:extLst>
                    <a:ext uri="{FF2B5EF4-FFF2-40B4-BE49-F238E27FC236}">
                      <a16:creationId xmlns:a16="http://schemas.microsoft.com/office/drawing/2014/main" xmlns="" id="{81863383-8412-4E23-875D-6426E5D2C5BA}"/>
                    </a:ext>
                  </a:extLst>
                </p:cNvPr>
                <p:cNvSpPr>
                  <a:spLocks/>
                </p:cNvSpPr>
                <p:nvPr/>
              </p:nvSpPr>
              <p:spPr bwMode="auto">
                <a:xfrm>
                  <a:off x="1481604" y="1616133"/>
                  <a:ext cx="173038" cy="115888"/>
                </a:xfrm>
                <a:custGeom>
                  <a:avLst/>
                  <a:gdLst>
                    <a:gd name="T0" fmla="*/ 44 w 84"/>
                    <a:gd name="T1" fmla="*/ 56 h 56"/>
                    <a:gd name="T2" fmla="*/ 84 w 84"/>
                    <a:gd name="T3" fmla="*/ 20 h 56"/>
                    <a:gd name="T4" fmla="*/ 60 w 84"/>
                    <a:gd name="T5" fmla="*/ 0 h 56"/>
                    <a:gd name="T6" fmla="*/ 0 w 84"/>
                    <a:gd name="T7" fmla="*/ 56 h 56"/>
                  </a:gdLst>
                  <a:ahLst/>
                  <a:cxnLst>
                    <a:cxn ang="0">
                      <a:pos x="T0" y="T1"/>
                    </a:cxn>
                    <a:cxn ang="0">
                      <a:pos x="T2" y="T3"/>
                    </a:cxn>
                    <a:cxn ang="0">
                      <a:pos x="T4" y="T5"/>
                    </a:cxn>
                    <a:cxn ang="0">
                      <a:pos x="T6" y="T7"/>
                    </a:cxn>
                  </a:cxnLst>
                  <a:rect l="0" t="0" r="r" b="b"/>
                  <a:pathLst>
                    <a:path w="84" h="56">
                      <a:moveTo>
                        <a:pt x="44" y="56"/>
                      </a:moveTo>
                      <a:cubicBezTo>
                        <a:pt x="59" y="56"/>
                        <a:pt x="84" y="43"/>
                        <a:pt x="84" y="20"/>
                      </a:cubicBezTo>
                      <a:cubicBezTo>
                        <a:pt x="84" y="0"/>
                        <a:pt x="68" y="0"/>
                        <a:pt x="60" y="0"/>
                      </a:cubicBezTo>
                      <a:cubicBezTo>
                        <a:pt x="48" y="0"/>
                        <a:pt x="23" y="10"/>
                        <a:pt x="0" y="56"/>
                      </a:cubicBezTo>
                    </a:path>
                  </a:pathLst>
                </a:custGeom>
                <a:no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53" name="Freeform 27">
                  <a:extLst>
                    <a:ext uri="{FF2B5EF4-FFF2-40B4-BE49-F238E27FC236}">
                      <a16:creationId xmlns:a16="http://schemas.microsoft.com/office/drawing/2014/main" xmlns="" id="{56DD9597-AE15-4AB5-9AA8-6B3DEEA17F00}"/>
                    </a:ext>
                  </a:extLst>
                </p:cNvPr>
                <p:cNvSpPr>
                  <a:spLocks/>
                </p:cNvSpPr>
                <p:nvPr/>
              </p:nvSpPr>
              <p:spPr bwMode="auto">
                <a:xfrm>
                  <a:off x="1306979" y="1616133"/>
                  <a:ext cx="174625" cy="115888"/>
                </a:xfrm>
                <a:custGeom>
                  <a:avLst/>
                  <a:gdLst>
                    <a:gd name="T0" fmla="*/ 40 w 84"/>
                    <a:gd name="T1" fmla="*/ 56 h 56"/>
                    <a:gd name="T2" fmla="*/ 0 w 84"/>
                    <a:gd name="T3" fmla="*/ 20 h 56"/>
                    <a:gd name="T4" fmla="*/ 24 w 84"/>
                    <a:gd name="T5" fmla="*/ 0 h 56"/>
                    <a:gd name="T6" fmla="*/ 84 w 84"/>
                    <a:gd name="T7" fmla="*/ 56 h 56"/>
                  </a:gdLst>
                  <a:ahLst/>
                  <a:cxnLst>
                    <a:cxn ang="0">
                      <a:pos x="T0" y="T1"/>
                    </a:cxn>
                    <a:cxn ang="0">
                      <a:pos x="T2" y="T3"/>
                    </a:cxn>
                    <a:cxn ang="0">
                      <a:pos x="T4" y="T5"/>
                    </a:cxn>
                    <a:cxn ang="0">
                      <a:pos x="T6" y="T7"/>
                    </a:cxn>
                  </a:cxnLst>
                  <a:rect l="0" t="0" r="r" b="b"/>
                  <a:pathLst>
                    <a:path w="84" h="56">
                      <a:moveTo>
                        <a:pt x="40" y="56"/>
                      </a:moveTo>
                      <a:cubicBezTo>
                        <a:pt x="25" y="56"/>
                        <a:pt x="0" y="43"/>
                        <a:pt x="0" y="20"/>
                      </a:cubicBezTo>
                      <a:cubicBezTo>
                        <a:pt x="0" y="0"/>
                        <a:pt x="16" y="0"/>
                        <a:pt x="24" y="0"/>
                      </a:cubicBezTo>
                      <a:cubicBezTo>
                        <a:pt x="36" y="0"/>
                        <a:pt x="61" y="10"/>
                        <a:pt x="84" y="56"/>
                      </a:cubicBezTo>
                    </a:path>
                  </a:pathLst>
                </a:custGeom>
                <a:no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grpSp>
        </p:grpSp>
        <p:sp>
          <p:nvSpPr>
            <p:cNvPr id="44" name="Text Placeholder 32">
              <a:extLst>
                <a:ext uri="{FF2B5EF4-FFF2-40B4-BE49-F238E27FC236}">
                  <a16:creationId xmlns:a16="http://schemas.microsoft.com/office/drawing/2014/main" xmlns="" id="{CBF2D4CA-3DE9-4F12-B495-455C69F1E938}"/>
                </a:ext>
              </a:extLst>
            </p:cNvPr>
            <p:cNvSpPr txBox="1">
              <a:spLocks/>
            </p:cNvSpPr>
            <p:nvPr/>
          </p:nvSpPr>
          <p:spPr>
            <a:xfrm>
              <a:off x="1024047" y="1923672"/>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45" name="TextBox 56">
              <a:extLst>
                <a:ext uri="{FF2B5EF4-FFF2-40B4-BE49-F238E27FC236}">
                  <a16:creationId xmlns:a16="http://schemas.microsoft.com/office/drawing/2014/main" xmlns="" id="{1BE899AB-08A5-4943-9611-2A09E17A2410}"/>
                </a:ext>
              </a:extLst>
            </p:cNvPr>
            <p:cNvSpPr txBox="1"/>
            <p:nvPr/>
          </p:nvSpPr>
          <p:spPr>
            <a:xfrm>
              <a:off x="1658903" y="1435650"/>
              <a:ext cx="576315" cy="496516"/>
            </a:xfrm>
            <a:prstGeom prst="rect">
              <a:avLst/>
            </a:prstGeom>
            <a:noFill/>
          </p:spPr>
          <p:txBody>
            <a:bodyPr wrap="none" lIns="0" tIns="0" rIns="0" bIns="0" rtlCol="0">
              <a:spAutoFit/>
            </a:bodyPr>
            <a:lstStyle/>
            <a:p>
              <a:pPr algn="ctr"/>
              <a:r>
                <a:rPr lang="en-AU" sz="2800" spc="300" dirty="0">
                  <a:gradFill>
                    <a:gsLst>
                      <a:gs pos="0">
                        <a:srgbClr val="59DAB9"/>
                      </a:gs>
                      <a:gs pos="100000">
                        <a:srgbClr val="36B794"/>
                      </a:gs>
                    </a:gsLst>
                    <a:lin ang="2700000" scaled="1"/>
                  </a:gradFill>
                  <a:latin typeface="思源黑体 CN Bold" panose="020B0800000000000000" pitchFamily="34" charset="-122"/>
                  <a:ea typeface="思源黑体 CN Bold" panose="020B0800000000000000" pitchFamily="34" charset="-122"/>
                </a:rPr>
                <a:t>01</a:t>
              </a:r>
              <a:endParaRPr lang="en-US" sz="2800" spc="300" dirty="0">
                <a:gradFill>
                  <a:gsLst>
                    <a:gs pos="0">
                      <a:srgbClr val="59DAB9"/>
                    </a:gs>
                    <a:gs pos="100000">
                      <a:srgbClr val="36B794"/>
                    </a:gs>
                  </a:gsLst>
                  <a:lin ang="2700000" scaled="1"/>
                </a:gradFill>
                <a:latin typeface="思源黑体 CN Bold" panose="020B0800000000000000" pitchFamily="34" charset="-122"/>
                <a:ea typeface="思源黑体 CN Bold" panose="020B0800000000000000" pitchFamily="34" charset="-122"/>
              </a:endParaRPr>
            </a:p>
          </p:txBody>
        </p:sp>
        <p:cxnSp>
          <p:nvCxnSpPr>
            <p:cNvPr id="46" name="Straight Connector 69">
              <a:extLst>
                <a:ext uri="{FF2B5EF4-FFF2-40B4-BE49-F238E27FC236}">
                  <a16:creationId xmlns:a16="http://schemas.microsoft.com/office/drawing/2014/main" xmlns="" id="{F823A850-6DF2-437A-86F8-2D9B1709D8F7}"/>
                </a:ext>
              </a:extLst>
            </p:cNvPr>
            <p:cNvCxnSpPr/>
            <p:nvPr/>
          </p:nvCxnSpPr>
          <p:spPr>
            <a:xfrm flipV="1">
              <a:off x="1947062" y="2643963"/>
              <a:ext cx="298" cy="486465"/>
            </a:xfrm>
            <a:prstGeom prst="line">
              <a:avLst/>
            </a:prstGeom>
            <a:noFill/>
            <a:ln w="19050" cap="flat" cmpd="sng" algn="ctr">
              <a:solidFill>
                <a:srgbClr val="656D78"/>
              </a:solidFill>
              <a:prstDash val="sysDot"/>
              <a:miter lim="800000"/>
              <a:headEnd type="oval"/>
              <a:tailEnd type="oval"/>
            </a:ln>
            <a:effectLst/>
          </p:spPr>
        </p:cxnSp>
      </p:grpSp>
      <p:grpSp>
        <p:nvGrpSpPr>
          <p:cNvPr id="54" name="组合 53">
            <a:extLst>
              <a:ext uri="{FF2B5EF4-FFF2-40B4-BE49-F238E27FC236}">
                <a16:creationId xmlns:a16="http://schemas.microsoft.com/office/drawing/2014/main" xmlns="" id="{D135AE18-4ECA-4D4D-8E16-15FEEFF8F045}"/>
              </a:ext>
            </a:extLst>
          </p:cNvPr>
          <p:cNvGrpSpPr/>
          <p:nvPr/>
        </p:nvGrpSpPr>
        <p:grpSpPr>
          <a:xfrm>
            <a:off x="3495176" y="3045433"/>
            <a:ext cx="1602021" cy="2792743"/>
            <a:chOff x="3096791" y="3065147"/>
            <a:chExt cx="1846027" cy="3218111"/>
          </a:xfrm>
        </p:grpSpPr>
        <p:sp>
          <p:nvSpPr>
            <p:cNvPr id="55" name="Shape 1722">
              <a:extLst>
                <a:ext uri="{FF2B5EF4-FFF2-40B4-BE49-F238E27FC236}">
                  <a16:creationId xmlns:a16="http://schemas.microsoft.com/office/drawing/2014/main" xmlns="" id="{F9BA4695-474B-4B75-86D0-1D51737E59C3}"/>
                </a:ext>
              </a:extLst>
            </p:cNvPr>
            <p:cNvSpPr/>
            <p:nvPr/>
          </p:nvSpPr>
          <p:spPr>
            <a:xfrm rot="8100000">
              <a:off x="3311277" y="3269605"/>
              <a:ext cx="1414666" cy="1414666"/>
            </a:xfrm>
            <a:prstGeom prst="ellipse">
              <a:avLst/>
            </a:prstGeom>
            <a:solidFill>
              <a:srgbClr val="F6F6F6"/>
            </a:solidFill>
            <a:ln>
              <a:noFill/>
            </a:ln>
            <a:effectLst/>
          </p:spPr>
          <p:txBody>
            <a:bodyPr lIns="50800" tIns="50800" rIns="50800" bIns="50800" anchor="ctr"/>
            <a:lstStyle/>
            <a:p>
              <a:pPr marL="0" marR="0" lvl="0" indent="0" defTabSz="914400" eaLnBrk="1" fontAlgn="auto" latinLnBrk="0" hangingPunct="1">
                <a:lnSpc>
                  <a:spcPct val="100000"/>
                </a:lnSpc>
                <a:spcBef>
                  <a:spcPts val="4500"/>
                </a:spcBef>
                <a:spcAft>
                  <a:spcPts val="0"/>
                </a:spcAft>
                <a:buClrTx/>
                <a:buSzTx/>
                <a:buFontTx/>
                <a:buNone/>
                <a:tabLst/>
                <a:defRPr sz="2500">
                  <a:latin typeface="Aller Light"/>
                  <a:ea typeface="Aller Light"/>
                  <a:cs typeface="Aller Light"/>
                  <a:sym typeface="Aller Light"/>
                </a:defRPr>
              </a:pPr>
              <a:endParaRPr kumimoji="0" sz="24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Aller Light"/>
                <a:sym typeface="Aller Light"/>
              </a:endParaRPr>
            </a:p>
          </p:txBody>
        </p:sp>
        <p:grpSp>
          <p:nvGrpSpPr>
            <p:cNvPr id="56" name="Group 75">
              <a:extLst>
                <a:ext uri="{FF2B5EF4-FFF2-40B4-BE49-F238E27FC236}">
                  <a16:creationId xmlns:a16="http://schemas.microsoft.com/office/drawing/2014/main" xmlns="" id="{1DADF2F5-227A-49A5-B643-6E5865DFD3B1}"/>
                </a:ext>
              </a:extLst>
            </p:cNvPr>
            <p:cNvGrpSpPr/>
            <p:nvPr/>
          </p:nvGrpSpPr>
          <p:grpSpPr>
            <a:xfrm>
              <a:off x="3311277" y="3065147"/>
              <a:ext cx="1414666" cy="1414667"/>
              <a:chOff x="3311277" y="2607947"/>
              <a:chExt cx="1414666" cy="1414667"/>
            </a:xfrm>
            <a:solidFill>
              <a:srgbClr val="9B9998"/>
            </a:solidFill>
          </p:grpSpPr>
          <p:sp>
            <p:nvSpPr>
              <p:cNvPr id="60" name="Shape 1729">
                <a:extLst>
                  <a:ext uri="{FF2B5EF4-FFF2-40B4-BE49-F238E27FC236}">
                    <a16:creationId xmlns:a16="http://schemas.microsoft.com/office/drawing/2014/main" xmlns="" id="{E09FA009-DF0C-4CB1-A45C-F3B689792990}"/>
                  </a:ext>
                </a:extLst>
              </p:cNvPr>
              <p:cNvSpPr/>
              <p:nvPr/>
            </p:nvSpPr>
            <p:spPr>
              <a:xfrm rot="8100000">
                <a:off x="3311277" y="2607947"/>
                <a:ext cx="1414666" cy="1414667"/>
              </a:xfrm>
              <a:prstGeom prst="ellipse">
                <a:avLst/>
              </a:prstGeom>
              <a:solidFill>
                <a:schemeClr val="tx1">
                  <a:lumMod val="50000"/>
                  <a:lumOff val="50000"/>
                </a:schemeClr>
              </a:solidFill>
              <a:ln>
                <a:noFill/>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4500"/>
                  </a:spcBef>
                  <a:spcAft>
                    <a:spcPts val="0"/>
                  </a:spcAft>
                  <a:buClrTx/>
                  <a:buSzTx/>
                  <a:buFontTx/>
                  <a:buNone/>
                  <a:tabLst/>
                  <a:defRPr sz="2500">
                    <a:latin typeface="Aller Light"/>
                    <a:ea typeface="Aller Light"/>
                    <a:cs typeface="Aller Light"/>
                    <a:sym typeface="Aller Light"/>
                  </a:defRPr>
                </a:pPr>
                <a:endParaRPr kumimoji="0" sz="24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Aller Light"/>
                  <a:sym typeface="Aller Light"/>
                </a:endParaRPr>
              </a:p>
            </p:txBody>
          </p:sp>
          <p:grpSp>
            <p:nvGrpSpPr>
              <p:cNvPr id="61" name="Group 25">
                <a:extLst>
                  <a:ext uri="{FF2B5EF4-FFF2-40B4-BE49-F238E27FC236}">
                    <a16:creationId xmlns:a16="http://schemas.microsoft.com/office/drawing/2014/main" xmlns="" id="{9F507C17-896B-4D49-B91E-966D93A70422}"/>
                  </a:ext>
                </a:extLst>
              </p:cNvPr>
              <p:cNvGrpSpPr/>
              <p:nvPr/>
            </p:nvGrpSpPr>
            <p:grpSpPr>
              <a:xfrm>
                <a:off x="3778896" y="3124530"/>
                <a:ext cx="479425" cy="479426"/>
                <a:chOff x="3957567" y="2521912"/>
                <a:chExt cx="479425" cy="479426"/>
              </a:xfrm>
              <a:grpFill/>
            </p:grpSpPr>
            <p:sp>
              <p:nvSpPr>
                <p:cNvPr id="62" name="Freeform 114">
                  <a:extLst>
                    <a:ext uri="{FF2B5EF4-FFF2-40B4-BE49-F238E27FC236}">
                      <a16:creationId xmlns:a16="http://schemas.microsoft.com/office/drawing/2014/main" xmlns="" id="{AE8E81E7-E653-4653-98D7-B382848FEA11}"/>
                    </a:ext>
                  </a:extLst>
                </p:cNvPr>
                <p:cNvSpPr>
                  <a:spLocks/>
                </p:cNvSpPr>
                <p:nvPr/>
              </p:nvSpPr>
              <p:spPr bwMode="auto">
                <a:xfrm>
                  <a:off x="4246492" y="2521912"/>
                  <a:ext cx="190500" cy="188913"/>
                </a:xfrm>
                <a:custGeom>
                  <a:avLst/>
                  <a:gdLst>
                    <a:gd name="T0" fmla="*/ 92 w 92"/>
                    <a:gd name="T1" fmla="*/ 85 h 92"/>
                    <a:gd name="T2" fmla="*/ 24 w 92"/>
                    <a:gd name="T3" fmla="*/ 68 h 92"/>
                    <a:gd name="T4" fmla="*/ 7 w 92"/>
                    <a:gd name="T5" fmla="*/ 0 h 92"/>
                    <a:gd name="T6" fmla="*/ 92 w 92"/>
                    <a:gd name="T7" fmla="*/ 85 h 92"/>
                  </a:gdLst>
                  <a:ahLst/>
                  <a:cxnLst>
                    <a:cxn ang="0">
                      <a:pos x="T0" y="T1"/>
                    </a:cxn>
                    <a:cxn ang="0">
                      <a:pos x="T2" y="T3"/>
                    </a:cxn>
                    <a:cxn ang="0">
                      <a:pos x="T4" y="T5"/>
                    </a:cxn>
                    <a:cxn ang="0">
                      <a:pos x="T6" y="T7"/>
                    </a:cxn>
                  </a:cxnLst>
                  <a:rect l="0" t="0" r="r" b="b"/>
                  <a:pathLst>
                    <a:path w="92" h="92">
                      <a:moveTo>
                        <a:pt x="92" y="85"/>
                      </a:moveTo>
                      <a:cubicBezTo>
                        <a:pt x="69" y="92"/>
                        <a:pt x="42" y="87"/>
                        <a:pt x="24" y="68"/>
                      </a:cubicBezTo>
                      <a:cubicBezTo>
                        <a:pt x="5" y="50"/>
                        <a:pt x="0" y="23"/>
                        <a:pt x="7" y="0"/>
                      </a:cubicBezTo>
                      <a:lnTo>
                        <a:pt x="92" y="85"/>
                      </a:lnTo>
                      <a:close/>
                    </a:path>
                  </a:pathLst>
                </a:cu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63" name="Freeform 115">
                  <a:extLst>
                    <a:ext uri="{FF2B5EF4-FFF2-40B4-BE49-F238E27FC236}">
                      <a16:creationId xmlns:a16="http://schemas.microsoft.com/office/drawing/2014/main" xmlns="" id="{C950EE7F-CDFD-4498-8864-550FA766767A}"/>
                    </a:ext>
                  </a:extLst>
                </p:cNvPr>
                <p:cNvSpPr>
                  <a:spLocks/>
                </p:cNvSpPr>
                <p:nvPr/>
              </p:nvSpPr>
              <p:spPr bwMode="auto">
                <a:xfrm>
                  <a:off x="4006779" y="2690187"/>
                  <a:ext cx="260350" cy="261938"/>
                </a:xfrm>
                <a:custGeom>
                  <a:avLst/>
                  <a:gdLst>
                    <a:gd name="T0" fmla="*/ 116 w 126"/>
                    <a:gd name="T1" fmla="*/ 126 h 126"/>
                    <a:gd name="T2" fmla="*/ 93 w 126"/>
                    <a:gd name="T3" fmla="*/ 33 h 126"/>
                    <a:gd name="T4" fmla="*/ 0 w 126"/>
                    <a:gd name="T5" fmla="*/ 10 h 126"/>
                    <a:gd name="T6" fmla="*/ 116 w 126"/>
                    <a:gd name="T7" fmla="*/ 126 h 126"/>
                  </a:gdLst>
                  <a:ahLst/>
                  <a:cxnLst>
                    <a:cxn ang="0">
                      <a:pos x="T0" y="T1"/>
                    </a:cxn>
                    <a:cxn ang="0">
                      <a:pos x="T2" y="T3"/>
                    </a:cxn>
                    <a:cxn ang="0">
                      <a:pos x="T4" y="T5"/>
                    </a:cxn>
                    <a:cxn ang="0">
                      <a:pos x="T6" y="T7"/>
                    </a:cxn>
                  </a:cxnLst>
                  <a:rect l="0" t="0" r="r" b="b"/>
                  <a:pathLst>
                    <a:path w="126" h="126">
                      <a:moveTo>
                        <a:pt x="116" y="126"/>
                      </a:moveTo>
                      <a:cubicBezTo>
                        <a:pt x="126" y="94"/>
                        <a:pt x="118" y="58"/>
                        <a:pt x="93" y="33"/>
                      </a:cubicBezTo>
                      <a:cubicBezTo>
                        <a:pt x="68" y="8"/>
                        <a:pt x="32" y="0"/>
                        <a:pt x="0" y="10"/>
                      </a:cubicBezTo>
                      <a:lnTo>
                        <a:pt x="116" y="126"/>
                      </a:lnTo>
                      <a:close/>
                    </a:path>
                  </a:pathLst>
                </a:cu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64" name="Line 116">
                  <a:extLst>
                    <a:ext uri="{FF2B5EF4-FFF2-40B4-BE49-F238E27FC236}">
                      <a16:creationId xmlns:a16="http://schemas.microsoft.com/office/drawing/2014/main" xmlns="" id="{48A3EA94-D8B4-4A54-8A0D-CA252B0C78E9}"/>
                    </a:ext>
                  </a:extLst>
                </p:cNvPr>
                <p:cNvSpPr>
                  <a:spLocks noChangeShapeType="1"/>
                </p:cNvSpPr>
                <p:nvPr/>
              </p:nvSpPr>
              <p:spPr bwMode="auto">
                <a:xfrm flipH="1">
                  <a:off x="4148067" y="2607637"/>
                  <a:ext cx="114300" cy="114300"/>
                </a:xfrm>
                <a:prstGeom prst="line">
                  <a:avLst/>
                </a:pr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65" name="Line 117">
                  <a:extLst>
                    <a:ext uri="{FF2B5EF4-FFF2-40B4-BE49-F238E27FC236}">
                      <a16:creationId xmlns:a16="http://schemas.microsoft.com/office/drawing/2014/main" xmlns="" id="{38D6655C-013C-47E3-90B0-4CB5396BEDC9}"/>
                    </a:ext>
                  </a:extLst>
                </p:cNvPr>
                <p:cNvSpPr>
                  <a:spLocks noChangeShapeType="1"/>
                </p:cNvSpPr>
                <p:nvPr/>
              </p:nvSpPr>
              <p:spPr bwMode="auto">
                <a:xfrm flipH="1">
                  <a:off x="4236967" y="2696537"/>
                  <a:ext cx="114300" cy="114300"/>
                </a:xfrm>
                <a:prstGeom prst="line">
                  <a:avLst/>
                </a:pr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66" name="Line 118">
                  <a:extLst>
                    <a:ext uri="{FF2B5EF4-FFF2-40B4-BE49-F238E27FC236}">
                      <a16:creationId xmlns:a16="http://schemas.microsoft.com/office/drawing/2014/main" xmlns="" id="{A8AA0954-4741-4C45-AFF2-AAB2DF05FC50}"/>
                    </a:ext>
                  </a:extLst>
                </p:cNvPr>
                <p:cNvSpPr>
                  <a:spLocks noChangeShapeType="1"/>
                </p:cNvSpPr>
                <p:nvPr/>
              </p:nvSpPr>
              <p:spPr bwMode="auto">
                <a:xfrm flipH="1">
                  <a:off x="3957567" y="2831475"/>
                  <a:ext cx="169863" cy="169863"/>
                </a:xfrm>
                <a:prstGeom prst="line">
                  <a:avLst/>
                </a:pr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grpSp>
        </p:grpSp>
        <p:sp>
          <p:nvSpPr>
            <p:cNvPr id="57" name="Text Placeholder 32">
              <a:extLst>
                <a:ext uri="{FF2B5EF4-FFF2-40B4-BE49-F238E27FC236}">
                  <a16:creationId xmlns:a16="http://schemas.microsoft.com/office/drawing/2014/main" xmlns="" id="{56E02738-C283-408E-9405-089F69BDC751}"/>
                </a:ext>
              </a:extLst>
            </p:cNvPr>
            <p:cNvSpPr txBox="1">
              <a:spLocks/>
            </p:cNvSpPr>
            <p:nvPr/>
          </p:nvSpPr>
          <p:spPr>
            <a:xfrm>
              <a:off x="3096791" y="5614379"/>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ctr" defTabSz="914400">
                <a:lnSpc>
                  <a:spcPct val="150000"/>
                </a:lnSpc>
                <a:spcBef>
                  <a:spcPts val="0"/>
                </a:spcBef>
                <a:buNone/>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58" name="TextBox 65">
              <a:extLst>
                <a:ext uri="{FF2B5EF4-FFF2-40B4-BE49-F238E27FC236}">
                  <a16:creationId xmlns:a16="http://schemas.microsoft.com/office/drawing/2014/main" xmlns="" id="{EBA33580-A6A0-469B-82C4-BC0E8293ECFE}"/>
                </a:ext>
              </a:extLst>
            </p:cNvPr>
            <p:cNvSpPr txBox="1"/>
            <p:nvPr/>
          </p:nvSpPr>
          <p:spPr>
            <a:xfrm>
              <a:off x="3731647" y="5126356"/>
              <a:ext cx="576314" cy="496516"/>
            </a:xfrm>
            <a:prstGeom prst="rect">
              <a:avLst/>
            </a:prstGeom>
            <a:noFill/>
          </p:spPr>
          <p:txBody>
            <a:bodyPr wrap="none" lIns="0" tIns="0" rIns="0" bIns="0" rtlCol="0">
              <a:spAutoFit/>
            </a:bodyPr>
            <a:lstStyle/>
            <a:p>
              <a:pPr algn="ctr"/>
              <a:r>
                <a:rPr lang="en-AU" sz="2800" spc="3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Medium" panose="02000000000000000000" pitchFamily="2" charset="0"/>
                </a:rPr>
                <a:t>02</a:t>
              </a:r>
              <a:endParaRPr lang="en-US" sz="2800" spc="3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Medium" panose="02000000000000000000" pitchFamily="2" charset="0"/>
              </a:endParaRPr>
            </a:p>
          </p:txBody>
        </p:sp>
        <p:cxnSp>
          <p:nvCxnSpPr>
            <p:cNvPr id="59" name="Straight Connector 70">
              <a:extLst>
                <a:ext uri="{FF2B5EF4-FFF2-40B4-BE49-F238E27FC236}">
                  <a16:creationId xmlns:a16="http://schemas.microsoft.com/office/drawing/2014/main" xmlns="" id="{F3481BCB-E076-4E09-BB40-FC071FBDF79C}"/>
                </a:ext>
              </a:extLst>
            </p:cNvPr>
            <p:cNvCxnSpPr/>
            <p:nvPr/>
          </p:nvCxnSpPr>
          <p:spPr>
            <a:xfrm flipV="1">
              <a:off x="4019506" y="4571178"/>
              <a:ext cx="298" cy="486465"/>
            </a:xfrm>
            <a:prstGeom prst="line">
              <a:avLst/>
            </a:prstGeom>
            <a:noFill/>
            <a:ln w="19050" cap="flat" cmpd="sng" algn="ctr">
              <a:solidFill>
                <a:srgbClr val="656D78"/>
              </a:solidFill>
              <a:prstDash val="sysDot"/>
              <a:miter lim="800000"/>
              <a:headEnd type="oval"/>
              <a:tailEnd type="oval"/>
            </a:ln>
            <a:effectLst/>
          </p:spPr>
        </p:cxnSp>
      </p:grpSp>
      <p:grpSp>
        <p:nvGrpSpPr>
          <p:cNvPr id="67" name="组合 66">
            <a:extLst>
              <a:ext uri="{FF2B5EF4-FFF2-40B4-BE49-F238E27FC236}">
                <a16:creationId xmlns:a16="http://schemas.microsoft.com/office/drawing/2014/main" xmlns="" id="{AE9B01FE-8BE1-4EAC-B94D-17BAE12AC52D}"/>
              </a:ext>
            </a:extLst>
          </p:cNvPr>
          <p:cNvGrpSpPr/>
          <p:nvPr/>
        </p:nvGrpSpPr>
        <p:grpSpPr>
          <a:xfrm>
            <a:off x="7107555" y="2974583"/>
            <a:ext cx="1602021" cy="2863593"/>
            <a:chOff x="7259377" y="2983505"/>
            <a:chExt cx="1846027" cy="3299753"/>
          </a:xfrm>
        </p:grpSpPr>
        <p:sp>
          <p:nvSpPr>
            <p:cNvPr id="68" name="Shape 1724">
              <a:extLst>
                <a:ext uri="{FF2B5EF4-FFF2-40B4-BE49-F238E27FC236}">
                  <a16:creationId xmlns:a16="http://schemas.microsoft.com/office/drawing/2014/main" xmlns="" id="{555C053B-D226-4358-84CC-13739B5F4CB4}"/>
                </a:ext>
              </a:extLst>
            </p:cNvPr>
            <p:cNvSpPr/>
            <p:nvPr/>
          </p:nvSpPr>
          <p:spPr>
            <a:xfrm rot="8100000">
              <a:off x="7488363" y="3187964"/>
              <a:ext cx="1414666" cy="1414666"/>
            </a:xfrm>
            <a:prstGeom prst="ellipse">
              <a:avLst/>
            </a:prstGeom>
            <a:solidFill>
              <a:srgbClr val="F6F6F6"/>
            </a:solidFill>
            <a:ln>
              <a:noFill/>
            </a:ln>
            <a:effectLst/>
          </p:spPr>
          <p:txBody>
            <a:bodyPr lIns="50800" tIns="50800" rIns="50800" bIns="50800" anchor="ctr"/>
            <a:lstStyle/>
            <a:p>
              <a:pPr marL="0" marR="0" lvl="0" indent="0" defTabSz="914400" eaLnBrk="1" fontAlgn="auto" latinLnBrk="0" hangingPunct="1">
                <a:lnSpc>
                  <a:spcPct val="100000"/>
                </a:lnSpc>
                <a:spcBef>
                  <a:spcPts val="4500"/>
                </a:spcBef>
                <a:spcAft>
                  <a:spcPts val="0"/>
                </a:spcAft>
                <a:buClrTx/>
                <a:buSzTx/>
                <a:buFontTx/>
                <a:buNone/>
                <a:tabLst/>
                <a:defRPr sz="2500">
                  <a:latin typeface="Aller Light"/>
                  <a:ea typeface="Aller Light"/>
                  <a:cs typeface="Aller Light"/>
                  <a:sym typeface="Aller Light"/>
                </a:defRPr>
              </a:pPr>
              <a:endParaRPr kumimoji="0" sz="24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Aller Light"/>
                <a:sym typeface="Aller Light"/>
              </a:endParaRPr>
            </a:p>
          </p:txBody>
        </p:sp>
        <p:grpSp>
          <p:nvGrpSpPr>
            <p:cNvPr id="69" name="Group 77">
              <a:extLst>
                <a:ext uri="{FF2B5EF4-FFF2-40B4-BE49-F238E27FC236}">
                  <a16:creationId xmlns:a16="http://schemas.microsoft.com/office/drawing/2014/main" xmlns="" id="{8049E2BC-DF41-401C-8447-5A78F7CA07C1}"/>
                </a:ext>
              </a:extLst>
            </p:cNvPr>
            <p:cNvGrpSpPr/>
            <p:nvPr/>
          </p:nvGrpSpPr>
          <p:grpSpPr>
            <a:xfrm>
              <a:off x="7488363" y="2983505"/>
              <a:ext cx="1414666" cy="1414667"/>
              <a:chOff x="7488363" y="2526305"/>
              <a:chExt cx="1414666" cy="1414667"/>
            </a:xfrm>
            <a:solidFill>
              <a:srgbClr val="9B9998"/>
            </a:solidFill>
          </p:grpSpPr>
          <p:sp>
            <p:nvSpPr>
              <p:cNvPr id="73" name="Shape 1735">
                <a:extLst>
                  <a:ext uri="{FF2B5EF4-FFF2-40B4-BE49-F238E27FC236}">
                    <a16:creationId xmlns:a16="http://schemas.microsoft.com/office/drawing/2014/main" xmlns="" id="{F7D23627-8180-4C7B-A318-547113DD4021}"/>
                  </a:ext>
                </a:extLst>
              </p:cNvPr>
              <p:cNvSpPr/>
              <p:nvPr/>
            </p:nvSpPr>
            <p:spPr>
              <a:xfrm rot="8100000">
                <a:off x="7488363" y="2526305"/>
                <a:ext cx="1414666" cy="1414667"/>
              </a:xfrm>
              <a:prstGeom prst="ellipse">
                <a:avLst/>
              </a:prstGeom>
              <a:solidFill>
                <a:schemeClr val="tx1">
                  <a:lumMod val="50000"/>
                  <a:lumOff val="50000"/>
                </a:schemeClr>
              </a:solidFill>
              <a:ln>
                <a:noFill/>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4500"/>
                  </a:spcBef>
                  <a:spcAft>
                    <a:spcPts val="0"/>
                  </a:spcAft>
                  <a:buClrTx/>
                  <a:buSzTx/>
                  <a:buFontTx/>
                  <a:buNone/>
                  <a:tabLst/>
                  <a:defRPr sz="2500">
                    <a:latin typeface="Aller Light"/>
                    <a:ea typeface="Aller Light"/>
                    <a:cs typeface="Aller Light"/>
                    <a:sym typeface="Aller Light"/>
                  </a:defRPr>
                </a:pPr>
                <a:endParaRPr kumimoji="0" sz="24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Aller Light"/>
                  <a:sym typeface="Aller Light"/>
                </a:endParaRPr>
              </a:p>
            </p:txBody>
          </p:sp>
          <p:grpSp>
            <p:nvGrpSpPr>
              <p:cNvPr id="74" name="Group 35">
                <a:extLst>
                  <a:ext uri="{FF2B5EF4-FFF2-40B4-BE49-F238E27FC236}">
                    <a16:creationId xmlns:a16="http://schemas.microsoft.com/office/drawing/2014/main" xmlns="" id="{FC6B2B81-3A8E-45AC-9335-7875C70B07AA}"/>
                  </a:ext>
                </a:extLst>
              </p:cNvPr>
              <p:cNvGrpSpPr/>
              <p:nvPr/>
            </p:nvGrpSpPr>
            <p:grpSpPr>
              <a:xfrm>
                <a:off x="7960660" y="3127768"/>
                <a:ext cx="479425" cy="446087"/>
                <a:chOff x="7692751" y="3454678"/>
                <a:chExt cx="479425" cy="446087"/>
              </a:xfrm>
              <a:grpFill/>
            </p:grpSpPr>
            <p:sp>
              <p:nvSpPr>
                <p:cNvPr id="75" name="Freeform 158">
                  <a:extLst>
                    <a:ext uri="{FF2B5EF4-FFF2-40B4-BE49-F238E27FC236}">
                      <a16:creationId xmlns:a16="http://schemas.microsoft.com/office/drawing/2014/main" xmlns="" id="{0EB9853B-B61D-4FAC-9A22-26D381640DCC}"/>
                    </a:ext>
                  </a:extLst>
                </p:cNvPr>
                <p:cNvSpPr>
                  <a:spLocks/>
                </p:cNvSpPr>
                <p:nvPr/>
              </p:nvSpPr>
              <p:spPr bwMode="auto">
                <a:xfrm>
                  <a:off x="7692751" y="3454678"/>
                  <a:ext cx="479425" cy="247650"/>
                </a:xfrm>
                <a:custGeom>
                  <a:avLst/>
                  <a:gdLst>
                    <a:gd name="T0" fmla="*/ 302 w 302"/>
                    <a:gd name="T1" fmla="*/ 78 h 156"/>
                    <a:gd name="T2" fmla="*/ 151 w 302"/>
                    <a:gd name="T3" fmla="*/ 0 h 156"/>
                    <a:gd name="T4" fmla="*/ 0 w 302"/>
                    <a:gd name="T5" fmla="*/ 78 h 156"/>
                    <a:gd name="T6" fmla="*/ 0 w 302"/>
                    <a:gd name="T7" fmla="*/ 78 h 156"/>
                    <a:gd name="T8" fmla="*/ 151 w 302"/>
                    <a:gd name="T9" fmla="*/ 156 h 156"/>
                    <a:gd name="T10" fmla="*/ 302 w 302"/>
                    <a:gd name="T11" fmla="*/ 78 h 156"/>
                    <a:gd name="T12" fmla="*/ 302 w 302"/>
                    <a:gd name="T13" fmla="*/ 78 h 156"/>
                  </a:gdLst>
                  <a:ahLst/>
                  <a:cxnLst>
                    <a:cxn ang="0">
                      <a:pos x="T0" y="T1"/>
                    </a:cxn>
                    <a:cxn ang="0">
                      <a:pos x="T2" y="T3"/>
                    </a:cxn>
                    <a:cxn ang="0">
                      <a:pos x="T4" y="T5"/>
                    </a:cxn>
                    <a:cxn ang="0">
                      <a:pos x="T6" y="T7"/>
                    </a:cxn>
                    <a:cxn ang="0">
                      <a:pos x="T8" y="T9"/>
                    </a:cxn>
                    <a:cxn ang="0">
                      <a:pos x="T10" y="T11"/>
                    </a:cxn>
                    <a:cxn ang="0">
                      <a:pos x="T12" y="T13"/>
                    </a:cxn>
                  </a:cxnLst>
                  <a:rect l="0" t="0" r="r" b="b"/>
                  <a:pathLst>
                    <a:path w="302" h="156">
                      <a:moveTo>
                        <a:pt x="302" y="78"/>
                      </a:moveTo>
                      <a:lnTo>
                        <a:pt x="151" y="0"/>
                      </a:lnTo>
                      <a:lnTo>
                        <a:pt x="0" y="78"/>
                      </a:lnTo>
                      <a:lnTo>
                        <a:pt x="0" y="78"/>
                      </a:lnTo>
                      <a:lnTo>
                        <a:pt x="151" y="156"/>
                      </a:lnTo>
                      <a:lnTo>
                        <a:pt x="302" y="78"/>
                      </a:lnTo>
                      <a:lnTo>
                        <a:pt x="302" y="78"/>
                      </a:lnTo>
                      <a:close/>
                    </a:path>
                  </a:pathLst>
                </a:cu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76" name="Freeform 159">
                  <a:extLst>
                    <a:ext uri="{FF2B5EF4-FFF2-40B4-BE49-F238E27FC236}">
                      <a16:creationId xmlns:a16="http://schemas.microsoft.com/office/drawing/2014/main" xmlns="" id="{38EAA00F-E9E9-4A6F-9D5F-F69F4E0B62DE}"/>
                    </a:ext>
                  </a:extLst>
                </p:cNvPr>
                <p:cNvSpPr>
                  <a:spLocks/>
                </p:cNvSpPr>
                <p:nvPr/>
              </p:nvSpPr>
              <p:spPr bwMode="auto">
                <a:xfrm>
                  <a:off x="7692751" y="3653115"/>
                  <a:ext cx="479425" cy="149225"/>
                </a:xfrm>
                <a:custGeom>
                  <a:avLst/>
                  <a:gdLst>
                    <a:gd name="T0" fmla="*/ 281 w 302"/>
                    <a:gd name="T1" fmla="*/ 0 h 94"/>
                    <a:gd name="T2" fmla="*/ 302 w 302"/>
                    <a:gd name="T3" fmla="*/ 10 h 94"/>
                    <a:gd name="T4" fmla="*/ 302 w 302"/>
                    <a:gd name="T5" fmla="*/ 10 h 94"/>
                    <a:gd name="T6" fmla="*/ 151 w 302"/>
                    <a:gd name="T7" fmla="*/ 94 h 94"/>
                    <a:gd name="T8" fmla="*/ 0 w 302"/>
                    <a:gd name="T9" fmla="*/ 10 h 94"/>
                    <a:gd name="T10" fmla="*/ 0 w 302"/>
                    <a:gd name="T11" fmla="*/ 10 h 94"/>
                    <a:gd name="T12" fmla="*/ 21 w 302"/>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302" h="94">
                      <a:moveTo>
                        <a:pt x="281" y="0"/>
                      </a:moveTo>
                      <a:lnTo>
                        <a:pt x="302" y="10"/>
                      </a:lnTo>
                      <a:lnTo>
                        <a:pt x="302" y="10"/>
                      </a:lnTo>
                      <a:lnTo>
                        <a:pt x="151" y="94"/>
                      </a:lnTo>
                      <a:lnTo>
                        <a:pt x="0" y="10"/>
                      </a:lnTo>
                      <a:lnTo>
                        <a:pt x="0" y="10"/>
                      </a:lnTo>
                      <a:lnTo>
                        <a:pt x="21" y="0"/>
                      </a:lnTo>
                    </a:path>
                  </a:pathLst>
                </a:cu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77" name="Freeform 160">
                  <a:extLst>
                    <a:ext uri="{FF2B5EF4-FFF2-40B4-BE49-F238E27FC236}">
                      <a16:creationId xmlns:a16="http://schemas.microsoft.com/office/drawing/2014/main" xmlns="" id="{F6747FEC-4D5F-490C-BD7B-004F4CBDC168}"/>
                    </a:ext>
                  </a:extLst>
                </p:cNvPr>
                <p:cNvSpPr>
                  <a:spLocks/>
                </p:cNvSpPr>
                <p:nvPr/>
              </p:nvSpPr>
              <p:spPr bwMode="auto">
                <a:xfrm>
                  <a:off x="7692751" y="3751540"/>
                  <a:ext cx="479425" cy="149225"/>
                </a:xfrm>
                <a:custGeom>
                  <a:avLst/>
                  <a:gdLst>
                    <a:gd name="T0" fmla="*/ 281 w 302"/>
                    <a:gd name="T1" fmla="*/ 0 h 94"/>
                    <a:gd name="T2" fmla="*/ 302 w 302"/>
                    <a:gd name="T3" fmla="*/ 11 h 94"/>
                    <a:gd name="T4" fmla="*/ 302 w 302"/>
                    <a:gd name="T5" fmla="*/ 11 h 94"/>
                    <a:gd name="T6" fmla="*/ 151 w 302"/>
                    <a:gd name="T7" fmla="*/ 94 h 94"/>
                    <a:gd name="T8" fmla="*/ 0 w 302"/>
                    <a:gd name="T9" fmla="*/ 11 h 94"/>
                    <a:gd name="T10" fmla="*/ 0 w 302"/>
                    <a:gd name="T11" fmla="*/ 11 h 94"/>
                    <a:gd name="T12" fmla="*/ 21 w 302"/>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302" h="94">
                      <a:moveTo>
                        <a:pt x="281" y="0"/>
                      </a:moveTo>
                      <a:lnTo>
                        <a:pt x="302" y="11"/>
                      </a:lnTo>
                      <a:lnTo>
                        <a:pt x="302" y="11"/>
                      </a:lnTo>
                      <a:lnTo>
                        <a:pt x="151" y="94"/>
                      </a:lnTo>
                      <a:lnTo>
                        <a:pt x="0" y="11"/>
                      </a:lnTo>
                      <a:lnTo>
                        <a:pt x="0" y="11"/>
                      </a:lnTo>
                      <a:lnTo>
                        <a:pt x="21" y="0"/>
                      </a:lnTo>
                    </a:path>
                  </a:pathLst>
                </a:cu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grpSp>
        </p:grpSp>
        <p:sp>
          <p:nvSpPr>
            <p:cNvPr id="70" name="Text Placeholder 32">
              <a:extLst>
                <a:ext uri="{FF2B5EF4-FFF2-40B4-BE49-F238E27FC236}">
                  <a16:creationId xmlns:a16="http://schemas.microsoft.com/office/drawing/2014/main" xmlns="" id="{85DCC846-B2B1-46C5-BB50-4C60B6CEC8AE}"/>
                </a:ext>
              </a:extLst>
            </p:cNvPr>
            <p:cNvSpPr txBox="1">
              <a:spLocks/>
            </p:cNvSpPr>
            <p:nvPr/>
          </p:nvSpPr>
          <p:spPr>
            <a:xfrm>
              <a:off x="7259377" y="5614379"/>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ctr" defTabSz="914400">
                <a:lnSpc>
                  <a:spcPct val="150000"/>
                </a:lnSpc>
                <a:spcBef>
                  <a:spcPts val="0"/>
                </a:spcBef>
                <a:buNone/>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71" name="TextBox 59">
              <a:extLst>
                <a:ext uri="{FF2B5EF4-FFF2-40B4-BE49-F238E27FC236}">
                  <a16:creationId xmlns:a16="http://schemas.microsoft.com/office/drawing/2014/main" xmlns="" id="{F27006F9-BA5C-4B45-8EEE-0CF6C4873004}"/>
                </a:ext>
              </a:extLst>
            </p:cNvPr>
            <p:cNvSpPr txBox="1"/>
            <p:nvPr/>
          </p:nvSpPr>
          <p:spPr>
            <a:xfrm>
              <a:off x="7894234" y="5126357"/>
              <a:ext cx="576314" cy="496516"/>
            </a:xfrm>
            <a:prstGeom prst="rect">
              <a:avLst/>
            </a:prstGeom>
            <a:noFill/>
          </p:spPr>
          <p:txBody>
            <a:bodyPr wrap="none" lIns="0" tIns="0" rIns="0" bIns="0" rtlCol="0">
              <a:spAutoFit/>
            </a:bodyPr>
            <a:lstStyle/>
            <a:p>
              <a:pPr algn="ctr"/>
              <a:r>
                <a:rPr lang="en-AU" sz="2800" spc="3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Medium" panose="02000000000000000000" pitchFamily="2" charset="0"/>
                </a:rPr>
                <a:t>04</a:t>
              </a:r>
              <a:endParaRPr lang="en-US" sz="2800" spc="3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Medium" panose="02000000000000000000" pitchFamily="2" charset="0"/>
              </a:endParaRPr>
            </a:p>
          </p:txBody>
        </p:sp>
        <p:cxnSp>
          <p:nvCxnSpPr>
            <p:cNvPr id="72" name="Straight Connector 71">
              <a:extLst>
                <a:ext uri="{FF2B5EF4-FFF2-40B4-BE49-F238E27FC236}">
                  <a16:creationId xmlns:a16="http://schemas.microsoft.com/office/drawing/2014/main" xmlns="" id="{57939E46-521A-4A2F-89E1-EF9A55B07805}"/>
                </a:ext>
              </a:extLst>
            </p:cNvPr>
            <p:cNvCxnSpPr/>
            <p:nvPr/>
          </p:nvCxnSpPr>
          <p:spPr>
            <a:xfrm flipV="1">
              <a:off x="8188849" y="4571178"/>
              <a:ext cx="298" cy="486465"/>
            </a:xfrm>
            <a:prstGeom prst="line">
              <a:avLst/>
            </a:prstGeom>
            <a:noFill/>
            <a:ln w="19050" cap="flat" cmpd="sng" algn="ctr">
              <a:solidFill>
                <a:srgbClr val="656D78"/>
              </a:solidFill>
              <a:prstDash val="sysDot"/>
              <a:miter lim="800000"/>
              <a:headEnd type="oval"/>
              <a:tailEnd type="oval"/>
            </a:ln>
            <a:effectLst/>
          </p:spPr>
        </p:cxnSp>
      </p:grpSp>
      <p:grpSp>
        <p:nvGrpSpPr>
          <p:cNvPr id="78" name="组合 77">
            <a:extLst>
              <a:ext uri="{FF2B5EF4-FFF2-40B4-BE49-F238E27FC236}">
                <a16:creationId xmlns:a16="http://schemas.microsoft.com/office/drawing/2014/main" xmlns="" id="{86059DE0-5F2E-4FFD-B57E-81FEBFBE9BA8}"/>
              </a:ext>
            </a:extLst>
          </p:cNvPr>
          <p:cNvGrpSpPr/>
          <p:nvPr/>
        </p:nvGrpSpPr>
        <p:grpSpPr>
          <a:xfrm>
            <a:off x="8923105" y="1631094"/>
            <a:ext cx="1602021" cy="2684507"/>
            <a:chOff x="9351457" y="1435387"/>
            <a:chExt cx="1846027" cy="3093390"/>
          </a:xfrm>
        </p:grpSpPr>
        <p:sp>
          <p:nvSpPr>
            <p:cNvPr id="79" name="Shape 1725">
              <a:extLst>
                <a:ext uri="{FF2B5EF4-FFF2-40B4-BE49-F238E27FC236}">
                  <a16:creationId xmlns:a16="http://schemas.microsoft.com/office/drawing/2014/main" xmlns="" id="{1D93D403-2DD3-4541-BEB3-B8CD9B78DC43}"/>
                </a:ext>
              </a:extLst>
            </p:cNvPr>
            <p:cNvSpPr/>
            <p:nvPr/>
          </p:nvSpPr>
          <p:spPr>
            <a:xfrm rot="18900000">
              <a:off x="9576905" y="2909653"/>
              <a:ext cx="1414666" cy="1414666"/>
            </a:xfrm>
            <a:prstGeom prst="ellipse">
              <a:avLst/>
            </a:prstGeom>
            <a:solidFill>
              <a:srgbClr val="F6F6F6"/>
            </a:solidFill>
            <a:ln>
              <a:noFill/>
            </a:ln>
            <a:effectLst/>
          </p:spPr>
          <p:txBody>
            <a:bodyPr lIns="50800" tIns="50800" rIns="50800" bIns="50800" anchor="ctr"/>
            <a:lstStyle/>
            <a:p>
              <a:pPr marL="0" marR="0" lvl="0" indent="0" defTabSz="914400" eaLnBrk="1" fontAlgn="auto" latinLnBrk="0" hangingPunct="1">
                <a:lnSpc>
                  <a:spcPct val="100000"/>
                </a:lnSpc>
                <a:spcBef>
                  <a:spcPts val="4500"/>
                </a:spcBef>
                <a:spcAft>
                  <a:spcPts val="0"/>
                </a:spcAft>
                <a:buClrTx/>
                <a:buSzTx/>
                <a:buFontTx/>
                <a:buNone/>
                <a:tabLst/>
                <a:defRPr sz="2500">
                  <a:latin typeface="Aller Light"/>
                  <a:ea typeface="Aller Light"/>
                  <a:cs typeface="Aller Light"/>
                  <a:sym typeface="Aller Light"/>
                </a:defRPr>
              </a:pPr>
              <a:endParaRPr kumimoji="0" sz="24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Aller Light"/>
                <a:sym typeface="Aller Light"/>
              </a:endParaRPr>
            </a:p>
          </p:txBody>
        </p:sp>
        <p:grpSp>
          <p:nvGrpSpPr>
            <p:cNvPr id="80" name="Group 78">
              <a:extLst>
                <a:ext uri="{FF2B5EF4-FFF2-40B4-BE49-F238E27FC236}">
                  <a16:creationId xmlns:a16="http://schemas.microsoft.com/office/drawing/2014/main" xmlns="" id="{06519A52-742B-4EE8-93FF-006CD922A52B}"/>
                </a:ext>
              </a:extLst>
            </p:cNvPr>
            <p:cNvGrpSpPr/>
            <p:nvPr/>
          </p:nvGrpSpPr>
          <p:grpSpPr>
            <a:xfrm>
              <a:off x="9576905" y="3114110"/>
              <a:ext cx="1414666" cy="1414667"/>
              <a:chOff x="9576905" y="2656910"/>
              <a:chExt cx="1414666" cy="1414667"/>
            </a:xfrm>
            <a:solidFill>
              <a:srgbClr val="296E52"/>
            </a:solidFill>
          </p:grpSpPr>
          <p:sp>
            <p:nvSpPr>
              <p:cNvPr id="84" name="Shape 1738">
                <a:extLst>
                  <a:ext uri="{FF2B5EF4-FFF2-40B4-BE49-F238E27FC236}">
                    <a16:creationId xmlns:a16="http://schemas.microsoft.com/office/drawing/2014/main" xmlns="" id="{6A22A019-1F2B-4702-BD01-E66BCA1EE369}"/>
                  </a:ext>
                </a:extLst>
              </p:cNvPr>
              <p:cNvSpPr/>
              <p:nvPr/>
            </p:nvSpPr>
            <p:spPr>
              <a:xfrm rot="18900000">
                <a:off x="9576905" y="2656910"/>
                <a:ext cx="1414666" cy="1414667"/>
              </a:xfrm>
              <a:prstGeom prst="ellipse">
                <a:avLst/>
              </a:prstGeom>
              <a:gradFill>
                <a:gsLst>
                  <a:gs pos="0">
                    <a:srgbClr val="59DAB9"/>
                  </a:gs>
                  <a:gs pos="100000">
                    <a:srgbClr val="36B794"/>
                  </a:gs>
                </a:gsLst>
                <a:lin ang="2700000" scaled="1"/>
              </a:gradFill>
              <a:ln>
                <a:noFill/>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4500"/>
                  </a:spcBef>
                  <a:spcAft>
                    <a:spcPts val="0"/>
                  </a:spcAft>
                  <a:buClrTx/>
                  <a:buSzTx/>
                  <a:buFontTx/>
                  <a:buNone/>
                  <a:tabLst/>
                  <a:defRPr sz="2500">
                    <a:latin typeface="Aller Light"/>
                    <a:ea typeface="Aller Light"/>
                    <a:cs typeface="Aller Light"/>
                    <a:sym typeface="Aller Light"/>
                  </a:defRPr>
                </a:pPr>
                <a:endParaRPr kumimoji="0" sz="24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Aller Light"/>
                  <a:sym typeface="Aller Light"/>
                </a:endParaRPr>
              </a:p>
            </p:txBody>
          </p:sp>
          <p:grpSp>
            <p:nvGrpSpPr>
              <p:cNvPr id="85" name="Group 45">
                <a:extLst>
                  <a:ext uri="{FF2B5EF4-FFF2-40B4-BE49-F238E27FC236}">
                    <a16:creationId xmlns:a16="http://schemas.microsoft.com/office/drawing/2014/main" xmlns="" id="{78622E06-B514-4004-AAEF-FD02C8CEE876}"/>
                  </a:ext>
                </a:extLst>
              </p:cNvPr>
              <p:cNvGrpSpPr/>
              <p:nvPr/>
            </p:nvGrpSpPr>
            <p:grpSpPr>
              <a:xfrm>
                <a:off x="10044525" y="3184061"/>
                <a:ext cx="479425" cy="479425"/>
                <a:chOff x="9445350" y="4358074"/>
                <a:chExt cx="479425" cy="479425"/>
              </a:xfrm>
              <a:grpFill/>
            </p:grpSpPr>
            <p:sp>
              <p:nvSpPr>
                <p:cNvPr id="86" name="Freeform 184">
                  <a:extLst>
                    <a:ext uri="{FF2B5EF4-FFF2-40B4-BE49-F238E27FC236}">
                      <a16:creationId xmlns:a16="http://schemas.microsoft.com/office/drawing/2014/main" xmlns="" id="{B2A6183F-1331-4BE4-B206-4D2FAF2A577B}"/>
                    </a:ext>
                  </a:extLst>
                </p:cNvPr>
                <p:cNvSpPr>
                  <a:spLocks/>
                </p:cNvSpPr>
                <p:nvPr/>
              </p:nvSpPr>
              <p:spPr bwMode="auto">
                <a:xfrm>
                  <a:off x="9545363" y="4407287"/>
                  <a:ext cx="315913" cy="100013"/>
                </a:xfrm>
                <a:custGeom>
                  <a:avLst/>
                  <a:gdLst>
                    <a:gd name="T0" fmla="*/ 153 w 153"/>
                    <a:gd name="T1" fmla="*/ 48 h 48"/>
                    <a:gd name="T2" fmla="*/ 0 w 153"/>
                    <a:gd name="T3" fmla="*/ 48 h 48"/>
                    <a:gd name="T4" fmla="*/ 0 w 153"/>
                    <a:gd name="T5" fmla="*/ 48 h 48"/>
                    <a:gd name="T6" fmla="*/ 0 w 153"/>
                    <a:gd name="T7" fmla="*/ 0 h 48"/>
                    <a:gd name="T8" fmla="*/ 0 w 153"/>
                    <a:gd name="T9" fmla="*/ 0 h 48"/>
                    <a:gd name="T10" fmla="*/ 153 w 153"/>
                    <a:gd name="T11" fmla="*/ 0 h 48"/>
                  </a:gdLst>
                  <a:ahLst/>
                  <a:cxnLst>
                    <a:cxn ang="0">
                      <a:pos x="T0" y="T1"/>
                    </a:cxn>
                    <a:cxn ang="0">
                      <a:pos x="T2" y="T3"/>
                    </a:cxn>
                    <a:cxn ang="0">
                      <a:pos x="T4" y="T5"/>
                    </a:cxn>
                    <a:cxn ang="0">
                      <a:pos x="T6" y="T7"/>
                    </a:cxn>
                    <a:cxn ang="0">
                      <a:pos x="T8" y="T9"/>
                    </a:cxn>
                    <a:cxn ang="0">
                      <a:pos x="T10" y="T11"/>
                    </a:cxn>
                  </a:cxnLst>
                  <a:rect l="0" t="0" r="r" b="b"/>
                  <a:pathLst>
                    <a:path w="153" h="48">
                      <a:moveTo>
                        <a:pt x="153" y="48"/>
                      </a:moveTo>
                      <a:cubicBezTo>
                        <a:pt x="0" y="48"/>
                        <a:pt x="0" y="48"/>
                        <a:pt x="0" y="48"/>
                      </a:cubicBezTo>
                      <a:cubicBezTo>
                        <a:pt x="0" y="48"/>
                        <a:pt x="0" y="48"/>
                        <a:pt x="0" y="48"/>
                      </a:cubicBezTo>
                      <a:cubicBezTo>
                        <a:pt x="0" y="0"/>
                        <a:pt x="0" y="0"/>
                        <a:pt x="0" y="0"/>
                      </a:cubicBezTo>
                      <a:cubicBezTo>
                        <a:pt x="0" y="0"/>
                        <a:pt x="0" y="0"/>
                        <a:pt x="0" y="0"/>
                      </a:cubicBezTo>
                      <a:cubicBezTo>
                        <a:pt x="153" y="0"/>
                        <a:pt x="153" y="0"/>
                        <a:pt x="153" y="0"/>
                      </a:cubicBezTo>
                    </a:path>
                  </a:pathLst>
                </a:custGeom>
                <a:no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87" name="Freeform 185">
                  <a:extLst>
                    <a:ext uri="{FF2B5EF4-FFF2-40B4-BE49-F238E27FC236}">
                      <a16:creationId xmlns:a16="http://schemas.microsoft.com/office/drawing/2014/main" xmlns="" id="{4382BE93-ADC3-4049-BF01-79351AFC1C5C}"/>
                    </a:ext>
                  </a:extLst>
                </p:cNvPr>
                <p:cNvSpPr>
                  <a:spLocks/>
                </p:cNvSpPr>
                <p:nvPr/>
              </p:nvSpPr>
              <p:spPr bwMode="auto">
                <a:xfrm>
                  <a:off x="9861275" y="4407287"/>
                  <a:ext cx="63500" cy="100013"/>
                </a:xfrm>
                <a:custGeom>
                  <a:avLst/>
                  <a:gdLst>
                    <a:gd name="T0" fmla="*/ 0 w 40"/>
                    <a:gd name="T1" fmla="*/ 0 h 63"/>
                    <a:gd name="T2" fmla="*/ 40 w 40"/>
                    <a:gd name="T3" fmla="*/ 32 h 63"/>
                    <a:gd name="T4" fmla="*/ 0 w 40"/>
                    <a:gd name="T5" fmla="*/ 63 h 63"/>
                  </a:gdLst>
                  <a:ahLst/>
                  <a:cxnLst>
                    <a:cxn ang="0">
                      <a:pos x="T0" y="T1"/>
                    </a:cxn>
                    <a:cxn ang="0">
                      <a:pos x="T2" y="T3"/>
                    </a:cxn>
                    <a:cxn ang="0">
                      <a:pos x="T4" y="T5"/>
                    </a:cxn>
                  </a:cxnLst>
                  <a:rect l="0" t="0" r="r" b="b"/>
                  <a:pathLst>
                    <a:path w="40" h="63">
                      <a:moveTo>
                        <a:pt x="0" y="0"/>
                      </a:moveTo>
                      <a:lnTo>
                        <a:pt x="40" y="32"/>
                      </a:lnTo>
                      <a:lnTo>
                        <a:pt x="0" y="63"/>
                      </a:lnTo>
                    </a:path>
                  </a:pathLst>
                </a:custGeom>
                <a:no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88" name="Freeform 186">
                  <a:extLst>
                    <a:ext uri="{FF2B5EF4-FFF2-40B4-BE49-F238E27FC236}">
                      <a16:creationId xmlns:a16="http://schemas.microsoft.com/office/drawing/2014/main" xmlns="" id="{4230DE0E-DB42-47FA-958A-4353D324D802}"/>
                    </a:ext>
                  </a:extLst>
                </p:cNvPr>
                <p:cNvSpPr>
                  <a:spLocks/>
                </p:cNvSpPr>
                <p:nvPr/>
              </p:nvSpPr>
              <p:spPr bwMode="auto">
                <a:xfrm>
                  <a:off x="9510438" y="4573974"/>
                  <a:ext cx="315913" cy="98425"/>
                </a:xfrm>
                <a:custGeom>
                  <a:avLst/>
                  <a:gdLst>
                    <a:gd name="T0" fmla="*/ 0 w 153"/>
                    <a:gd name="T1" fmla="*/ 0 h 48"/>
                    <a:gd name="T2" fmla="*/ 153 w 153"/>
                    <a:gd name="T3" fmla="*/ 0 h 48"/>
                    <a:gd name="T4" fmla="*/ 153 w 153"/>
                    <a:gd name="T5" fmla="*/ 0 h 48"/>
                    <a:gd name="T6" fmla="*/ 153 w 153"/>
                    <a:gd name="T7" fmla="*/ 48 h 48"/>
                    <a:gd name="T8" fmla="*/ 153 w 153"/>
                    <a:gd name="T9" fmla="*/ 48 h 48"/>
                    <a:gd name="T10" fmla="*/ 0 w 153"/>
                    <a:gd name="T11" fmla="*/ 48 h 48"/>
                  </a:gdLst>
                  <a:ahLst/>
                  <a:cxnLst>
                    <a:cxn ang="0">
                      <a:pos x="T0" y="T1"/>
                    </a:cxn>
                    <a:cxn ang="0">
                      <a:pos x="T2" y="T3"/>
                    </a:cxn>
                    <a:cxn ang="0">
                      <a:pos x="T4" y="T5"/>
                    </a:cxn>
                    <a:cxn ang="0">
                      <a:pos x="T6" y="T7"/>
                    </a:cxn>
                    <a:cxn ang="0">
                      <a:pos x="T8" y="T9"/>
                    </a:cxn>
                    <a:cxn ang="0">
                      <a:pos x="T10" y="T11"/>
                    </a:cxn>
                  </a:cxnLst>
                  <a:rect l="0" t="0" r="r" b="b"/>
                  <a:pathLst>
                    <a:path w="153" h="48">
                      <a:moveTo>
                        <a:pt x="0" y="0"/>
                      </a:moveTo>
                      <a:cubicBezTo>
                        <a:pt x="153" y="0"/>
                        <a:pt x="153" y="0"/>
                        <a:pt x="153" y="0"/>
                      </a:cubicBezTo>
                      <a:cubicBezTo>
                        <a:pt x="153" y="0"/>
                        <a:pt x="153" y="0"/>
                        <a:pt x="153" y="0"/>
                      </a:cubicBezTo>
                      <a:cubicBezTo>
                        <a:pt x="153" y="48"/>
                        <a:pt x="153" y="48"/>
                        <a:pt x="153" y="48"/>
                      </a:cubicBezTo>
                      <a:cubicBezTo>
                        <a:pt x="153" y="48"/>
                        <a:pt x="153" y="48"/>
                        <a:pt x="153" y="48"/>
                      </a:cubicBezTo>
                      <a:cubicBezTo>
                        <a:pt x="0" y="48"/>
                        <a:pt x="0" y="48"/>
                        <a:pt x="0" y="48"/>
                      </a:cubicBezTo>
                    </a:path>
                  </a:pathLst>
                </a:custGeom>
                <a:no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89" name="Freeform 187">
                  <a:extLst>
                    <a:ext uri="{FF2B5EF4-FFF2-40B4-BE49-F238E27FC236}">
                      <a16:creationId xmlns:a16="http://schemas.microsoft.com/office/drawing/2014/main" xmlns="" id="{A9F940B1-98F7-445D-9C34-1A8B7E5C3C37}"/>
                    </a:ext>
                  </a:extLst>
                </p:cNvPr>
                <p:cNvSpPr>
                  <a:spLocks/>
                </p:cNvSpPr>
                <p:nvPr/>
              </p:nvSpPr>
              <p:spPr bwMode="auto">
                <a:xfrm>
                  <a:off x="9445350" y="4573974"/>
                  <a:ext cx="65088" cy="98425"/>
                </a:xfrm>
                <a:custGeom>
                  <a:avLst/>
                  <a:gdLst>
                    <a:gd name="T0" fmla="*/ 41 w 41"/>
                    <a:gd name="T1" fmla="*/ 62 h 62"/>
                    <a:gd name="T2" fmla="*/ 0 w 41"/>
                    <a:gd name="T3" fmla="*/ 31 h 62"/>
                    <a:gd name="T4" fmla="*/ 41 w 41"/>
                    <a:gd name="T5" fmla="*/ 0 h 62"/>
                  </a:gdLst>
                  <a:ahLst/>
                  <a:cxnLst>
                    <a:cxn ang="0">
                      <a:pos x="T0" y="T1"/>
                    </a:cxn>
                    <a:cxn ang="0">
                      <a:pos x="T2" y="T3"/>
                    </a:cxn>
                    <a:cxn ang="0">
                      <a:pos x="T4" y="T5"/>
                    </a:cxn>
                  </a:cxnLst>
                  <a:rect l="0" t="0" r="r" b="b"/>
                  <a:pathLst>
                    <a:path w="41" h="62">
                      <a:moveTo>
                        <a:pt x="41" y="62"/>
                      </a:moveTo>
                      <a:lnTo>
                        <a:pt x="0" y="31"/>
                      </a:lnTo>
                      <a:lnTo>
                        <a:pt x="41" y="0"/>
                      </a:lnTo>
                    </a:path>
                  </a:pathLst>
                </a:custGeom>
                <a:no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90" name="Line 188">
                  <a:extLst>
                    <a:ext uri="{FF2B5EF4-FFF2-40B4-BE49-F238E27FC236}">
                      <a16:creationId xmlns:a16="http://schemas.microsoft.com/office/drawing/2014/main" xmlns="" id="{65BBF5BF-3489-42A4-A47B-8B82BAF5550F}"/>
                    </a:ext>
                  </a:extLst>
                </p:cNvPr>
                <p:cNvSpPr>
                  <a:spLocks noChangeShapeType="1"/>
                </p:cNvSpPr>
                <p:nvPr/>
              </p:nvSpPr>
              <p:spPr bwMode="auto">
                <a:xfrm>
                  <a:off x="9685063" y="4358074"/>
                  <a:ext cx="0" cy="46038"/>
                </a:xfrm>
                <a:prstGeom prst="line">
                  <a:avLst/>
                </a:pr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91" name="Line 189">
                  <a:extLst>
                    <a:ext uri="{FF2B5EF4-FFF2-40B4-BE49-F238E27FC236}">
                      <a16:creationId xmlns:a16="http://schemas.microsoft.com/office/drawing/2014/main" xmlns="" id="{D0D524EB-8B42-4A6B-9868-76955BB3E883}"/>
                    </a:ext>
                  </a:extLst>
                </p:cNvPr>
                <p:cNvSpPr>
                  <a:spLocks noChangeShapeType="1"/>
                </p:cNvSpPr>
                <p:nvPr/>
              </p:nvSpPr>
              <p:spPr bwMode="auto">
                <a:xfrm>
                  <a:off x="9685063" y="4508887"/>
                  <a:ext cx="0" cy="60325"/>
                </a:xfrm>
                <a:prstGeom prst="line">
                  <a:avLst/>
                </a:pr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92" name="Line 190">
                  <a:extLst>
                    <a:ext uri="{FF2B5EF4-FFF2-40B4-BE49-F238E27FC236}">
                      <a16:creationId xmlns:a16="http://schemas.microsoft.com/office/drawing/2014/main" xmlns="" id="{565EF607-D2D1-4DF0-8BA9-7CB98C823BF6}"/>
                    </a:ext>
                  </a:extLst>
                </p:cNvPr>
                <p:cNvSpPr>
                  <a:spLocks noChangeShapeType="1"/>
                </p:cNvSpPr>
                <p:nvPr/>
              </p:nvSpPr>
              <p:spPr bwMode="auto">
                <a:xfrm>
                  <a:off x="9685063" y="4672399"/>
                  <a:ext cx="0" cy="165100"/>
                </a:xfrm>
                <a:prstGeom prst="line">
                  <a:avLst/>
                </a:pr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grpSp>
        </p:grpSp>
        <p:sp>
          <p:nvSpPr>
            <p:cNvPr id="81" name="Text Placeholder 32">
              <a:extLst>
                <a:ext uri="{FF2B5EF4-FFF2-40B4-BE49-F238E27FC236}">
                  <a16:creationId xmlns:a16="http://schemas.microsoft.com/office/drawing/2014/main" xmlns="" id="{C6A65DCF-D877-4DF1-93E1-BB2F75479CF1}"/>
                </a:ext>
              </a:extLst>
            </p:cNvPr>
            <p:cNvSpPr txBox="1">
              <a:spLocks/>
            </p:cNvSpPr>
            <p:nvPr/>
          </p:nvSpPr>
          <p:spPr>
            <a:xfrm>
              <a:off x="9351457" y="1923409"/>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ctr" defTabSz="914400">
                <a:lnSpc>
                  <a:spcPct val="150000"/>
                </a:lnSpc>
                <a:spcBef>
                  <a:spcPts val="0"/>
                </a:spcBef>
                <a:buNone/>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82" name="TextBox 62">
              <a:extLst>
                <a:ext uri="{FF2B5EF4-FFF2-40B4-BE49-F238E27FC236}">
                  <a16:creationId xmlns:a16="http://schemas.microsoft.com/office/drawing/2014/main" xmlns="" id="{E800A18E-A737-4A25-B048-742334AF933F}"/>
                </a:ext>
              </a:extLst>
            </p:cNvPr>
            <p:cNvSpPr txBox="1"/>
            <p:nvPr/>
          </p:nvSpPr>
          <p:spPr>
            <a:xfrm>
              <a:off x="9986313" y="1435387"/>
              <a:ext cx="576314" cy="496516"/>
            </a:xfrm>
            <a:prstGeom prst="rect">
              <a:avLst/>
            </a:prstGeom>
            <a:noFill/>
          </p:spPr>
          <p:txBody>
            <a:bodyPr wrap="none" lIns="0" tIns="0" rIns="0" bIns="0" rtlCol="0">
              <a:spAutoFit/>
            </a:bodyPr>
            <a:lstStyle/>
            <a:p>
              <a:pPr algn="ctr"/>
              <a:r>
                <a:rPr lang="en-AU" sz="2800" spc="300" dirty="0">
                  <a:gradFill>
                    <a:gsLst>
                      <a:gs pos="0">
                        <a:srgbClr val="59DAB9"/>
                      </a:gs>
                      <a:gs pos="100000">
                        <a:srgbClr val="36B794"/>
                      </a:gs>
                    </a:gsLst>
                    <a:lin ang="2700000" scaled="1"/>
                  </a:gradFill>
                  <a:latin typeface="思源黑体 CN Bold" panose="020B0800000000000000" pitchFamily="34" charset="-122"/>
                  <a:ea typeface="思源黑体 CN Bold" panose="020B0800000000000000" pitchFamily="34" charset="-122"/>
                  <a:cs typeface="Roboto Medium" panose="02000000000000000000" pitchFamily="2" charset="0"/>
                </a:rPr>
                <a:t>05</a:t>
              </a:r>
              <a:endParaRPr lang="en-US" sz="2800" spc="300" dirty="0">
                <a:gradFill>
                  <a:gsLst>
                    <a:gs pos="0">
                      <a:srgbClr val="59DAB9"/>
                    </a:gs>
                    <a:gs pos="100000">
                      <a:srgbClr val="36B794"/>
                    </a:gs>
                  </a:gsLst>
                  <a:lin ang="2700000" scaled="1"/>
                </a:gradFill>
                <a:latin typeface="思源黑体 CN Bold" panose="020B0800000000000000" pitchFamily="34" charset="-122"/>
                <a:ea typeface="思源黑体 CN Bold" panose="020B0800000000000000" pitchFamily="34" charset="-122"/>
                <a:cs typeface="Roboto Medium" panose="02000000000000000000" pitchFamily="2" charset="0"/>
              </a:endParaRPr>
            </a:p>
          </p:txBody>
        </p:sp>
        <p:cxnSp>
          <p:nvCxnSpPr>
            <p:cNvPr id="83" name="Straight Connector 72">
              <a:extLst>
                <a:ext uri="{FF2B5EF4-FFF2-40B4-BE49-F238E27FC236}">
                  <a16:creationId xmlns:a16="http://schemas.microsoft.com/office/drawing/2014/main" xmlns="" id="{87CF8F86-855F-4A79-BCD0-18EB11776A72}"/>
                </a:ext>
              </a:extLst>
            </p:cNvPr>
            <p:cNvCxnSpPr/>
            <p:nvPr/>
          </p:nvCxnSpPr>
          <p:spPr>
            <a:xfrm flipV="1">
              <a:off x="10296444" y="2641177"/>
              <a:ext cx="298" cy="486465"/>
            </a:xfrm>
            <a:prstGeom prst="line">
              <a:avLst/>
            </a:prstGeom>
            <a:noFill/>
            <a:ln w="19050" cap="flat" cmpd="sng" algn="ctr">
              <a:solidFill>
                <a:srgbClr val="656D78"/>
              </a:solidFill>
              <a:prstDash val="sysDot"/>
              <a:miter lim="800000"/>
              <a:headEnd type="oval"/>
              <a:tailEnd type="oval"/>
            </a:ln>
            <a:effectLst/>
          </p:spPr>
        </p:cxnSp>
      </p:grpSp>
      <p:grpSp>
        <p:nvGrpSpPr>
          <p:cNvPr id="93" name="组合 92">
            <a:extLst>
              <a:ext uri="{FF2B5EF4-FFF2-40B4-BE49-F238E27FC236}">
                <a16:creationId xmlns:a16="http://schemas.microsoft.com/office/drawing/2014/main" xmlns="" id="{D2F59F32-387D-46A8-994C-DF899D286803}"/>
              </a:ext>
            </a:extLst>
          </p:cNvPr>
          <p:cNvGrpSpPr/>
          <p:nvPr/>
        </p:nvGrpSpPr>
        <p:grpSpPr>
          <a:xfrm>
            <a:off x="5275101" y="1631094"/>
            <a:ext cx="1602021" cy="2748599"/>
            <a:chOff x="5147819" y="1435387"/>
            <a:chExt cx="1846027" cy="3167244"/>
          </a:xfrm>
        </p:grpSpPr>
        <p:sp>
          <p:nvSpPr>
            <p:cNvPr id="94" name="Shape 1723">
              <a:extLst>
                <a:ext uri="{FF2B5EF4-FFF2-40B4-BE49-F238E27FC236}">
                  <a16:creationId xmlns:a16="http://schemas.microsoft.com/office/drawing/2014/main" xmlns="" id="{E9538EA0-B1AE-45FA-8BEA-B9E479E69DA0}"/>
                </a:ext>
              </a:extLst>
            </p:cNvPr>
            <p:cNvSpPr/>
            <p:nvPr/>
          </p:nvSpPr>
          <p:spPr>
            <a:xfrm rot="18900000">
              <a:off x="5399821" y="2983507"/>
              <a:ext cx="1414666" cy="1414666"/>
            </a:xfrm>
            <a:prstGeom prst="ellipse">
              <a:avLst/>
            </a:prstGeom>
            <a:solidFill>
              <a:srgbClr val="F6F6F6"/>
            </a:solidFill>
            <a:ln>
              <a:noFill/>
            </a:ln>
            <a:effectLst/>
          </p:spPr>
          <p:txBody>
            <a:bodyPr lIns="50800" tIns="50800" rIns="50800" bIns="50800" anchor="ctr"/>
            <a:lstStyle/>
            <a:p>
              <a:pPr marL="0" marR="0" lvl="0" indent="0" defTabSz="914400" eaLnBrk="1" fontAlgn="auto" latinLnBrk="0" hangingPunct="1">
                <a:lnSpc>
                  <a:spcPct val="100000"/>
                </a:lnSpc>
                <a:spcBef>
                  <a:spcPts val="4500"/>
                </a:spcBef>
                <a:spcAft>
                  <a:spcPts val="0"/>
                </a:spcAft>
                <a:buClrTx/>
                <a:buSzTx/>
                <a:buFontTx/>
                <a:buNone/>
                <a:tabLst/>
                <a:defRPr sz="2500">
                  <a:latin typeface="Aller Light"/>
                  <a:ea typeface="Aller Light"/>
                  <a:cs typeface="Aller Light"/>
                  <a:sym typeface="Aller Light"/>
                </a:defRPr>
              </a:pPr>
              <a:endParaRPr kumimoji="0" sz="24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Aller Light"/>
                <a:sym typeface="Aller Light"/>
              </a:endParaRPr>
            </a:p>
          </p:txBody>
        </p:sp>
        <p:grpSp>
          <p:nvGrpSpPr>
            <p:cNvPr id="95" name="Group 76">
              <a:extLst>
                <a:ext uri="{FF2B5EF4-FFF2-40B4-BE49-F238E27FC236}">
                  <a16:creationId xmlns:a16="http://schemas.microsoft.com/office/drawing/2014/main" xmlns="" id="{EF233CD5-5A4E-4F40-8B50-675291111A9F}"/>
                </a:ext>
              </a:extLst>
            </p:cNvPr>
            <p:cNvGrpSpPr/>
            <p:nvPr/>
          </p:nvGrpSpPr>
          <p:grpSpPr>
            <a:xfrm>
              <a:off x="5399820" y="3187964"/>
              <a:ext cx="1414666" cy="1414667"/>
              <a:chOff x="5399820" y="2730764"/>
              <a:chExt cx="1414666" cy="1414667"/>
            </a:xfrm>
            <a:solidFill>
              <a:srgbClr val="296E52"/>
            </a:solidFill>
          </p:grpSpPr>
          <p:sp>
            <p:nvSpPr>
              <p:cNvPr id="99" name="Shape 1726">
                <a:extLst>
                  <a:ext uri="{FF2B5EF4-FFF2-40B4-BE49-F238E27FC236}">
                    <a16:creationId xmlns:a16="http://schemas.microsoft.com/office/drawing/2014/main" xmlns="" id="{7379ADCF-BBC7-4D6A-8D68-E46681CC5D37}"/>
                  </a:ext>
                </a:extLst>
              </p:cNvPr>
              <p:cNvSpPr/>
              <p:nvPr/>
            </p:nvSpPr>
            <p:spPr>
              <a:xfrm rot="18900000">
                <a:off x="5399820" y="2730764"/>
                <a:ext cx="1414666" cy="1414667"/>
              </a:xfrm>
              <a:prstGeom prst="ellipse">
                <a:avLst/>
              </a:prstGeom>
              <a:gradFill>
                <a:gsLst>
                  <a:gs pos="0">
                    <a:srgbClr val="59DAB9"/>
                  </a:gs>
                  <a:gs pos="100000">
                    <a:srgbClr val="36B794"/>
                  </a:gs>
                </a:gsLst>
                <a:lin ang="2700000" scaled="1"/>
              </a:gradFill>
              <a:ln>
                <a:noFill/>
              </a:ln>
              <a:effectLst>
                <a:outerShdw blurRad="57150" dist="19050" dir="5400000" algn="ctr" rotWithShape="0">
                  <a:srgbClr val="000000">
                    <a:alpha val="63000"/>
                  </a:srgb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4500"/>
                  </a:spcBef>
                  <a:spcAft>
                    <a:spcPts val="0"/>
                  </a:spcAft>
                  <a:buClrTx/>
                  <a:buSzTx/>
                  <a:buFontTx/>
                  <a:buNone/>
                  <a:tabLst/>
                  <a:defRPr sz="2500">
                    <a:latin typeface="Aller Light"/>
                    <a:ea typeface="Aller Light"/>
                    <a:cs typeface="Aller Light"/>
                    <a:sym typeface="Aller Light"/>
                  </a:defRPr>
                </a:pPr>
                <a:endParaRPr kumimoji="0" sz="24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Aller Light"/>
                  <a:sym typeface="Aller Light"/>
                </a:endParaRPr>
              </a:p>
            </p:txBody>
          </p:sp>
          <p:grpSp>
            <p:nvGrpSpPr>
              <p:cNvPr id="100" name="Group 39">
                <a:extLst>
                  <a:ext uri="{FF2B5EF4-FFF2-40B4-BE49-F238E27FC236}">
                    <a16:creationId xmlns:a16="http://schemas.microsoft.com/office/drawing/2014/main" xmlns="" id="{D6F0B6EF-2F5A-4C6E-B49A-0E2D98746FC5}"/>
                  </a:ext>
                </a:extLst>
              </p:cNvPr>
              <p:cNvGrpSpPr/>
              <p:nvPr/>
            </p:nvGrpSpPr>
            <p:grpSpPr>
              <a:xfrm>
                <a:off x="5864676" y="3159517"/>
                <a:ext cx="479425" cy="479425"/>
                <a:chOff x="7626075" y="4358074"/>
                <a:chExt cx="479425" cy="479425"/>
              </a:xfrm>
              <a:grpFill/>
            </p:grpSpPr>
            <p:sp>
              <p:nvSpPr>
                <p:cNvPr id="101" name="Freeform 5">
                  <a:extLst>
                    <a:ext uri="{FF2B5EF4-FFF2-40B4-BE49-F238E27FC236}">
                      <a16:creationId xmlns:a16="http://schemas.microsoft.com/office/drawing/2014/main" xmlns="" id="{8A3ED7E8-440C-49BA-842D-67BB5D3AD619}"/>
                    </a:ext>
                  </a:extLst>
                </p:cNvPr>
                <p:cNvSpPr>
                  <a:spLocks/>
                </p:cNvSpPr>
                <p:nvPr/>
              </p:nvSpPr>
              <p:spPr bwMode="auto">
                <a:xfrm>
                  <a:off x="7626075" y="4605724"/>
                  <a:ext cx="100013" cy="166688"/>
                </a:xfrm>
                <a:custGeom>
                  <a:avLst/>
                  <a:gdLst>
                    <a:gd name="T0" fmla="*/ 48 w 48"/>
                    <a:gd name="T1" fmla="*/ 64 h 80"/>
                    <a:gd name="T2" fmla="*/ 32 w 48"/>
                    <a:gd name="T3" fmla="*/ 80 h 80"/>
                    <a:gd name="T4" fmla="*/ 16 w 48"/>
                    <a:gd name="T5" fmla="*/ 80 h 80"/>
                    <a:gd name="T6" fmla="*/ 0 w 48"/>
                    <a:gd name="T7" fmla="*/ 64 h 80"/>
                    <a:gd name="T8" fmla="*/ 0 w 48"/>
                    <a:gd name="T9" fmla="*/ 16 h 80"/>
                    <a:gd name="T10" fmla="*/ 16 w 48"/>
                    <a:gd name="T11" fmla="*/ 0 h 80"/>
                    <a:gd name="T12" fmla="*/ 32 w 48"/>
                    <a:gd name="T13" fmla="*/ 0 h 80"/>
                    <a:gd name="T14" fmla="*/ 48 w 48"/>
                    <a:gd name="T15" fmla="*/ 16 h 80"/>
                    <a:gd name="T16" fmla="*/ 48 w 48"/>
                    <a:gd name="T17"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80">
                      <a:moveTo>
                        <a:pt x="48" y="64"/>
                      </a:moveTo>
                      <a:cubicBezTo>
                        <a:pt x="48" y="73"/>
                        <a:pt x="41" y="80"/>
                        <a:pt x="32" y="80"/>
                      </a:cubicBezTo>
                      <a:cubicBezTo>
                        <a:pt x="16" y="80"/>
                        <a:pt x="16" y="80"/>
                        <a:pt x="16" y="80"/>
                      </a:cubicBezTo>
                      <a:cubicBezTo>
                        <a:pt x="7" y="80"/>
                        <a:pt x="0" y="73"/>
                        <a:pt x="0" y="64"/>
                      </a:cubicBezTo>
                      <a:cubicBezTo>
                        <a:pt x="0" y="16"/>
                        <a:pt x="0" y="16"/>
                        <a:pt x="0" y="16"/>
                      </a:cubicBezTo>
                      <a:cubicBezTo>
                        <a:pt x="0" y="7"/>
                        <a:pt x="7" y="0"/>
                        <a:pt x="16" y="0"/>
                      </a:cubicBezTo>
                      <a:cubicBezTo>
                        <a:pt x="32" y="0"/>
                        <a:pt x="32" y="0"/>
                        <a:pt x="32" y="0"/>
                      </a:cubicBezTo>
                      <a:cubicBezTo>
                        <a:pt x="41" y="0"/>
                        <a:pt x="48" y="7"/>
                        <a:pt x="48" y="16"/>
                      </a:cubicBezTo>
                      <a:lnTo>
                        <a:pt x="48" y="64"/>
                      </a:lnTo>
                      <a:close/>
                    </a:path>
                  </a:pathLst>
                </a:custGeom>
                <a:no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102" name="Freeform 6">
                  <a:extLst>
                    <a:ext uri="{FF2B5EF4-FFF2-40B4-BE49-F238E27FC236}">
                      <a16:creationId xmlns:a16="http://schemas.microsoft.com/office/drawing/2014/main" xmlns="" id="{4978E439-90E8-4DB6-80C6-935C1EDEECEE}"/>
                    </a:ext>
                  </a:extLst>
                </p:cNvPr>
                <p:cNvSpPr>
                  <a:spLocks/>
                </p:cNvSpPr>
                <p:nvPr/>
              </p:nvSpPr>
              <p:spPr bwMode="auto">
                <a:xfrm>
                  <a:off x="8007075" y="4605724"/>
                  <a:ext cx="98425" cy="166688"/>
                </a:xfrm>
                <a:custGeom>
                  <a:avLst/>
                  <a:gdLst>
                    <a:gd name="T0" fmla="*/ 48 w 48"/>
                    <a:gd name="T1" fmla="*/ 64 h 80"/>
                    <a:gd name="T2" fmla="*/ 32 w 48"/>
                    <a:gd name="T3" fmla="*/ 80 h 80"/>
                    <a:gd name="T4" fmla="*/ 16 w 48"/>
                    <a:gd name="T5" fmla="*/ 80 h 80"/>
                    <a:gd name="T6" fmla="*/ 0 w 48"/>
                    <a:gd name="T7" fmla="*/ 64 h 80"/>
                    <a:gd name="T8" fmla="*/ 0 w 48"/>
                    <a:gd name="T9" fmla="*/ 16 h 80"/>
                    <a:gd name="T10" fmla="*/ 16 w 48"/>
                    <a:gd name="T11" fmla="*/ 0 h 80"/>
                    <a:gd name="T12" fmla="*/ 32 w 48"/>
                    <a:gd name="T13" fmla="*/ 0 h 80"/>
                    <a:gd name="T14" fmla="*/ 48 w 48"/>
                    <a:gd name="T15" fmla="*/ 16 h 80"/>
                    <a:gd name="T16" fmla="*/ 48 w 48"/>
                    <a:gd name="T17"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80">
                      <a:moveTo>
                        <a:pt x="48" y="64"/>
                      </a:moveTo>
                      <a:cubicBezTo>
                        <a:pt x="48" y="73"/>
                        <a:pt x="41" y="80"/>
                        <a:pt x="32" y="80"/>
                      </a:cubicBezTo>
                      <a:cubicBezTo>
                        <a:pt x="16" y="80"/>
                        <a:pt x="16" y="80"/>
                        <a:pt x="16" y="80"/>
                      </a:cubicBezTo>
                      <a:cubicBezTo>
                        <a:pt x="7" y="80"/>
                        <a:pt x="0" y="73"/>
                        <a:pt x="0" y="64"/>
                      </a:cubicBezTo>
                      <a:cubicBezTo>
                        <a:pt x="0" y="16"/>
                        <a:pt x="0" y="16"/>
                        <a:pt x="0" y="16"/>
                      </a:cubicBezTo>
                      <a:cubicBezTo>
                        <a:pt x="0" y="7"/>
                        <a:pt x="7" y="0"/>
                        <a:pt x="16" y="0"/>
                      </a:cubicBezTo>
                      <a:cubicBezTo>
                        <a:pt x="32" y="0"/>
                        <a:pt x="32" y="0"/>
                        <a:pt x="32" y="0"/>
                      </a:cubicBezTo>
                      <a:cubicBezTo>
                        <a:pt x="41" y="0"/>
                        <a:pt x="48" y="7"/>
                        <a:pt x="48" y="16"/>
                      </a:cubicBezTo>
                      <a:lnTo>
                        <a:pt x="48" y="64"/>
                      </a:lnTo>
                      <a:close/>
                    </a:path>
                  </a:pathLst>
                </a:custGeom>
                <a:no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103" name="Freeform 7">
                  <a:extLst>
                    <a:ext uri="{FF2B5EF4-FFF2-40B4-BE49-F238E27FC236}">
                      <a16:creationId xmlns:a16="http://schemas.microsoft.com/office/drawing/2014/main" xmlns="" id="{EF9EC8F8-2E22-46EC-A49F-C7D6A5C12AA9}"/>
                    </a:ext>
                  </a:extLst>
                </p:cNvPr>
                <p:cNvSpPr>
                  <a:spLocks/>
                </p:cNvSpPr>
                <p:nvPr/>
              </p:nvSpPr>
              <p:spPr bwMode="auto">
                <a:xfrm>
                  <a:off x="7626075" y="4358074"/>
                  <a:ext cx="479425" cy="287338"/>
                </a:xfrm>
                <a:custGeom>
                  <a:avLst/>
                  <a:gdLst>
                    <a:gd name="T0" fmla="*/ 0 w 232"/>
                    <a:gd name="T1" fmla="*/ 139 h 139"/>
                    <a:gd name="T2" fmla="*/ 0 w 232"/>
                    <a:gd name="T3" fmla="*/ 116 h 139"/>
                    <a:gd name="T4" fmla="*/ 116 w 232"/>
                    <a:gd name="T5" fmla="*/ 0 h 139"/>
                    <a:gd name="T6" fmla="*/ 232 w 232"/>
                    <a:gd name="T7" fmla="*/ 116 h 139"/>
                    <a:gd name="T8" fmla="*/ 232 w 232"/>
                    <a:gd name="T9" fmla="*/ 139 h 139"/>
                  </a:gdLst>
                  <a:ahLst/>
                  <a:cxnLst>
                    <a:cxn ang="0">
                      <a:pos x="T0" y="T1"/>
                    </a:cxn>
                    <a:cxn ang="0">
                      <a:pos x="T2" y="T3"/>
                    </a:cxn>
                    <a:cxn ang="0">
                      <a:pos x="T4" y="T5"/>
                    </a:cxn>
                    <a:cxn ang="0">
                      <a:pos x="T6" y="T7"/>
                    </a:cxn>
                    <a:cxn ang="0">
                      <a:pos x="T8" y="T9"/>
                    </a:cxn>
                  </a:cxnLst>
                  <a:rect l="0" t="0" r="r" b="b"/>
                  <a:pathLst>
                    <a:path w="232" h="139">
                      <a:moveTo>
                        <a:pt x="0" y="139"/>
                      </a:moveTo>
                      <a:cubicBezTo>
                        <a:pt x="0" y="116"/>
                        <a:pt x="0" y="116"/>
                        <a:pt x="0" y="116"/>
                      </a:cubicBezTo>
                      <a:cubicBezTo>
                        <a:pt x="0" y="52"/>
                        <a:pt x="52" y="0"/>
                        <a:pt x="116" y="0"/>
                      </a:cubicBezTo>
                      <a:cubicBezTo>
                        <a:pt x="180" y="0"/>
                        <a:pt x="232" y="52"/>
                        <a:pt x="232" y="116"/>
                      </a:cubicBezTo>
                      <a:cubicBezTo>
                        <a:pt x="232" y="139"/>
                        <a:pt x="232" y="139"/>
                        <a:pt x="232" y="139"/>
                      </a:cubicBezTo>
                    </a:path>
                  </a:pathLst>
                </a:custGeom>
                <a:no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104" name="Rectangle 8">
                  <a:extLst>
                    <a:ext uri="{FF2B5EF4-FFF2-40B4-BE49-F238E27FC236}">
                      <a16:creationId xmlns:a16="http://schemas.microsoft.com/office/drawing/2014/main" xmlns="" id="{F5622FD5-B736-474E-A2AA-E289C26DCBDC}"/>
                    </a:ext>
                  </a:extLst>
                </p:cNvPr>
                <p:cNvSpPr>
                  <a:spLocks noChangeArrowheads="1"/>
                </p:cNvSpPr>
                <p:nvPr/>
              </p:nvSpPr>
              <p:spPr bwMode="auto">
                <a:xfrm>
                  <a:off x="7840388" y="4821624"/>
                  <a:ext cx="50800" cy="15875"/>
                </a:xfrm>
                <a:prstGeom prst="rect">
                  <a:avLst/>
                </a:prstGeom>
                <a:grp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105" name="Freeform 9">
                  <a:extLst>
                    <a:ext uri="{FF2B5EF4-FFF2-40B4-BE49-F238E27FC236}">
                      <a16:creationId xmlns:a16="http://schemas.microsoft.com/office/drawing/2014/main" xmlns="" id="{BBBFE62B-B5A1-4874-A2AF-464A366DC8E0}"/>
                    </a:ext>
                  </a:extLst>
                </p:cNvPr>
                <p:cNvSpPr>
                  <a:spLocks/>
                </p:cNvSpPr>
                <p:nvPr/>
              </p:nvSpPr>
              <p:spPr bwMode="auto">
                <a:xfrm>
                  <a:off x="7883250" y="4615249"/>
                  <a:ext cx="222250" cy="222250"/>
                </a:xfrm>
                <a:custGeom>
                  <a:avLst/>
                  <a:gdLst>
                    <a:gd name="T0" fmla="*/ 140 w 140"/>
                    <a:gd name="T1" fmla="*/ 0 h 140"/>
                    <a:gd name="T2" fmla="*/ 140 w 140"/>
                    <a:gd name="T3" fmla="*/ 100 h 140"/>
                    <a:gd name="T4" fmla="*/ 40 w 140"/>
                    <a:gd name="T5" fmla="*/ 140 h 140"/>
                    <a:gd name="T6" fmla="*/ 0 w 140"/>
                    <a:gd name="T7" fmla="*/ 140 h 140"/>
                  </a:gdLst>
                  <a:ahLst/>
                  <a:cxnLst>
                    <a:cxn ang="0">
                      <a:pos x="T0" y="T1"/>
                    </a:cxn>
                    <a:cxn ang="0">
                      <a:pos x="T2" y="T3"/>
                    </a:cxn>
                    <a:cxn ang="0">
                      <a:pos x="T4" y="T5"/>
                    </a:cxn>
                    <a:cxn ang="0">
                      <a:pos x="T6" y="T7"/>
                    </a:cxn>
                  </a:cxnLst>
                  <a:rect l="0" t="0" r="r" b="b"/>
                  <a:pathLst>
                    <a:path w="140" h="140">
                      <a:moveTo>
                        <a:pt x="140" y="0"/>
                      </a:moveTo>
                      <a:lnTo>
                        <a:pt x="140" y="100"/>
                      </a:lnTo>
                      <a:lnTo>
                        <a:pt x="40" y="140"/>
                      </a:lnTo>
                      <a:lnTo>
                        <a:pt x="0" y="140"/>
                      </a:lnTo>
                    </a:path>
                  </a:pathLst>
                </a:custGeom>
                <a:noFill/>
                <a:ln w="15875" cap="rnd">
                  <a:solidFill>
                    <a:sysClr val="window" lastClr="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grpSp>
        </p:grpSp>
        <p:sp>
          <p:nvSpPr>
            <p:cNvPr id="96" name="Text Placeholder 32">
              <a:extLst>
                <a:ext uri="{FF2B5EF4-FFF2-40B4-BE49-F238E27FC236}">
                  <a16:creationId xmlns:a16="http://schemas.microsoft.com/office/drawing/2014/main" xmlns="" id="{8B927190-2166-4C6F-805F-46663689829B}"/>
                </a:ext>
              </a:extLst>
            </p:cNvPr>
            <p:cNvSpPr txBox="1">
              <a:spLocks/>
            </p:cNvSpPr>
            <p:nvPr/>
          </p:nvSpPr>
          <p:spPr>
            <a:xfrm>
              <a:off x="5147819" y="1923409"/>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ctr" defTabSz="914400">
                <a:lnSpc>
                  <a:spcPct val="150000"/>
                </a:lnSpc>
                <a:spcBef>
                  <a:spcPts val="0"/>
                </a:spcBef>
                <a:buNone/>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97" name="TextBox 68">
              <a:extLst>
                <a:ext uri="{FF2B5EF4-FFF2-40B4-BE49-F238E27FC236}">
                  <a16:creationId xmlns:a16="http://schemas.microsoft.com/office/drawing/2014/main" xmlns="" id="{82D73037-8042-405A-B3CE-A7AA18025E44}"/>
                </a:ext>
              </a:extLst>
            </p:cNvPr>
            <p:cNvSpPr txBox="1"/>
            <p:nvPr/>
          </p:nvSpPr>
          <p:spPr>
            <a:xfrm>
              <a:off x="5782677" y="1435387"/>
              <a:ext cx="576314" cy="496516"/>
            </a:xfrm>
            <a:prstGeom prst="rect">
              <a:avLst/>
            </a:prstGeom>
            <a:noFill/>
          </p:spPr>
          <p:txBody>
            <a:bodyPr wrap="none" lIns="0" tIns="0" rIns="0" bIns="0" rtlCol="0">
              <a:spAutoFit/>
            </a:bodyPr>
            <a:lstStyle/>
            <a:p>
              <a:pPr algn="ctr"/>
              <a:r>
                <a:rPr lang="en-AU" sz="2800" spc="300" dirty="0">
                  <a:gradFill>
                    <a:gsLst>
                      <a:gs pos="0">
                        <a:srgbClr val="59DAB9"/>
                      </a:gs>
                      <a:gs pos="100000">
                        <a:srgbClr val="36B794"/>
                      </a:gs>
                    </a:gsLst>
                    <a:lin ang="2700000" scaled="1"/>
                  </a:gradFill>
                  <a:latin typeface="思源黑体 CN Bold" panose="020B0800000000000000" pitchFamily="34" charset="-122"/>
                  <a:ea typeface="思源黑体 CN Bold" panose="020B0800000000000000" pitchFamily="34" charset="-122"/>
                </a:rPr>
                <a:t>03</a:t>
              </a:r>
              <a:endParaRPr lang="en-US" sz="2800" spc="300" dirty="0">
                <a:gradFill>
                  <a:gsLst>
                    <a:gs pos="0">
                      <a:srgbClr val="59DAB9"/>
                    </a:gs>
                    <a:gs pos="100000">
                      <a:srgbClr val="36B794"/>
                    </a:gs>
                  </a:gsLst>
                  <a:lin ang="2700000" scaled="1"/>
                </a:gradFill>
                <a:latin typeface="思源黑体 CN Bold" panose="020B0800000000000000" pitchFamily="34" charset="-122"/>
                <a:ea typeface="思源黑体 CN Bold" panose="020B0800000000000000" pitchFamily="34" charset="-122"/>
              </a:endParaRPr>
            </a:p>
          </p:txBody>
        </p:sp>
        <p:cxnSp>
          <p:nvCxnSpPr>
            <p:cNvPr id="98" name="Straight Connector 73">
              <a:extLst>
                <a:ext uri="{FF2B5EF4-FFF2-40B4-BE49-F238E27FC236}">
                  <a16:creationId xmlns:a16="http://schemas.microsoft.com/office/drawing/2014/main" xmlns="" id="{660EFDAB-3AF6-4B87-97C6-07C4DC674317}"/>
                </a:ext>
              </a:extLst>
            </p:cNvPr>
            <p:cNvCxnSpPr/>
            <p:nvPr/>
          </p:nvCxnSpPr>
          <p:spPr>
            <a:xfrm flipV="1">
              <a:off x="6101349" y="2637879"/>
              <a:ext cx="298" cy="486465"/>
            </a:xfrm>
            <a:prstGeom prst="line">
              <a:avLst/>
            </a:prstGeom>
            <a:noFill/>
            <a:ln w="19050" cap="flat" cmpd="sng" algn="ctr">
              <a:solidFill>
                <a:srgbClr val="656D78"/>
              </a:solidFill>
              <a:prstDash val="sysDot"/>
              <a:miter lim="800000"/>
              <a:headEnd type="oval"/>
              <a:tailEnd type="oval"/>
            </a:ln>
            <a:effectLst/>
          </p:spPr>
        </p:cxnSp>
      </p:grpSp>
    </p:spTree>
    <p:extLst>
      <p:ext uri="{BB962C8B-B14F-4D97-AF65-F5344CB8AC3E}">
        <p14:creationId xmlns:p14="http://schemas.microsoft.com/office/powerpoint/2010/main" val="969831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anim calcmode="lin" valueType="num">
                                      <p:cBhvr>
                                        <p:cTn id="26" dur="500" fill="hold"/>
                                        <p:tgtEl>
                                          <p:spTgt spid="93"/>
                                        </p:tgtEl>
                                        <p:attrNameLst>
                                          <p:attrName>ppt_x</p:attrName>
                                        </p:attrNameLst>
                                      </p:cBhvr>
                                      <p:tavLst>
                                        <p:tav tm="0">
                                          <p:val>
                                            <p:strVal val="#ppt_x"/>
                                          </p:val>
                                        </p:tav>
                                        <p:tav tm="100000">
                                          <p:val>
                                            <p:strVal val="#ppt_x"/>
                                          </p:val>
                                        </p:tav>
                                      </p:tavLst>
                                    </p:anim>
                                    <p:anim calcmode="lin" valueType="num">
                                      <p:cBhvr>
                                        <p:cTn id="27" dur="500" fill="hold"/>
                                        <p:tgtEl>
                                          <p:spTgt spid="9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500"/>
                                        <p:tgtEl>
                                          <p:spTgt spid="67"/>
                                        </p:tgtEl>
                                      </p:cBhvr>
                                    </p:animEffect>
                                    <p:anim calcmode="lin" valueType="num">
                                      <p:cBhvr>
                                        <p:cTn id="32" dur="500" fill="hold"/>
                                        <p:tgtEl>
                                          <p:spTgt spid="67"/>
                                        </p:tgtEl>
                                        <p:attrNameLst>
                                          <p:attrName>ppt_x</p:attrName>
                                        </p:attrNameLst>
                                      </p:cBhvr>
                                      <p:tavLst>
                                        <p:tav tm="0">
                                          <p:val>
                                            <p:strVal val="#ppt_x"/>
                                          </p:val>
                                        </p:tav>
                                        <p:tav tm="100000">
                                          <p:val>
                                            <p:strVal val="#ppt_x"/>
                                          </p:val>
                                        </p:tav>
                                      </p:tavLst>
                                    </p:anim>
                                    <p:anim calcmode="lin" valueType="num">
                                      <p:cBhvr>
                                        <p:cTn id="33" dur="500" fill="hold"/>
                                        <p:tgtEl>
                                          <p:spTgt spid="6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D82C2AAA-8BC1-4475-956A-E6CD9566443E}"/>
              </a:ext>
            </a:extLst>
          </p:cNvPr>
          <p:cNvPicPr>
            <a:picLocks noChangeAspect="1"/>
          </p:cNvPicPr>
          <p:nvPr/>
        </p:nvPicPr>
        <p:blipFill>
          <a:blip r:embed="rId2"/>
          <a:stretch>
            <a:fillRect/>
          </a:stretch>
        </p:blipFill>
        <p:spPr>
          <a:xfrm>
            <a:off x="569371" y="333926"/>
            <a:ext cx="1127858" cy="280440"/>
          </a:xfrm>
          <a:prstGeom prst="rect">
            <a:avLst/>
          </a:prstGeom>
        </p:spPr>
      </p:pic>
      <p:sp>
        <p:nvSpPr>
          <p:cNvPr id="28" name="任意多边形: 形状 15">
            <a:extLst>
              <a:ext uri="{FF2B5EF4-FFF2-40B4-BE49-F238E27FC236}">
                <a16:creationId xmlns:a16="http://schemas.microsoft.com/office/drawing/2014/main" xmlns="" id="{88162AF0-F9E5-4027-8D59-670D3EFF7EFD}"/>
              </a:ext>
            </a:extLst>
          </p:cNvPr>
          <p:cNvSpPr>
            <a:spLocks noChangeAspect="1"/>
          </p:cNvSpPr>
          <p:nvPr/>
        </p:nvSpPr>
        <p:spPr>
          <a:xfrm flipH="1">
            <a:off x="0" y="0"/>
            <a:ext cx="9672109" cy="8938661"/>
          </a:xfrm>
          <a:custGeom>
            <a:avLst/>
            <a:gdLst>
              <a:gd name="connsiteX0" fmla="*/ 235 w 5724"/>
              <a:gd name="connsiteY0" fmla="*/ 0 h 5290"/>
              <a:gd name="connsiteX1" fmla="*/ 5724 w 5724"/>
              <a:gd name="connsiteY1" fmla="*/ 0 h 5290"/>
              <a:gd name="connsiteX2" fmla="*/ 5724 w 5724"/>
              <a:gd name="connsiteY2" fmla="*/ 5290 h 5290"/>
              <a:gd name="connsiteX3" fmla="*/ 5666 w 5724"/>
              <a:gd name="connsiteY3" fmla="*/ 5272 h 5290"/>
              <a:gd name="connsiteX4" fmla="*/ 5359 w 5724"/>
              <a:gd name="connsiteY4" fmla="*/ 5163 h 5290"/>
              <a:gd name="connsiteX5" fmla="*/ 4463 w 5724"/>
              <a:gd name="connsiteY5" fmla="*/ 3503 h 5290"/>
              <a:gd name="connsiteX6" fmla="*/ 2982 w 5724"/>
              <a:gd name="connsiteY6" fmla="*/ 2966 h 5290"/>
              <a:gd name="connsiteX7" fmla="*/ 2297 w 5724"/>
              <a:gd name="connsiteY7" fmla="*/ 1540 h 5290"/>
              <a:gd name="connsiteX8" fmla="*/ 413 w 5724"/>
              <a:gd name="connsiteY8" fmla="*/ 991 h 5290"/>
              <a:gd name="connsiteX9" fmla="*/ 226 w 5724"/>
              <a:gd name="connsiteY9" fmla="*/ 6 h 5290"/>
              <a:gd name="connsiteX10" fmla="*/ 235 w 5724"/>
              <a:gd name="connsiteY10" fmla="*/ 0 h 5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24" h="5290">
                <a:moveTo>
                  <a:pt x="235" y="0"/>
                </a:moveTo>
                <a:lnTo>
                  <a:pt x="5724" y="0"/>
                </a:lnTo>
                <a:lnTo>
                  <a:pt x="5724" y="5290"/>
                </a:lnTo>
                <a:lnTo>
                  <a:pt x="5666" y="5272"/>
                </a:lnTo>
                <a:cubicBezTo>
                  <a:pt x="5544" y="5232"/>
                  <a:pt x="5440" y="5194"/>
                  <a:pt x="5359" y="5163"/>
                </a:cubicBezTo>
                <a:cubicBezTo>
                  <a:pt x="4720" y="4910"/>
                  <a:pt x="4897" y="3818"/>
                  <a:pt x="4463" y="3503"/>
                </a:cubicBezTo>
                <a:cubicBezTo>
                  <a:pt x="4028" y="3188"/>
                  <a:pt x="3390" y="3256"/>
                  <a:pt x="2982" y="2966"/>
                </a:cubicBezTo>
                <a:cubicBezTo>
                  <a:pt x="2572" y="2676"/>
                  <a:pt x="2681" y="1888"/>
                  <a:pt x="2297" y="1540"/>
                </a:cubicBezTo>
                <a:cubicBezTo>
                  <a:pt x="1914" y="1191"/>
                  <a:pt x="893" y="1353"/>
                  <a:pt x="413" y="991"/>
                </a:cubicBezTo>
                <a:cubicBezTo>
                  <a:pt x="9" y="749"/>
                  <a:pt x="-180" y="302"/>
                  <a:pt x="226" y="6"/>
                </a:cubicBezTo>
                <a:lnTo>
                  <a:pt x="235" y="0"/>
                </a:ln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29" name="任意多边形: 形状 28">
            <a:extLst>
              <a:ext uri="{FF2B5EF4-FFF2-40B4-BE49-F238E27FC236}">
                <a16:creationId xmlns:a16="http://schemas.microsoft.com/office/drawing/2014/main" xmlns="" id="{5218316D-38F2-43B6-9F5F-9F1DA2DEB63B}"/>
              </a:ext>
            </a:extLst>
          </p:cNvPr>
          <p:cNvSpPr/>
          <p:nvPr/>
        </p:nvSpPr>
        <p:spPr>
          <a:xfrm flipH="1">
            <a:off x="8577943" y="3556000"/>
            <a:ext cx="3619652" cy="3302637"/>
          </a:xfrm>
          <a:custGeom>
            <a:avLst/>
            <a:gdLst>
              <a:gd name="connsiteX0" fmla="*/ 0 w 2766555"/>
              <a:gd name="connsiteY0" fmla="*/ 0 h 2590802"/>
              <a:gd name="connsiteX1" fmla="*/ 43245 w 2766555"/>
              <a:gd name="connsiteY1" fmla="*/ 108865 h 2590802"/>
              <a:gd name="connsiteX2" fmla="*/ 528923 w 2766555"/>
              <a:gd name="connsiteY2" fmla="*/ 1304302 h 2590802"/>
              <a:gd name="connsiteX3" fmla="*/ 2338725 w 2766555"/>
              <a:gd name="connsiteY3" fmla="*/ 1757334 h 2590802"/>
              <a:gd name="connsiteX4" fmla="*/ 2751040 w 2766555"/>
              <a:gd name="connsiteY4" fmla="*/ 2541337 h 2590802"/>
              <a:gd name="connsiteX5" fmla="*/ 2766555 w 2766555"/>
              <a:gd name="connsiteY5" fmla="*/ 2590802 h 2590802"/>
              <a:gd name="connsiteX6" fmla="*/ 0 w 2766555"/>
              <a:gd name="connsiteY6" fmla="*/ 2590802 h 2590802"/>
              <a:gd name="connsiteX7" fmla="*/ 0 w 2766555"/>
              <a:gd name="connsiteY7" fmla="*/ 0 h 259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555" h="2590802">
                <a:moveTo>
                  <a:pt x="0" y="0"/>
                </a:moveTo>
                <a:lnTo>
                  <a:pt x="43245" y="108865"/>
                </a:lnTo>
                <a:cubicBezTo>
                  <a:pt x="199148" y="543895"/>
                  <a:pt x="239348" y="1069853"/>
                  <a:pt x="528923" y="1304302"/>
                </a:cubicBezTo>
                <a:cubicBezTo>
                  <a:pt x="992243" y="1679420"/>
                  <a:pt x="1903009" y="1411797"/>
                  <a:pt x="2338725" y="1757334"/>
                </a:cubicBezTo>
                <a:cubicBezTo>
                  <a:pt x="2556583" y="1930103"/>
                  <a:pt x="2655490" y="2231372"/>
                  <a:pt x="2751040" y="2541337"/>
                </a:cubicBezTo>
                <a:lnTo>
                  <a:pt x="2766555" y="2590802"/>
                </a:lnTo>
                <a:lnTo>
                  <a:pt x="0" y="2590802"/>
                </a:lnTo>
                <a:lnTo>
                  <a:pt x="0" y="0"/>
                </a:ln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pic>
        <p:nvPicPr>
          <p:cNvPr id="34" name="图片 33" descr="卡通人物&#10;&#10;描述已自动生成">
            <a:extLst>
              <a:ext uri="{FF2B5EF4-FFF2-40B4-BE49-F238E27FC236}">
                <a16:creationId xmlns:a16="http://schemas.microsoft.com/office/drawing/2014/main" xmlns="" id="{C1DDAA3C-E497-4C3C-BDBF-B879AA4E98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0717" y="2584712"/>
            <a:ext cx="2766555" cy="3769236"/>
          </a:xfrm>
          <a:prstGeom prst="rect">
            <a:avLst/>
          </a:prstGeom>
        </p:spPr>
      </p:pic>
      <p:sp>
        <p:nvSpPr>
          <p:cNvPr id="59" name="矩形 58">
            <a:extLst>
              <a:ext uri="{FF2B5EF4-FFF2-40B4-BE49-F238E27FC236}">
                <a16:creationId xmlns:a16="http://schemas.microsoft.com/office/drawing/2014/main" xmlns="" id="{980FB3F7-36CD-4823-9692-43BC1959D2A9}"/>
              </a:ext>
            </a:extLst>
          </p:cNvPr>
          <p:cNvSpPr/>
          <p:nvPr/>
        </p:nvSpPr>
        <p:spPr>
          <a:xfrm flipH="1">
            <a:off x="541192" y="5875910"/>
            <a:ext cx="239486" cy="982090"/>
          </a:xfrm>
          <a:prstGeom prst="rect">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Light" panose="020B0300000000000000" pitchFamily="34" charset="-122"/>
              <a:ea typeface="思源黑体 CN Light" panose="020B0300000000000000" pitchFamily="34" charset="-122"/>
            </a:endParaRPr>
          </a:p>
        </p:txBody>
      </p:sp>
      <p:sp>
        <p:nvSpPr>
          <p:cNvPr id="60" name="形状">
            <a:extLst>
              <a:ext uri="{FF2B5EF4-FFF2-40B4-BE49-F238E27FC236}">
                <a16:creationId xmlns:a16="http://schemas.microsoft.com/office/drawing/2014/main" xmlns="" id="{78F80E21-56F3-4BBA-B95B-3F32C6B6E6B7}"/>
              </a:ext>
            </a:extLst>
          </p:cNvPr>
          <p:cNvSpPr>
            <a:spLocks noChangeAspect="1"/>
          </p:cNvSpPr>
          <p:nvPr/>
        </p:nvSpPr>
        <p:spPr bwMode="auto">
          <a:xfrm flipH="1">
            <a:off x="492011" y="445351"/>
            <a:ext cx="337848" cy="313564"/>
          </a:xfrm>
          <a:custGeom>
            <a:avLst/>
            <a:gdLst>
              <a:gd name="T0" fmla="*/ 2650 w 4654"/>
              <a:gd name="T1" fmla="*/ 4135 h 4326"/>
              <a:gd name="T2" fmla="*/ 2650 w 4654"/>
              <a:gd name="T3" fmla="*/ 3359 h 4326"/>
              <a:gd name="T4" fmla="*/ 2841 w 4654"/>
              <a:gd name="T5" fmla="*/ 3168 h 4326"/>
              <a:gd name="T6" fmla="*/ 3450 w 4654"/>
              <a:gd name="T7" fmla="*/ 2022 h 4326"/>
              <a:gd name="T8" fmla="*/ 2841 w 4654"/>
              <a:gd name="T9" fmla="*/ 2022 h 4326"/>
              <a:gd name="T10" fmla="*/ 2650 w 4654"/>
              <a:gd name="T11" fmla="*/ 1831 h 4326"/>
              <a:gd name="T12" fmla="*/ 2650 w 4654"/>
              <a:gd name="T13" fmla="*/ 191 h 4326"/>
              <a:gd name="T14" fmla="*/ 2841 w 4654"/>
              <a:gd name="T15" fmla="*/ 1 h 4326"/>
              <a:gd name="T16" fmla="*/ 4464 w 4654"/>
              <a:gd name="T17" fmla="*/ 1 h 4326"/>
              <a:gd name="T18" fmla="*/ 4654 w 4654"/>
              <a:gd name="T19" fmla="*/ 191 h 4326"/>
              <a:gd name="T20" fmla="*/ 4654 w 4654"/>
              <a:gd name="T21" fmla="*/ 1831 h 4326"/>
              <a:gd name="T22" fmla="*/ 4545 w 4654"/>
              <a:gd name="T23" fmla="*/ 2826 h 4326"/>
              <a:gd name="T24" fmla="*/ 4207 w 4654"/>
              <a:gd name="T25" fmla="*/ 3613 h 4326"/>
              <a:gd name="T26" fmla="*/ 3631 w 4654"/>
              <a:gd name="T27" fmla="*/ 4139 h 4326"/>
              <a:gd name="T28" fmla="*/ 2841 w 4654"/>
              <a:gd name="T29" fmla="*/ 4326 h 4326"/>
              <a:gd name="T30" fmla="*/ 2650 w 4654"/>
              <a:gd name="T31" fmla="*/ 4135 h 4326"/>
              <a:gd name="T32" fmla="*/ 191 w 4654"/>
              <a:gd name="T33" fmla="*/ 3168 h 4326"/>
              <a:gd name="T34" fmla="*/ 0 w 4654"/>
              <a:gd name="T35" fmla="*/ 3358 h 4326"/>
              <a:gd name="T36" fmla="*/ 0 w 4654"/>
              <a:gd name="T37" fmla="*/ 4135 h 4326"/>
              <a:gd name="T38" fmla="*/ 191 w 4654"/>
              <a:gd name="T39" fmla="*/ 4326 h 4326"/>
              <a:gd name="T40" fmla="*/ 981 w 4654"/>
              <a:gd name="T41" fmla="*/ 4139 h 4326"/>
              <a:gd name="T42" fmla="*/ 1556 w 4654"/>
              <a:gd name="T43" fmla="*/ 3613 h 4326"/>
              <a:gd name="T44" fmla="*/ 1895 w 4654"/>
              <a:gd name="T45" fmla="*/ 2826 h 4326"/>
              <a:gd name="T46" fmla="*/ 2004 w 4654"/>
              <a:gd name="T47" fmla="*/ 1831 h 4326"/>
              <a:gd name="T48" fmla="*/ 2004 w 4654"/>
              <a:gd name="T49" fmla="*/ 191 h 4326"/>
              <a:gd name="T50" fmla="*/ 1813 w 4654"/>
              <a:gd name="T51" fmla="*/ 0 h 4326"/>
              <a:gd name="T52" fmla="*/ 191 w 4654"/>
              <a:gd name="T53" fmla="*/ 0 h 4326"/>
              <a:gd name="T54" fmla="*/ 0 w 4654"/>
              <a:gd name="T55" fmla="*/ 191 h 4326"/>
              <a:gd name="T56" fmla="*/ 0 w 4654"/>
              <a:gd name="T57" fmla="*/ 1831 h 4326"/>
              <a:gd name="T58" fmla="*/ 191 w 4654"/>
              <a:gd name="T59" fmla="*/ 2022 h 4326"/>
              <a:gd name="T60" fmla="*/ 791 w 4654"/>
              <a:gd name="T61" fmla="*/ 2022 h 4326"/>
              <a:gd name="T62" fmla="*/ 191 w 4654"/>
              <a:gd name="T63" fmla="*/ 316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650" y="4135"/>
                </a:moveTo>
                <a:lnTo>
                  <a:pt x="2650" y="3359"/>
                </a:lnTo>
                <a:cubicBezTo>
                  <a:pt x="2650" y="3253"/>
                  <a:pt x="2736" y="3168"/>
                  <a:pt x="2841" y="3168"/>
                </a:cubicBezTo>
                <a:cubicBezTo>
                  <a:pt x="3217" y="3168"/>
                  <a:pt x="3421" y="2783"/>
                  <a:pt x="3450" y="2022"/>
                </a:cubicBezTo>
                <a:lnTo>
                  <a:pt x="2841" y="2022"/>
                </a:lnTo>
                <a:cubicBezTo>
                  <a:pt x="2736" y="2022"/>
                  <a:pt x="2650" y="1936"/>
                  <a:pt x="2650" y="1831"/>
                </a:cubicBezTo>
                <a:lnTo>
                  <a:pt x="2650" y="191"/>
                </a:lnTo>
                <a:cubicBezTo>
                  <a:pt x="2650" y="86"/>
                  <a:pt x="2736" y="1"/>
                  <a:pt x="2841" y="1"/>
                </a:cubicBezTo>
                <a:lnTo>
                  <a:pt x="4464" y="1"/>
                </a:lnTo>
                <a:cubicBezTo>
                  <a:pt x="4569" y="1"/>
                  <a:pt x="4654" y="86"/>
                  <a:pt x="4654" y="191"/>
                </a:cubicBezTo>
                <a:lnTo>
                  <a:pt x="4654" y="1831"/>
                </a:lnTo>
                <a:cubicBezTo>
                  <a:pt x="4654" y="2196"/>
                  <a:pt x="4618" y="2530"/>
                  <a:pt x="4545" y="2826"/>
                </a:cubicBezTo>
                <a:cubicBezTo>
                  <a:pt x="4471" y="3129"/>
                  <a:pt x="4357" y="3394"/>
                  <a:pt x="4207" y="3613"/>
                </a:cubicBezTo>
                <a:cubicBezTo>
                  <a:pt x="4052" y="3839"/>
                  <a:pt x="3858" y="4016"/>
                  <a:pt x="3631" y="4139"/>
                </a:cubicBezTo>
                <a:cubicBezTo>
                  <a:pt x="3403" y="4263"/>
                  <a:pt x="3137" y="4326"/>
                  <a:pt x="2841" y="4326"/>
                </a:cubicBezTo>
                <a:cubicBezTo>
                  <a:pt x="2736" y="4326"/>
                  <a:pt x="2650" y="4241"/>
                  <a:pt x="2650" y="4135"/>
                </a:cubicBezTo>
                <a:close/>
                <a:moveTo>
                  <a:pt x="191" y="3168"/>
                </a:moveTo>
                <a:cubicBezTo>
                  <a:pt x="85" y="3168"/>
                  <a:pt x="0" y="3253"/>
                  <a:pt x="0" y="3358"/>
                </a:cubicBezTo>
                <a:lnTo>
                  <a:pt x="0" y="4135"/>
                </a:lnTo>
                <a:cubicBezTo>
                  <a:pt x="0" y="4241"/>
                  <a:pt x="85" y="4326"/>
                  <a:pt x="191" y="4326"/>
                </a:cubicBezTo>
                <a:cubicBezTo>
                  <a:pt x="486" y="4326"/>
                  <a:pt x="752" y="4263"/>
                  <a:pt x="981" y="4139"/>
                </a:cubicBezTo>
                <a:cubicBezTo>
                  <a:pt x="1208" y="4016"/>
                  <a:pt x="1402" y="3839"/>
                  <a:pt x="1556" y="3613"/>
                </a:cubicBezTo>
                <a:cubicBezTo>
                  <a:pt x="1707" y="3394"/>
                  <a:pt x="1821" y="3129"/>
                  <a:pt x="1895" y="2826"/>
                </a:cubicBezTo>
                <a:cubicBezTo>
                  <a:pt x="1967" y="2530"/>
                  <a:pt x="2004" y="2195"/>
                  <a:pt x="2004" y="1831"/>
                </a:cubicBezTo>
                <a:lnTo>
                  <a:pt x="2004" y="191"/>
                </a:lnTo>
                <a:cubicBezTo>
                  <a:pt x="2004" y="86"/>
                  <a:pt x="1919" y="0"/>
                  <a:pt x="1813" y="0"/>
                </a:cubicBezTo>
                <a:lnTo>
                  <a:pt x="191" y="0"/>
                </a:lnTo>
                <a:cubicBezTo>
                  <a:pt x="85" y="0"/>
                  <a:pt x="0" y="86"/>
                  <a:pt x="0" y="191"/>
                </a:cubicBezTo>
                <a:lnTo>
                  <a:pt x="0" y="1831"/>
                </a:lnTo>
                <a:cubicBezTo>
                  <a:pt x="0" y="1936"/>
                  <a:pt x="85" y="2022"/>
                  <a:pt x="191" y="2022"/>
                </a:cubicBezTo>
                <a:lnTo>
                  <a:pt x="791" y="2022"/>
                </a:lnTo>
                <a:cubicBezTo>
                  <a:pt x="763" y="2782"/>
                  <a:pt x="561" y="3168"/>
                  <a:pt x="191" y="3168"/>
                </a:cubicBezTo>
                <a:close/>
              </a:path>
            </a:pathLst>
          </a:custGeom>
          <a:solidFill>
            <a:schemeClr val="bg1"/>
          </a:solidFill>
          <a:ln w="12700" cap="flat" cmpd="sng" algn="ctr">
            <a:noFill/>
            <a:prstDash val="solid"/>
            <a:miter lim="800000"/>
          </a:ln>
          <a:effectLst/>
        </p:spPr>
      </p:sp>
      <p:cxnSp>
        <p:nvCxnSpPr>
          <p:cNvPr id="61" name="直接连接符 60">
            <a:extLst>
              <a:ext uri="{FF2B5EF4-FFF2-40B4-BE49-F238E27FC236}">
                <a16:creationId xmlns:a16="http://schemas.microsoft.com/office/drawing/2014/main" xmlns="" id="{1585A9FA-5B3F-41DF-B7D9-0A9659155FB4}"/>
              </a:ext>
            </a:extLst>
          </p:cNvPr>
          <p:cNvCxnSpPr>
            <a:cxnSpLocks/>
          </p:cNvCxnSpPr>
          <p:nvPr/>
        </p:nvCxnSpPr>
        <p:spPr>
          <a:xfrm>
            <a:off x="660936" y="1421018"/>
            <a:ext cx="0" cy="2846184"/>
          </a:xfrm>
          <a:prstGeom prst="line">
            <a:avLst/>
          </a:prstGeom>
          <a:noFill/>
          <a:ln w="19050" cap="flat" cmpd="sng" algn="ctr">
            <a:solidFill>
              <a:schemeClr val="bg1"/>
            </a:solidFill>
            <a:prstDash val="solid"/>
            <a:miter lim="800000"/>
          </a:ln>
          <a:effectLst/>
        </p:spPr>
      </p:cxnSp>
      <p:sp>
        <p:nvSpPr>
          <p:cNvPr id="62" name="矩形 61">
            <a:extLst>
              <a:ext uri="{FF2B5EF4-FFF2-40B4-BE49-F238E27FC236}">
                <a16:creationId xmlns:a16="http://schemas.microsoft.com/office/drawing/2014/main" xmlns="" id="{24317A85-908A-4DE6-9EF8-D92DFBC27514}"/>
              </a:ext>
            </a:extLst>
          </p:cNvPr>
          <p:cNvSpPr/>
          <p:nvPr/>
        </p:nvSpPr>
        <p:spPr>
          <a:xfrm rot="16200000" flipH="1">
            <a:off x="-38048" y="4979992"/>
            <a:ext cx="1397966" cy="183127"/>
          </a:xfrm>
          <a:prstGeom prst="rect">
            <a:avLst/>
          </a:prstGeom>
          <a:noFill/>
        </p:spPr>
        <p:txBody>
          <a:bodyPr wrap="square" rtlCol="0">
            <a:spAutoFit/>
          </a:bodyPr>
          <a:lstStyle/>
          <a:p>
            <a:pPr algn="dist">
              <a:lnSpc>
                <a:spcPct val="130000"/>
              </a:lnSpc>
            </a:pPr>
            <a:r>
              <a:rPr lang="en-US" altLang="zh-CN" sz="500" dirty="0">
                <a:solidFill>
                  <a:schemeClr val="bg1"/>
                </a:solidFill>
                <a:latin typeface="思源黑体 CN Light" panose="020B0300000000000000" pitchFamily="34" charset="-122"/>
                <a:ea typeface="思源黑体 CN Light" panose="020B0300000000000000" pitchFamily="34" charset="-122"/>
              </a:rPr>
              <a:t>TEACHER TAUGHT</a:t>
            </a:r>
            <a:endParaRPr lang="zh-CN" altLang="en-US" sz="500" dirty="0">
              <a:solidFill>
                <a:schemeClr val="bg1"/>
              </a:solidFill>
              <a:latin typeface="思源黑体 CN Light" panose="020B0300000000000000" pitchFamily="34" charset="-122"/>
              <a:ea typeface="思源黑体 CN Light" panose="020B0300000000000000" pitchFamily="34" charset="-122"/>
            </a:endParaRPr>
          </a:p>
        </p:txBody>
      </p:sp>
      <p:grpSp>
        <p:nvGrpSpPr>
          <p:cNvPr id="2" name="组合 1">
            <a:extLst>
              <a:ext uri="{FF2B5EF4-FFF2-40B4-BE49-F238E27FC236}">
                <a16:creationId xmlns:a16="http://schemas.microsoft.com/office/drawing/2014/main" xmlns="" id="{AD44C310-A2B9-41B8-BCE2-6DE278FD228F}"/>
              </a:ext>
            </a:extLst>
          </p:cNvPr>
          <p:cNvGrpSpPr/>
          <p:nvPr/>
        </p:nvGrpSpPr>
        <p:grpSpPr>
          <a:xfrm>
            <a:off x="1331747" y="1198983"/>
            <a:ext cx="3706514" cy="3068219"/>
            <a:chOff x="1331747" y="1198983"/>
            <a:chExt cx="3706514" cy="3068219"/>
          </a:xfrm>
        </p:grpSpPr>
        <p:sp>
          <p:nvSpPr>
            <p:cNvPr id="66" name="文本框 65">
              <a:extLst>
                <a:ext uri="{FF2B5EF4-FFF2-40B4-BE49-F238E27FC236}">
                  <a16:creationId xmlns:a16="http://schemas.microsoft.com/office/drawing/2014/main" xmlns="" id="{4BC65E1A-D1F0-4984-BFD8-AF7CDD2243D8}"/>
                </a:ext>
              </a:extLst>
            </p:cNvPr>
            <p:cNvSpPr txBox="1"/>
            <p:nvPr/>
          </p:nvSpPr>
          <p:spPr>
            <a:xfrm>
              <a:off x="1331748" y="1198983"/>
              <a:ext cx="1146468" cy="1323439"/>
            </a:xfrm>
            <a:prstGeom prst="rect">
              <a:avLst/>
            </a:prstGeom>
            <a:noFill/>
          </p:spPr>
          <p:txBody>
            <a:bodyPr wrap="none" rtlCol="0">
              <a:spAutoFit/>
            </a:bodyPr>
            <a:lstStyle/>
            <a:p>
              <a:r>
                <a:rPr lang="en-US" altLang="zh-CN" sz="80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rPr>
                <a:t>04</a:t>
              </a:r>
              <a:endParaRPr lang="zh-CN" altLang="en-US" sz="80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endParaRPr>
            </a:p>
          </p:txBody>
        </p:sp>
        <p:sp>
          <p:nvSpPr>
            <p:cNvPr id="67" name="文本框 66">
              <a:extLst>
                <a:ext uri="{FF2B5EF4-FFF2-40B4-BE49-F238E27FC236}">
                  <a16:creationId xmlns:a16="http://schemas.microsoft.com/office/drawing/2014/main" xmlns="" id="{960E1C23-5699-4179-8383-CE724CD8316A}"/>
                </a:ext>
              </a:extLst>
            </p:cNvPr>
            <p:cNvSpPr txBox="1"/>
            <p:nvPr/>
          </p:nvSpPr>
          <p:spPr>
            <a:xfrm>
              <a:off x="1331747" y="2398060"/>
              <a:ext cx="3138651" cy="1200329"/>
            </a:xfrm>
            <a:prstGeom prst="rect">
              <a:avLst/>
            </a:prstGeom>
            <a:noFill/>
          </p:spPr>
          <p:txBody>
            <a:bodyPr wrap="square" rtlCol="0">
              <a:spAutoFit/>
            </a:bodyPr>
            <a:lstStyle/>
            <a:p>
              <a:pPr algn="dist"/>
              <a:r>
                <a:rPr lang="zh-CN" altLang="en-US" sz="7200" spc="3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rPr>
                <a:t>课后回顾</a:t>
              </a:r>
            </a:p>
          </p:txBody>
        </p:sp>
        <p:cxnSp>
          <p:nvCxnSpPr>
            <p:cNvPr id="68" name="直接连接符 67">
              <a:extLst>
                <a:ext uri="{FF2B5EF4-FFF2-40B4-BE49-F238E27FC236}">
                  <a16:creationId xmlns:a16="http://schemas.microsoft.com/office/drawing/2014/main" xmlns="" id="{8EE50D13-EAF4-4CDD-9F03-CF73B302113F}"/>
                </a:ext>
              </a:extLst>
            </p:cNvPr>
            <p:cNvCxnSpPr>
              <a:cxnSpLocks/>
            </p:cNvCxnSpPr>
            <p:nvPr/>
          </p:nvCxnSpPr>
          <p:spPr>
            <a:xfrm>
              <a:off x="1398671" y="4267202"/>
              <a:ext cx="3592908" cy="0"/>
            </a:xfrm>
            <a:prstGeom prst="line">
              <a:avLst/>
            </a:prstGeom>
            <a:noFill/>
            <a:ln w="38100" cap="flat" cmpd="sng" algn="ctr">
              <a:solidFill>
                <a:schemeClr val="bg1"/>
              </a:solidFill>
              <a:prstDash val="solid"/>
              <a:miter lim="800000"/>
            </a:ln>
            <a:effectLst/>
          </p:spPr>
        </p:cxnSp>
        <p:sp>
          <p:nvSpPr>
            <p:cNvPr id="69" name="文本框 68">
              <a:extLst>
                <a:ext uri="{FF2B5EF4-FFF2-40B4-BE49-F238E27FC236}">
                  <a16:creationId xmlns:a16="http://schemas.microsoft.com/office/drawing/2014/main" xmlns="" id="{D8937FE1-51DA-44AB-9F58-C839D0B5CBFF}"/>
                </a:ext>
              </a:extLst>
            </p:cNvPr>
            <p:cNvSpPr txBox="1"/>
            <p:nvPr/>
          </p:nvSpPr>
          <p:spPr>
            <a:xfrm>
              <a:off x="1332671" y="3677863"/>
              <a:ext cx="3705590" cy="38991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REVIEW AFTER CLASS</a:t>
              </a:r>
            </a:p>
          </p:txBody>
        </p:sp>
      </p:grpSp>
    </p:spTree>
    <p:extLst>
      <p:ext uri="{BB962C8B-B14F-4D97-AF65-F5344CB8AC3E}">
        <p14:creationId xmlns:p14="http://schemas.microsoft.com/office/powerpoint/2010/main" val="3012404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AD008274-7E08-4AD7-A39C-B43A03D45336}"/>
              </a:ext>
            </a:extLst>
          </p:cNvPr>
          <p:cNvGrpSpPr/>
          <p:nvPr/>
        </p:nvGrpSpPr>
        <p:grpSpPr>
          <a:xfrm>
            <a:off x="434349" y="182027"/>
            <a:ext cx="2736852" cy="780022"/>
            <a:chOff x="7224773" y="4903337"/>
            <a:chExt cx="2736852" cy="780022"/>
          </a:xfrm>
        </p:grpSpPr>
        <p:sp>
          <p:nvSpPr>
            <p:cNvPr id="9" name="文本框 8">
              <a:extLst>
                <a:ext uri="{FF2B5EF4-FFF2-40B4-BE49-F238E27FC236}">
                  <a16:creationId xmlns:a16="http://schemas.microsoft.com/office/drawing/2014/main" xmlns="" id="{829FC133-539C-4FF4-A4A5-24DFB8A2EEED}"/>
                </a:ext>
              </a:extLst>
            </p:cNvPr>
            <p:cNvSpPr txBox="1"/>
            <p:nvPr/>
          </p:nvSpPr>
          <p:spPr>
            <a:xfrm>
              <a:off x="8050753" y="5018458"/>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课后回顾</a:t>
              </a:r>
            </a:p>
          </p:txBody>
        </p:sp>
        <p:sp>
          <p:nvSpPr>
            <p:cNvPr id="10" name="矩形 9">
              <a:extLst>
                <a:ext uri="{FF2B5EF4-FFF2-40B4-BE49-F238E27FC236}">
                  <a16:creationId xmlns:a16="http://schemas.microsoft.com/office/drawing/2014/main" xmlns="" id="{D66FF8F8-3FAF-49A0-88EB-56A64DA61CA7}"/>
                </a:ext>
              </a:extLst>
            </p:cNvPr>
            <p:cNvSpPr/>
            <p:nvPr/>
          </p:nvSpPr>
          <p:spPr bwMode="auto">
            <a:xfrm>
              <a:off x="8073613" y="5403836"/>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REVIEW AFTER CLASS</a:t>
              </a:r>
            </a:p>
          </p:txBody>
        </p:sp>
        <p:sp>
          <p:nvSpPr>
            <p:cNvPr id="11" name="矩形 10">
              <a:extLst>
                <a:ext uri="{FF2B5EF4-FFF2-40B4-BE49-F238E27FC236}">
                  <a16:creationId xmlns:a16="http://schemas.microsoft.com/office/drawing/2014/main" xmlns="" id="{B93EBE3C-C9A2-4BAE-AE5F-B723D0869DD7}"/>
                </a:ext>
              </a:extLst>
            </p:cNvPr>
            <p:cNvSpPr/>
            <p:nvPr/>
          </p:nvSpPr>
          <p:spPr bwMode="auto">
            <a:xfrm>
              <a:off x="7224773" y="4903337"/>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defRPr/>
              </a:pPr>
              <a:r>
                <a:rPr lang="en-US" altLang="zh-CN" sz="4000" dirty="0">
                  <a:solidFill>
                    <a:schemeClr val="tx1">
                      <a:lumMod val="65000"/>
                      <a:lumOff val="35000"/>
                    </a:schemeClr>
                  </a:solidFill>
                  <a:latin typeface="思源黑体 CN Bold" panose="020B0800000000000000" pitchFamily="34" charset="-122"/>
                  <a:ea typeface="思源黑体 CN Bold" panose="020B0800000000000000" pitchFamily="34" charset="-122"/>
                </a:rPr>
                <a:t>04.</a:t>
              </a:r>
            </a:p>
          </p:txBody>
        </p:sp>
      </p:grpSp>
      <p:sp>
        <p:nvSpPr>
          <p:cNvPr id="6" name="矩形 1">
            <a:extLst>
              <a:ext uri="{FF2B5EF4-FFF2-40B4-BE49-F238E27FC236}">
                <a16:creationId xmlns:a16="http://schemas.microsoft.com/office/drawing/2014/main" xmlns="" id="{BEA1AB86-881B-4810-BC14-6106BB035E34}"/>
              </a:ext>
            </a:extLst>
          </p:cNvPr>
          <p:cNvSpPr/>
          <p:nvPr/>
        </p:nvSpPr>
        <p:spPr>
          <a:xfrm rot="10800000" flipH="1">
            <a:off x="10937685" y="-1"/>
            <a:ext cx="1254313" cy="780023"/>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7" name="矩形 1">
            <a:extLst>
              <a:ext uri="{FF2B5EF4-FFF2-40B4-BE49-F238E27FC236}">
                <a16:creationId xmlns:a16="http://schemas.microsoft.com/office/drawing/2014/main" xmlns="" id="{B0694900-5280-4FC4-8BBE-3144BCE580F9}"/>
              </a:ext>
            </a:extLst>
          </p:cNvPr>
          <p:cNvSpPr/>
          <p:nvPr/>
        </p:nvSpPr>
        <p:spPr>
          <a:xfrm flipH="1">
            <a:off x="-1" y="6370645"/>
            <a:ext cx="783689" cy="487355"/>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nvGrpSpPr>
          <p:cNvPr id="25" name="组合 24">
            <a:extLst>
              <a:ext uri="{FF2B5EF4-FFF2-40B4-BE49-F238E27FC236}">
                <a16:creationId xmlns:a16="http://schemas.microsoft.com/office/drawing/2014/main" xmlns="" id="{60C1E46B-DAE8-429E-AD58-103266E71D0B}"/>
              </a:ext>
            </a:extLst>
          </p:cNvPr>
          <p:cNvGrpSpPr/>
          <p:nvPr/>
        </p:nvGrpSpPr>
        <p:grpSpPr>
          <a:xfrm>
            <a:off x="4504444" y="1367255"/>
            <a:ext cx="6143012" cy="1049882"/>
            <a:chOff x="2096160" y="2352404"/>
            <a:chExt cx="7054808" cy="1049882"/>
          </a:xfrm>
        </p:grpSpPr>
        <p:sp>
          <p:nvSpPr>
            <p:cNvPr id="26" name="文本框 25">
              <a:extLst>
                <a:ext uri="{FF2B5EF4-FFF2-40B4-BE49-F238E27FC236}">
                  <a16:creationId xmlns:a16="http://schemas.microsoft.com/office/drawing/2014/main" xmlns="" id="{B0E8481F-0F8B-44A8-AF60-EB2C4D486DB3}"/>
                </a:ext>
              </a:extLst>
            </p:cNvPr>
            <p:cNvSpPr txBox="1"/>
            <p:nvPr/>
          </p:nvSpPr>
          <p:spPr>
            <a:xfrm>
              <a:off x="2096160" y="2352404"/>
              <a:ext cx="2644549" cy="461665"/>
            </a:xfrm>
            <a:prstGeom prst="rect">
              <a:avLst/>
            </a:prstGeom>
            <a:noFill/>
          </p:spPr>
          <p:txBody>
            <a:bodyPr wrap="square" rtlCol="0">
              <a:spAutoFit/>
              <a:scene3d>
                <a:camera prst="orthographicFront"/>
                <a:lightRig rig="threePt" dir="t"/>
              </a:scene3d>
              <a:sp3d contourW="12700"/>
            </a:bodyPr>
            <a:lstStyle/>
            <a:p>
              <a:pPr lvl="0" defTabSz="457200"/>
              <a:r>
                <a:rPr kumimoji="1" lang="zh-CN" altLang="en-US" sz="2400">
                  <a:gradFill>
                    <a:gsLst>
                      <a:gs pos="100000">
                        <a:srgbClr val="36B794"/>
                      </a:gs>
                      <a:gs pos="0">
                        <a:srgbClr val="59DAB9"/>
                      </a:gs>
                    </a:gsLst>
                    <a:lin ang="2700000" scaled="1"/>
                  </a:gradFill>
                  <a:latin typeface="思源黑体 CN Bold" panose="020B0800000000000000" pitchFamily="34" charset="-122"/>
                  <a:ea typeface="思源黑体 CN Bold" panose="020B0800000000000000" pitchFamily="34" charset="-122"/>
                </a:rPr>
                <a:t>标题文字添加</a:t>
              </a:r>
              <a:endParaRPr kumimoji="1" lang="zh-CN" altLang="en-US" sz="2400" dirty="0">
                <a:gradFill>
                  <a:gsLst>
                    <a:gs pos="100000">
                      <a:srgbClr val="36B794"/>
                    </a:gs>
                    <a:gs pos="0">
                      <a:srgbClr val="59DAB9"/>
                    </a:gs>
                  </a:gsLst>
                  <a:lin ang="2700000" scaled="1"/>
                </a:gradFill>
                <a:latin typeface="思源黑体 CN Bold" panose="020B0800000000000000" pitchFamily="34" charset="-122"/>
                <a:ea typeface="思源黑体 CN Bold" panose="020B0800000000000000" pitchFamily="34" charset="-122"/>
              </a:endParaRPr>
            </a:p>
          </p:txBody>
        </p:sp>
        <p:sp>
          <p:nvSpPr>
            <p:cNvPr id="27" name="文本框 26">
              <a:extLst>
                <a:ext uri="{FF2B5EF4-FFF2-40B4-BE49-F238E27FC236}">
                  <a16:creationId xmlns:a16="http://schemas.microsoft.com/office/drawing/2014/main" xmlns="" id="{40CA08AA-008F-4862-9368-038BE1A55FBA}"/>
                </a:ext>
              </a:extLst>
            </p:cNvPr>
            <p:cNvSpPr txBox="1"/>
            <p:nvPr/>
          </p:nvSpPr>
          <p:spPr>
            <a:xfrm>
              <a:off x="2096160" y="2786027"/>
              <a:ext cx="7054808" cy="616259"/>
            </a:xfrm>
            <a:prstGeom prst="rect">
              <a:avLst/>
            </a:prstGeom>
            <a:noFill/>
          </p:spPr>
          <p:txBody>
            <a:bodyPr wrap="square">
              <a:spAutoFit/>
              <a:scene3d>
                <a:camera prst="orthographicFront"/>
                <a:lightRig rig="threePt" dir="t"/>
              </a:scene3d>
              <a:sp3d contourW="12700"/>
            </a:bodyPr>
            <a:lstStyle/>
            <a:p>
              <a:pPr defTabSz="457200">
                <a:lnSpc>
                  <a:spcPct val="150000"/>
                </a:lnSpc>
                <a:defRPr/>
              </a:pPr>
              <a:r>
                <a:rPr lang="zh-CN" altLang="en-US" sz="1200" dirty="0">
                  <a:solidFill>
                    <a:sysClr val="windowText" lastClr="000000"/>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点击此处添加文本内容，如关键词、部分简单介绍等。点击此处添加文本内容，如关键词、部分简单介绍等。点击此处添加文本内容，如关键词、部分简单介绍等。</a:t>
              </a:r>
              <a:endParaRPr lang="en-US" altLang="zh-CN" sz="1200" dirty="0">
                <a:solidFill>
                  <a:sysClr val="windowText" lastClr="000000"/>
                </a:solidFill>
                <a:latin typeface="思源黑体 CN Bold" panose="020B0800000000000000" pitchFamily="34" charset="-122"/>
                <a:ea typeface="思源黑体 CN Bold" panose="020B0800000000000000" pitchFamily="34" charset="-122"/>
              </a:endParaRPr>
            </a:p>
          </p:txBody>
        </p:sp>
      </p:grpSp>
      <p:grpSp>
        <p:nvGrpSpPr>
          <p:cNvPr id="28" name="组合 27">
            <a:extLst>
              <a:ext uri="{FF2B5EF4-FFF2-40B4-BE49-F238E27FC236}">
                <a16:creationId xmlns:a16="http://schemas.microsoft.com/office/drawing/2014/main" xmlns="" id="{649A3595-D1AB-480F-8D45-8530FB8A48BB}"/>
              </a:ext>
            </a:extLst>
          </p:cNvPr>
          <p:cNvGrpSpPr/>
          <p:nvPr/>
        </p:nvGrpSpPr>
        <p:grpSpPr>
          <a:xfrm>
            <a:off x="4504444" y="4693291"/>
            <a:ext cx="6143012" cy="1049882"/>
            <a:chOff x="2096160" y="2352404"/>
            <a:chExt cx="7054808" cy="1049882"/>
          </a:xfrm>
        </p:grpSpPr>
        <p:sp>
          <p:nvSpPr>
            <p:cNvPr id="29" name="文本框 28">
              <a:extLst>
                <a:ext uri="{FF2B5EF4-FFF2-40B4-BE49-F238E27FC236}">
                  <a16:creationId xmlns:a16="http://schemas.microsoft.com/office/drawing/2014/main" xmlns="" id="{61E505A4-453C-4CCC-8FD0-3603C2885E1F}"/>
                </a:ext>
              </a:extLst>
            </p:cNvPr>
            <p:cNvSpPr txBox="1"/>
            <p:nvPr/>
          </p:nvSpPr>
          <p:spPr>
            <a:xfrm>
              <a:off x="2096160" y="2352404"/>
              <a:ext cx="2819569" cy="461665"/>
            </a:xfrm>
            <a:prstGeom prst="rect">
              <a:avLst/>
            </a:prstGeom>
            <a:noFill/>
          </p:spPr>
          <p:txBody>
            <a:bodyPr wrap="square" rtlCol="0">
              <a:spAutoFit/>
              <a:scene3d>
                <a:camera prst="orthographicFront"/>
                <a:lightRig rig="threePt" dir="t"/>
              </a:scene3d>
              <a:sp3d contourW="12700"/>
            </a:bodyPr>
            <a:lstStyle>
              <a:defPPr>
                <a:defRPr lang="zh-CN"/>
              </a:defPPr>
              <a:lvl1pPr lvl="0" defTabSz="457200">
                <a:defRPr kumimoji="1" sz="2400">
                  <a:gradFill>
                    <a:gsLst>
                      <a:gs pos="100000">
                        <a:srgbClr val="36B794"/>
                      </a:gs>
                      <a:gs pos="0">
                        <a:srgbClr val="59DAB9"/>
                      </a:gs>
                    </a:gsLst>
                    <a:lin ang="2700000" scaled="1"/>
                  </a:gradFill>
                  <a:latin typeface="思源黑体 CN Bold" panose="020B0800000000000000" pitchFamily="34" charset="-122"/>
                  <a:ea typeface="思源黑体 CN Bold" panose="020B0800000000000000" pitchFamily="34" charset="-122"/>
                </a:defRPr>
              </a:lvl1pPr>
            </a:lstStyle>
            <a:p>
              <a:r>
                <a:rPr lang="zh-CN" altLang="en-US" dirty="0"/>
                <a:t>标题文字添加</a:t>
              </a:r>
            </a:p>
          </p:txBody>
        </p:sp>
        <p:sp>
          <p:nvSpPr>
            <p:cNvPr id="30" name="文本框 29">
              <a:extLst>
                <a:ext uri="{FF2B5EF4-FFF2-40B4-BE49-F238E27FC236}">
                  <a16:creationId xmlns:a16="http://schemas.microsoft.com/office/drawing/2014/main" xmlns="" id="{9C9C9F51-3CA1-4FCE-A6DF-E5231F88A3FA}"/>
                </a:ext>
              </a:extLst>
            </p:cNvPr>
            <p:cNvSpPr txBox="1"/>
            <p:nvPr/>
          </p:nvSpPr>
          <p:spPr>
            <a:xfrm>
              <a:off x="2096160" y="2786027"/>
              <a:ext cx="7054808" cy="616259"/>
            </a:xfrm>
            <a:prstGeom prst="rect">
              <a:avLst/>
            </a:prstGeom>
            <a:noFill/>
          </p:spPr>
          <p:txBody>
            <a:bodyPr wrap="square">
              <a:spAutoFit/>
              <a:scene3d>
                <a:camera prst="orthographicFront"/>
                <a:lightRig rig="threePt" dir="t"/>
              </a:scene3d>
              <a:sp3d contourW="12700"/>
            </a:bodyPr>
            <a:lstStyle/>
            <a:p>
              <a:pPr lvl="0" defTabSz="457200">
                <a:lnSpc>
                  <a:spcPct val="150000"/>
                </a:lnSpc>
                <a:defRPr/>
              </a:pPr>
              <a:r>
                <a:rPr lang="zh-CN" altLang="en-US" sz="1200" dirty="0">
                  <a:solidFill>
                    <a:sysClr val="windowText" lastClr="000000"/>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点击此处添加文本内容，如关键词、部分简单介绍等。点击此处添加文本内容，如关键词、部分简单介绍等。点击此处添加文本内容，如关键词、部分简单介绍等。</a:t>
              </a:r>
              <a:endParaRPr lang="en-US" altLang="zh-CN" sz="1200" dirty="0">
                <a:solidFill>
                  <a:sysClr val="windowText" lastClr="000000"/>
                </a:solidFill>
                <a:latin typeface="思源黑体 CN Bold" panose="020B0800000000000000" pitchFamily="34" charset="-122"/>
                <a:ea typeface="思源黑体 CN Bold" panose="020B0800000000000000" pitchFamily="34" charset="-122"/>
              </a:endParaRPr>
            </a:p>
          </p:txBody>
        </p:sp>
      </p:grpSp>
      <p:grpSp>
        <p:nvGrpSpPr>
          <p:cNvPr id="31" name="组合 30">
            <a:extLst>
              <a:ext uri="{FF2B5EF4-FFF2-40B4-BE49-F238E27FC236}">
                <a16:creationId xmlns:a16="http://schemas.microsoft.com/office/drawing/2014/main" xmlns="" id="{F3635BA4-48AF-4ADC-94AF-D5FC6E66F3BC}"/>
              </a:ext>
            </a:extLst>
          </p:cNvPr>
          <p:cNvGrpSpPr/>
          <p:nvPr/>
        </p:nvGrpSpPr>
        <p:grpSpPr>
          <a:xfrm>
            <a:off x="5115528" y="3030273"/>
            <a:ext cx="6143012" cy="1049882"/>
            <a:chOff x="2096160" y="2352404"/>
            <a:chExt cx="7054808" cy="1049882"/>
          </a:xfrm>
        </p:grpSpPr>
        <p:sp>
          <p:nvSpPr>
            <p:cNvPr id="32" name="文本框 31">
              <a:extLst>
                <a:ext uri="{FF2B5EF4-FFF2-40B4-BE49-F238E27FC236}">
                  <a16:creationId xmlns:a16="http://schemas.microsoft.com/office/drawing/2014/main" xmlns="" id="{2127B396-8B2E-4FC3-B6C9-64B591A75978}"/>
                </a:ext>
              </a:extLst>
            </p:cNvPr>
            <p:cNvSpPr txBox="1"/>
            <p:nvPr/>
          </p:nvSpPr>
          <p:spPr>
            <a:xfrm>
              <a:off x="2096160" y="2352404"/>
              <a:ext cx="2611855" cy="461665"/>
            </a:xfrm>
            <a:prstGeom prst="rect">
              <a:avLst/>
            </a:prstGeom>
            <a:noFill/>
          </p:spPr>
          <p:txBody>
            <a:bodyPr wrap="square" rtlCol="0">
              <a:spAutoFit/>
              <a:scene3d>
                <a:camera prst="orthographicFront"/>
                <a:lightRig rig="threePt" dir="t"/>
              </a:scene3d>
              <a:sp3d contourW="12700"/>
            </a:bodyPr>
            <a:lstStyle/>
            <a:p>
              <a:pPr defTabSz="457200"/>
              <a:r>
                <a:rPr kumimoji="1" lang="zh-CN" altLang="en-US" sz="24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33" name="文本框 32">
              <a:extLst>
                <a:ext uri="{FF2B5EF4-FFF2-40B4-BE49-F238E27FC236}">
                  <a16:creationId xmlns:a16="http://schemas.microsoft.com/office/drawing/2014/main" xmlns="" id="{127C8A19-7983-40FC-81BC-16CBDF643747}"/>
                </a:ext>
              </a:extLst>
            </p:cNvPr>
            <p:cNvSpPr txBox="1"/>
            <p:nvPr/>
          </p:nvSpPr>
          <p:spPr>
            <a:xfrm>
              <a:off x="2096160" y="2786027"/>
              <a:ext cx="7054808" cy="616259"/>
            </a:xfrm>
            <a:prstGeom prst="rect">
              <a:avLst/>
            </a:prstGeom>
            <a:noFill/>
          </p:spPr>
          <p:txBody>
            <a:bodyPr wrap="square">
              <a:spAutoFit/>
              <a:scene3d>
                <a:camera prst="orthographicFront"/>
                <a:lightRig rig="threePt" dir="t"/>
              </a:scene3d>
              <a:sp3d contourW="12700"/>
            </a:bodyPr>
            <a:lstStyle/>
            <a:p>
              <a:pPr lvl="0" defTabSz="457200">
                <a:lnSpc>
                  <a:spcPct val="150000"/>
                </a:lnSpc>
                <a:defRPr/>
              </a:pPr>
              <a:r>
                <a:rPr lang="zh-CN" altLang="en-US" sz="1200" dirty="0">
                  <a:solidFill>
                    <a:sysClr val="windowText" lastClr="000000"/>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点击此处添加文本内容，如关键词、部分简单介绍等。点击此处添加文本内容，如关键词、部分简单介绍等。点击此处添加文本内容，如关键词、部分简单介绍等。</a:t>
              </a:r>
              <a:endParaRPr lang="en-US" altLang="zh-CN" sz="1200" dirty="0">
                <a:solidFill>
                  <a:sysClr val="windowText" lastClr="000000"/>
                </a:solidFill>
                <a:latin typeface="思源黑体 CN Bold" panose="020B0800000000000000" pitchFamily="34" charset="-122"/>
                <a:ea typeface="思源黑体 CN Bold" panose="020B0800000000000000" pitchFamily="34" charset="-122"/>
              </a:endParaRPr>
            </a:p>
          </p:txBody>
        </p:sp>
      </p:grpSp>
      <p:grpSp>
        <p:nvGrpSpPr>
          <p:cNvPr id="2" name="组合 1">
            <a:extLst>
              <a:ext uri="{FF2B5EF4-FFF2-40B4-BE49-F238E27FC236}">
                <a16:creationId xmlns:a16="http://schemas.microsoft.com/office/drawing/2014/main" xmlns="" id="{C3B65490-B65B-4402-AC2F-CCD14BF64028}"/>
              </a:ext>
            </a:extLst>
          </p:cNvPr>
          <p:cNvGrpSpPr/>
          <p:nvPr/>
        </p:nvGrpSpPr>
        <p:grpSpPr>
          <a:xfrm>
            <a:off x="1251426" y="1447801"/>
            <a:ext cx="3550761" cy="4171948"/>
            <a:chOff x="1251426" y="1447801"/>
            <a:chExt cx="3550761" cy="4171948"/>
          </a:xfrm>
        </p:grpSpPr>
        <p:sp>
          <p:nvSpPr>
            <p:cNvPr id="12" name="矩形 20">
              <a:extLst>
                <a:ext uri="{FF2B5EF4-FFF2-40B4-BE49-F238E27FC236}">
                  <a16:creationId xmlns:a16="http://schemas.microsoft.com/office/drawing/2014/main" xmlns="" id="{EF6371A1-1CB3-40F8-8C37-AE41D765200E}"/>
                </a:ext>
              </a:extLst>
            </p:cNvPr>
            <p:cNvSpPr/>
            <p:nvPr/>
          </p:nvSpPr>
          <p:spPr>
            <a:xfrm>
              <a:off x="3046970" y="3299775"/>
              <a:ext cx="915430" cy="468000"/>
            </a:xfrm>
            <a:custGeom>
              <a:avLst/>
              <a:gdLst>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30" h="316323">
                  <a:moveTo>
                    <a:pt x="0" y="0"/>
                  </a:moveTo>
                  <a:cubicBezTo>
                    <a:pt x="378168" y="82550"/>
                    <a:pt x="600762" y="60325"/>
                    <a:pt x="915430" y="0"/>
                  </a:cubicBezTo>
                  <a:lnTo>
                    <a:pt x="915430" y="316323"/>
                  </a:lnTo>
                  <a:cubicBezTo>
                    <a:pt x="607112" y="255998"/>
                    <a:pt x="362293" y="236948"/>
                    <a:pt x="0" y="316323"/>
                  </a:cubicBezTo>
                  <a:lnTo>
                    <a:pt x="0" y="0"/>
                  </a:lnTo>
                  <a:close/>
                </a:path>
              </a:pathLst>
            </a:custGeom>
            <a:gradFill flip="none" rotWithShape="1">
              <a:gsLst>
                <a:gs pos="0">
                  <a:srgbClr val="FFFFFF">
                    <a:lumMod val="95000"/>
                  </a:srgbClr>
                </a:gs>
                <a:gs pos="100000">
                  <a:srgbClr val="FFFFFF">
                    <a:lumMod val="75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13" name="矩形 21">
              <a:extLst>
                <a:ext uri="{FF2B5EF4-FFF2-40B4-BE49-F238E27FC236}">
                  <a16:creationId xmlns:a16="http://schemas.microsoft.com/office/drawing/2014/main" xmlns="" id="{727121FF-D081-4A03-8CFC-B48EBE75E922}"/>
                </a:ext>
              </a:extLst>
            </p:cNvPr>
            <p:cNvSpPr/>
            <p:nvPr/>
          </p:nvSpPr>
          <p:spPr>
            <a:xfrm rot="18427153">
              <a:off x="2523749" y="2363471"/>
              <a:ext cx="915430" cy="468000"/>
            </a:xfrm>
            <a:custGeom>
              <a:avLst/>
              <a:gdLst>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30" h="316323">
                  <a:moveTo>
                    <a:pt x="0" y="0"/>
                  </a:moveTo>
                  <a:cubicBezTo>
                    <a:pt x="400807" y="94835"/>
                    <a:pt x="540190" y="88888"/>
                    <a:pt x="915430" y="0"/>
                  </a:cubicBezTo>
                  <a:lnTo>
                    <a:pt x="915430" y="316323"/>
                  </a:lnTo>
                  <a:cubicBezTo>
                    <a:pt x="582367" y="247865"/>
                    <a:pt x="380067" y="241701"/>
                    <a:pt x="0" y="316323"/>
                  </a:cubicBezTo>
                  <a:lnTo>
                    <a:pt x="0" y="0"/>
                  </a:lnTo>
                  <a:close/>
                </a:path>
              </a:pathLst>
            </a:custGeom>
            <a:gradFill flip="none" rotWithShape="1">
              <a:gsLst>
                <a:gs pos="0">
                  <a:srgbClr val="FFFFFF">
                    <a:lumMod val="95000"/>
                  </a:srgbClr>
                </a:gs>
                <a:gs pos="100000">
                  <a:srgbClr val="FFFFFF">
                    <a:lumMod val="75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14" name="矩形 22">
              <a:extLst>
                <a:ext uri="{FF2B5EF4-FFF2-40B4-BE49-F238E27FC236}">
                  <a16:creationId xmlns:a16="http://schemas.microsoft.com/office/drawing/2014/main" xmlns="" id="{B210100D-F4CF-4544-9D50-A8CB268AD15C}"/>
                </a:ext>
              </a:extLst>
            </p:cNvPr>
            <p:cNvSpPr/>
            <p:nvPr/>
          </p:nvSpPr>
          <p:spPr>
            <a:xfrm rot="3172847" flipV="1">
              <a:off x="2523749" y="4312375"/>
              <a:ext cx="915430" cy="468000"/>
            </a:xfrm>
            <a:custGeom>
              <a:avLst/>
              <a:gdLst>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 name="connsiteX0" fmla="*/ 0 w 915430"/>
                <a:gd name="connsiteY0" fmla="*/ 0 h 316323"/>
                <a:gd name="connsiteX1" fmla="*/ 915430 w 915430"/>
                <a:gd name="connsiteY1" fmla="*/ 0 h 316323"/>
                <a:gd name="connsiteX2" fmla="*/ 915430 w 915430"/>
                <a:gd name="connsiteY2" fmla="*/ 316323 h 316323"/>
                <a:gd name="connsiteX3" fmla="*/ 0 w 915430"/>
                <a:gd name="connsiteY3" fmla="*/ 316323 h 316323"/>
                <a:gd name="connsiteX4" fmla="*/ 0 w 915430"/>
                <a:gd name="connsiteY4" fmla="*/ 0 h 31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30" h="316323">
                  <a:moveTo>
                    <a:pt x="0" y="0"/>
                  </a:moveTo>
                  <a:cubicBezTo>
                    <a:pt x="398855" y="84366"/>
                    <a:pt x="557328" y="87861"/>
                    <a:pt x="915430" y="0"/>
                  </a:cubicBezTo>
                  <a:lnTo>
                    <a:pt x="915430" y="316323"/>
                  </a:lnTo>
                  <a:cubicBezTo>
                    <a:pt x="543259" y="235650"/>
                    <a:pt x="356255" y="241805"/>
                    <a:pt x="0" y="316323"/>
                  </a:cubicBezTo>
                  <a:lnTo>
                    <a:pt x="0" y="0"/>
                  </a:lnTo>
                  <a:close/>
                </a:path>
              </a:pathLst>
            </a:custGeom>
            <a:gradFill flip="none" rotWithShape="1">
              <a:gsLst>
                <a:gs pos="0">
                  <a:srgbClr val="FFFFFF">
                    <a:lumMod val="95000"/>
                  </a:srgbClr>
                </a:gs>
                <a:gs pos="100000">
                  <a:srgbClr val="FFFFFF">
                    <a:lumMod val="75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16" name="椭圆 15">
              <a:extLst>
                <a:ext uri="{FF2B5EF4-FFF2-40B4-BE49-F238E27FC236}">
                  <a16:creationId xmlns:a16="http://schemas.microsoft.com/office/drawing/2014/main" xmlns="" id="{38DA235E-09FD-4D9E-8E6D-84A4D6C41A4F}"/>
                </a:ext>
              </a:extLst>
            </p:cNvPr>
            <p:cNvSpPr/>
            <p:nvPr/>
          </p:nvSpPr>
          <p:spPr>
            <a:xfrm>
              <a:off x="2989263" y="1447801"/>
              <a:ext cx="1044574" cy="1044574"/>
            </a:xfrm>
            <a:prstGeom prst="ellipse">
              <a:avLst/>
            </a:prstGeom>
            <a:gradFill>
              <a:gsLst>
                <a:gs pos="0">
                  <a:srgbClr val="59DAB9"/>
                </a:gs>
                <a:gs pos="100000">
                  <a:srgbClr val="36B794"/>
                </a:gs>
              </a:gsLst>
              <a:lin ang="27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17" name="椭圆 16">
              <a:extLst>
                <a:ext uri="{FF2B5EF4-FFF2-40B4-BE49-F238E27FC236}">
                  <a16:creationId xmlns:a16="http://schemas.microsoft.com/office/drawing/2014/main" xmlns="" id="{029E6C12-A763-41C7-9033-FC40AC4C4223}"/>
                </a:ext>
              </a:extLst>
            </p:cNvPr>
            <p:cNvSpPr/>
            <p:nvPr/>
          </p:nvSpPr>
          <p:spPr>
            <a:xfrm>
              <a:off x="3757613" y="3011488"/>
              <a:ext cx="1044574" cy="1044574"/>
            </a:xfrm>
            <a:prstGeom prst="ellipse">
              <a:avLst/>
            </a:prstGeom>
            <a:solidFill>
              <a:schemeClr val="tx1">
                <a:lumMod val="50000"/>
                <a:lumOff val="5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18" name="椭圆 17">
              <a:extLst>
                <a:ext uri="{FF2B5EF4-FFF2-40B4-BE49-F238E27FC236}">
                  <a16:creationId xmlns:a16="http://schemas.microsoft.com/office/drawing/2014/main" xmlns="" id="{834B7E4B-40E8-425C-8DCE-20808CFA1761}"/>
                </a:ext>
              </a:extLst>
            </p:cNvPr>
            <p:cNvSpPr/>
            <p:nvPr/>
          </p:nvSpPr>
          <p:spPr>
            <a:xfrm>
              <a:off x="2989263" y="4575175"/>
              <a:ext cx="1044574" cy="1044574"/>
            </a:xfrm>
            <a:prstGeom prst="ellipse">
              <a:avLst/>
            </a:prstGeom>
            <a:gradFill>
              <a:gsLst>
                <a:gs pos="0">
                  <a:srgbClr val="59DAB9"/>
                </a:gs>
                <a:gs pos="100000">
                  <a:srgbClr val="36B794"/>
                </a:gs>
              </a:gsLst>
              <a:lin ang="27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19" name="椭圆 18">
              <a:extLst>
                <a:ext uri="{FF2B5EF4-FFF2-40B4-BE49-F238E27FC236}">
                  <a16:creationId xmlns:a16="http://schemas.microsoft.com/office/drawing/2014/main" xmlns="" id="{19CE9B56-9A8F-4C16-B5AF-EC3AF86E8DB7}"/>
                </a:ext>
              </a:extLst>
            </p:cNvPr>
            <p:cNvSpPr/>
            <p:nvPr/>
          </p:nvSpPr>
          <p:spPr>
            <a:xfrm>
              <a:off x="3114062" y="1572600"/>
              <a:ext cx="794976" cy="794976"/>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20" name="椭圆 19">
              <a:extLst>
                <a:ext uri="{FF2B5EF4-FFF2-40B4-BE49-F238E27FC236}">
                  <a16:creationId xmlns:a16="http://schemas.microsoft.com/office/drawing/2014/main" xmlns="" id="{396BB8BA-3C60-4AC4-8E51-9E125A401931}"/>
                </a:ext>
              </a:extLst>
            </p:cNvPr>
            <p:cNvSpPr/>
            <p:nvPr/>
          </p:nvSpPr>
          <p:spPr>
            <a:xfrm>
              <a:off x="3882412" y="3136287"/>
              <a:ext cx="794976" cy="794976"/>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21" name="椭圆 20">
              <a:extLst>
                <a:ext uri="{FF2B5EF4-FFF2-40B4-BE49-F238E27FC236}">
                  <a16:creationId xmlns:a16="http://schemas.microsoft.com/office/drawing/2014/main" xmlns="" id="{8030AC7B-7DC8-4244-9A31-65759CCFC360}"/>
                </a:ext>
              </a:extLst>
            </p:cNvPr>
            <p:cNvSpPr/>
            <p:nvPr/>
          </p:nvSpPr>
          <p:spPr>
            <a:xfrm>
              <a:off x="3114062" y="4699974"/>
              <a:ext cx="794976" cy="794976"/>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22" name="椭圆 23">
              <a:extLst>
                <a:ext uri="{FF2B5EF4-FFF2-40B4-BE49-F238E27FC236}">
                  <a16:creationId xmlns:a16="http://schemas.microsoft.com/office/drawing/2014/main" xmlns="" id="{B83D7DB7-63AC-4B92-B50E-7888753F1AF7}"/>
                </a:ext>
              </a:extLst>
            </p:cNvPr>
            <p:cNvSpPr/>
            <p:nvPr/>
          </p:nvSpPr>
          <p:spPr>
            <a:xfrm>
              <a:off x="3315297" y="1777559"/>
              <a:ext cx="392506" cy="380689"/>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gradFill>
              <a:gsLst>
                <a:gs pos="0">
                  <a:srgbClr val="59DAB9"/>
                </a:gs>
                <a:gs pos="100000">
                  <a:srgbClr val="36B794"/>
                </a:gs>
              </a:gsLst>
              <a:lin ang="27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23" name="椭圆 24">
              <a:extLst>
                <a:ext uri="{FF2B5EF4-FFF2-40B4-BE49-F238E27FC236}">
                  <a16:creationId xmlns:a16="http://schemas.microsoft.com/office/drawing/2014/main" xmlns="" id="{89E11053-63B8-4199-8FEF-14E043D0A370}"/>
                </a:ext>
              </a:extLst>
            </p:cNvPr>
            <p:cNvSpPr/>
            <p:nvPr/>
          </p:nvSpPr>
          <p:spPr>
            <a:xfrm>
              <a:off x="4083647" y="3362130"/>
              <a:ext cx="392506" cy="338923"/>
            </a:xfrm>
            <a:custGeom>
              <a:avLst/>
              <a:gdLst>
                <a:gd name="connsiteX0" fmla="*/ 389514 w 603899"/>
                <a:gd name="connsiteY0" fmla="*/ 386484 h 521458"/>
                <a:gd name="connsiteX1" fmla="*/ 374816 w 603899"/>
                <a:gd name="connsiteY1" fmla="*/ 476168 h 521458"/>
                <a:gd name="connsiteX2" fmla="*/ 421062 w 603899"/>
                <a:gd name="connsiteY2" fmla="*/ 451823 h 521458"/>
                <a:gd name="connsiteX3" fmla="*/ 463187 w 603899"/>
                <a:gd name="connsiteY3" fmla="*/ 451823 h 521458"/>
                <a:gd name="connsiteX4" fmla="*/ 509434 w 603899"/>
                <a:gd name="connsiteY4" fmla="*/ 476168 h 521458"/>
                <a:gd name="connsiteX5" fmla="*/ 500471 w 603899"/>
                <a:gd name="connsiteY5" fmla="*/ 421570 h 521458"/>
                <a:gd name="connsiteX6" fmla="*/ 500471 w 603899"/>
                <a:gd name="connsiteY6" fmla="*/ 421391 h 521458"/>
                <a:gd name="connsiteX7" fmla="*/ 494735 w 603899"/>
                <a:gd name="connsiteY7" fmla="*/ 386484 h 521458"/>
                <a:gd name="connsiteX8" fmla="*/ 442214 w 603899"/>
                <a:gd name="connsiteY8" fmla="*/ 400089 h 521458"/>
                <a:gd name="connsiteX9" fmla="*/ 389514 w 603899"/>
                <a:gd name="connsiteY9" fmla="*/ 386484 h 521458"/>
                <a:gd name="connsiteX10" fmla="*/ 442214 w 603899"/>
                <a:gd name="connsiteY10" fmla="*/ 218751 h 521458"/>
                <a:gd name="connsiteX11" fmla="*/ 369259 w 603899"/>
                <a:gd name="connsiteY11" fmla="*/ 291608 h 521458"/>
                <a:gd name="connsiteX12" fmla="*/ 442214 w 603899"/>
                <a:gd name="connsiteY12" fmla="*/ 364287 h 521458"/>
                <a:gd name="connsiteX13" fmla="*/ 514990 w 603899"/>
                <a:gd name="connsiteY13" fmla="*/ 291608 h 521458"/>
                <a:gd name="connsiteX14" fmla="*/ 442214 w 603899"/>
                <a:gd name="connsiteY14" fmla="*/ 218751 h 521458"/>
                <a:gd name="connsiteX15" fmla="*/ 92303 w 603899"/>
                <a:gd name="connsiteY15" fmla="*/ 199982 h 521458"/>
                <a:gd name="connsiteX16" fmla="*/ 264405 w 603899"/>
                <a:gd name="connsiteY16" fmla="*/ 199982 h 521458"/>
                <a:gd name="connsiteX17" fmla="*/ 282332 w 603899"/>
                <a:gd name="connsiteY17" fmla="*/ 217871 h 521458"/>
                <a:gd name="connsiteX18" fmla="*/ 264405 w 603899"/>
                <a:gd name="connsiteY18" fmla="*/ 235759 h 521458"/>
                <a:gd name="connsiteX19" fmla="*/ 92303 w 603899"/>
                <a:gd name="connsiteY19" fmla="*/ 235759 h 521458"/>
                <a:gd name="connsiteX20" fmla="*/ 74376 w 603899"/>
                <a:gd name="connsiteY20" fmla="*/ 217871 h 521458"/>
                <a:gd name="connsiteX21" fmla="*/ 92303 w 603899"/>
                <a:gd name="connsiteY21" fmla="*/ 199982 h 521458"/>
                <a:gd name="connsiteX22" fmla="*/ 92302 w 603899"/>
                <a:gd name="connsiteY22" fmla="*/ 102955 h 521458"/>
                <a:gd name="connsiteX23" fmla="*/ 498684 w 603899"/>
                <a:gd name="connsiteY23" fmla="*/ 102955 h 521458"/>
                <a:gd name="connsiteX24" fmla="*/ 516610 w 603899"/>
                <a:gd name="connsiteY24" fmla="*/ 120843 h 521458"/>
                <a:gd name="connsiteX25" fmla="*/ 498684 w 603899"/>
                <a:gd name="connsiteY25" fmla="*/ 138732 h 521458"/>
                <a:gd name="connsiteX26" fmla="*/ 92302 w 603899"/>
                <a:gd name="connsiteY26" fmla="*/ 138732 h 521458"/>
                <a:gd name="connsiteX27" fmla="*/ 74376 w 603899"/>
                <a:gd name="connsiteY27" fmla="*/ 120843 h 521458"/>
                <a:gd name="connsiteX28" fmla="*/ 92302 w 603899"/>
                <a:gd name="connsiteY28" fmla="*/ 102955 h 521458"/>
                <a:gd name="connsiteX29" fmla="*/ 41765 w 603899"/>
                <a:gd name="connsiteY29" fmla="*/ 35802 h 521458"/>
                <a:gd name="connsiteX30" fmla="*/ 35850 w 603899"/>
                <a:gd name="connsiteY30" fmla="*/ 41709 h 521458"/>
                <a:gd name="connsiteX31" fmla="*/ 35850 w 603899"/>
                <a:gd name="connsiteY31" fmla="*/ 394181 h 521458"/>
                <a:gd name="connsiteX32" fmla="*/ 41765 w 603899"/>
                <a:gd name="connsiteY32" fmla="*/ 400089 h 521458"/>
                <a:gd name="connsiteX33" fmla="*/ 350437 w 603899"/>
                <a:gd name="connsiteY33" fmla="*/ 400089 h 521458"/>
                <a:gd name="connsiteX34" fmla="*/ 350975 w 603899"/>
                <a:gd name="connsiteY34" fmla="*/ 400089 h 521458"/>
                <a:gd name="connsiteX35" fmla="*/ 357607 w 603899"/>
                <a:gd name="connsiteY35" fmla="*/ 360169 h 521458"/>
                <a:gd name="connsiteX36" fmla="*/ 357607 w 603899"/>
                <a:gd name="connsiteY36" fmla="*/ 359811 h 521458"/>
                <a:gd name="connsiteX37" fmla="*/ 333408 w 603899"/>
                <a:gd name="connsiteY37" fmla="*/ 291608 h 521458"/>
                <a:gd name="connsiteX38" fmla="*/ 442214 w 603899"/>
                <a:gd name="connsiteY38" fmla="*/ 182949 h 521458"/>
                <a:gd name="connsiteX39" fmla="*/ 550841 w 603899"/>
                <a:gd name="connsiteY39" fmla="*/ 291608 h 521458"/>
                <a:gd name="connsiteX40" fmla="*/ 526642 w 603899"/>
                <a:gd name="connsiteY40" fmla="*/ 359811 h 521458"/>
                <a:gd name="connsiteX41" fmla="*/ 526821 w 603899"/>
                <a:gd name="connsiteY41" fmla="*/ 360169 h 521458"/>
                <a:gd name="connsiteX42" fmla="*/ 533274 w 603899"/>
                <a:gd name="connsiteY42" fmla="*/ 400089 h 521458"/>
                <a:gd name="connsiteX43" fmla="*/ 561954 w 603899"/>
                <a:gd name="connsiteY43" fmla="*/ 400089 h 521458"/>
                <a:gd name="connsiteX44" fmla="*/ 568049 w 603899"/>
                <a:gd name="connsiteY44" fmla="*/ 394181 h 521458"/>
                <a:gd name="connsiteX45" fmla="*/ 568049 w 603899"/>
                <a:gd name="connsiteY45" fmla="*/ 41709 h 521458"/>
                <a:gd name="connsiteX46" fmla="*/ 561954 w 603899"/>
                <a:gd name="connsiteY46" fmla="*/ 35802 h 521458"/>
                <a:gd name="connsiteX47" fmla="*/ 41765 w 603899"/>
                <a:gd name="connsiteY47" fmla="*/ 0 h 521458"/>
                <a:gd name="connsiteX48" fmla="*/ 561954 w 603899"/>
                <a:gd name="connsiteY48" fmla="*/ 0 h 521458"/>
                <a:gd name="connsiteX49" fmla="*/ 603899 w 603899"/>
                <a:gd name="connsiteY49" fmla="*/ 41709 h 521458"/>
                <a:gd name="connsiteX50" fmla="*/ 603899 w 603899"/>
                <a:gd name="connsiteY50" fmla="*/ 394181 h 521458"/>
                <a:gd name="connsiteX51" fmla="*/ 561954 w 603899"/>
                <a:gd name="connsiteY51" fmla="*/ 435891 h 521458"/>
                <a:gd name="connsiteX52" fmla="*/ 539189 w 603899"/>
                <a:gd name="connsiteY52" fmla="*/ 435891 h 521458"/>
                <a:gd name="connsiteX53" fmla="*/ 548331 w 603899"/>
                <a:gd name="connsiteY53" fmla="*/ 491742 h 521458"/>
                <a:gd name="connsiteX54" fmla="*/ 539010 w 603899"/>
                <a:gd name="connsiteY54" fmla="*/ 517162 h 521458"/>
                <a:gd name="connsiteX55" fmla="*/ 525566 w 603899"/>
                <a:gd name="connsiteY55" fmla="*/ 521458 h 521458"/>
                <a:gd name="connsiteX56" fmla="*/ 511943 w 603899"/>
                <a:gd name="connsiteY56" fmla="*/ 517878 h 521458"/>
                <a:gd name="connsiteX57" fmla="*/ 446516 w 603899"/>
                <a:gd name="connsiteY57" fmla="*/ 483508 h 521458"/>
                <a:gd name="connsiteX58" fmla="*/ 437912 w 603899"/>
                <a:gd name="connsiteY58" fmla="*/ 483508 h 521458"/>
                <a:gd name="connsiteX59" fmla="*/ 372485 w 603899"/>
                <a:gd name="connsiteY59" fmla="*/ 517878 h 521458"/>
                <a:gd name="connsiteX60" fmla="*/ 345239 w 603899"/>
                <a:gd name="connsiteY60" fmla="*/ 517162 h 521458"/>
                <a:gd name="connsiteX61" fmla="*/ 335918 w 603899"/>
                <a:gd name="connsiteY61" fmla="*/ 491742 h 521458"/>
                <a:gd name="connsiteX62" fmla="*/ 345060 w 603899"/>
                <a:gd name="connsiteY62" fmla="*/ 435891 h 521458"/>
                <a:gd name="connsiteX63" fmla="*/ 41765 w 603899"/>
                <a:gd name="connsiteY63" fmla="*/ 435891 h 521458"/>
                <a:gd name="connsiteX64" fmla="*/ 0 w 603899"/>
                <a:gd name="connsiteY64" fmla="*/ 394181 h 521458"/>
                <a:gd name="connsiteX65" fmla="*/ 0 w 603899"/>
                <a:gd name="connsiteY65" fmla="*/ 41709 h 521458"/>
                <a:gd name="connsiteX66" fmla="*/ 41765 w 603899"/>
                <a:gd name="connsiteY66" fmla="*/ 0 h 52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3899" h="521458">
                  <a:moveTo>
                    <a:pt x="389514" y="386484"/>
                  </a:moveTo>
                  <a:lnTo>
                    <a:pt x="374816" y="476168"/>
                  </a:lnTo>
                  <a:lnTo>
                    <a:pt x="421062" y="451823"/>
                  </a:lnTo>
                  <a:cubicBezTo>
                    <a:pt x="433252" y="445378"/>
                    <a:pt x="450998" y="445378"/>
                    <a:pt x="463187" y="451823"/>
                  </a:cubicBezTo>
                  <a:lnTo>
                    <a:pt x="509434" y="476168"/>
                  </a:lnTo>
                  <a:lnTo>
                    <a:pt x="500471" y="421570"/>
                  </a:lnTo>
                  <a:cubicBezTo>
                    <a:pt x="500471" y="421570"/>
                    <a:pt x="500471" y="421570"/>
                    <a:pt x="500471" y="421391"/>
                  </a:cubicBezTo>
                  <a:lnTo>
                    <a:pt x="494735" y="386484"/>
                  </a:lnTo>
                  <a:cubicBezTo>
                    <a:pt x="479140" y="395256"/>
                    <a:pt x="461215" y="400089"/>
                    <a:pt x="442214" y="400089"/>
                  </a:cubicBezTo>
                  <a:cubicBezTo>
                    <a:pt x="423034" y="400089"/>
                    <a:pt x="405109" y="395256"/>
                    <a:pt x="389514" y="386484"/>
                  </a:cubicBezTo>
                  <a:close/>
                  <a:moveTo>
                    <a:pt x="442214" y="218751"/>
                  </a:moveTo>
                  <a:cubicBezTo>
                    <a:pt x="402062" y="218751"/>
                    <a:pt x="369259" y="251331"/>
                    <a:pt x="369259" y="291608"/>
                  </a:cubicBezTo>
                  <a:cubicBezTo>
                    <a:pt x="369259" y="331707"/>
                    <a:pt x="402062" y="364287"/>
                    <a:pt x="442214" y="364287"/>
                  </a:cubicBezTo>
                  <a:cubicBezTo>
                    <a:pt x="482367" y="364287"/>
                    <a:pt x="514990" y="331707"/>
                    <a:pt x="514990" y="291608"/>
                  </a:cubicBezTo>
                  <a:cubicBezTo>
                    <a:pt x="514990" y="251331"/>
                    <a:pt x="482367" y="218751"/>
                    <a:pt x="442214" y="218751"/>
                  </a:cubicBezTo>
                  <a:close/>
                  <a:moveTo>
                    <a:pt x="92303" y="199982"/>
                  </a:moveTo>
                  <a:lnTo>
                    <a:pt x="264405" y="199982"/>
                  </a:lnTo>
                  <a:cubicBezTo>
                    <a:pt x="274265" y="199982"/>
                    <a:pt x="282332" y="208032"/>
                    <a:pt x="282332" y="217871"/>
                  </a:cubicBezTo>
                  <a:cubicBezTo>
                    <a:pt x="282332" y="227888"/>
                    <a:pt x="274265" y="235759"/>
                    <a:pt x="264405" y="235759"/>
                  </a:cubicBezTo>
                  <a:lnTo>
                    <a:pt x="92303" y="235759"/>
                  </a:lnTo>
                  <a:cubicBezTo>
                    <a:pt x="82444" y="235759"/>
                    <a:pt x="74376" y="227888"/>
                    <a:pt x="74376" y="217871"/>
                  </a:cubicBezTo>
                  <a:cubicBezTo>
                    <a:pt x="74376" y="208032"/>
                    <a:pt x="82444" y="199982"/>
                    <a:pt x="92303" y="199982"/>
                  </a:cubicBezTo>
                  <a:close/>
                  <a:moveTo>
                    <a:pt x="92302" y="102955"/>
                  </a:moveTo>
                  <a:lnTo>
                    <a:pt x="498684" y="102955"/>
                  </a:lnTo>
                  <a:cubicBezTo>
                    <a:pt x="508544" y="102955"/>
                    <a:pt x="516610" y="111005"/>
                    <a:pt x="516610" y="120843"/>
                  </a:cubicBezTo>
                  <a:cubicBezTo>
                    <a:pt x="516610" y="130682"/>
                    <a:pt x="508544" y="138732"/>
                    <a:pt x="498684" y="138732"/>
                  </a:cubicBezTo>
                  <a:lnTo>
                    <a:pt x="92302" y="138732"/>
                  </a:lnTo>
                  <a:cubicBezTo>
                    <a:pt x="82443" y="138732"/>
                    <a:pt x="74376" y="130682"/>
                    <a:pt x="74376" y="120843"/>
                  </a:cubicBezTo>
                  <a:cubicBezTo>
                    <a:pt x="74376" y="111005"/>
                    <a:pt x="82443" y="102955"/>
                    <a:pt x="92302" y="102955"/>
                  </a:cubicBezTo>
                  <a:close/>
                  <a:moveTo>
                    <a:pt x="41765" y="35802"/>
                  </a:moveTo>
                  <a:cubicBezTo>
                    <a:pt x="38539" y="35802"/>
                    <a:pt x="35850" y="38487"/>
                    <a:pt x="35850" y="41709"/>
                  </a:cubicBezTo>
                  <a:lnTo>
                    <a:pt x="35850" y="394181"/>
                  </a:lnTo>
                  <a:cubicBezTo>
                    <a:pt x="35850" y="397404"/>
                    <a:pt x="38539" y="400089"/>
                    <a:pt x="41765" y="400089"/>
                  </a:cubicBezTo>
                  <a:lnTo>
                    <a:pt x="350437" y="400089"/>
                  </a:lnTo>
                  <a:cubicBezTo>
                    <a:pt x="350617" y="400089"/>
                    <a:pt x="350796" y="400089"/>
                    <a:pt x="350975" y="400089"/>
                  </a:cubicBezTo>
                  <a:lnTo>
                    <a:pt x="357607" y="360169"/>
                  </a:lnTo>
                  <a:cubicBezTo>
                    <a:pt x="357607" y="360169"/>
                    <a:pt x="357607" y="359990"/>
                    <a:pt x="357607" y="359811"/>
                  </a:cubicBezTo>
                  <a:cubicBezTo>
                    <a:pt x="342550" y="341194"/>
                    <a:pt x="333408" y="317386"/>
                    <a:pt x="333408" y="291608"/>
                  </a:cubicBezTo>
                  <a:cubicBezTo>
                    <a:pt x="333408" y="231640"/>
                    <a:pt x="382165" y="182949"/>
                    <a:pt x="442214" y="182949"/>
                  </a:cubicBezTo>
                  <a:cubicBezTo>
                    <a:pt x="502084" y="182949"/>
                    <a:pt x="550841" y="231640"/>
                    <a:pt x="550841" y="291608"/>
                  </a:cubicBezTo>
                  <a:cubicBezTo>
                    <a:pt x="550841" y="317386"/>
                    <a:pt x="541878" y="341194"/>
                    <a:pt x="526642" y="359811"/>
                  </a:cubicBezTo>
                  <a:cubicBezTo>
                    <a:pt x="526642" y="359990"/>
                    <a:pt x="526821" y="360169"/>
                    <a:pt x="526821" y="360169"/>
                  </a:cubicBezTo>
                  <a:lnTo>
                    <a:pt x="533274" y="400089"/>
                  </a:lnTo>
                  <a:lnTo>
                    <a:pt x="561954" y="400089"/>
                  </a:lnTo>
                  <a:cubicBezTo>
                    <a:pt x="565181" y="400089"/>
                    <a:pt x="568049" y="397404"/>
                    <a:pt x="568049" y="394181"/>
                  </a:cubicBezTo>
                  <a:lnTo>
                    <a:pt x="568049" y="41709"/>
                  </a:lnTo>
                  <a:cubicBezTo>
                    <a:pt x="568049" y="38487"/>
                    <a:pt x="565181" y="35802"/>
                    <a:pt x="561954" y="35802"/>
                  </a:cubicBezTo>
                  <a:close/>
                  <a:moveTo>
                    <a:pt x="41765" y="0"/>
                  </a:moveTo>
                  <a:lnTo>
                    <a:pt x="561954" y="0"/>
                  </a:lnTo>
                  <a:cubicBezTo>
                    <a:pt x="585078" y="0"/>
                    <a:pt x="603899" y="18617"/>
                    <a:pt x="603899" y="41709"/>
                  </a:cubicBezTo>
                  <a:lnTo>
                    <a:pt x="603899" y="394181"/>
                  </a:lnTo>
                  <a:cubicBezTo>
                    <a:pt x="603899" y="417095"/>
                    <a:pt x="585078" y="435891"/>
                    <a:pt x="561954" y="435891"/>
                  </a:cubicBezTo>
                  <a:lnTo>
                    <a:pt x="539189" y="435891"/>
                  </a:lnTo>
                  <a:lnTo>
                    <a:pt x="548331" y="491742"/>
                  </a:lnTo>
                  <a:cubicBezTo>
                    <a:pt x="550124" y="502125"/>
                    <a:pt x="546539" y="511791"/>
                    <a:pt x="539010" y="517162"/>
                  </a:cubicBezTo>
                  <a:cubicBezTo>
                    <a:pt x="535067" y="520026"/>
                    <a:pt x="530406" y="521458"/>
                    <a:pt x="525566" y="521458"/>
                  </a:cubicBezTo>
                  <a:cubicBezTo>
                    <a:pt x="521085" y="521458"/>
                    <a:pt x="516424" y="520205"/>
                    <a:pt x="511943" y="517878"/>
                  </a:cubicBezTo>
                  <a:lnTo>
                    <a:pt x="446516" y="483508"/>
                  </a:lnTo>
                  <a:cubicBezTo>
                    <a:pt x="444724" y="482613"/>
                    <a:pt x="439705" y="482613"/>
                    <a:pt x="437912" y="483508"/>
                  </a:cubicBezTo>
                  <a:lnTo>
                    <a:pt x="372485" y="517878"/>
                  </a:lnTo>
                  <a:cubicBezTo>
                    <a:pt x="362985" y="522890"/>
                    <a:pt x="352768" y="522532"/>
                    <a:pt x="345239" y="517162"/>
                  </a:cubicBezTo>
                  <a:cubicBezTo>
                    <a:pt x="337710" y="511791"/>
                    <a:pt x="334305" y="502125"/>
                    <a:pt x="335918" y="491742"/>
                  </a:cubicBezTo>
                  <a:lnTo>
                    <a:pt x="345060" y="435891"/>
                  </a:lnTo>
                  <a:lnTo>
                    <a:pt x="41765" y="435891"/>
                  </a:lnTo>
                  <a:cubicBezTo>
                    <a:pt x="18821" y="435891"/>
                    <a:pt x="0" y="417274"/>
                    <a:pt x="0" y="394181"/>
                  </a:cubicBezTo>
                  <a:lnTo>
                    <a:pt x="0" y="41709"/>
                  </a:lnTo>
                  <a:cubicBezTo>
                    <a:pt x="0" y="18617"/>
                    <a:pt x="18821" y="0"/>
                    <a:pt x="41765" y="0"/>
                  </a:cubicBezTo>
                  <a:close/>
                </a:path>
              </a:pathLst>
            </a:custGeom>
            <a:solidFill>
              <a:schemeClr val="tx1">
                <a:lumMod val="50000"/>
                <a:lumOff val="5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24" name="椭圆 25">
              <a:extLst>
                <a:ext uri="{FF2B5EF4-FFF2-40B4-BE49-F238E27FC236}">
                  <a16:creationId xmlns:a16="http://schemas.microsoft.com/office/drawing/2014/main" xmlns="" id="{135E641E-2CFC-48D7-9AB6-43736808B49D}"/>
                </a:ext>
              </a:extLst>
            </p:cNvPr>
            <p:cNvSpPr/>
            <p:nvPr/>
          </p:nvSpPr>
          <p:spPr>
            <a:xfrm>
              <a:off x="3315297" y="4914041"/>
              <a:ext cx="392506" cy="362474"/>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gradFill>
              <a:gsLst>
                <a:gs pos="0">
                  <a:srgbClr val="59DAB9"/>
                </a:gs>
                <a:gs pos="100000">
                  <a:srgbClr val="36B794"/>
                </a:gs>
              </a:gsLst>
              <a:lin ang="27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pic>
          <p:nvPicPr>
            <p:cNvPr id="34" name="图片 33" descr="卡通人物&#10;&#10;描述已自动生成">
              <a:extLst>
                <a:ext uri="{FF2B5EF4-FFF2-40B4-BE49-F238E27FC236}">
                  <a16:creationId xmlns:a16="http://schemas.microsoft.com/office/drawing/2014/main" xmlns="" id="{CC97B2C1-CDA8-4227-AF55-04D0DEE90F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251426" y="2024098"/>
              <a:ext cx="1964185" cy="2676063"/>
            </a:xfrm>
            <a:prstGeom prst="rect">
              <a:avLst/>
            </a:prstGeom>
          </p:spPr>
        </p:pic>
      </p:grpSp>
    </p:spTree>
    <p:extLst>
      <p:ext uri="{BB962C8B-B14F-4D97-AF65-F5344CB8AC3E}">
        <p14:creationId xmlns:p14="http://schemas.microsoft.com/office/powerpoint/2010/main" val="2834153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AD008274-7E08-4AD7-A39C-B43A03D45336}"/>
              </a:ext>
            </a:extLst>
          </p:cNvPr>
          <p:cNvGrpSpPr/>
          <p:nvPr/>
        </p:nvGrpSpPr>
        <p:grpSpPr>
          <a:xfrm>
            <a:off x="434349" y="182027"/>
            <a:ext cx="2736852" cy="780022"/>
            <a:chOff x="7224773" y="4903337"/>
            <a:chExt cx="2736852" cy="780022"/>
          </a:xfrm>
        </p:grpSpPr>
        <p:sp>
          <p:nvSpPr>
            <p:cNvPr id="9" name="文本框 8">
              <a:extLst>
                <a:ext uri="{FF2B5EF4-FFF2-40B4-BE49-F238E27FC236}">
                  <a16:creationId xmlns:a16="http://schemas.microsoft.com/office/drawing/2014/main" xmlns="" id="{829FC133-539C-4FF4-A4A5-24DFB8A2EEED}"/>
                </a:ext>
              </a:extLst>
            </p:cNvPr>
            <p:cNvSpPr txBox="1"/>
            <p:nvPr/>
          </p:nvSpPr>
          <p:spPr>
            <a:xfrm>
              <a:off x="8050753" y="5018458"/>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课后回顾</a:t>
              </a:r>
            </a:p>
          </p:txBody>
        </p:sp>
        <p:sp>
          <p:nvSpPr>
            <p:cNvPr id="10" name="矩形 9">
              <a:extLst>
                <a:ext uri="{FF2B5EF4-FFF2-40B4-BE49-F238E27FC236}">
                  <a16:creationId xmlns:a16="http://schemas.microsoft.com/office/drawing/2014/main" xmlns="" id="{D66FF8F8-3FAF-49A0-88EB-56A64DA61CA7}"/>
                </a:ext>
              </a:extLst>
            </p:cNvPr>
            <p:cNvSpPr/>
            <p:nvPr/>
          </p:nvSpPr>
          <p:spPr bwMode="auto">
            <a:xfrm>
              <a:off x="8073613" y="5403836"/>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REVIEW AFTER CLASS</a:t>
              </a:r>
            </a:p>
          </p:txBody>
        </p:sp>
        <p:sp>
          <p:nvSpPr>
            <p:cNvPr id="11" name="矩形 10">
              <a:extLst>
                <a:ext uri="{FF2B5EF4-FFF2-40B4-BE49-F238E27FC236}">
                  <a16:creationId xmlns:a16="http://schemas.microsoft.com/office/drawing/2014/main" xmlns="" id="{B93EBE3C-C9A2-4BAE-AE5F-B723D0869DD7}"/>
                </a:ext>
              </a:extLst>
            </p:cNvPr>
            <p:cNvSpPr/>
            <p:nvPr/>
          </p:nvSpPr>
          <p:spPr bwMode="auto">
            <a:xfrm>
              <a:off x="7224773" y="4903337"/>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defRPr/>
              </a:pPr>
              <a:r>
                <a:rPr lang="en-US" altLang="zh-CN" sz="4000" dirty="0">
                  <a:solidFill>
                    <a:schemeClr val="tx1">
                      <a:lumMod val="65000"/>
                      <a:lumOff val="35000"/>
                    </a:schemeClr>
                  </a:solidFill>
                  <a:latin typeface="思源黑体 CN Bold" panose="020B0800000000000000" pitchFamily="34" charset="-122"/>
                  <a:ea typeface="思源黑体 CN Bold" panose="020B0800000000000000" pitchFamily="34" charset="-122"/>
                </a:rPr>
                <a:t>04.</a:t>
              </a:r>
            </a:p>
          </p:txBody>
        </p:sp>
      </p:grpSp>
      <p:sp>
        <p:nvSpPr>
          <p:cNvPr id="6" name="矩形 1">
            <a:extLst>
              <a:ext uri="{FF2B5EF4-FFF2-40B4-BE49-F238E27FC236}">
                <a16:creationId xmlns:a16="http://schemas.microsoft.com/office/drawing/2014/main" xmlns="" id="{BEA1AB86-881B-4810-BC14-6106BB035E34}"/>
              </a:ext>
            </a:extLst>
          </p:cNvPr>
          <p:cNvSpPr/>
          <p:nvPr/>
        </p:nvSpPr>
        <p:spPr>
          <a:xfrm rot="10800000" flipH="1">
            <a:off x="10937685" y="-1"/>
            <a:ext cx="1254313" cy="780023"/>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7" name="矩形 1">
            <a:extLst>
              <a:ext uri="{FF2B5EF4-FFF2-40B4-BE49-F238E27FC236}">
                <a16:creationId xmlns:a16="http://schemas.microsoft.com/office/drawing/2014/main" xmlns="" id="{B0694900-5280-4FC4-8BBE-3144BCE580F9}"/>
              </a:ext>
            </a:extLst>
          </p:cNvPr>
          <p:cNvSpPr/>
          <p:nvPr/>
        </p:nvSpPr>
        <p:spPr>
          <a:xfrm flipH="1">
            <a:off x="-1" y="6370645"/>
            <a:ext cx="783689" cy="487355"/>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nvGrpSpPr>
          <p:cNvPr id="12" name="组合 11">
            <a:extLst>
              <a:ext uri="{FF2B5EF4-FFF2-40B4-BE49-F238E27FC236}">
                <a16:creationId xmlns:a16="http://schemas.microsoft.com/office/drawing/2014/main" xmlns="" id="{E09035EB-8F3E-47C3-9651-29F2FF6A2FC3}"/>
              </a:ext>
            </a:extLst>
          </p:cNvPr>
          <p:cNvGrpSpPr/>
          <p:nvPr/>
        </p:nvGrpSpPr>
        <p:grpSpPr>
          <a:xfrm>
            <a:off x="4290685" y="1866138"/>
            <a:ext cx="3610630" cy="3699464"/>
            <a:chOff x="3942834" y="1571625"/>
            <a:chExt cx="4334252" cy="4440890"/>
          </a:xfrm>
        </p:grpSpPr>
        <p:grpSp>
          <p:nvGrpSpPr>
            <p:cNvPr id="13" name="Group 8">
              <a:extLst>
                <a:ext uri="{FF2B5EF4-FFF2-40B4-BE49-F238E27FC236}">
                  <a16:creationId xmlns:a16="http://schemas.microsoft.com/office/drawing/2014/main" xmlns="" id="{06FD3ED4-3B67-4C51-8227-2CB85F73D82C}"/>
                </a:ext>
              </a:extLst>
            </p:cNvPr>
            <p:cNvGrpSpPr/>
            <p:nvPr/>
          </p:nvGrpSpPr>
          <p:grpSpPr>
            <a:xfrm>
              <a:off x="3942834" y="1571625"/>
              <a:ext cx="4334252" cy="4440890"/>
              <a:chOff x="3928874" y="1905000"/>
              <a:chExt cx="4334252" cy="4440890"/>
            </a:xfrm>
          </p:grpSpPr>
          <p:sp>
            <p:nvSpPr>
              <p:cNvPr id="46" name="Oval 28">
                <a:extLst>
                  <a:ext uri="{FF2B5EF4-FFF2-40B4-BE49-F238E27FC236}">
                    <a16:creationId xmlns:a16="http://schemas.microsoft.com/office/drawing/2014/main" xmlns="" id="{66C2F0C7-F813-421A-B772-92458D81423C}"/>
                  </a:ext>
                </a:extLst>
              </p:cNvPr>
              <p:cNvSpPr>
                <a:spLocks noChangeArrowheads="1"/>
              </p:cNvSpPr>
              <p:nvPr/>
            </p:nvSpPr>
            <p:spPr bwMode="auto">
              <a:xfrm>
                <a:off x="6988207" y="4870728"/>
                <a:ext cx="761871" cy="763056"/>
              </a:xfrm>
              <a:prstGeom prst="ellipse">
                <a:avLst/>
              </a:prstGeom>
              <a:solidFill>
                <a:srgbClr val="FFFFFF">
                  <a:lumMod val="9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nvGrpSpPr>
              <p:cNvPr id="47" name="Group 5">
                <a:extLst>
                  <a:ext uri="{FF2B5EF4-FFF2-40B4-BE49-F238E27FC236}">
                    <a16:creationId xmlns:a16="http://schemas.microsoft.com/office/drawing/2014/main" xmlns="" id="{45EB2DFF-0A4C-40D8-A689-1645D3B0736D}"/>
                  </a:ext>
                </a:extLst>
              </p:cNvPr>
              <p:cNvGrpSpPr/>
              <p:nvPr/>
            </p:nvGrpSpPr>
            <p:grpSpPr>
              <a:xfrm>
                <a:off x="3928874" y="1905000"/>
                <a:ext cx="4334252" cy="4440890"/>
                <a:chOff x="3928874" y="1905000"/>
                <a:chExt cx="4334252" cy="4440890"/>
              </a:xfrm>
            </p:grpSpPr>
            <p:sp>
              <p:nvSpPr>
                <p:cNvPr id="48" name="Freeform 5">
                  <a:extLst>
                    <a:ext uri="{FF2B5EF4-FFF2-40B4-BE49-F238E27FC236}">
                      <a16:creationId xmlns:a16="http://schemas.microsoft.com/office/drawing/2014/main" xmlns="" id="{9F81C76A-6E5F-4B9C-BC9A-F7B1E293AEAC}"/>
                    </a:ext>
                  </a:extLst>
                </p:cNvPr>
                <p:cNvSpPr>
                  <a:spLocks/>
                </p:cNvSpPr>
                <p:nvPr/>
              </p:nvSpPr>
              <p:spPr bwMode="auto">
                <a:xfrm>
                  <a:off x="7148164" y="5876682"/>
                  <a:ext cx="468024" cy="469208"/>
                </a:xfrm>
                <a:custGeom>
                  <a:avLst/>
                  <a:gdLst>
                    <a:gd name="T0" fmla="*/ 193 w 291"/>
                    <a:gd name="T1" fmla="*/ 27 h 291"/>
                    <a:gd name="T2" fmla="*/ 264 w 291"/>
                    <a:gd name="T3" fmla="*/ 194 h 291"/>
                    <a:gd name="T4" fmla="*/ 97 w 291"/>
                    <a:gd name="T5" fmla="*/ 265 h 291"/>
                    <a:gd name="T6" fmla="*/ 26 w 291"/>
                    <a:gd name="T7" fmla="*/ 98 h 291"/>
                    <a:gd name="T8" fmla="*/ 193 w 291"/>
                    <a:gd name="T9" fmla="*/ 27 h 291"/>
                  </a:gdLst>
                  <a:ahLst/>
                  <a:cxnLst>
                    <a:cxn ang="0">
                      <a:pos x="T0" y="T1"/>
                    </a:cxn>
                    <a:cxn ang="0">
                      <a:pos x="T2" y="T3"/>
                    </a:cxn>
                    <a:cxn ang="0">
                      <a:pos x="T4" y="T5"/>
                    </a:cxn>
                    <a:cxn ang="0">
                      <a:pos x="T6" y="T7"/>
                    </a:cxn>
                    <a:cxn ang="0">
                      <a:pos x="T8" y="T9"/>
                    </a:cxn>
                  </a:cxnLst>
                  <a:rect l="0" t="0" r="r" b="b"/>
                  <a:pathLst>
                    <a:path w="291" h="291">
                      <a:moveTo>
                        <a:pt x="193" y="27"/>
                      </a:moveTo>
                      <a:cubicBezTo>
                        <a:pt x="259" y="53"/>
                        <a:pt x="291" y="128"/>
                        <a:pt x="264" y="194"/>
                      </a:cubicBezTo>
                      <a:cubicBezTo>
                        <a:pt x="238" y="259"/>
                        <a:pt x="163" y="291"/>
                        <a:pt x="97" y="265"/>
                      </a:cubicBezTo>
                      <a:cubicBezTo>
                        <a:pt x="32" y="238"/>
                        <a:pt x="0" y="163"/>
                        <a:pt x="26" y="98"/>
                      </a:cubicBezTo>
                      <a:cubicBezTo>
                        <a:pt x="53" y="32"/>
                        <a:pt x="128" y="0"/>
                        <a:pt x="193" y="27"/>
                      </a:cubicBezTo>
                    </a:path>
                  </a:pathLst>
                </a:custGeom>
                <a:solidFill>
                  <a:srgbClr val="FFFFFF">
                    <a:lumMod val="9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49" name="Freeform 8">
                  <a:extLst>
                    <a:ext uri="{FF2B5EF4-FFF2-40B4-BE49-F238E27FC236}">
                      <a16:creationId xmlns:a16="http://schemas.microsoft.com/office/drawing/2014/main" xmlns="" id="{95A082BC-B2D6-4385-9308-D79331518639}"/>
                    </a:ext>
                  </a:extLst>
                </p:cNvPr>
                <p:cNvSpPr>
                  <a:spLocks/>
                </p:cNvSpPr>
                <p:nvPr/>
              </p:nvSpPr>
              <p:spPr bwMode="auto">
                <a:xfrm>
                  <a:off x="7902926" y="1905000"/>
                  <a:ext cx="360200" cy="359016"/>
                </a:xfrm>
                <a:custGeom>
                  <a:avLst/>
                  <a:gdLst>
                    <a:gd name="T0" fmla="*/ 0 w 223"/>
                    <a:gd name="T1" fmla="*/ 110 h 223"/>
                    <a:gd name="T2" fmla="*/ 112 w 223"/>
                    <a:gd name="T3" fmla="*/ 0 h 223"/>
                    <a:gd name="T4" fmla="*/ 222 w 223"/>
                    <a:gd name="T5" fmla="*/ 112 h 223"/>
                    <a:gd name="T6" fmla="*/ 110 w 223"/>
                    <a:gd name="T7" fmla="*/ 222 h 223"/>
                    <a:gd name="T8" fmla="*/ 0 w 223"/>
                    <a:gd name="T9" fmla="*/ 110 h 223"/>
                  </a:gdLst>
                  <a:ahLst/>
                  <a:cxnLst>
                    <a:cxn ang="0">
                      <a:pos x="T0" y="T1"/>
                    </a:cxn>
                    <a:cxn ang="0">
                      <a:pos x="T2" y="T3"/>
                    </a:cxn>
                    <a:cxn ang="0">
                      <a:pos x="T4" y="T5"/>
                    </a:cxn>
                    <a:cxn ang="0">
                      <a:pos x="T6" y="T7"/>
                    </a:cxn>
                    <a:cxn ang="0">
                      <a:pos x="T8" y="T9"/>
                    </a:cxn>
                  </a:cxnLst>
                  <a:rect l="0" t="0" r="r" b="b"/>
                  <a:pathLst>
                    <a:path w="223" h="223">
                      <a:moveTo>
                        <a:pt x="0" y="110"/>
                      </a:moveTo>
                      <a:cubicBezTo>
                        <a:pt x="1" y="49"/>
                        <a:pt x="51" y="0"/>
                        <a:pt x="112" y="0"/>
                      </a:cubicBezTo>
                      <a:cubicBezTo>
                        <a:pt x="173" y="1"/>
                        <a:pt x="223" y="51"/>
                        <a:pt x="222" y="112"/>
                      </a:cubicBezTo>
                      <a:cubicBezTo>
                        <a:pt x="221" y="173"/>
                        <a:pt x="171" y="223"/>
                        <a:pt x="110" y="222"/>
                      </a:cubicBezTo>
                      <a:cubicBezTo>
                        <a:pt x="49" y="221"/>
                        <a:pt x="0" y="171"/>
                        <a:pt x="0" y="110"/>
                      </a:cubicBezTo>
                      <a:close/>
                    </a:path>
                  </a:pathLst>
                </a:custGeom>
                <a:solidFill>
                  <a:srgbClr val="FFFFFF">
                    <a:lumMod val="9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50" name="Oval 11">
                  <a:extLst>
                    <a:ext uri="{FF2B5EF4-FFF2-40B4-BE49-F238E27FC236}">
                      <a16:creationId xmlns:a16="http://schemas.microsoft.com/office/drawing/2014/main" xmlns="" id="{2AE95DF0-9AB6-4B8E-A8C7-DBFA17EA297D}"/>
                    </a:ext>
                  </a:extLst>
                </p:cNvPr>
                <p:cNvSpPr>
                  <a:spLocks noChangeArrowheads="1"/>
                </p:cNvSpPr>
                <p:nvPr/>
              </p:nvSpPr>
              <p:spPr bwMode="auto">
                <a:xfrm>
                  <a:off x="3928874" y="5947774"/>
                  <a:ext cx="357831" cy="355461"/>
                </a:xfrm>
                <a:prstGeom prst="ellipse">
                  <a:avLst/>
                </a:prstGeom>
                <a:solidFill>
                  <a:srgbClr val="FFFFFF">
                    <a:lumMod val="9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51" name="Freeform 14">
                  <a:extLst>
                    <a:ext uri="{FF2B5EF4-FFF2-40B4-BE49-F238E27FC236}">
                      <a16:creationId xmlns:a16="http://schemas.microsoft.com/office/drawing/2014/main" xmlns="" id="{D0DCFF45-B8B6-4B03-9217-3BE68E2B108D}"/>
                    </a:ext>
                  </a:extLst>
                </p:cNvPr>
                <p:cNvSpPr>
                  <a:spLocks/>
                </p:cNvSpPr>
                <p:nvPr/>
              </p:nvSpPr>
              <p:spPr bwMode="auto">
                <a:xfrm>
                  <a:off x="5118483" y="1944101"/>
                  <a:ext cx="360200" cy="359016"/>
                </a:xfrm>
                <a:custGeom>
                  <a:avLst/>
                  <a:gdLst>
                    <a:gd name="T0" fmla="*/ 1 w 223"/>
                    <a:gd name="T1" fmla="*/ 110 h 223"/>
                    <a:gd name="T2" fmla="*/ 113 w 223"/>
                    <a:gd name="T3" fmla="*/ 0 h 223"/>
                    <a:gd name="T4" fmla="*/ 223 w 223"/>
                    <a:gd name="T5" fmla="*/ 112 h 223"/>
                    <a:gd name="T6" fmla="*/ 111 w 223"/>
                    <a:gd name="T7" fmla="*/ 222 h 223"/>
                    <a:gd name="T8" fmla="*/ 1 w 223"/>
                    <a:gd name="T9" fmla="*/ 110 h 223"/>
                  </a:gdLst>
                  <a:ahLst/>
                  <a:cxnLst>
                    <a:cxn ang="0">
                      <a:pos x="T0" y="T1"/>
                    </a:cxn>
                    <a:cxn ang="0">
                      <a:pos x="T2" y="T3"/>
                    </a:cxn>
                    <a:cxn ang="0">
                      <a:pos x="T4" y="T5"/>
                    </a:cxn>
                    <a:cxn ang="0">
                      <a:pos x="T6" y="T7"/>
                    </a:cxn>
                    <a:cxn ang="0">
                      <a:pos x="T8" y="T9"/>
                    </a:cxn>
                  </a:cxnLst>
                  <a:rect l="0" t="0" r="r" b="b"/>
                  <a:pathLst>
                    <a:path w="223" h="223">
                      <a:moveTo>
                        <a:pt x="1" y="110"/>
                      </a:moveTo>
                      <a:cubicBezTo>
                        <a:pt x="2" y="49"/>
                        <a:pt x="52" y="0"/>
                        <a:pt x="113" y="0"/>
                      </a:cubicBezTo>
                      <a:cubicBezTo>
                        <a:pt x="174" y="1"/>
                        <a:pt x="223" y="51"/>
                        <a:pt x="223" y="112"/>
                      </a:cubicBezTo>
                      <a:cubicBezTo>
                        <a:pt x="222" y="173"/>
                        <a:pt x="172" y="223"/>
                        <a:pt x="111" y="222"/>
                      </a:cubicBezTo>
                      <a:cubicBezTo>
                        <a:pt x="50" y="221"/>
                        <a:pt x="0" y="171"/>
                        <a:pt x="1" y="110"/>
                      </a:cubicBezTo>
                      <a:close/>
                    </a:path>
                  </a:pathLst>
                </a:custGeom>
                <a:solidFill>
                  <a:srgbClr val="FFFFFF">
                    <a:lumMod val="9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52" name="Freeform 17">
                  <a:extLst>
                    <a:ext uri="{FF2B5EF4-FFF2-40B4-BE49-F238E27FC236}">
                      <a16:creationId xmlns:a16="http://schemas.microsoft.com/office/drawing/2014/main" xmlns="" id="{C547AD0C-A724-4FB9-AB03-78E88C4AA1AA}"/>
                    </a:ext>
                  </a:extLst>
                </p:cNvPr>
                <p:cNvSpPr>
                  <a:spLocks/>
                </p:cNvSpPr>
                <p:nvPr/>
              </p:nvSpPr>
              <p:spPr bwMode="auto">
                <a:xfrm>
                  <a:off x="7417129" y="3713110"/>
                  <a:ext cx="393377" cy="393377"/>
                </a:xfrm>
                <a:custGeom>
                  <a:avLst/>
                  <a:gdLst>
                    <a:gd name="T0" fmla="*/ 44 w 244"/>
                    <a:gd name="T1" fmla="*/ 43 h 244"/>
                    <a:gd name="T2" fmla="*/ 201 w 244"/>
                    <a:gd name="T3" fmla="*/ 45 h 244"/>
                    <a:gd name="T4" fmla="*/ 199 w 244"/>
                    <a:gd name="T5" fmla="*/ 201 h 244"/>
                    <a:gd name="T6" fmla="*/ 43 w 244"/>
                    <a:gd name="T7" fmla="*/ 200 h 244"/>
                    <a:gd name="T8" fmla="*/ 44 w 244"/>
                    <a:gd name="T9" fmla="*/ 43 h 244"/>
                  </a:gdLst>
                  <a:ahLst/>
                  <a:cxnLst>
                    <a:cxn ang="0">
                      <a:pos x="T0" y="T1"/>
                    </a:cxn>
                    <a:cxn ang="0">
                      <a:pos x="T2" y="T3"/>
                    </a:cxn>
                    <a:cxn ang="0">
                      <a:pos x="T4" y="T5"/>
                    </a:cxn>
                    <a:cxn ang="0">
                      <a:pos x="T6" y="T7"/>
                    </a:cxn>
                    <a:cxn ang="0">
                      <a:pos x="T8" y="T9"/>
                    </a:cxn>
                  </a:cxnLst>
                  <a:rect l="0" t="0" r="r" b="b"/>
                  <a:pathLst>
                    <a:path w="244" h="244">
                      <a:moveTo>
                        <a:pt x="44" y="43"/>
                      </a:moveTo>
                      <a:cubicBezTo>
                        <a:pt x="88" y="0"/>
                        <a:pt x="158" y="1"/>
                        <a:pt x="201" y="45"/>
                      </a:cubicBezTo>
                      <a:cubicBezTo>
                        <a:pt x="244" y="88"/>
                        <a:pt x="243" y="158"/>
                        <a:pt x="199" y="201"/>
                      </a:cubicBezTo>
                      <a:cubicBezTo>
                        <a:pt x="156" y="244"/>
                        <a:pt x="85" y="243"/>
                        <a:pt x="43" y="200"/>
                      </a:cubicBezTo>
                      <a:cubicBezTo>
                        <a:pt x="0" y="156"/>
                        <a:pt x="0" y="86"/>
                        <a:pt x="44" y="43"/>
                      </a:cubicBezTo>
                      <a:close/>
                    </a:path>
                  </a:pathLst>
                </a:custGeom>
                <a:solidFill>
                  <a:srgbClr val="FFFFFF">
                    <a:lumMod val="95000"/>
                  </a:srgbClr>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rgbClr val="FFFFFF"/>
                    </a:solidFill>
                    <a:effectLst/>
                    <a:uLnTx/>
                    <a:uFillTx/>
                    <a:latin typeface="思源黑体 CN Light" panose="020B0300000000000000" pitchFamily="34" charset="-122"/>
                  </a:endParaRPr>
                </a:p>
              </p:txBody>
            </p:sp>
            <p:grpSp>
              <p:nvGrpSpPr>
                <p:cNvPr id="53" name="Group 50">
                  <a:extLst>
                    <a:ext uri="{FF2B5EF4-FFF2-40B4-BE49-F238E27FC236}">
                      <a16:creationId xmlns:a16="http://schemas.microsoft.com/office/drawing/2014/main" xmlns="" id="{5335646B-E5D9-4177-A95A-A54DFC95E2A3}"/>
                    </a:ext>
                  </a:extLst>
                </p:cNvPr>
                <p:cNvGrpSpPr/>
                <p:nvPr/>
              </p:nvGrpSpPr>
              <p:grpSpPr>
                <a:xfrm>
                  <a:off x="4103049" y="2107613"/>
                  <a:ext cx="3950355" cy="3971682"/>
                  <a:chOff x="3429000" y="742951"/>
                  <a:chExt cx="5292726" cy="5321300"/>
                </a:xfrm>
                <a:solidFill>
                  <a:srgbClr val="FFFFFF">
                    <a:lumMod val="95000"/>
                  </a:srgbClr>
                </a:solidFill>
              </p:grpSpPr>
              <p:sp>
                <p:nvSpPr>
                  <p:cNvPr id="57" name="Freeform 16">
                    <a:extLst>
                      <a:ext uri="{FF2B5EF4-FFF2-40B4-BE49-F238E27FC236}">
                        <a16:creationId xmlns:a16="http://schemas.microsoft.com/office/drawing/2014/main" xmlns="" id="{61EA839D-92BE-4E64-8958-28A8FABBB4FF}"/>
                      </a:ext>
                    </a:extLst>
                  </p:cNvPr>
                  <p:cNvSpPr>
                    <a:spLocks/>
                  </p:cNvSpPr>
                  <p:nvPr/>
                </p:nvSpPr>
                <p:spPr bwMode="auto">
                  <a:xfrm>
                    <a:off x="7470775" y="3028951"/>
                    <a:ext cx="466725" cy="269875"/>
                  </a:xfrm>
                  <a:custGeom>
                    <a:avLst/>
                    <a:gdLst>
                      <a:gd name="T0" fmla="*/ 4 w 216"/>
                      <a:gd name="T1" fmla="*/ 38 h 125"/>
                      <a:gd name="T2" fmla="*/ 214 w 216"/>
                      <a:gd name="T3" fmla="*/ 0 h 125"/>
                      <a:gd name="T4" fmla="*/ 216 w 216"/>
                      <a:gd name="T5" fmla="*/ 125 h 125"/>
                      <a:gd name="T6" fmla="*/ 0 w 216"/>
                      <a:gd name="T7" fmla="*/ 102 h 125"/>
                      <a:gd name="T8" fmla="*/ 4 w 216"/>
                      <a:gd name="T9" fmla="*/ 38 h 125"/>
                    </a:gdLst>
                    <a:ahLst/>
                    <a:cxnLst>
                      <a:cxn ang="0">
                        <a:pos x="T0" y="T1"/>
                      </a:cxn>
                      <a:cxn ang="0">
                        <a:pos x="T2" y="T3"/>
                      </a:cxn>
                      <a:cxn ang="0">
                        <a:pos x="T4" y="T5"/>
                      </a:cxn>
                      <a:cxn ang="0">
                        <a:pos x="T6" y="T7"/>
                      </a:cxn>
                      <a:cxn ang="0">
                        <a:pos x="T8" y="T9"/>
                      </a:cxn>
                    </a:cxnLst>
                    <a:rect l="0" t="0" r="r" b="b"/>
                    <a:pathLst>
                      <a:path w="216" h="125">
                        <a:moveTo>
                          <a:pt x="4" y="38"/>
                        </a:moveTo>
                        <a:cubicBezTo>
                          <a:pt x="117" y="75"/>
                          <a:pt x="214" y="0"/>
                          <a:pt x="214" y="0"/>
                        </a:cubicBezTo>
                        <a:cubicBezTo>
                          <a:pt x="216" y="125"/>
                          <a:pt x="216" y="125"/>
                          <a:pt x="216" y="125"/>
                        </a:cubicBezTo>
                        <a:cubicBezTo>
                          <a:pt x="216" y="125"/>
                          <a:pt x="104" y="44"/>
                          <a:pt x="0" y="102"/>
                        </a:cubicBezTo>
                        <a:lnTo>
                          <a:pt x="4" y="3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nvGrpSpPr>
                  <p:cNvPr id="58" name="Group 49">
                    <a:extLst>
                      <a:ext uri="{FF2B5EF4-FFF2-40B4-BE49-F238E27FC236}">
                        <a16:creationId xmlns:a16="http://schemas.microsoft.com/office/drawing/2014/main" xmlns="" id="{0F03CFFE-3525-4431-AA02-212B26D335F5}"/>
                      </a:ext>
                    </a:extLst>
                  </p:cNvPr>
                  <p:cNvGrpSpPr/>
                  <p:nvPr/>
                </p:nvGrpSpPr>
                <p:grpSpPr>
                  <a:xfrm>
                    <a:off x="3429000" y="742951"/>
                    <a:ext cx="5292726" cy="5321300"/>
                    <a:chOff x="3429000" y="742951"/>
                    <a:chExt cx="5292726" cy="5321300"/>
                  </a:xfrm>
                  <a:grpFill/>
                </p:grpSpPr>
                <p:grpSp>
                  <p:nvGrpSpPr>
                    <p:cNvPr id="59" name="Group 48">
                      <a:extLst>
                        <a:ext uri="{FF2B5EF4-FFF2-40B4-BE49-F238E27FC236}">
                          <a16:creationId xmlns:a16="http://schemas.microsoft.com/office/drawing/2014/main" xmlns="" id="{4F6367B8-0620-4DFC-9FDA-D4FC7B3C120C}"/>
                        </a:ext>
                      </a:extLst>
                    </p:cNvPr>
                    <p:cNvGrpSpPr/>
                    <p:nvPr/>
                  </p:nvGrpSpPr>
                  <p:grpSpPr>
                    <a:xfrm>
                      <a:off x="3429000" y="742951"/>
                      <a:ext cx="5292726" cy="5321300"/>
                      <a:chOff x="3429000" y="742951"/>
                      <a:chExt cx="5292726" cy="5321300"/>
                    </a:xfrm>
                    <a:grpFill/>
                  </p:grpSpPr>
                  <p:sp>
                    <p:nvSpPr>
                      <p:cNvPr id="61" name="Freeform 7">
                        <a:extLst>
                          <a:ext uri="{FF2B5EF4-FFF2-40B4-BE49-F238E27FC236}">
                            <a16:creationId xmlns:a16="http://schemas.microsoft.com/office/drawing/2014/main" xmlns="" id="{5807B500-E953-4320-BA23-24288546C7BE}"/>
                          </a:ext>
                        </a:extLst>
                      </p:cNvPr>
                      <p:cNvSpPr>
                        <a:spLocks/>
                      </p:cNvSpPr>
                      <p:nvPr/>
                    </p:nvSpPr>
                    <p:spPr bwMode="auto">
                      <a:xfrm>
                        <a:off x="8266113" y="742951"/>
                        <a:ext cx="455613" cy="487363"/>
                      </a:xfrm>
                      <a:custGeom>
                        <a:avLst/>
                        <a:gdLst>
                          <a:gd name="T0" fmla="*/ 0 w 211"/>
                          <a:gd name="T1" fmla="*/ 183 h 225"/>
                          <a:gd name="T2" fmla="*/ 119 w 211"/>
                          <a:gd name="T3" fmla="*/ 0 h 225"/>
                          <a:gd name="T4" fmla="*/ 211 w 211"/>
                          <a:gd name="T5" fmla="*/ 94 h 225"/>
                          <a:gd name="T6" fmla="*/ 45 w 211"/>
                          <a:gd name="T7" fmla="*/ 225 h 225"/>
                          <a:gd name="T8" fmla="*/ 0 w 211"/>
                          <a:gd name="T9" fmla="*/ 183 h 225"/>
                        </a:gdLst>
                        <a:ahLst/>
                        <a:cxnLst>
                          <a:cxn ang="0">
                            <a:pos x="T0" y="T1"/>
                          </a:cxn>
                          <a:cxn ang="0">
                            <a:pos x="T2" y="T3"/>
                          </a:cxn>
                          <a:cxn ang="0">
                            <a:pos x="T4" y="T5"/>
                          </a:cxn>
                          <a:cxn ang="0">
                            <a:pos x="T6" y="T7"/>
                          </a:cxn>
                          <a:cxn ang="0">
                            <a:pos x="T8" y="T9"/>
                          </a:cxn>
                        </a:cxnLst>
                        <a:rect l="0" t="0" r="r" b="b"/>
                        <a:pathLst>
                          <a:path w="211" h="225">
                            <a:moveTo>
                              <a:pt x="0" y="183"/>
                            </a:moveTo>
                            <a:cubicBezTo>
                              <a:pt x="114" y="126"/>
                              <a:pt x="119" y="0"/>
                              <a:pt x="119" y="0"/>
                            </a:cubicBezTo>
                            <a:cubicBezTo>
                              <a:pt x="211" y="94"/>
                              <a:pt x="211" y="94"/>
                              <a:pt x="211" y="94"/>
                            </a:cubicBezTo>
                            <a:cubicBezTo>
                              <a:pt x="211" y="94"/>
                              <a:pt x="78" y="111"/>
                              <a:pt x="45" y="225"/>
                            </a:cubicBezTo>
                            <a:lnTo>
                              <a:pt x="0" y="18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62" name="Freeform 10">
                        <a:extLst>
                          <a:ext uri="{FF2B5EF4-FFF2-40B4-BE49-F238E27FC236}">
                            <a16:creationId xmlns:a16="http://schemas.microsoft.com/office/drawing/2014/main" xmlns="" id="{DD7C6A4B-BAB3-4A2A-889B-E93ED148CE74}"/>
                          </a:ext>
                        </a:extLst>
                      </p:cNvPr>
                      <p:cNvSpPr>
                        <a:spLocks/>
                      </p:cNvSpPr>
                      <p:nvPr/>
                    </p:nvSpPr>
                    <p:spPr bwMode="auto">
                      <a:xfrm>
                        <a:off x="3429000" y="5584826"/>
                        <a:ext cx="476250" cy="479425"/>
                      </a:xfrm>
                      <a:custGeom>
                        <a:avLst/>
                        <a:gdLst>
                          <a:gd name="T0" fmla="*/ 220 w 220"/>
                          <a:gd name="T1" fmla="*/ 30 h 222"/>
                          <a:gd name="T2" fmla="*/ 110 w 220"/>
                          <a:gd name="T3" fmla="*/ 222 h 222"/>
                          <a:gd name="T4" fmla="*/ 0 w 220"/>
                          <a:gd name="T5" fmla="*/ 140 h 222"/>
                          <a:gd name="T6" fmla="*/ 186 w 220"/>
                          <a:gd name="T7" fmla="*/ 0 h 222"/>
                          <a:gd name="T8" fmla="*/ 220 w 220"/>
                          <a:gd name="T9" fmla="*/ 30 h 222"/>
                        </a:gdLst>
                        <a:ahLst/>
                        <a:cxnLst>
                          <a:cxn ang="0">
                            <a:pos x="T0" y="T1"/>
                          </a:cxn>
                          <a:cxn ang="0">
                            <a:pos x="T2" y="T3"/>
                          </a:cxn>
                          <a:cxn ang="0">
                            <a:pos x="T4" y="T5"/>
                          </a:cxn>
                          <a:cxn ang="0">
                            <a:pos x="T6" y="T7"/>
                          </a:cxn>
                          <a:cxn ang="0">
                            <a:pos x="T8" y="T9"/>
                          </a:cxn>
                        </a:cxnLst>
                        <a:rect l="0" t="0" r="r" b="b"/>
                        <a:pathLst>
                          <a:path w="220" h="222">
                            <a:moveTo>
                              <a:pt x="220" y="30"/>
                            </a:moveTo>
                            <a:cubicBezTo>
                              <a:pt x="123" y="99"/>
                              <a:pt x="110" y="222"/>
                              <a:pt x="110" y="222"/>
                            </a:cubicBezTo>
                            <a:cubicBezTo>
                              <a:pt x="0" y="140"/>
                              <a:pt x="0" y="140"/>
                              <a:pt x="0" y="140"/>
                            </a:cubicBezTo>
                            <a:cubicBezTo>
                              <a:pt x="0" y="140"/>
                              <a:pt x="155" y="114"/>
                              <a:pt x="186" y="0"/>
                            </a:cubicBezTo>
                            <a:lnTo>
                              <a:pt x="220" y="3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63" name="Freeform 13">
                        <a:extLst>
                          <a:ext uri="{FF2B5EF4-FFF2-40B4-BE49-F238E27FC236}">
                            <a16:creationId xmlns:a16="http://schemas.microsoft.com/office/drawing/2014/main" xmlns="" id="{0850DCFF-8339-4B6E-AB90-45816F79A21F}"/>
                          </a:ext>
                        </a:extLst>
                      </p:cNvPr>
                      <p:cNvSpPr>
                        <a:spLocks/>
                      </p:cNvSpPr>
                      <p:nvPr/>
                    </p:nvSpPr>
                    <p:spPr bwMode="auto">
                      <a:xfrm>
                        <a:off x="4475163" y="823913"/>
                        <a:ext cx="519113" cy="520700"/>
                      </a:xfrm>
                      <a:custGeom>
                        <a:avLst/>
                        <a:gdLst>
                          <a:gd name="T0" fmla="*/ 0 w 241"/>
                          <a:gd name="T1" fmla="*/ 166 h 241"/>
                          <a:gd name="T2" fmla="*/ 151 w 241"/>
                          <a:gd name="T3" fmla="*/ 0 h 241"/>
                          <a:gd name="T4" fmla="*/ 241 w 241"/>
                          <a:gd name="T5" fmla="*/ 82 h 241"/>
                          <a:gd name="T6" fmla="*/ 92 w 241"/>
                          <a:gd name="T7" fmla="*/ 241 h 241"/>
                          <a:gd name="T8" fmla="*/ 0 w 241"/>
                          <a:gd name="T9" fmla="*/ 166 h 241"/>
                        </a:gdLst>
                        <a:ahLst/>
                        <a:cxnLst>
                          <a:cxn ang="0">
                            <a:pos x="T0" y="T1"/>
                          </a:cxn>
                          <a:cxn ang="0">
                            <a:pos x="T2" y="T3"/>
                          </a:cxn>
                          <a:cxn ang="0">
                            <a:pos x="T4" y="T5"/>
                          </a:cxn>
                          <a:cxn ang="0">
                            <a:pos x="T6" y="T7"/>
                          </a:cxn>
                          <a:cxn ang="0">
                            <a:pos x="T8" y="T9"/>
                          </a:cxn>
                        </a:cxnLst>
                        <a:rect l="0" t="0" r="r" b="b"/>
                        <a:pathLst>
                          <a:path w="241" h="241">
                            <a:moveTo>
                              <a:pt x="0" y="166"/>
                            </a:moveTo>
                            <a:cubicBezTo>
                              <a:pt x="138" y="135"/>
                              <a:pt x="151" y="0"/>
                              <a:pt x="151" y="0"/>
                            </a:cubicBezTo>
                            <a:cubicBezTo>
                              <a:pt x="241" y="82"/>
                              <a:pt x="241" y="82"/>
                              <a:pt x="241" y="82"/>
                            </a:cubicBezTo>
                            <a:cubicBezTo>
                              <a:pt x="241" y="82"/>
                              <a:pt x="85" y="107"/>
                              <a:pt x="92" y="241"/>
                            </a:cubicBezTo>
                            <a:lnTo>
                              <a:pt x="0" y="166"/>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64" name="Freeform 19">
                        <a:extLst>
                          <a:ext uri="{FF2B5EF4-FFF2-40B4-BE49-F238E27FC236}">
                            <a16:creationId xmlns:a16="http://schemas.microsoft.com/office/drawing/2014/main" xmlns="" id="{47D5EA6A-33A9-4E33-AA72-F743B18883AC}"/>
                          </a:ext>
                        </a:extLst>
                      </p:cNvPr>
                      <p:cNvSpPr>
                        <a:spLocks/>
                      </p:cNvSpPr>
                      <p:nvPr/>
                    </p:nvSpPr>
                    <p:spPr bwMode="auto">
                      <a:xfrm>
                        <a:off x="4454525" y="3795713"/>
                        <a:ext cx="1071563" cy="1046163"/>
                      </a:xfrm>
                      <a:custGeom>
                        <a:avLst/>
                        <a:gdLst>
                          <a:gd name="T0" fmla="*/ 496 w 496"/>
                          <a:gd name="T1" fmla="*/ 87 h 485"/>
                          <a:gd name="T2" fmla="*/ 323 w 496"/>
                          <a:gd name="T3" fmla="*/ 485 h 485"/>
                          <a:gd name="T4" fmla="*/ 0 w 496"/>
                          <a:gd name="T5" fmla="*/ 208 h 485"/>
                          <a:gd name="T6" fmla="*/ 415 w 496"/>
                          <a:gd name="T7" fmla="*/ 0 h 485"/>
                          <a:gd name="T8" fmla="*/ 496 w 496"/>
                          <a:gd name="T9" fmla="*/ 87 h 485"/>
                        </a:gdLst>
                        <a:ahLst/>
                        <a:cxnLst>
                          <a:cxn ang="0">
                            <a:pos x="T0" y="T1"/>
                          </a:cxn>
                          <a:cxn ang="0">
                            <a:pos x="T2" y="T3"/>
                          </a:cxn>
                          <a:cxn ang="0">
                            <a:pos x="T4" y="T5"/>
                          </a:cxn>
                          <a:cxn ang="0">
                            <a:pos x="T6" y="T7"/>
                          </a:cxn>
                          <a:cxn ang="0">
                            <a:pos x="T8" y="T9"/>
                          </a:cxn>
                        </a:cxnLst>
                        <a:rect l="0" t="0" r="r" b="b"/>
                        <a:pathLst>
                          <a:path w="496" h="485">
                            <a:moveTo>
                              <a:pt x="496" y="87"/>
                            </a:moveTo>
                            <a:cubicBezTo>
                              <a:pt x="223" y="243"/>
                              <a:pt x="323" y="485"/>
                              <a:pt x="323" y="485"/>
                            </a:cubicBezTo>
                            <a:cubicBezTo>
                              <a:pt x="0" y="208"/>
                              <a:pt x="0" y="208"/>
                              <a:pt x="0" y="208"/>
                            </a:cubicBezTo>
                            <a:cubicBezTo>
                              <a:pt x="0" y="208"/>
                              <a:pt x="197" y="278"/>
                              <a:pt x="415" y="0"/>
                            </a:cubicBezTo>
                            <a:lnTo>
                              <a:pt x="496" y="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65" name="Freeform 20">
                        <a:extLst>
                          <a:ext uri="{FF2B5EF4-FFF2-40B4-BE49-F238E27FC236}">
                            <a16:creationId xmlns:a16="http://schemas.microsoft.com/office/drawing/2014/main" xmlns="" id="{59FCAF52-E7D6-419C-A66F-9645003ACDD6}"/>
                          </a:ext>
                        </a:extLst>
                      </p:cNvPr>
                      <p:cNvSpPr>
                        <a:spLocks/>
                      </p:cNvSpPr>
                      <p:nvPr/>
                    </p:nvSpPr>
                    <p:spPr bwMode="auto">
                      <a:xfrm>
                        <a:off x="4445000" y="1692276"/>
                        <a:ext cx="1243013" cy="1138238"/>
                      </a:xfrm>
                      <a:custGeom>
                        <a:avLst/>
                        <a:gdLst>
                          <a:gd name="T0" fmla="*/ 68 w 576"/>
                          <a:gd name="T1" fmla="*/ 0 h 527"/>
                          <a:gd name="T2" fmla="*/ 576 w 576"/>
                          <a:gd name="T3" fmla="*/ 201 h 527"/>
                          <a:gd name="T4" fmla="*/ 329 w 576"/>
                          <a:gd name="T5" fmla="*/ 527 h 527"/>
                          <a:gd name="T6" fmla="*/ 0 w 576"/>
                          <a:gd name="T7" fmla="*/ 105 h 527"/>
                          <a:gd name="T8" fmla="*/ 68 w 576"/>
                          <a:gd name="T9" fmla="*/ 0 h 527"/>
                        </a:gdLst>
                        <a:ahLst/>
                        <a:cxnLst>
                          <a:cxn ang="0">
                            <a:pos x="T0" y="T1"/>
                          </a:cxn>
                          <a:cxn ang="0">
                            <a:pos x="T2" y="T3"/>
                          </a:cxn>
                          <a:cxn ang="0">
                            <a:pos x="T4" y="T5"/>
                          </a:cxn>
                          <a:cxn ang="0">
                            <a:pos x="T6" y="T7"/>
                          </a:cxn>
                          <a:cxn ang="0">
                            <a:pos x="T8" y="T9"/>
                          </a:cxn>
                        </a:cxnLst>
                        <a:rect l="0" t="0" r="r" b="b"/>
                        <a:pathLst>
                          <a:path w="576" h="527">
                            <a:moveTo>
                              <a:pt x="68" y="0"/>
                            </a:moveTo>
                            <a:cubicBezTo>
                              <a:pt x="283" y="300"/>
                              <a:pt x="576" y="201"/>
                              <a:pt x="576" y="201"/>
                            </a:cubicBezTo>
                            <a:cubicBezTo>
                              <a:pt x="329" y="527"/>
                              <a:pt x="329" y="527"/>
                              <a:pt x="329" y="527"/>
                            </a:cubicBezTo>
                            <a:cubicBezTo>
                              <a:pt x="329" y="527"/>
                              <a:pt x="356" y="202"/>
                              <a:pt x="0" y="105"/>
                            </a:cubicBezTo>
                            <a:lnTo>
                              <a:pt x="68"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66" name="Freeform 22">
                        <a:extLst>
                          <a:ext uri="{FF2B5EF4-FFF2-40B4-BE49-F238E27FC236}">
                            <a16:creationId xmlns:a16="http://schemas.microsoft.com/office/drawing/2014/main" xmlns="" id="{CD6D9056-AC64-46B7-841F-9B4C7FA8AF9F}"/>
                          </a:ext>
                        </a:extLst>
                      </p:cNvPr>
                      <p:cNvSpPr>
                        <a:spLocks/>
                      </p:cNvSpPr>
                      <p:nvPr/>
                    </p:nvSpPr>
                    <p:spPr bwMode="auto">
                      <a:xfrm>
                        <a:off x="6646863" y="3711576"/>
                        <a:ext cx="1155700" cy="1252538"/>
                      </a:xfrm>
                      <a:custGeom>
                        <a:avLst/>
                        <a:gdLst>
                          <a:gd name="T0" fmla="*/ 443 w 535"/>
                          <a:gd name="T1" fmla="*/ 580 h 580"/>
                          <a:gd name="T2" fmla="*/ 0 w 535"/>
                          <a:gd name="T3" fmla="*/ 261 h 580"/>
                          <a:gd name="T4" fmla="*/ 317 w 535"/>
                          <a:gd name="T5" fmla="*/ 0 h 580"/>
                          <a:gd name="T6" fmla="*/ 535 w 535"/>
                          <a:gd name="T7" fmla="*/ 495 h 580"/>
                          <a:gd name="T8" fmla="*/ 443 w 535"/>
                          <a:gd name="T9" fmla="*/ 580 h 580"/>
                        </a:gdLst>
                        <a:ahLst/>
                        <a:cxnLst>
                          <a:cxn ang="0">
                            <a:pos x="T0" y="T1"/>
                          </a:cxn>
                          <a:cxn ang="0">
                            <a:pos x="T2" y="T3"/>
                          </a:cxn>
                          <a:cxn ang="0">
                            <a:pos x="T4" y="T5"/>
                          </a:cxn>
                          <a:cxn ang="0">
                            <a:pos x="T6" y="T7"/>
                          </a:cxn>
                          <a:cxn ang="0">
                            <a:pos x="T8" y="T9"/>
                          </a:cxn>
                        </a:cxnLst>
                        <a:rect l="0" t="0" r="r" b="b"/>
                        <a:pathLst>
                          <a:path w="535" h="580">
                            <a:moveTo>
                              <a:pt x="443" y="580"/>
                            </a:moveTo>
                            <a:cubicBezTo>
                              <a:pt x="308" y="237"/>
                              <a:pt x="0" y="261"/>
                              <a:pt x="0" y="261"/>
                            </a:cubicBezTo>
                            <a:cubicBezTo>
                              <a:pt x="317" y="0"/>
                              <a:pt x="317" y="0"/>
                              <a:pt x="317" y="0"/>
                            </a:cubicBezTo>
                            <a:cubicBezTo>
                              <a:pt x="317" y="0"/>
                              <a:pt x="214" y="313"/>
                              <a:pt x="535" y="495"/>
                            </a:cubicBezTo>
                            <a:lnTo>
                              <a:pt x="443" y="58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67" name="Oval 23">
                        <a:extLst>
                          <a:ext uri="{FF2B5EF4-FFF2-40B4-BE49-F238E27FC236}">
                            <a16:creationId xmlns:a16="http://schemas.microsoft.com/office/drawing/2014/main" xmlns="" id="{E2AC6AA2-F1F1-4B96-B668-27FB56F3C1F0}"/>
                          </a:ext>
                        </a:extLst>
                      </p:cNvPr>
                      <p:cNvSpPr>
                        <a:spLocks noChangeArrowheads="1"/>
                      </p:cNvSpPr>
                      <p:nvPr/>
                    </p:nvSpPr>
                    <p:spPr bwMode="auto">
                      <a:xfrm>
                        <a:off x="5111750" y="1957388"/>
                        <a:ext cx="2368550" cy="236855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68" name="Freeform 27">
                        <a:extLst>
                          <a:ext uri="{FF2B5EF4-FFF2-40B4-BE49-F238E27FC236}">
                            <a16:creationId xmlns:a16="http://schemas.microsoft.com/office/drawing/2014/main" xmlns="" id="{80F4245C-38C7-416C-9B6D-D2450508E8AD}"/>
                          </a:ext>
                        </a:extLst>
                      </p:cNvPr>
                      <p:cNvSpPr>
                        <a:spLocks/>
                      </p:cNvSpPr>
                      <p:nvPr/>
                    </p:nvSpPr>
                    <p:spPr bwMode="auto">
                      <a:xfrm>
                        <a:off x="7618413" y="5429251"/>
                        <a:ext cx="376238" cy="431800"/>
                      </a:xfrm>
                      <a:custGeom>
                        <a:avLst/>
                        <a:gdLst>
                          <a:gd name="T0" fmla="*/ 35 w 174"/>
                          <a:gd name="T1" fmla="*/ 200 h 200"/>
                          <a:gd name="T2" fmla="*/ 0 w 174"/>
                          <a:gd name="T3" fmla="*/ 1 h 200"/>
                          <a:gd name="T4" fmla="*/ 174 w 174"/>
                          <a:gd name="T5" fmla="*/ 0 h 200"/>
                          <a:gd name="T6" fmla="*/ 154 w 174"/>
                          <a:gd name="T7" fmla="*/ 200 h 200"/>
                          <a:gd name="T8" fmla="*/ 35 w 174"/>
                          <a:gd name="T9" fmla="*/ 200 h 200"/>
                        </a:gdLst>
                        <a:ahLst/>
                        <a:cxnLst>
                          <a:cxn ang="0">
                            <a:pos x="T0" y="T1"/>
                          </a:cxn>
                          <a:cxn ang="0">
                            <a:pos x="T2" y="T3"/>
                          </a:cxn>
                          <a:cxn ang="0">
                            <a:pos x="T4" y="T5"/>
                          </a:cxn>
                          <a:cxn ang="0">
                            <a:pos x="T6" y="T7"/>
                          </a:cxn>
                          <a:cxn ang="0">
                            <a:pos x="T8" y="T9"/>
                          </a:cxn>
                        </a:cxnLst>
                        <a:rect l="0" t="0" r="r" b="b"/>
                        <a:pathLst>
                          <a:path w="174" h="200">
                            <a:moveTo>
                              <a:pt x="35" y="200"/>
                            </a:moveTo>
                            <a:cubicBezTo>
                              <a:pt x="131" y="35"/>
                              <a:pt x="0" y="1"/>
                              <a:pt x="0" y="1"/>
                            </a:cubicBezTo>
                            <a:cubicBezTo>
                              <a:pt x="174" y="0"/>
                              <a:pt x="174" y="0"/>
                              <a:pt x="174" y="0"/>
                            </a:cubicBezTo>
                            <a:cubicBezTo>
                              <a:pt x="174" y="0"/>
                              <a:pt x="28" y="36"/>
                              <a:pt x="154" y="200"/>
                            </a:cubicBezTo>
                            <a:lnTo>
                              <a:pt x="35" y="20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sp>
                  <p:nvSpPr>
                    <p:cNvPr id="60" name="Freeform 21">
                      <a:extLst>
                        <a:ext uri="{FF2B5EF4-FFF2-40B4-BE49-F238E27FC236}">
                          <a16:creationId xmlns:a16="http://schemas.microsoft.com/office/drawing/2014/main" xmlns="" id="{0C79553C-5BF7-4D08-88CD-25054E54AEBC}"/>
                        </a:ext>
                      </a:extLst>
                    </p:cNvPr>
                    <p:cNvSpPr>
                      <a:spLocks/>
                    </p:cNvSpPr>
                    <p:nvPr/>
                  </p:nvSpPr>
                  <p:spPr bwMode="auto">
                    <a:xfrm>
                      <a:off x="6880225" y="1820863"/>
                      <a:ext cx="884238" cy="933450"/>
                    </a:xfrm>
                    <a:custGeom>
                      <a:avLst/>
                      <a:gdLst>
                        <a:gd name="T0" fmla="*/ 410 w 410"/>
                        <a:gd name="T1" fmla="*/ 77 h 432"/>
                        <a:gd name="T2" fmla="*/ 248 w 410"/>
                        <a:gd name="T3" fmla="*/ 432 h 432"/>
                        <a:gd name="T4" fmla="*/ 0 w 410"/>
                        <a:gd name="T5" fmla="*/ 134 h 432"/>
                        <a:gd name="T6" fmla="*/ 330 w 410"/>
                        <a:gd name="T7" fmla="*/ 0 h 432"/>
                        <a:gd name="T8" fmla="*/ 410 w 410"/>
                        <a:gd name="T9" fmla="*/ 77 h 432"/>
                      </a:gdLst>
                      <a:ahLst/>
                      <a:cxnLst>
                        <a:cxn ang="0">
                          <a:pos x="T0" y="T1"/>
                        </a:cxn>
                        <a:cxn ang="0">
                          <a:pos x="T2" y="T3"/>
                        </a:cxn>
                        <a:cxn ang="0">
                          <a:pos x="T4" y="T5"/>
                        </a:cxn>
                        <a:cxn ang="0">
                          <a:pos x="T6" y="T7"/>
                        </a:cxn>
                        <a:cxn ang="0">
                          <a:pos x="T8" y="T9"/>
                        </a:cxn>
                      </a:cxnLst>
                      <a:rect l="0" t="0" r="r" b="b"/>
                      <a:pathLst>
                        <a:path w="410" h="432">
                          <a:moveTo>
                            <a:pt x="410" y="77"/>
                          </a:moveTo>
                          <a:cubicBezTo>
                            <a:pt x="119" y="194"/>
                            <a:pt x="248" y="432"/>
                            <a:pt x="248" y="432"/>
                          </a:cubicBezTo>
                          <a:cubicBezTo>
                            <a:pt x="0" y="134"/>
                            <a:pt x="0" y="134"/>
                            <a:pt x="0" y="134"/>
                          </a:cubicBezTo>
                          <a:cubicBezTo>
                            <a:pt x="0" y="134"/>
                            <a:pt x="176" y="252"/>
                            <a:pt x="330" y="0"/>
                          </a:cubicBezTo>
                          <a:lnTo>
                            <a:pt x="410" y="7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grpSp>
            <p:sp>
              <p:nvSpPr>
                <p:cNvPr id="54" name="Oval 25">
                  <a:extLst>
                    <a:ext uri="{FF2B5EF4-FFF2-40B4-BE49-F238E27FC236}">
                      <a16:creationId xmlns:a16="http://schemas.microsoft.com/office/drawing/2014/main" xmlns="" id="{C30F3A42-1CD1-4D42-9521-A97B74324D00}"/>
                    </a:ext>
                  </a:extLst>
                </p:cNvPr>
                <p:cNvSpPr>
                  <a:spLocks noChangeArrowheads="1"/>
                </p:cNvSpPr>
                <p:nvPr/>
              </p:nvSpPr>
              <p:spPr bwMode="auto">
                <a:xfrm>
                  <a:off x="4343578" y="2401461"/>
                  <a:ext cx="761871" cy="761871"/>
                </a:xfrm>
                <a:prstGeom prst="ellipse">
                  <a:avLst/>
                </a:prstGeom>
                <a:solidFill>
                  <a:srgbClr val="FFFFFF">
                    <a:lumMod val="9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55" name="Oval 30">
                  <a:extLst>
                    <a:ext uri="{FF2B5EF4-FFF2-40B4-BE49-F238E27FC236}">
                      <a16:creationId xmlns:a16="http://schemas.microsoft.com/office/drawing/2014/main" xmlns="" id="{0CE34DF3-5EC9-44DD-910D-13C0F47E2C57}"/>
                    </a:ext>
                  </a:extLst>
                </p:cNvPr>
                <p:cNvSpPr>
                  <a:spLocks noChangeArrowheads="1"/>
                </p:cNvSpPr>
                <p:nvPr/>
              </p:nvSpPr>
              <p:spPr bwMode="auto">
                <a:xfrm>
                  <a:off x="4227461" y="4719065"/>
                  <a:ext cx="1181315" cy="1181315"/>
                </a:xfrm>
                <a:prstGeom prst="ellipse">
                  <a:avLst/>
                </a:prstGeom>
                <a:solidFill>
                  <a:srgbClr val="FFFFFF">
                    <a:lumMod val="9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56" name="Oval 34">
                  <a:extLst>
                    <a:ext uri="{FF2B5EF4-FFF2-40B4-BE49-F238E27FC236}">
                      <a16:creationId xmlns:a16="http://schemas.microsoft.com/office/drawing/2014/main" xmlns="" id="{08B98682-512C-4681-B344-02D74399093A}"/>
                    </a:ext>
                  </a:extLst>
                </p:cNvPr>
                <p:cNvSpPr>
                  <a:spLocks noChangeArrowheads="1"/>
                </p:cNvSpPr>
                <p:nvPr/>
              </p:nvSpPr>
              <p:spPr bwMode="auto">
                <a:xfrm>
                  <a:off x="7110248" y="2332738"/>
                  <a:ext cx="763056" cy="761871"/>
                </a:xfrm>
                <a:prstGeom prst="ellipse">
                  <a:avLst/>
                </a:prstGeom>
                <a:solidFill>
                  <a:srgbClr val="FFFFFF">
                    <a:lumMod val="9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grpSp>
        <p:sp>
          <p:nvSpPr>
            <p:cNvPr id="14" name="Oval 24">
              <a:extLst>
                <a:ext uri="{FF2B5EF4-FFF2-40B4-BE49-F238E27FC236}">
                  <a16:creationId xmlns:a16="http://schemas.microsoft.com/office/drawing/2014/main" xmlns="" id="{ECAE2540-4FB7-4BEB-82D4-0B0ED21EB504}"/>
                </a:ext>
              </a:extLst>
            </p:cNvPr>
            <p:cNvSpPr>
              <a:spLocks noChangeArrowheads="1"/>
            </p:cNvSpPr>
            <p:nvPr/>
          </p:nvSpPr>
          <p:spPr bwMode="auto">
            <a:xfrm>
              <a:off x="5497383" y="2805074"/>
              <a:ext cx="1519002" cy="1517818"/>
            </a:xfrm>
            <a:prstGeom prst="ellipse">
              <a:avLst/>
            </a:prstGeom>
            <a:gradFill>
              <a:gsLst>
                <a:gs pos="100000">
                  <a:srgbClr val="36B794"/>
                </a:gs>
                <a:gs pos="0">
                  <a:srgbClr val="59DAB9"/>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15" name="Freeform 18">
              <a:extLst>
                <a:ext uri="{FF2B5EF4-FFF2-40B4-BE49-F238E27FC236}">
                  <a16:creationId xmlns:a16="http://schemas.microsoft.com/office/drawing/2014/main" xmlns="" id="{AB5C5B51-EBF1-4B5E-9E66-A7C855E19B9D}"/>
                </a:ext>
              </a:extLst>
            </p:cNvPr>
            <p:cNvSpPr>
              <a:spLocks/>
            </p:cNvSpPr>
            <p:nvPr/>
          </p:nvSpPr>
          <p:spPr bwMode="auto">
            <a:xfrm>
              <a:off x="7476114" y="3427130"/>
              <a:ext cx="300957" cy="300957"/>
            </a:xfrm>
            <a:custGeom>
              <a:avLst/>
              <a:gdLst>
                <a:gd name="T0" fmla="*/ 34 w 187"/>
                <a:gd name="T1" fmla="*/ 32 h 187"/>
                <a:gd name="T2" fmla="*/ 155 w 187"/>
                <a:gd name="T3" fmla="*/ 34 h 187"/>
                <a:gd name="T4" fmla="*/ 153 w 187"/>
                <a:gd name="T5" fmla="*/ 154 h 187"/>
                <a:gd name="T6" fmla="*/ 33 w 187"/>
                <a:gd name="T7" fmla="*/ 153 h 187"/>
                <a:gd name="T8" fmla="*/ 34 w 187"/>
                <a:gd name="T9" fmla="*/ 32 h 187"/>
              </a:gdLst>
              <a:ahLst/>
              <a:cxnLst>
                <a:cxn ang="0">
                  <a:pos x="T0" y="T1"/>
                </a:cxn>
                <a:cxn ang="0">
                  <a:pos x="T2" y="T3"/>
                </a:cxn>
                <a:cxn ang="0">
                  <a:pos x="T4" y="T5"/>
                </a:cxn>
                <a:cxn ang="0">
                  <a:pos x="T6" y="T7"/>
                </a:cxn>
                <a:cxn ang="0">
                  <a:pos x="T8" y="T9"/>
                </a:cxn>
              </a:cxnLst>
              <a:rect l="0" t="0" r="r" b="b"/>
              <a:pathLst>
                <a:path w="187" h="187">
                  <a:moveTo>
                    <a:pt x="34" y="32"/>
                  </a:moveTo>
                  <a:cubicBezTo>
                    <a:pt x="68" y="0"/>
                    <a:pt x="122" y="0"/>
                    <a:pt x="155" y="34"/>
                  </a:cubicBezTo>
                  <a:cubicBezTo>
                    <a:pt x="187" y="67"/>
                    <a:pt x="187" y="121"/>
                    <a:pt x="153" y="154"/>
                  </a:cubicBezTo>
                  <a:cubicBezTo>
                    <a:pt x="120" y="187"/>
                    <a:pt x="66" y="186"/>
                    <a:pt x="33" y="153"/>
                  </a:cubicBezTo>
                  <a:cubicBezTo>
                    <a:pt x="0" y="119"/>
                    <a:pt x="1" y="65"/>
                    <a:pt x="34" y="32"/>
                  </a:cubicBezTo>
                  <a:close/>
                </a:path>
              </a:pathLst>
            </a:custGeom>
            <a:gradFill>
              <a:gsLst>
                <a:gs pos="100000">
                  <a:srgbClr val="36B794"/>
                </a:gs>
                <a:gs pos="0">
                  <a:srgbClr val="59DAB9"/>
                </a:gs>
              </a:gsLst>
              <a:lin ang="2700000" scaled="1"/>
            </a:gra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ts val="2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思源黑体 CN Bold" panose="020B0800000000000000" pitchFamily="34" charset="-122"/>
                </a:rPr>
                <a:t>1</a:t>
              </a:r>
            </a:p>
          </p:txBody>
        </p:sp>
        <p:sp>
          <p:nvSpPr>
            <p:cNvPr id="16" name="Freeform 6">
              <a:extLst>
                <a:ext uri="{FF2B5EF4-FFF2-40B4-BE49-F238E27FC236}">
                  <a16:creationId xmlns:a16="http://schemas.microsoft.com/office/drawing/2014/main" xmlns="" id="{34E0CEB6-D532-4FED-9B01-FC07B2CB58DE}"/>
                </a:ext>
              </a:extLst>
            </p:cNvPr>
            <p:cNvSpPr>
              <a:spLocks/>
            </p:cNvSpPr>
            <p:nvPr/>
          </p:nvSpPr>
          <p:spPr bwMode="auto">
            <a:xfrm>
              <a:off x="7211888" y="5593071"/>
              <a:ext cx="368495" cy="369679"/>
            </a:xfrm>
            <a:custGeom>
              <a:avLst/>
              <a:gdLst>
                <a:gd name="T0" fmla="*/ 152 w 229"/>
                <a:gd name="T1" fmla="*/ 21 h 229"/>
                <a:gd name="T2" fmla="*/ 208 w 229"/>
                <a:gd name="T3" fmla="*/ 153 h 229"/>
                <a:gd name="T4" fmla="*/ 76 w 229"/>
                <a:gd name="T5" fmla="*/ 208 h 229"/>
                <a:gd name="T6" fmla="*/ 21 w 229"/>
                <a:gd name="T7" fmla="*/ 77 h 229"/>
                <a:gd name="T8" fmla="*/ 152 w 229"/>
                <a:gd name="T9" fmla="*/ 21 h 229"/>
              </a:gdLst>
              <a:ahLst/>
              <a:cxnLst>
                <a:cxn ang="0">
                  <a:pos x="T0" y="T1"/>
                </a:cxn>
                <a:cxn ang="0">
                  <a:pos x="T2" y="T3"/>
                </a:cxn>
                <a:cxn ang="0">
                  <a:pos x="T4" y="T5"/>
                </a:cxn>
                <a:cxn ang="0">
                  <a:pos x="T6" y="T7"/>
                </a:cxn>
                <a:cxn ang="0">
                  <a:pos x="T8" y="T9"/>
                </a:cxn>
              </a:cxnLst>
              <a:rect l="0" t="0" r="r" b="b"/>
              <a:pathLst>
                <a:path w="229" h="229">
                  <a:moveTo>
                    <a:pt x="152" y="21"/>
                  </a:moveTo>
                  <a:cubicBezTo>
                    <a:pt x="204" y="42"/>
                    <a:pt x="229" y="101"/>
                    <a:pt x="208" y="153"/>
                  </a:cubicBezTo>
                  <a:cubicBezTo>
                    <a:pt x="187" y="204"/>
                    <a:pt x="128" y="229"/>
                    <a:pt x="76" y="208"/>
                  </a:cubicBezTo>
                  <a:cubicBezTo>
                    <a:pt x="25" y="187"/>
                    <a:pt x="0" y="129"/>
                    <a:pt x="21" y="77"/>
                  </a:cubicBezTo>
                  <a:cubicBezTo>
                    <a:pt x="42" y="25"/>
                    <a:pt x="101" y="0"/>
                    <a:pt x="152" y="21"/>
                  </a:cubicBezTo>
                </a:path>
              </a:pathLst>
            </a:custGeom>
            <a:gradFill>
              <a:gsLst>
                <a:gs pos="100000">
                  <a:srgbClr val="36B794"/>
                </a:gs>
                <a:gs pos="0">
                  <a:srgbClr val="59DAB9"/>
                </a:gs>
              </a:gsLst>
              <a:lin ang="2700000" scaled="1"/>
            </a:gra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ts val="2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思源黑体 CN Bold" panose="020B0800000000000000" pitchFamily="34" charset="-122"/>
                </a:rPr>
                <a:t>2</a:t>
              </a:r>
            </a:p>
          </p:txBody>
        </p:sp>
        <p:sp>
          <p:nvSpPr>
            <p:cNvPr id="17" name="Freeform 9">
              <a:extLst>
                <a:ext uri="{FF2B5EF4-FFF2-40B4-BE49-F238E27FC236}">
                  <a16:creationId xmlns:a16="http://schemas.microsoft.com/office/drawing/2014/main" xmlns="" id="{A842E59D-7137-467E-BFA1-57E2A35EEF4E}"/>
                </a:ext>
              </a:extLst>
            </p:cNvPr>
            <p:cNvSpPr>
              <a:spLocks/>
            </p:cNvSpPr>
            <p:nvPr/>
          </p:nvSpPr>
          <p:spPr bwMode="auto">
            <a:xfrm>
              <a:off x="7959541" y="1613096"/>
              <a:ext cx="274890" cy="276075"/>
            </a:xfrm>
            <a:custGeom>
              <a:avLst/>
              <a:gdLst>
                <a:gd name="T0" fmla="*/ 0 w 171"/>
                <a:gd name="T1" fmla="*/ 84 h 171"/>
                <a:gd name="T2" fmla="*/ 86 w 171"/>
                <a:gd name="T3" fmla="*/ 0 h 171"/>
                <a:gd name="T4" fmla="*/ 170 w 171"/>
                <a:gd name="T5" fmla="*/ 86 h 171"/>
                <a:gd name="T6" fmla="*/ 84 w 171"/>
                <a:gd name="T7" fmla="*/ 170 h 171"/>
                <a:gd name="T8" fmla="*/ 0 w 171"/>
                <a:gd name="T9" fmla="*/ 84 h 171"/>
              </a:gdLst>
              <a:ahLst/>
              <a:cxnLst>
                <a:cxn ang="0">
                  <a:pos x="T0" y="T1"/>
                </a:cxn>
                <a:cxn ang="0">
                  <a:pos x="T2" y="T3"/>
                </a:cxn>
                <a:cxn ang="0">
                  <a:pos x="T4" y="T5"/>
                </a:cxn>
                <a:cxn ang="0">
                  <a:pos x="T6" y="T7"/>
                </a:cxn>
                <a:cxn ang="0">
                  <a:pos x="T8" y="T9"/>
                </a:cxn>
              </a:cxnLst>
              <a:rect l="0" t="0" r="r" b="b"/>
              <a:pathLst>
                <a:path w="171" h="171">
                  <a:moveTo>
                    <a:pt x="0" y="84"/>
                  </a:moveTo>
                  <a:cubicBezTo>
                    <a:pt x="1" y="37"/>
                    <a:pt x="39" y="0"/>
                    <a:pt x="86" y="0"/>
                  </a:cubicBezTo>
                  <a:cubicBezTo>
                    <a:pt x="133" y="1"/>
                    <a:pt x="171" y="39"/>
                    <a:pt x="170" y="86"/>
                  </a:cubicBezTo>
                  <a:cubicBezTo>
                    <a:pt x="170" y="133"/>
                    <a:pt x="131" y="171"/>
                    <a:pt x="84" y="170"/>
                  </a:cubicBezTo>
                  <a:cubicBezTo>
                    <a:pt x="37" y="170"/>
                    <a:pt x="0" y="131"/>
                    <a:pt x="0" y="84"/>
                  </a:cubicBezTo>
                  <a:close/>
                </a:path>
              </a:pathLst>
            </a:custGeom>
            <a:solidFill>
              <a:srgbClr val="404040"/>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ts val="2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思源黑体 CN Bold" panose="020B0800000000000000" pitchFamily="34" charset="-122"/>
                </a:rPr>
                <a:t>5</a:t>
              </a:r>
            </a:p>
          </p:txBody>
        </p:sp>
        <p:sp>
          <p:nvSpPr>
            <p:cNvPr id="18" name="Oval 12">
              <a:extLst>
                <a:ext uri="{FF2B5EF4-FFF2-40B4-BE49-F238E27FC236}">
                  <a16:creationId xmlns:a16="http://schemas.microsoft.com/office/drawing/2014/main" xmlns="" id="{7F2DFEB9-3210-4A13-BE6D-7EDCAE659675}"/>
                </a:ext>
              </a:extLst>
            </p:cNvPr>
            <p:cNvSpPr>
              <a:spLocks noChangeArrowheads="1"/>
            </p:cNvSpPr>
            <p:nvPr/>
          </p:nvSpPr>
          <p:spPr bwMode="auto">
            <a:xfrm>
              <a:off x="3985489" y="5654684"/>
              <a:ext cx="273705" cy="273705"/>
            </a:xfrm>
            <a:prstGeom prst="ellipse">
              <a:avLst/>
            </a:prstGeom>
            <a:solidFill>
              <a:srgbClr val="404040"/>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ts val="2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思源黑体 CN Bold" panose="020B0800000000000000" pitchFamily="34" charset="-122"/>
                </a:rPr>
                <a:t>3</a:t>
              </a:r>
            </a:p>
          </p:txBody>
        </p:sp>
        <p:sp>
          <p:nvSpPr>
            <p:cNvPr id="19" name="Freeform 15">
              <a:extLst>
                <a:ext uri="{FF2B5EF4-FFF2-40B4-BE49-F238E27FC236}">
                  <a16:creationId xmlns:a16="http://schemas.microsoft.com/office/drawing/2014/main" xmlns="" id="{127B3CC6-48FE-4427-9759-B9576C11144A}"/>
                </a:ext>
              </a:extLst>
            </p:cNvPr>
            <p:cNvSpPr>
              <a:spLocks/>
            </p:cNvSpPr>
            <p:nvPr/>
          </p:nvSpPr>
          <p:spPr bwMode="auto">
            <a:xfrm>
              <a:off x="5175098" y="1652196"/>
              <a:ext cx="274890" cy="276075"/>
            </a:xfrm>
            <a:custGeom>
              <a:avLst/>
              <a:gdLst>
                <a:gd name="T0" fmla="*/ 1 w 171"/>
                <a:gd name="T1" fmla="*/ 84 h 171"/>
                <a:gd name="T2" fmla="*/ 87 w 171"/>
                <a:gd name="T3" fmla="*/ 0 h 171"/>
                <a:gd name="T4" fmla="*/ 171 w 171"/>
                <a:gd name="T5" fmla="*/ 86 h 171"/>
                <a:gd name="T6" fmla="*/ 85 w 171"/>
                <a:gd name="T7" fmla="*/ 170 h 171"/>
                <a:gd name="T8" fmla="*/ 1 w 171"/>
                <a:gd name="T9" fmla="*/ 84 h 171"/>
              </a:gdLst>
              <a:ahLst/>
              <a:cxnLst>
                <a:cxn ang="0">
                  <a:pos x="T0" y="T1"/>
                </a:cxn>
                <a:cxn ang="0">
                  <a:pos x="T2" y="T3"/>
                </a:cxn>
                <a:cxn ang="0">
                  <a:pos x="T4" y="T5"/>
                </a:cxn>
                <a:cxn ang="0">
                  <a:pos x="T6" y="T7"/>
                </a:cxn>
                <a:cxn ang="0">
                  <a:pos x="T8" y="T9"/>
                </a:cxn>
              </a:cxnLst>
              <a:rect l="0" t="0" r="r" b="b"/>
              <a:pathLst>
                <a:path w="171" h="171">
                  <a:moveTo>
                    <a:pt x="1" y="84"/>
                  </a:moveTo>
                  <a:cubicBezTo>
                    <a:pt x="1" y="37"/>
                    <a:pt x="40" y="0"/>
                    <a:pt x="87" y="0"/>
                  </a:cubicBezTo>
                  <a:cubicBezTo>
                    <a:pt x="134" y="1"/>
                    <a:pt x="171" y="39"/>
                    <a:pt x="171" y="86"/>
                  </a:cubicBezTo>
                  <a:cubicBezTo>
                    <a:pt x="170" y="133"/>
                    <a:pt x="132" y="171"/>
                    <a:pt x="85" y="170"/>
                  </a:cubicBezTo>
                  <a:cubicBezTo>
                    <a:pt x="38" y="170"/>
                    <a:pt x="0" y="131"/>
                    <a:pt x="1" y="84"/>
                  </a:cubicBezTo>
                  <a:close/>
                </a:path>
              </a:pathLst>
            </a:custGeom>
            <a:gradFill>
              <a:gsLst>
                <a:gs pos="100000">
                  <a:srgbClr val="36B794"/>
                </a:gs>
                <a:gs pos="0">
                  <a:srgbClr val="59DAB9"/>
                </a:gs>
              </a:gsLst>
              <a:lin ang="2700000" scaled="1"/>
            </a:gra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ts val="2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思源黑体 CN Bold" panose="020B0800000000000000" pitchFamily="34" charset="-122"/>
                </a:rPr>
                <a:t>4</a:t>
              </a:r>
            </a:p>
          </p:txBody>
        </p:sp>
        <p:sp>
          <p:nvSpPr>
            <p:cNvPr id="20" name="Oval 26">
              <a:extLst>
                <a:ext uri="{FF2B5EF4-FFF2-40B4-BE49-F238E27FC236}">
                  <a16:creationId xmlns:a16="http://schemas.microsoft.com/office/drawing/2014/main" xmlns="" id="{472049B0-2171-4CC2-AAAB-9FC669F61E79}"/>
                </a:ext>
              </a:extLst>
            </p:cNvPr>
            <p:cNvSpPr>
              <a:spLocks noChangeArrowheads="1"/>
            </p:cNvSpPr>
            <p:nvPr/>
          </p:nvSpPr>
          <p:spPr bwMode="auto">
            <a:xfrm>
              <a:off x="4426261" y="2135623"/>
              <a:ext cx="625611" cy="626796"/>
            </a:xfrm>
            <a:prstGeom prst="ellipse">
              <a:avLst/>
            </a:prstGeom>
            <a:gradFill>
              <a:gsLst>
                <a:gs pos="100000">
                  <a:srgbClr val="36B794"/>
                </a:gs>
                <a:gs pos="0">
                  <a:srgbClr val="59DAB9"/>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21" name="Oval 29">
              <a:extLst>
                <a:ext uri="{FF2B5EF4-FFF2-40B4-BE49-F238E27FC236}">
                  <a16:creationId xmlns:a16="http://schemas.microsoft.com/office/drawing/2014/main" xmlns="" id="{B1EDB6A3-7715-42ED-8365-367DD3DF9945}"/>
                </a:ext>
              </a:extLst>
            </p:cNvPr>
            <p:cNvSpPr>
              <a:spLocks noChangeArrowheads="1"/>
            </p:cNvSpPr>
            <p:nvPr/>
          </p:nvSpPr>
          <p:spPr bwMode="auto">
            <a:xfrm>
              <a:off x="7048376" y="4584748"/>
              <a:ext cx="667082" cy="667082"/>
            </a:xfrm>
            <a:prstGeom prst="ellipse">
              <a:avLst/>
            </a:prstGeom>
            <a:gradFill>
              <a:gsLst>
                <a:gs pos="100000">
                  <a:srgbClr val="36B794"/>
                </a:gs>
                <a:gs pos="0">
                  <a:srgbClr val="59DAB9"/>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22" name="Oval 31">
              <a:extLst>
                <a:ext uri="{FF2B5EF4-FFF2-40B4-BE49-F238E27FC236}">
                  <a16:creationId xmlns:a16="http://schemas.microsoft.com/office/drawing/2014/main" xmlns="" id="{8BDD81B8-A123-4F50-90EF-16B80B4EFFBA}"/>
                </a:ext>
              </a:extLst>
            </p:cNvPr>
            <p:cNvSpPr>
              <a:spLocks noChangeArrowheads="1"/>
            </p:cNvSpPr>
            <p:nvPr/>
          </p:nvSpPr>
          <p:spPr bwMode="auto">
            <a:xfrm>
              <a:off x="4303034" y="4447303"/>
              <a:ext cx="1058089" cy="1059273"/>
            </a:xfrm>
            <a:prstGeom prst="ellipse">
              <a:avLst/>
            </a:prstGeom>
            <a:solidFill>
              <a:srgbClr val="40404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23" name="Oval 35">
              <a:extLst>
                <a:ext uri="{FF2B5EF4-FFF2-40B4-BE49-F238E27FC236}">
                  <a16:creationId xmlns:a16="http://schemas.microsoft.com/office/drawing/2014/main" xmlns="" id="{516CCF2C-BC86-405C-BDF7-5F79AF7DCB00}"/>
                </a:ext>
              </a:extLst>
            </p:cNvPr>
            <p:cNvSpPr>
              <a:spLocks noChangeArrowheads="1"/>
            </p:cNvSpPr>
            <p:nvPr/>
          </p:nvSpPr>
          <p:spPr bwMode="auto">
            <a:xfrm>
              <a:off x="7195300" y="2069270"/>
              <a:ext cx="620872" cy="620871"/>
            </a:xfrm>
            <a:prstGeom prst="ellipse">
              <a:avLst/>
            </a:prstGeom>
            <a:solidFill>
              <a:srgbClr val="40404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nvGrpSpPr>
            <p:cNvPr id="24" name="Group 67">
              <a:extLst>
                <a:ext uri="{FF2B5EF4-FFF2-40B4-BE49-F238E27FC236}">
                  <a16:creationId xmlns:a16="http://schemas.microsoft.com/office/drawing/2014/main" xmlns="" id="{352EEC1B-B02E-407C-87D1-E0F5F02071D6}"/>
                </a:ext>
              </a:extLst>
            </p:cNvPr>
            <p:cNvGrpSpPr/>
            <p:nvPr/>
          </p:nvGrpSpPr>
          <p:grpSpPr>
            <a:xfrm>
              <a:off x="4574661" y="4688799"/>
              <a:ext cx="514834" cy="576280"/>
              <a:chOff x="3471863" y="1916113"/>
              <a:chExt cx="492125" cy="550863"/>
            </a:xfrm>
            <a:solidFill>
              <a:srgbClr val="FFFFFF"/>
            </a:solidFill>
          </p:grpSpPr>
          <p:sp>
            <p:nvSpPr>
              <p:cNvPr id="43" name="Freeform 70">
                <a:extLst>
                  <a:ext uri="{FF2B5EF4-FFF2-40B4-BE49-F238E27FC236}">
                    <a16:creationId xmlns:a16="http://schemas.microsoft.com/office/drawing/2014/main" xmlns="" id="{69D399BE-08AD-458C-AF9F-51B5E6EFDE01}"/>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44" name="Freeform 71">
                <a:extLst>
                  <a:ext uri="{FF2B5EF4-FFF2-40B4-BE49-F238E27FC236}">
                    <a16:creationId xmlns:a16="http://schemas.microsoft.com/office/drawing/2014/main" xmlns="" id="{8E7B9E60-9B06-453C-9E7F-E71525B5EA0A}"/>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45" name="Freeform 72">
                <a:extLst>
                  <a:ext uri="{FF2B5EF4-FFF2-40B4-BE49-F238E27FC236}">
                    <a16:creationId xmlns:a16="http://schemas.microsoft.com/office/drawing/2014/main" xmlns="" id="{873C463C-1133-4A64-9C09-F57A3175CCAB}"/>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grpSp>
          <p:nvGrpSpPr>
            <p:cNvPr id="25" name="Group 71">
              <a:extLst>
                <a:ext uri="{FF2B5EF4-FFF2-40B4-BE49-F238E27FC236}">
                  <a16:creationId xmlns:a16="http://schemas.microsoft.com/office/drawing/2014/main" xmlns="" id="{3DBDEF18-1B28-4051-A491-51C4E7C5E529}"/>
                </a:ext>
              </a:extLst>
            </p:cNvPr>
            <p:cNvGrpSpPr/>
            <p:nvPr/>
          </p:nvGrpSpPr>
          <p:grpSpPr>
            <a:xfrm>
              <a:off x="7180274" y="4708220"/>
              <a:ext cx="403287" cy="420138"/>
              <a:chOff x="708025" y="1916113"/>
              <a:chExt cx="531813" cy="554037"/>
            </a:xfrm>
            <a:solidFill>
              <a:srgbClr val="FFFFFF"/>
            </a:solidFill>
          </p:grpSpPr>
          <p:sp>
            <p:nvSpPr>
              <p:cNvPr id="39" name="Freeform 93">
                <a:extLst>
                  <a:ext uri="{FF2B5EF4-FFF2-40B4-BE49-F238E27FC236}">
                    <a16:creationId xmlns:a16="http://schemas.microsoft.com/office/drawing/2014/main" xmlns="" id="{F1866FBB-9D40-4A6F-8C92-154043429A10}"/>
                  </a:ext>
                </a:extLst>
              </p:cNvPr>
              <p:cNvSpPr>
                <a:spLocks/>
              </p:cNvSpPr>
              <p:nvPr/>
            </p:nvSpPr>
            <p:spPr bwMode="auto">
              <a:xfrm>
                <a:off x="708025" y="1916113"/>
                <a:ext cx="307975" cy="457200"/>
              </a:xfrm>
              <a:custGeom>
                <a:avLst/>
                <a:gdLst>
                  <a:gd name="T0" fmla="*/ 1457 w 1939"/>
                  <a:gd name="T1" fmla="*/ 4 h 2887"/>
                  <a:gd name="T2" fmla="*/ 1621 w 1939"/>
                  <a:gd name="T3" fmla="*/ 49 h 2887"/>
                  <a:gd name="T4" fmla="*/ 1761 w 1939"/>
                  <a:gd name="T5" fmla="*/ 140 h 2887"/>
                  <a:gd name="T6" fmla="*/ 1865 w 1939"/>
                  <a:gd name="T7" fmla="*/ 268 h 2887"/>
                  <a:gd name="T8" fmla="*/ 1927 w 1939"/>
                  <a:gd name="T9" fmla="*/ 426 h 2887"/>
                  <a:gd name="T10" fmla="*/ 1939 w 1939"/>
                  <a:gd name="T11" fmla="*/ 1064 h 2887"/>
                  <a:gd name="T12" fmla="*/ 1918 w 1939"/>
                  <a:gd name="T13" fmla="*/ 1175 h 2887"/>
                  <a:gd name="T14" fmla="*/ 1861 w 1939"/>
                  <a:gd name="T15" fmla="*/ 1269 h 2887"/>
                  <a:gd name="T16" fmla="*/ 1831 w 1939"/>
                  <a:gd name="T17" fmla="*/ 1784 h 2887"/>
                  <a:gd name="T18" fmla="*/ 1799 w 1939"/>
                  <a:gd name="T19" fmla="*/ 1825 h 2887"/>
                  <a:gd name="T20" fmla="*/ 1745 w 1939"/>
                  <a:gd name="T21" fmla="*/ 1832 h 2887"/>
                  <a:gd name="T22" fmla="*/ 1703 w 1939"/>
                  <a:gd name="T23" fmla="*/ 1801 h 2887"/>
                  <a:gd name="T24" fmla="*/ 1694 w 1939"/>
                  <a:gd name="T25" fmla="*/ 1260 h 2887"/>
                  <a:gd name="T26" fmla="*/ 1712 w 1939"/>
                  <a:gd name="T27" fmla="*/ 1213 h 2887"/>
                  <a:gd name="T28" fmla="*/ 1764 w 1939"/>
                  <a:gd name="T29" fmla="*/ 1165 h 2887"/>
                  <a:gd name="T30" fmla="*/ 1796 w 1939"/>
                  <a:gd name="T31" fmla="*/ 1092 h 2887"/>
                  <a:gd name="T32" fmla="*/ 1796 w 1939"/>
                  <a:gd name="T33" fmla="*/ 492 h 2887"/>
                  <a:gd name="T34" fmla="*/ 1751 w 1939"/>
                  <a:gd name="T35" fmla="*/ 354 h 2887"/>
                  <a:gd name="T36" fmla="*/ 1664 w 1939"/>
                  <a:gd name="T37" fmla="*/ 242 h 2887"/>
                  <a:gd name="T38" fmla="*/ 1543 w 1939"/>
                  <a:gd name="T39" fmla="*/ 168 h 2887"/>
                  <a:gd name="T40" fmla="*/ 1398 w 1939"/>
                  <a:gd name="T41" fmla="*/ 141 h 2887"/>
                  <a:gd name="T42" fmla="*/ 1186 w 1939"/>
                  <a:gd name="T43" fmla="*/ 154 h 2887"/>
                  <a:gd name="T44" fmla="*/ 1057 w 1939"/>
                  <a:gd name="T45" fmla="*/ 213 h 2887"/>
                  <a:gd name="T46" fmla="*/ 957 w 1939"/>
                  <a:gd name="T47" fmla="*/ 313 h 2887"/>
                  <a:gd name="T48" fmla="*/ 897 w 1939"/>
                  <a:gd name="T49" fmla="*/ 443 h 2887"/>
                  <a:gd name="T50" fmla="*/ 884 w 1939"/>
                  <a:gd name="T51" fmla="*/ 1064 h 2887"/>
                  <a:gd name="T52" fmla="*/ 904 w 1939"/>
                  <a:gd name="T53" fmla="*/ 1143 h 2887"/>
                  <a:gd name="T54" fmla="*/ 958 w 1939"/>
                  <a:gd name="T55" fmla="*/ 1203 h 2887"/>
                  <a:gd name="T56" fmla="*/ 987 w 1939"/>
                  <a:gd name="T57" fmla="*/ 1243 h 2887"/>
                  <a:gd name="T58" fmla="*/ 987 w 1939"/>
                  <a:gd name="T59" fmla="*/ 1786 h 2887"/>
                  <a:gd name="T60" fmla="*/ 954 w 1939"/>
                  <a:gd name="T61" fmla="*/ 1838 h 2887"/>
                  <a:gd name="T62" fmla="*/ 904 w 1939"/>
                  <a:gd name="T63" fmla="*/ 1865 h 2887"/>
                  <a:gd name="T64" fmla="*/ 824 w 1939"/>
                  <a:gd name="T65" fmla="*/ 1908 h 2887"/>
                  <a:gd name="T66" fmla="*/ 710 w 1939"/>
                  <a:gd name="T67" fmla="*/ 1972 h 2887"/>
                  <a:gd name="T68" fmla="*/ 572 w 1939"/>
                  <a:gd name="T69" fmla="*/ 2055 h 2887"/>
                  <a:gd name="T70" fmla="*/ 420 w 1939"/>
                  <a:gd name="T71" fmla="*/ 2156 h 2887"/>
                  <a:gd name="T72" fmla="*/ 261 w 1939"/>
                  <a:gd name="T73" fmla="*/ 2274 h 2887"/>
                  <a:gd name="T74" fmla="*/ 165 w 1939"/>
                  <a:gd name="T75" fmla="*/ 2367 h 2887"/>
                  <a:gd name="T76" fmla="*/ 140 w 1939"/>
                  <a:gd name="T77" fmla="*/ 2458 h 2887"/>
                  <a:gd name="T78" fmla="*/ 131 w 1939"/>
                  <a:gd name="T79" fmla="*/ 2852 h 2887"/>
                  <a:gd name="T80" fmla="*/ 88 w 1939"/>
                  <a:gd name="T81" fmla="*/ 2885 h 2887"/>
                  <a:gd name="T82" fmla="*/ 34 w 1939"/>
                  <a:gd name="T83" fmla="*/ 2877 h 2887"/>
                  <a:gd name="T84" fmla="*/ 2 w 1939"/>
                  <a:gd name="T85" fmla="*/ 2836 h 2887"/>
                  <a:gd name="T86" fmla="*/ 2 w 1939"/>
                  <a:gd name="T87" fmla="*/ 2418 h 2887"/>
                  <a:gd name="T88" fmla="*/ 39 w 1939"/>
                  <a:gd name="T89" fmla="*/ 2303 h 2887"/>
                  <a:gd name="T90" fmla="*/ 118 w 1939"/>
                  <a:gd name="T91" fmla="*/ 2209 h 2887"/>
                  <a:gd name="T92" fmla="*/ 287 w 1939"/>
                  <a:gd name="T93" fmla="*/ 2078 h 2887"/>
                  <a:gd name="T94" fmla="*/ 452 w 1939"/>
                  <a:gd name="T95" fmla="*/ 1965 h 2887"/>
                  <a:gd name="T96" fmla="*/ 603 w 1939"/>
                  <a:gd name="T97" fmla="*/ 1871 h 2887"/>
                  <a:gd name="T98" fmla="*/ 731 w 1939"/>
                  <a:gd name="T99" fmla="*/ 1798 h 2887"/>
                  <a:gd name="T100" fmla="*/ 826 w 1939"/>
                  <a:gd name="T101" fmla="*/ 1747 h 2887"/>
                  <a:gd name="T102" fmla="*/ 822 w 1939"/>
                  <a:gd name="T103" fmla="*/ 1269 h 2887"/>
                  <a:gd name="T104" fmla="*/ 764 w 1939"/>
                  <a:gd name="T105" fmla="*/ 1175 h 2887"/>
                  <a:gd name="T106" fmla="*/ 744 w 1939"/>
                  <a:gd name="T107" fmla="*/ 1064 h 2887"/>
                  <a:gd name="T108" fmla="*/ 756 w 1939"/>
                  <a:gd name="T109" fmla="*/ 426 h 2887"/>
                  <a:gd name="T110" fmla="*/ 818 w 1939"/>
                  <a:gd name="T111" fmla="*/ 268 h 2887"/>
                  <a:gd name="T112" fmla="*/ 922 w 1939"/>
                  <a:gd name="T113" fmla="*/ 140 h 2887"/>
                  <a:gd name="T114" fmla="*/ 1062 w 1939"/>
                  <a:gd name="T115" fmla="*/ 49 h 2887"/>
                  <a:gd name="T116" fmla="*/ 1226 w 1939"/>
                  <a:gd name="T117" fmla="*/ 4 h 2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39" h="2887">
                    <a:moveTo>
                      <a:pt x="1285" y="0"/>
                    </a:moveTo>
                    <a:lnTo>
                      <a:pt x="1398" y="0"/>
                    </a:lnTo>
                    <a:lnTo>
                      <a:pt x="1457" y="4"/>
                    </a:lnTo>
                    <a:lnTo>
                      <a:pt x="1514" y="13"/>
                    </a:lnTo>
                    <a:lnTo>
                      <a:pt x="1569" y="28"/>
                    </a:lnTo>
                    <a:lnTo>
                      <a:pt x="1621" y="49"/>
                    </a:lnTo>
                    <a:lnTo>
                      <a:pt x="1670" y="75"/>
                    </a:lnTo>
                    <a:lnTo>
                      <a:pt x="1717" y="106"/>
                    </a:lnTo>
                    <a:lnTo>
                      <a:pt x="1761" y="140"/>
                    </a:lnTo>
                    <a:lnTo>
                      <a:pt x="1799" y="179"/>
                    </a:lnTo>
                    <a:lnTo>
                      <a:pt x="1834" y="223"/>
                    </a:lnTo>
                    <a:lnTo>
                      <a:pt x="1865" y="268"/>
                    </a:lnTo>
                    <a:lnTo>
                      <a:pt x="1891" y="318"/>
                    </a:lnTo>
                    <a:lnTo>
                      <a:pt x="1912" y="371"/>
                    </a:lnTo>
                    <a:lnTo>
                      <a:pt x="1927" y="426"/>
                    </a:lnTo>
                    <a:lnTo>
                      <a:pt x="1936" y="483"/>
                    </a:lnTo>
                    <a:lnTo>
                      <a:pt x="1939" y="542"/>
                    </a:lnTo>
                    <a:lnTo>
                      <a:pt x="1939" y="1064"/>
                    </a:lnTo>
                    <a:lnTo>
                      <a:pt x="1936" y="1103"/>
                    </a:lnTo>
                    <a:lnTo>
                      <a:pt x="1930" y="1140"/>
                    </a:lnTo>
                    <a:lnTo>
                      <a:pt x="1918" y="1175"/>
                    </a:lnTo>
                    <a:lnTo>
                      <a:pt x="1903" y="1208"/>
                    </a:lnTo>
                    <a:lnTo>
                      <a:pt x="1884" y="1240"/>
                    </a:lnTo>
                    <a:lnTo>
                      <a:pt x="1861" y="1269"/>
                    </a:lnTo>
                    <a:lnTo>
                      <a:pt x="1834" y="1295"/>
                    </a:lnTo>
                    <a:lnTo>
                      <a:pt x="1834" y="1764"/>
                    </a:lnTo>
                    <a:lnTo>
                      <a:pt x="1831" y="1784"/>
                    </a:lnTo>
                    <a:lnTo>
                      <a:pt x="1825" y="1801"/>
                    </a:lnTo>
                    <a:lnTo>
                      <a:pt x="1814" y="1814"/>
                    </a:lnTo>
                    <a:lnTo>
                      <a:pt x="1799" y="1825"/>
                    </a:lnTo>
                    <a:lnTo>
                      <a:pt x="1782" y="1832"/>
                    </a:lnTo>
                    <a:lnTo>
                      <a:pt x="1764" y="1835"/>
                    </a:lnTo>
                    <a:lnTo>
                      <a:pt x="1745" y="1832"/>
                    </a:lnTo>
                    <a:lnTo>
                      <a:pt x="1728" y="1825"/>
                    </a:lnTo>
                    <a:lnTo>
                      <a:pt x="1714" y="1814"/>
                    </a:lnTo>
                    <a:lnTo>
                      <a:pt x="1703" y="1801"/>
                    </a:lnTo>
                    <a:lnTo>
                      <a:pt x="1696" y="1784"/>
                    </a:lnTo>
                    <a:lnTo>
                      <a:pt x="1694" y="1764"/>
                    </a:lnTo>
                    <a:lnTo>
                      <a:pt x="1694" y="1260"/>
                    </a:lnTo>
                    <a:lnTo>
                      <a:pt x="1696" y="1243"/>
                    </a:lnTo>
                    <a:lnTo>
                      <a:pt x="1701" y="1227"/>
                    </a:lnTo>
                    <a:lnTo>
                      <a:pt x="1712" y="1213"/>
                    </a:lnTo>
                    <a:lnTo>
                      <a:pt x="1725" y="1203"/>
                    </a:lnTo>
                    <a:lnTo>
                      <a:pt x="1746" y="1186"/>
                    </a:lnTo>
                    <a:lnTo>
                      <a:pt x="1764" y="1165"/>
                    </a:lnTo>
                    <a:lnTo>
                      <a:pt x="1779" y="1143"/>
                    </a:lnTo>
                    <a:lnTo>
                      <a:pt x="1790" y="1119"/>
                    </a:lnTo>
                    <a:lnTo>
                      <a:pt x="1796" y="1092"/>
                    </a:lnTo>
                    <a:lnTo>
                      <a:pt x="1798" y="1064"/>
                    </a:lnTo>
                    <a:lnTo>
                      <a:pt x="1798" y="542"/>
                    </a:lnTo>
                    <a:lnTo>
                      <a:pt x="1796" y="492"/>
                    </a:lnTo>
                    <a:lnTo>
                      <a:pt x="1786" y="443"/>
                    </a:lnTo>
                    <a:lnTo>
                      <a:pt x="1772" y="397"/>
                    </a:lnTo>
                    <a:lnTo>
                      <a:pt x="1751" y="354"/>
                    </a:lnTo>
                    <a:lnTo>
                      <a:pt x="1727" y="313"/>
                    </a:lnTo>
                    <a:lnTo>
                      <a:pt x="1697" y="276"/>
                    </a:lnTo>
                    <a:lnTo>
                      <a:pt x="1664" y="242"/>
                    </a:lnTo>
                    <a:lnTo>
                      <a:pt x="1627" y="213"/>
                    </a:lnTo>
                    <a:lnTo>
                      <a:pt x="1586" y="188"/>
                    </a:lnTo>
                    <a:lnTo>
                      <a:pt x="1543" y="168"/>
                    </a:lnTo>
                    <a:lnTo>
                      <a:pt x="1496" y="154"/>
                    </a:lnTo>
                    <a:lnTo>
                      <a:pt x="1448" y="144"/>
                    </a:lnTo>
                    <a:lnTo>
                      <a:pt x="1398" y="141"/>
                    </a:lnTo>
                    <a:lnTo>
                      <a:pt x="1285" y="141"/>
                    </a:lnTo>
                    <a:lnTo>
                      <a:pt x="1235" y="144"/>
                    </a:lnTo>
                    <a:lnTo>
                      <a:pt x="1186" y="154"/>
                    </a:lnTo>
                    <a:lnTo>
                      <a:pt x="1141" y="168"/>
                    </a:lnTo>
                    <a:lnTo>
                      <a:pt x="1097" y="189"/>
                    </a:lnTo>
                    <a:lnTo>
                      <a:pt x="1057" y="213"/>
                    </a:lnTo>
                    <a:lnTo>
                      <a:pt x="1019" y="243"/>
                    </a:lnTo>
                    <a:lnTo>
                      <a:pt x="985" y="276"/>
                    </a:lnTo>
                    <a:lnTo>
                      <a:pt x="957" y="313"/>
                    </a:lnTo>
                    <a:lnTo>
                      <a:pt x="931" y="354"/>
                    </a:lnTo>
                    <a:lnTo>
                      <a:pt x="912" y="397"/>
                    </a:lnTo>
                    <a:lnTo>
                      <a:pt x="897" y="443"/>
                    </a:lnTo>
                    <a:lnTo>
                      <a:pt x="887" y="492"/>
                    </a:lnTo>
                    <a:lnTo>
                      <a:pt x="884" y="542"/>
                    </a:lnTo>
                    <a:lnTo>
                      <a:pt x="884" y="1064"/>
                    </a:lnTo>
                    <a:lnTo>
                      <a:pt x="886" y="1092"/>
                    </a:lnTo>
                    <a:lnTo>
                      <a:pt x="894" y="1119"/>
                    </a:lnTo>
                    <a:lnTo>
                      <a:pt x="904" y="1143"/>
                    </a:lnTo>
                    <a:lnTo>
                      <a:pt x="918" y="1165"/>
                    </a:lnTo>
                    <a:lnTo>
                      <a:pt x="936" y="1186"/>
                    </a:lnTo>
                    <a:lnTo>
                      <a:pt x="958" y="1203"/>
                    </a:lnTo>
                    <a:lnTo>
                      <a:pt x="971" y="1213"/>
                    </a:lnTo>
                    <a:lnTo>
                      <a:pt x="981" y="1227"/>
                    </a:lnTo>
                    <a:lnTo>
                      <a:pt x="987" y="1243"/>
                    </a:lnTo>
                    <a:lnTo>
                      <a:pt x="989" y="1260"/>
                    </a:lnTo>
                    <a:lnTo>
                      <a:pt x="989" y="1764"/>
                    </a:lnTo>
                    <a:lnTo>
                      <a:pt x="987" y="1786"/>
                    </a:lnTo>
                    <a:lnTo>
                      <a:pt x="980" y="1805"/>
                    </a:lnTo>
                    <a:lnTo>
                      <a:pt x="969" y="1823"/>
                    </a:lnTo>
                    <a:lnTo>
                      <a:pt x="954" y="1838"/>
                    </a:lnTo>
                    <a:lnTo>
                      <a:pt x="937" y="1849"/>
                    </a:lnTo>
                    <a:lnTo>
                      <a:pt x="924" y="1856"/>
                    </a:lnTo>
                    <a:lnTo>
                      <a:pt x="904" y="1865"/>
                    </a:lnTo>
                    <a:lnTo>
                      <a:pt x="882" y="1877"/>
                    </a:lnTo>
                    <a:lnTo>
                      <a:pt x="854" y="1891"/>
                    </a:lnTo>
                    <a:lnTo>
                      <a:pt x="824" y="1908"/>
                    </a:lnTo>
                    <a:lnTo>
                      <a:pt x="789" y="1926"/>
                    </a:lnTo>
                    <a:lnTo>
                      <a:pt x="751" y="1947"/>
                    </a:lnTo>
                    <a:lnTo>
                      <a:pt x="710" y="1972"/>
                    </a:lnTo>
                    <a:lnTo>
                      <a:pt x="666" y="1997"/>
                    </a:lnTo>
                    <a:lnTo>
                      <a:pt x="620" y="2025"/>
                    </a:lnTo>
                    <a:lnTo>
                      <a:pt x="572" y="2055"/>
                    </a:lnTo>
                    <a:lnTo>
                      <a:pt x="523" y="2087"/>
                    </a:lnTo>
                    <a:lnTo>
                      <a:pt x="472" y="2121"/>
                    </a:lnTo>
                    <a:lnTo>
                      <a:pt x="420" y="2156"/>
                    </a:lnTo>
                    <a:lnTo>
                      <a:pt x="367" y="2194"/>
                    </a:lnTo>
                    <a:lnTo>
                      <a:pt x="314" y="2234"/>
                    </a:lnTo>
                    <a:lnTo>
                      <a:pt x="261" y="2274"/>
                    </a:lnTo>
                    <a:lnTo>
                      <a:pt x="206" y="2318"/>
                    </a:lnTo>
                    <a:lnTo>
                      <a:pt x="184" y="2340"/>
                    </a:lnTo>
                    <a:lnTo>
                      <a:pt x="165" y="2367"/>
                    </a:lnTo>
                    <a:lnTo>
                      <a:pt x="151" y="2395"/>
                    </a:lnTo>
                    <a:lnTo>
                      <a:pt x="144" y="2426"/>
                    </a:lnTo>
                    <a:lnTo>
                      <a:pt x="140" y="2458"/>
                    </a:lnTo>
                    <a:lnTo>
                      <a:pt x="140" y="2817"/>
                    </a:lnTo>
                    <a:lnTo>
                      <a:pt x="137" y="2836"/>
                    </a:lnTo>
                    <a:lnTo>
                      <a:pt x="131" y="2852"/>
                    </a:lnTo>
                    <a:lnTo>
                      <a:pt x="120" y="2867"/>
                    </a:lnTo>
                    <a:lnTo>
                      <a:pt x="105" y="2877"/>
                    </a:lnTo>
                    <a:lnTo>
                      <a:pt x="88" y="2885"/>
                    </a:lnTo>
                    <a:lnTo>
                      <a:pt x="70" y="2887"/>
                    </a:lnTo>
                    <a:lnTo>
                      <a:pt x="51" y="2885"/>
                    </a:lnTo>
                    <a:lnTo>
                      <a:pt x="34" y="2877"/>
                    </a:lnTo>
                    <a:lnTo>
                      <a:pt x="20" y="2867"/>
                    </a:lnTo>
                    <a:lnTo>
                      <a:pt x="10" y="2852"/>
                    </a:lnTo>
                    <a:lnTo>
                      <a:pt x="2" y="2836"/>
                    </a:lnTo>
                    <a:lnTo>
                      <a:pt x="0" y="2817"/>
                    </a:lnTo>
                    <a:lnTo>
                      <a:pt x="0" y="2458"/>
                    </a:lnTo>
                    <a:lnTo>
                      <a:pt x="2" y="2418"/>
                    </a:lnTo>
                    <a:lnTo>
                      <a:pt x="10" y="2377"/>
                    </a:lnTo>
                    <a:lnTo>
                      <a:pt x="22" y="2339"/>
                    </a:lnTo>
                    <a:lnTo>
                      <a:pt x="39" y="2303"/>
                    </a:lnTo>
                    <a:lnTo>
                      <a:pt x="62" y="2269"/>
                    </a:lnTo>
                    <a:lnTo>
                      <a:pt x="87" y="2237"/>
                    </a:lnTo>
                    <a:lnTo>
                      <a:pt x="118" y="2209"/>
                    </a:lnTo>
                    <a:lnTo>
                      <a:pt x="174" y="2163"/>
                    </a:lnTo>
                    <a:lnTo>
                      <a:pt x="231" y="2120"/>
                    </a:lnTo>
                    <a:lnTo>
                      <a:pt x="287" y="2078"/>
                    </a:lnTo>
                    <a:lnTo>
                      <a:pt x="344" y="2039"/>
                    </a:lnTo>
                    <a:lnTo>
                      <a:pt x="398" y="2001"/>
                    </a:lnTo>
                    <a:lnTo>
                      <a:pt x="452" y="1965"/>
                    </a:lnTo>
                    <a:lnTo>
                      <a:pt x="504" y="1931"/>
                    </a:lnTo>
                    <a:lnTo>
                      <a:pt x="555" y="1901"/>
                    </a:lnTo>
                    <a:lnTo>
                      <a:pt x="603" y="1871"/>
                    </a:lnTo>
                    <a:lnTo>
                      <a:pt x="649" y="1844"/>
                    </a:lnTo>
                    <a:lnTo>
                      <a:pt x="692" y="1820"/>
                    </a:lnTo>
                    <a:lnTo>
                      <a:pt x="731" y="1798"/>
                    </a:lnTo>
                    <a:lnTo>
                      <a:pt x="767" y="1778"/>
                    </a:lnTo>
                    <a:lnTo>
                      <a:pt x="799" y="1761"/>
                    </a:lnTo>
                    <a:lnTo>
                      <a:pt x="826" y="1747"/>
                    </a:lnTo>
                    <a:lnTo>
                      <a:pt x="849" y="1736"/>
                    </a:lnTo>
                    <a:lnTo>
                      <a:pt x="849" y="1295"/>
                    </a:lnTo>
                    <a:lnTo>
                      <a:pt x="822" y="1269"/>
                    </a:lnTo>
                    <a:lnTo>
                      <a:pt x="799" y="1240"/>
                    </a:lnTo>
                    <a:lnTo>
                      <a:pt x="780" y="1208"/>
                    </a:lnTo>
                    <a:lnTo>
                      <a:pt x="764" y="1175"/>
                    </a:lnTo>
                    <a:lnTo>
                      <a:pt x="753" y="1140"/>
                    </a:lnTo>
                    <a:lnTo>
                      <a:pt x="746" y="1103"/>
                    </a:lnTo>
                    <a:lnTo>
                      <a:pt x="744" y="1064"/>
                    </a:lnTo>
                    <a:lnTo>
                      <a:pt x="744" y="542"/>
                    </a:lnTo>
                    <a:lnTo>
                      <a:pt x="747" y="483"/>
                    </a:lnTo>
                    <a:lnTo>
                      <a:pt x="756" y="426"/>
                    </a:lnTo>
                    <a:lnTo>
                      <a:pt x="771" y="371"/>
                    </a:lnTo>
                    <a:lnTo>
                      <a:pt x="792" y="318"/>
                    </a:lnTo>
                    <a:lnTo>
                      <a:pt x="818" y="268"/>
                    </a:lnTo>
                    <a:lnTo>
                      <a:pt x="848" y="223"/>
                    </a:lnTo>
                    <a:lnTo>
                      <a:pt x="883" y="179"/>
                    </a:lnTo>
                    <a:lnTo>
                      <a:pt x="922" y="140"/>
                    </a:lnTo>
                    <a:lnTo>
                      <a:pt x="966" y="106"/>
                    </a:lnTo>
                    <a:lnTo>
                      <a:pt x="1012" y="75"/>
                    </a:lnTo>
                    <a:lnTo>
                      <a:pt x="1062" y="49"/>
                    </a:lnTo>
                    <a:lnTo>
                      <a:pt x="1114" y="28"/>
                    </a:lnTo>
                    <a:lnTo>
                      <a:pt x="1169" y="13"/>
                    </a:lnTo>
                    <a:lnTo>
                      <a:pt x="1226" y="4"/>
                    </a:lnTo>
                    <a:lnTo>
                      <a:pt x="12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40" name="Freeform 94">
                <a:extLst>
                  <a:ext uri="{FF2B5EF4-FFF2-40B4-BE49-F238E27FC236}">
                    <a16:creationId xmlns:a16="http://schemas.microsoft.com/office/drawing/2014/main" xmlns="" id="{8AC303E2-C0C1-4A6B-86B6-0DFA99BF421A}"/>
                  </a:ext>
                </a:extLst>
              </p:cNvPr>
              <p:cNvSpPr>
                <a:spLocks noEditPoints="1"/>
              </p:cNvSpPr>
              <p:nvPr/>
            </p:nvSpPr>
            <p:spPr bwMode="auto">
              <a:xfrm>
                <a:off x="882650" y="2206625"/>
                <a:ext cx="77788" cy="263525"/>
              </a:xfrm>
              <a:custGeom>
                <a:avLst/>
                <a:gdLst>
                  <a:gd name="T0" fmla="*/ 144 w 487"/>
                  <a:gd name="T1" fmla="*/ 1406 h 1657"/>
                  <a:gd name="T2" fmla="*/ 335 w 487"/>
                  <a:gd name="T3" fmla="*/ 1404 h 1657"/>
                  <a:gd name="T4" fmla="*/ 264 w 487"/>
                  <a:gd name="T5" fmla="*/ 313 h 1657"/>
                  <a:gd name="T6" fmla="*/ 217 w 487"/>
                  <a:gd name="T7" fmla="*/ 313 h 1657"/>
                  <a:gd name="T8" fmla="*/ 416 w 487"/>
                  <a:gd name="T9" fmla="*/ 0 h 1657"/>
                  <a:gd name="T10" fmla="*/ 452 w 487"/>
                  <a:gd name="T11" fmla="*/ 9 h 1657"/>
                  <a:gd name="T12" fmla="*/ 477 w 487"/>
                  <a:gd name="T13" fmla="*/ 35 h 1657"/>
                  <a:gd name="T14" fmla="*/ 487 w 487"/>
                  <a:gd name="T15" fmla="*/ 70 h 1657"/>
                  <a:gd name="T16" fmla="*/ 476 w 487"/>
                  <a:gd name="T17" fmla="*/ 142 h 1657"/>
                  <a:gd name="T18" fmla="*/ 445 w 487"/>
                  <a:gd name="T19" fmla="*/ 206 h 1657"/>
                  <a:gd name="T20" fmla="*/ 477 w 487"/>
                  <a:gd name="T21" fmla="*/ 1431 h 1657"/>
                  <a:gd name="T22" fmla="*/ 466 w 487"/>
                  <a:gd name="T23" fmla="*/ 1470 h 1657"/>
                  <a:gd name="T24" fmla="*/ 284 w 487"/>
                  <a:gd name="T25" fmla="*/ 1638 h 1657"/>
                  <a:gd name="T26" fmla="*/ 254 w 487"/>
                  <a:gd name="T27" fmla="*/ 1655 h 1657"/>
                  <a:gd name="T28" fmla="*/ 221 w 487"/>
                  <a:gd name="T29" fmla="*/ 1655 h 1657"/>
                  <a:gd name="T30" fmla="*/ 190 w 487"/>
                  <a:gd name="T31" fmla="*/ 1639 h 1657"/>
                  <a:gd name="T32" fmla="*/ 14 w 487"/>
                  <a:gd name="T33" fmla="*/ 1478 h 1657"/>
                  <a:gd name="T34" fmla="*/ 2 w 487"/>
                  <a:gd name="T35" fmla="*/ 1450 h 1657"/>
                  <a:gd name="T36" fmla="*/ 54 w 487"/>
                  <a:gd name="T37" fmla="*/ 223 h 1657"/>
                  <a:gd name="T38" fmla="*/ 20 w 487"/>
                  <a:gd name="T39" fmla="*/ 168 h 1657"/>
                  <a:gd name="T40" fmla="*/ 2 w 487"/>
                  <a:gd name="T41" fmla="*/ 105 h 1657"/>
                  <a:gd name="T42" fmla="*/ 2 w 487"/>
                  <a:gd name="T43" fmla="*/ 52 h 1657"/>
                  <a:gd name="T44" fmla="*/ 20 w 487"/>
                  <a:gd name="T45" fmla="*/ 21 h 1657"/>
                  <a:gd name="T46" fmla="*/ 51 w 487"/>
                  <a:gd name="T47" fmla="*/ 3 h 1657"/>
                  <a:gd name="T48" fmla="*/ 88 w 487"/>
                  <a:gd name="T49" fmla="*/ 3 h 1657"/>
                  <a:gd name="T50" fmla="*/ 120 w 487"/>
                  <a:gd name="T51" fmla="*/ 21 h 1657"/>
                  <a:gd name="T52" fmla="*/ 137 w 487"/>
                  <a:gd name="T53" fmla="*/ 52 h 1657"/>
                  <a:gd name="T54" fmla="*/ 143 w 487"/>
                  <a:gd name="T55" fmla="*/ 95 h 1657"/>
                  <a:gd name="T56" fmla="*/ 163 w 487"/>
                  <a:gd name="T57" fmla="*/ 135 h 1657"/>
                  <a:gd name="T58" fmla="*/ 198 w 487"/>
                  <a:gd name="T59" fmla="*/ 164 h 1657"/>
                  <a:gd name="T60" fmla="*/ 244 w 487"/>
                  <a:gd name="T61" fmla="*/ 174 h 1657"/>
                  <a:gd name="T62" fmla="*/ 283 w 487"/>
                  <a:gd name="T63" fmla="*/ 166 h 1657"/>
                  <a:gd name="T64" fmla="*/ 306 w 487"/>
                  <a:gd name="T65" fmla="*/ 151 h 1657"/>
                  <a:gd name="T66" fmla="*/ 327 w 487"/>
                  <a:gd name="T67" fmla="*/ 131 h 1657"/>
                  <a:gd name="T68" fmla="*/ 344 w 487"/>
                  <a:gd name="T69" fmla="*/ 92 h 1657"/>
                  <a:gd name="T70" fmla="*/ 349 w 487"/>
                  <a:gd name="T71" fmla="*/ 52 h 1657"/>
                  <a:gd name="T72" fmla="*/ 366 w 487"/>
                  <a:gd name="T73" fmla="*/ 21 h 1657"/>
                  <a:gd name="T74" fmla="*/ 398 w 487"/>
                  <a:gd name="T75" fmla="*/ 3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1657">
                    <a:moveTo>
                      <a:pt x="190" y="308"/>
                    </a:moveTo>
                    <a:lnTo>
                      <a:pt x="144" y="1406"/>
                    </a:lnTo>
                    <a:lnTo>
                      <a:pt x="237" y="1492"/>
                    </a:lnTo>
                    <a:lnTo>
                      <a:pt x="335" y="1404"/>
                    </a:lnTo>
                    <a:lnTo>
                      <a:pt x="285" y="311"/>
                    </a:lnTo>
                    <a:lnTo>
                      <a:pt x="264" y="313"/>
                    </a:lnTo>
                    <a:lnTo>
                      <a:pt x="244" y="314"/>
                    </a:lnTo>
                    <a:lnTo>
                      <a:pt x="217" y="313"/>
                    </a:lnTo>
                    <a:lnTo>
                      <a:pt x="190" y="308"/>
                    </a:lnTo>
                    <a:close/>
                    <a:moveTo>
                      <a:pt x="416" y="0"/>
                    </a:moveTo>
                    <a:lnTo>
                      <a:pt x="435" y="3"/>
                    </a:lnTo>
                    <a:lnTo>
                      <a:pt x="452" y="9"/>
                    </a:lnTo>
                    <a:lnTo>
                      <a:pt x="466" y="21"/>
                    </a:lnTo>
                    <a:lnTo>
                      <a:pt x="477" y="35"/>
                    </a:lnTo>
                    <a:lnTo>
                      <a:pt x="484" y="52"/>
                    </a:lnTo>
                    <a:lnTo>
                      <a:pt x="487" y="70"/>
                    </a:lnTo>
                    <a:lnTo>
                      <a:pt x="484" y="107"/>
                    </a:lnTo>
                    <a:lnTo>
                      <a:pt x="476" y="142"/>
                    </a:lnTo>
                    <a:lnTo>
                      <a:pt x="463" y="176"/>
                    </a:lnTo>
                    <a:lnTo>
                      <a:pt x="445" y="206"/>
                    </a:lnTo>
                    <a:lnTo>
                      <a:pt x="422" y="234"/>
                    </a:lnTo>
                    <a:lnTo>
                      <a:pt x="477" y="1431"/>
                    </a:lnTo>
                    <a:lnTo>
                      <a:pt x="475" y="1451"/>
                    </a:lnTo>
                    <a:lnTo>
                      <a:pt x="466" y="1470"/>
                    </a:lnTo>
                    <a:lnTo>
                      <a:pt x="453" y="1486"/>
                    </a:lnTo>
                    <a:lnTo>
                      <a:pt x="284" y="1638"/>
                    </a:lnTo>
                    <a:lnTo>
                      <a:pt x="270" y="1649"/>
                    </a:lnTo>
                    <a:lnTo>
                      <a:pt x="254" y="1655"/>
                    </a:lnTo>
                    <a:lnTo>
                      <a:pt x="237" y="1657"/>
                    </a:lnTo>
                    <a:lnTo>
                      <a:pt x="221" y="1655"/>
                    </a:lnTo>
                    <a:lnTo>
                      <a:pt x="205" y="1649"/>
                    </a:lnTo>
                    <a:lnTo>
                      <a:pt x="190" y="1639"/>
                    </a:lnTo>
                    <a:lnTo>
                      <a:pt x="24" y="1489"/>
                    </a:lnTo>
                    <a:lnTo>
                      <a:pt x="14" y="1478"/>
                    </a:lnTo>
                    <a:lnTo>
                      <a:pt x="6" y="1465"/>
                    </a:lnTo>
                    <a:lnTo>
                      <a:pt x="2" y="1450"/>
                    </a:lnTo>
                    <a:lnTo>
                      <a:pt x="1" y="1434"/>
                    </a:lnTo>
                    <a:lnTo>
                      <a:pt x="54" y="223"/>
                    </a:lnTo>
                    <a:lnTo>
                      <a:pt x="35" y="198"/>
                    </a:lnTo>
                    <a:lnTo>
                      <a:pt x="20" y="168"/>
                    </a:lnTo>
                    <a:lnTo>
                      <a:pt x="10" y="137"/>
                    </a:lnTo>
                    <a:lnTo>
                      <a:pt x="2" y="105"/>
                    </a:lnTo>
                    <a:lnTo>
                      <a:pt x="0" y="71"/>
                    </a:lnTo>
                    <a:lnTo>
                      <a:pt x="2" y="52"/>
                    </a:lnTo>
                    <a:lnTo>
                      <a:pt x="10" y="36"/>
                    </a:lnTo>
                    <a:lnTo>
                      <a:pt x="20" y="21"/>
                    </a:lnTo>
                    <a:lnTo>
                      <a:pt x="34" y="10"/>
                    </a:lnTo>
                    <a:lnTo>
                      <a:pt x="51" y="3"/>
                    </a:lnTo>
                    <a:lnTo>
                      <a:pt x="70" y="1"/>
                    </a:lnTo>
                    <a:lnTo>
                      <a:pt x="88" y="3"/>
                    </a:lnTo>
                    <a:lnTo>
                      <a:pt x="105" y="10"/>
                    </a:lnTo>
                    <a:lnTo>
                      <a:pt x="120" y="21"/>
                    </a:lnTo>
                    <a:lnTo>
                      <a:pt x="131" y="36"/>
                    </a:lnTo>
                    <a:lnTo>
                      <a:pt x="137" y="52"/>
                    </a:lnTo>
                    <a:lnTo>
                      <a:pt x="140" y="71"/>
                    </a:lnTo>
                    <a:lnTo>
                      <a:pt x="143" y="95"/>
                    </a:lnTo>
                    <a:lnTo>
                      <a:pt x="151" y="116"/>
                    </a:lnTo>
                    <a:lnTo>
                      <a:pt x="163" y="135"/>
                    </a:lnTo>
                    <a:lnTo>
                      <a:pt x="179" y="151"/>
                    </a:lnTo>
                    <a:lnTo>
                      <a:pt x="198" y="164"/>
                    </a:lnTo>
                    <a:lnTo>
                      <a:pt x="219" y="171"/>
                    </a:lnTo>
                    <a:lnTo>
                      <a:pt x="244" y="174"/>
                    </a:lnTo>
                    <a:lnTo>
                      <a:pt x="264" y="172"/>
                    </a:lnTo>
                    <a:lnTo>
                      <a:pt x="283" y="166"/>
                    </a:lnTo>
                    <a:lnTo>
                      <a:pt x="301" y="156"/>
                    </a:lnTo>
                    <a:lnTo>
                      <a:pt x="306" y="151"/>
                    </a:lnTo>
                    <a:lnTo>
                      <a:pt x="313" y="147"/>
                    </a:lnTo>
                    <a:lnTo>
                      <a:pt x="327" y="131"/>
                    </a:lnTo>
                    <a:lnTo>
                      <a:pt x="337" y="113"/>
                    </a:lnTo>
                    <a:lnTo>
                      <a:pt x="344" y="92"/>
                    </a:lnTo>
                    <a:lnTo>
                      <a:pt x="346" y="70"/>
                    </a:lnTo>
                    <a:lnTo>
                      <a:pt x="349" y="52"/>
                    </a:lnTo>
                    <a:lnTo>
                      <a:pt x="355" y="35"/>
                    </a:lnTo>
                    <a:lnTo>
                      <a:pt x="366" y="21"/>
                    </a:lnTo>
                    <a:lnTo>
                      <a:pt x="381" y="9"/>
                    </a:lnTo>
                    <a:lnTo>
                      <a:pt x="398" y="3"/>
                    </a:lnTo>
                    <a:lnTo>
                      <a:pt x="4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41" name="Freeform 95">
                <a:extLst>
                  <a:ext uri="{FF2B5EF4-FFF2-40B4-BE49-F238E27FC236}">
                    <a16:creationId xmlns:a16="http://schemas.microsoft.com/office/drawing/2014/main" xmlns="" id="{199DCA8E-D1D4-49B0-BE13-7914FB376C79}"/>
                  </a:ext>
                </a:extLst>
              </p:cNvPr>
              <p:cNvSpPr>
                <a:spLocks noEditPoints="1"/>
              </p:cNvSpPr>
              <p:nvPr/>
            </p:nvSpPr>
            <p:spPr bwMode="auto">
              <a:xfrm>
                <a:off x="1139825" y="2171700"/>
                <a:ext cx="100013" cy="100013"/>
              </a:xfrm>
              <a:custGeom>
                <a:avLst/>
                <a:gdLst>
                  <a:gd name="T0" fmla="*/ 140 w 632"/>
                  <a:gd name="T1" fmla="*/ 147 h 632"/>
                  <a:gd name="T2" fmla="*/ 140 w 632"/>
                  <a:gd name="T3" fmla="*/ 492 h 632"/>
                  <a:gd name="T4" fmla="*/ 487 w 632"/>
                  <a:gd name="T5" fmla="*/ 492 h 632"/>
                  <a:gd name="T6" fmla="*/ 476 w 632"/>
                  <a:gd name="T7" fmla="*/ 447 h 632"/>
                  <a:gd name="T8" fmla="*/ 460 w 632"/>
                  <a:gd name="T9" fmla="*/ 402 h 632"/>
                  <a:gd name="T10" fmla="*/ 440 w 632"/>
                  <a:gd name="T11" fmla="*/ 361 h 632"/>
                  <a:gd name="T12" fmla="*/ 416 w 632"/>
                  <a:gd name="T13" fmla="*/ 320 h 632"/>
                  <a:gd name="T14" fmla="*/ 387 w 632"/>
                  <a:gd name="T15" fmla="*/ 283 h 632"/>
                  <a:gd name="T16" fmla="*/ 352 w 632"/>
                  <a:gd name="T17" fmla="*/ 249 h 632"/>
                  <a:gd name="T18" fmla="*/ 314 w 632"/>
                  <a:gd name="T19" fmla="*/ 219 h 632"/>
                  <a:gd name="T20" fmla="*/ 274 w 632"/>
                  <a:gd name="T21" fmla="*/ 194 h 632"/>
                  <a:gd name="T22" fmla="*/ 232 w 632"/>
                  <a:gd name="T23" fmla="*/ 174 h 632"/>
                  <a:gd name="T24" fmla="*/ 187 w 632"/>
                  <a:gd name="T25" fmla="*/ 158 h 632"/>
                  <a:gd name="T26" fmla="*/ 140 w 632"/>
                  <a:gd name="T27" fmla="*/ 147 h 632"/>
                  <a:gd name="T28" fmla="*/ 70 w 632"/>
                  <a:gd name="T29" fmla="*/ 0 h 632"/>
                  <a:gd name="T30" fmla="*/ 123 w 632"/>
                  <a:gd name="T31" fmla="*/ 2 h 632"/>
                  <a:gd name="T32" fmla="*/ 176 w 632"/>
                  <a:gd name="T33" fmla="*/ 10 h 632"/>
                  <a:gd name="T34" fmla="*/ 227 w 632"/>
                  <a:gd name="T35" fmla="*/ 22 h 632"/>
                  <a:gd name="T36" fmla="*/ 277 w 632"/>
                  <a:gd name="T37" fmla="*/ 40 h 632"/>
                  <a:gd name="T38" fmla="*/ 325 w 632"/>
                  <a:gd name="T39" fmla="*/ 61 h 632"/>
                  <a:gd name="T40" fmla="*/ 371 w 632"/>
                  <a:gd name="T41" fmla="*/ 87 h 632"/>
                  <a:gd name="T42" fmla="*/ 413 w 632"/>
                  <a:gd name="T43" fmla="*/ 117 h 632"/>
                  <a:gd name="T44" fmla="*/ 454 w 632"/>
                  <a:gd name="T45" fmla="*/ 151 h 632"/>
                  <a:gd name="T46" fmla="*/ 491 w 632"/>
                  <a:gd name="T47" fmla="*/ 190 h 632"/>
                  <a:gd name="T48" fmla="*/ 523 w 632"/>
                  <a:gd name="T49" fmla="*/ 230 h 632"/>
                  <a:gd name="T50" fmla="*/ 552 w 632"/>
                  <a:gd name="T51" fmla="*/ 273 h 632"/>
                  <a:gd name="T52" fmla="*/ 575 w 632"/>
                  <a:gd name="T53" fmla="*/ 317 h 632"/>
                  <a:gd name="T54" fmla="*/ 595 w 632"/>
                  <a:gd name="T55" fmla="*/ 363 h 632"/>
                  <a:gd name="T56" fmla="*/ 611 w 632"/>
                  <a:gd name="T57" fmla="*/ 412 h 632"/>
                  <a:gd name="T58" fmla="*/ 623 w 632"/>
                  <a:gd name="T59" fmla="*/ 461 h 632"/>
                  <a:gd name="T60" fmla="*/ 629 w 632"/>
                  <a:gd name="T61" fmla="*/ 511 h 632"/>
                  <a:gd name="T62" fmla="*/ 632 w 632"/>
                  <a:gd name="T63" fmla="*/ 562 h 632"/>
                  <a:gd name="T64" fmla="*/ 629 w 632"/>
                  <a:gd name="T65" fmla="*/ 581 h 632"/>
                  <a:gd name="T66" fmla="*/ 622 w 632"/>
                  <a:gd name="T67" fmla="*/ 598 h 632"/>
                  <a:gd name="T68" fmla="*/ 611 w 632"/>
                  <a:gd name="T69" fmla="*/ 612 h 632"/>
                  <a:gd name="T70" fmla="*/ 598 w 632"/>
                  <a:gd name="T71" fmla="*/ 623 h 632"/>
                  <a:gd name="T72" fmla="*/ 580 w 632"/>
                  <a:gd name="T73" fmla="*/ 630 h 632"/>
                  <a:gd name="T74" fmla="*/ 561 w 632"/>
                  <a:gd name="T75" fmla="*/ 632 h 632"/>
                  <a:gd name="T76" fmla="*/ 70 w 632"/>
                  <a:gd name="T77" fmla="*/ 632 h 632"/>
                  <a:gd name="T78" fmla="*/ 52 w 632"/>
                  <a:gd name="T79" fmla="*/ 630 h 632"/>
                  <a:gd name="T80" fmla="*/ 35 w 632"/>
                  <a:gd name="T81" fmla="*/ 623 h 632"/>
                  <a:gd name="T82" fmla="*/ 21 w 632"/>
                  <a:gd name="T83" fmla="*/ 612 h 632"/>
                  <a:gd name="T84" fmla="*/ 9 w 632"/>
                  <a:gd name="T85" fmla="*/ 598 h 632"/>
                  <a:gd name="T86" fmla="*/ 3 w 632"/>
                  <a:gd name="T87" fmla="*/ 581 h 632"/>
                  <a:gd name="T88" fmla="*/ 0 w 632"/>
                  <a:gd name="T89" fmla="*/ 562 h 632"/>
                  <a:gd name="T90" fmla="*/ 0 w 632"/>
                  <a:gd name="T91" fmla="*/ 70 h 632"/>
                  <a:gd name="T92" fmla="*/ 3 w 632"/>
                  <a:gd name="T93" fmla="*/ 51 h 632"/>
                  <a:gd name="T94" fmla="*/ 9 w 632"/>
                  <a:gd name="T95" fmla="*/ 34 h 632"/>
                  <a:gd name="T96" fmla="*/ 20 w 632"/>
                  <a:gd name="T97" fmla="*/ 20 h 632"/>
                  <a:gd name="T98" fmla="*/ 35 w 632"/>
                  <a:gd name="T99" fmla="*/ 10 h 632"/>
                  <a:gd name="T100" fmla="*/ 52 w 632"/>
                  <a:gd name="T101" fmla="*/ 2 h 632"/>
                  <a:gd name="T102" fmla="*/ 70 w 632"/>
                  <a:gd name="T103" fmla="*/ 0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2" h="632">
                    <a:moveTo>
                      <a:pt x="140" y="147"/>
                    </a:moveTo>
                    <a:lnTo>
                      <a:pt x="140" y="492"/>
                    </a:lnTo>
                    <a:lnTo>
                      <a:pt x="487" y="492"/>
                    </a:lnTo>
                    <a:lnTo>
                      <a:pt x="476" y="447"/>
                    </a:lnTo>
                    <a:lnTo>
                      <a:pt x="460" y="402"/>
                    </a:lnTo>
                    <a:lnTo>
                      <a:pt x="440" y="361"/>
                    </a:lnTo>
                    <a:lnTo>
                      <a:pt x="416" y="320"/>
                    </a:lnTo>
                    <a:lnTo>
                      <a:pt x="387" y="283"/>
                    </a:lnTo>
                    <a:lnTo>
                      <a:pt x="352" y="249"/>
                    </a:lnTo>
                    <a:lnTo>
                      <a:pt x="314" y="219"/>
                    </a:lnTo>
                    <a:lnTo>
                      <a:pt x="274" y="194"/>
                    </a:lnTo>
                    <a:lnTo>
                      <a:pt x="232" y="174"/>
                    </a:lnTo>
                    <a:lnTo>
                      <a:pt x="187" y="158"/>
                    </a:lnTo>
                    <a:lnTo>
                      <a:pt x="140" y="147"/>
                    </a:lnTo>
                    <a:close/>
                    <a:moveTo>
                      <a:pt x="70" y="0"/>
                    </a:moveTo>
                    <a:lnTo>
                      <a:pt x="123" y="2"/>
                    </a:lnTo>
                    <a:lnTo>
                      <a:pt x="176" y="10"/>
                    </a:lnTo>
                    <a:lnTo>
                      <a:pt x="227" y="22"/>
                    </a:lnTo>
                    <a:lnTo>
                      <a:pt x="277" y="40"/>
                    </a:lnTo>
                    <a:lnTo>
                      <a:pt x="325" y="61"/>
                    </a:lnTo>
                    <a:lnTo>
                      <a:pt x="371" y="87"/>
                    </a:lnTo>
                    <a:lnTo>
                      <a:pt x="413" y="117"/>
                    </a:lnTo>
                    <a:lnTo>
                      <a:pt x="454" y="151"/>
                    </a:lnTo>
                    <a:lnTo>
                      <a:pt x="491" y="190"/>
                    </a:lnTo>
                    <a:lnTo>
                      <a:pt x="523" y="230"/>
                    </a:lnTo>
                    <a:lnTo>
                      <a:pt x="552" y="273"/>
                    </a:lnTo>
                    <a:lnTo>
                      <a:pt x="575" y="317"/>
                    </a:lnTo>
                    <a:lnTo>
                      <a:pt x="595" y="363"/>
                    </a:lnTo>
                    <a:lnTo>
                      <a:pt x="611" y="412"/>
                    </a:lnTo>
                    <a:lnTo>
                      <a:pt x="623" y="461"/>
                    </a:lnTo>
                    <a:lnTo>
                      <a:pt x="629" y="511"/>
                    </a:lnTo>
                    <a:lnTo>
                      <a:pt x="632" y="562"/>
                    </a:lnTo>
                    <a:lnTo>
                      <a:pt x="629" y="581"/>
                    </a:lnTo>
                    <a:lnTo>
                      <a:pt x="622" y="598"/>
                    </a:lnTo>
                    <a:lnTo>
                      <a:pt x="611" y="612"/>
                    </a:lnTo>
                    <a:lnTo>
                      <a:pt x="598" y="623"/>
                    </a:lnTo>
                    <a:lnTo>
                      <a:pt x="580" y="630"/>
                    </a:lnTo>
                    <a:lnTo>
                      <a:pt x="561" y="632"/>
                    </a:lnTo>
                    <a:lnTo>
                      <a:pt x="70" y="632"/>
                    </a:lnTo>
                    <a:lnTo>
                      <a:pt x="52" y="630"/>
                    </a:lnTo>
                    <a:lnTo>
                      <a:pt x="35" y="623"/>
                    </a:lnTo>
                    <a:lnTo>
                      <a:pt x="21" y="612"/>
                    </a:lnTo>
                    <a:lnTo>
                      <a:pt x="9" y="598"/>
                    </a:lnTo>
                    <a:lnTo>
                      <a:pt x="3" y="581"/>
                    </a:lnTo>
                    <a:lnTo>
                      <a:pt x="0" y="562"/>
                    </a:lnTo>
                    <a:lnTo>
                      <a:pt x="0" y="70"/>
                    </a:lnTo>
                    <a:lnTo>
                      <a:pt x="3" y="51"/>
                    </a:lnTo>
                    <a:lnTo>
                      <a:pt x="9" y="34"/>
                    </a:lnTo>
                    <a:lnTo>
                      <a:pt x="20" y="20"/>
                    </a:lnTo>
                    <a:lnTo>
                      <a:pt x="35" y="10"/>
                    </a:lnTo>
                    <a:lnTo>
                      <a:pt x="52" y="2"/>
                    </a:lnTo>
                    <a:lnTo>
                      <a:pt x="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42" name="Freeform 96">
                <a:extLst>
                  <a:ext uri="{FF2B5EF4-FFF2-40B4-BE49-F238E27FC236}">
                    <a16:creationId xmlns:a16="http://schemas.microsoft.com/office/drawing/2014/main" xmlns="" id="{B09178E5-3C68-4DE4-AC16-8439497B6B7F}"/>
                  </a:ext>
                </a:extLst>
              </p:cNvPr>
              <p:cNvSpPr>
                <a:spLocks noEditPoints="1"/>
              </p:cNvSpPr>
              <p:nvPr/>
            </p:nvSpPr>
            <p:spPr bwMode="auto">
              <a:xfrm>
                <a:off x="996950" y="2192338"/>
                <a:ext cx="220663" cy="220663"/>
              </a:xfrm>
              <a:custGeom>
                <a:avLst/>
                <a:gdLst>
                  <a:gd name="T0" fmla="*/ 569 w 1395"/>
                  <a:gd name="T1" fmla="*/ 156 h 1394"/>
                  <a:gd name="T2" fmla="*/ 461 w 1395"/>
                  <a:gd name="T3" fmla="*/ 194 h 1394"/>
                  <a:gd name="T4" fmla="*/ 364 w 1395"/>
                  <a:gd name="T5" fmla="*/ 252 h 1394"/>
                  <a:gd name="T6" fmla="*/ 281 w 1395"/>
                  <a:gd name="T7" fmla="*/ 328 h 1394"/>
                  <a:gd name="T8" fmla="*/ 215 w 1395"/>
                  <a:gd name="T9" fmla="*/ 419 h 1394"/>
                  <a:gd name="T10" fmla="*/ 168 w 1395"/>
                  <a:gd name="T11" fmla="*/ 524 h 1394"/>
                  <a:gd name="T12" fmla="*/ 144 w 1395"/>
                  <a:gd name="T13" fmla="*/ 638 h 1394"/>
                  <a:gd name="T14" fmla="*/ 144 w 1395"/>
                  <a:gd name="T15" fmla="*/ 758 h 1394"/>
                  <a:gd name="T16" fmla="*/ 169 w 1395"/>
                  <a:gd name="T17" fmla="*/ 873 h 1394"/>
                  <a:gd name="T18" fmla="*/ 217 w 1395"/>
                  <a:gd name="T19" fmla="*/ 978 h 1394"/>
                  <a:gd name="T20" fmla="*/ 284 w 1395"/>
                  <a:gd name="T21" fmla="*/ 1069 h 1394"/>
                  <a:gd name="T22" fmla="*/ 369 w 1395"/>
                  <a:gd name="T23" fmla="*/ 1146 h 1394"/>
                  <a:gd name="T24" fmla="*/ 468 w 1395"/>
                  <a:gd name="T25" fmla="*/ 1205 h 1394"/>
                  <a:gd name="T26" fmla="*/ 578 w 1395"/>
                  <a:gd name="T27" fmla="*/ 1241 h 1394"/>
                  <a:gd name="T28" fmla="*/ 697 w 1395"/>
                  <a:gd name="T29" fmla="*/ 1254 h 1394"/>
                  <a:gd name="T30" fmla="*/ 815 w 1395"/>
                  <a:gd name="T31" fmla="*/ 1242 h 1394"/>
                  <a:gd name="T32" fmla="*/ 925 w 1395"/>
                  <a:gd name="T33" fmla="*/ 1206 h 1394"/>
                  <a:gd name="T34" fmla="*/ 1023 w 1395"/>
                  <a:gd name="T35" fmla="*/ 1148 h 1394"/>
                  <a:gd name="T36" fmla="*/ 1107 w 1395"/>
                  <a:gd name="T37" fmla="*/ 1074 h 1394"/>
                  <a:gd name="T38" fmla="*/ 1175 w 1395"/>
                  <a:gd name="T39" fmla="*/ 983 h 1394"/>
                  <a:gd name="T40" fmla="*/ 1223 w 1395"/>
                  <a:gd name="T41" fmla="*/ 880 h 1394"/>
                  <a:gd name="T42" fmla="*/ 1249 w 1395"/>
                  <a:gd name="T43" fmla="*/ 767 h 1394"/>
                  <a:gd name="T44" fmla="*/ 679 w 1395"/>
                  <a:gd name="T45" fmla="*/ 765 h 1394"/>
                  <a:gd name="T46" fmla="*/ 648 w 1395"/>
                  <a:gd name="T47" fmla="*/ 747 h 1394"/>
                  <a:gd name="T48" fmla="*/ 630 w 1395"/>
                  <a:gd name="T49" fmla="*/ 716 h 1394"/>
                  <a:gd name="T50" fmla="*/ 628 w 1395"/>
                  <a:gd name="T51" fmla="*/ 145 h 1394"/>
                  <a:gd name="T52" fmla="*/ 716 w 1395"/>
                  <a:gd name="T53" fmla="*/ 2 h 1394"/>
                  <a:gd name="T54" fmla="*/ 747 w 1395"/>
                  <a:gd name="T55" fmla="*/ 20 h 1394"/>
                  <a:gd name="T56" fmla="*/ 765 w 1395"/>
                  <a:gd name="T57" fmla="*/ 51 h 1394"/>
                  <a:gd name="T58" fmla="*/ 768 w 1395"/>
                  <a:gd name="T59" fmla="*/ 627 h 1394"/>
                  <a:gd name="T60" fmla="*/ 1343 w 1395"/>
                  <a:gd name="T61" fmla="*/ 629 h 1394"/>
                  <a:gd name="T62" fmla="*/ 1375 w 1395"/>
                  <a:gd name="T63" fmla="*/ 647 h 1394"/>
                  <a:gd name="T64" fmla="*/ 1392 w 1395"/>
                  <a:gd name="T65" fmla="*/ 678 h 1394"/>
                  <a:gd name="T66" fmla="*/ 1392 w 1395"/>
                  <a:gd name="T67" fmla="*/ 764 h 1394"/>
                  <a:gd name="T68" fmla="*/ 1367 w 1395"/>
                  <a:gd name="T69" fmla="*/ 893 h 1394"/>
                  <a:gd name="T70" fmla="*/ 1320 w 1395"/>
                  <a:gd name="T71" fmla="*/ 1012 h 1394"/>
                  <a:gd name="T72" fmla="*/ 1252 w 1395"/>
                  <a:gd name="T73" fmla="*/ 1118 h 1394"/>
                  <a:gd name="T74" fmla="*/ 1167 w 1395"/>
                  <a:gd name="T75" fmla="*/ 1212 h 1394"/>
                  <a:gd name="T76" fmla="*/ 1067 w 1395"/>
                  <a:gd name="T77" fmla="*/ 1288 h 1394"/>
                  <a:gd name="T78" fmla="*/ 953 w 1395"/>
                  <a:gd name="T79" fmla="*/ 1345 h 1394"/>
                  <a:gd name="T80" fmla="*/ 830 w 1395"/>
                  <a:gd name="T81" fmla="*/ 1381 h 1394"/>
                  <a:gd name="T82" fmla="*/ 697 w 1395"/>
                  <a:gd name="T83" fmla="*/ 1394 h 1394"/>
                  <a:gd name="T84" fmla="*/ 565 w 1395"/>
                  <a:gd name="T85" fmla="*/ 1381 h 1394"/>
                  <a:gd name="T86" fmla="*/ 442 w 1395"/>
                  <a:gd name="T87" fmla="*/ 1345 h 1394"/>
                  <a:gd name="T88" fmla="*/ 328 w 1395"/>
                  <a:gd name="T89" fmla="*/ 1288 h 1394"/>
                  <a:gd name="T90" fmla="*/ 228 w 1395"/>
                  <a:gd name="T91" fmla="*/ 1212 h 1394"/>
                  <a:gd name="T92" fmla="*/ 143 w 1395"/>
                  <a:gd name="T93" fmla="*/ 1118 h 1394"/>
                  <a:gd name="T94" fmla="*/ 76 w 1395"/>
                  <a:gd name="T95" fmla="*/ 1012 h 1394"/>
                  <a:gd name="T96" fmla="*/ 28 w 1395"/>
                  <a:gd name="T97" fmla="*/ 893 h 1394"/>
                  <a:gd name="T98" fmla="*/ 3 w 1395"/>
                  <a:gd name="T99" fmla="*/ 764 h 1394"/>
                  <a:gd name="T100" fmla="*/ 3 w 1395"/>
                  <a:gd name="T101" fmla="*/ 630 h 1394"/>
                  <a:gd name="T102" fmla="*/ 28 w 1395"/>
                  <a:gd name="T103" fmla="*/ 501 h 1394"/>
                  <a:gd name="T104" fmla="*/ 76 w 1395"/>
                  <a:gd name="T105" fmla="*/ 382 h 1394"/>
                  <a:gd name="T106" fmla="*/ 143 w 1395"/>
                  <a:gd name="T107" fmla="*/ 276 h 1394"/>
                  <a:gd name="T108" fmla="*/ 228 w 1395"/>
                  <a:gd name="T109" fmla="*/ 182 h 1394"/>
                  <a:gd name="T110" fmla="*/ 328 w 1395"/>
                  <a:gd name="T111" fmla="*/ 107 h 1394"/>
                  <a:gd name="T112" fmla="*/ 442 w 1395"/>
                  <a:gd name="T113" fmla="*/ 49 h 1394"/>
                  <a:gd name="T114" fmla="*/ 565 w 1395"/>
                  <a:gd name="T115" fmla="*/ 12 h 1394"/>
                  <a:gd name="T116" fmla="*/ 697 w 1395"/>
                  <a:gd name="T117" fmla="*/ 0 h 1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5" h="1394">
                    <a:moveTo>
                      <a:pt x="628" y="145"/>
                    </a:moveTo>
                    <a:lnTo>
                      <a:pt x="569" y="156"/>
                    </a:lnTo>
                    <a:lnTo>
                      <a:pt x="514" y="172"/>
                    </a:lnTo>
                    <a:lnTo>
                      <a:pt x="461" y="194"/>
                    </a:lnTo>
                    <a:lnTo>
                      <a:pt x="411" y="220"/>
                    </a:lnTo>
                    <a:lnTo>
                      <a:pt x="364" y="252"/>
                    </a:lnTo>
                    <a:lnTo>
                      <a:pt x="320" y="287"/>
                    </a:lnTo>
                    <a:lnTo>
                      <a:pt x="281" y="328"/>
                    </a:lnTo>
                    <a:lnTo>
                      <a:pt x="246" y="372"/>
                    </a:lnTo>
                    <a:lnTo>
                      <a:pt x="215" y="419"/>
                    </a:lnTo>
                    <a:lnTo>
                      <a:pt x="190" y="470"/>
                    </a:lnTo>
                    <a:lnTo>
                      <a:pt x="168" y="524"/>
                    </a:lnTo>
                    <a:lnTo>
                      <a:pt x="153" y="579"/>
                    </a:lnTo>
                    <a:lnTo>
                      <a:pt x="144" y="638"/>
                    </a:lnTo>
                    <a:lnTo>
                      <a:pt x="141" y="697"/>
                    </a:lnTo>
                    <a:lnTo>
                      <a:pt x="144" y="758"/>
                    </a:lnTo>
                    <a:lnTo>
                      <a:pt x="153" y="816"/>
                    </a:lnTo>
                    <a:lnTo>
                      <a:pt x="169" y="873"/>
                    </a:lnTo>
                    <a:lnTo>
                      <a:pt x="191" y="927"/>
                    </a:lnTo>
                    <a:lnTo>
                      <a:pt x="217" y="978"/>
                    </a:lnTo>
                    <a:lnTo>
                      <a:pt x="248" y="1026"/>
                    </a:lnTo>
                    <a:lnTo>
                      <a:pt x="284" y="1069"/>
                    </a:lnTo>
                    <a:lnTo>
                      <a:pt x="325" y="1110"/>
                    </a:lnTo>
                    <a:lnTo>
                      <a:pt x="369" y="1146"/>
                    </a:lnTo>
                    <a:lnTo>
                      <a:pt x="417" y="1178"/>
                    </a:lnTo>
                    <a:lnTo>
                      <a:pt x="468" y="1205"/>
                    </a:lnTo>
                    <a:lnTo>
                      <a:pt x="522" y="1226"/>
                    </a:lnTo>
                    <a:lnTo>
                      <a:pt x="578" y="1241"/>
                    </a:lnTo>
                    <a:lnTo>
                      <a:pt x="638" y="1250"/>
                    </a:lnTo>
                    <a:lnTo>
                      <a:pt x="697" y="1254"/>
                    </a:lnTo>
                    <a:lnTo>
                      <a:pt x="758" y="1250"/>
                    </a:lnTo>
                    <a:lnTo>
                      <a:pt x="815" y="1242"/>
                    </a:lnTo>
                    <a:lnTo>
                      <a:pt x="872" y="1226"/>
                    </a:lnTo>
                    <a:lnTo>
                      <a:pt x="925" y="1206"/>
                    </a:lnTo>
                    <a:lnTo>
                      <a:pt x="975" y="1179"/>
                    </a:lnTo>
                    <a:lnTo>
                      <a:pt x="1023" y="1148"/>
                    </a:lnTo>
                    <a:lnTo>
                      <a:pt x="1066" y="1113"/>
                    </a:lnTo>
                    <a:lnTo>
                      <a:pt x="1107" y="1074"/>
                    </a:lnTo>
                    <a:lnTo>
                      <a:pt x="1143" y="1030"/>
                    </a:lnTo>
                    <a:lnTo>
                      <a:pt x="1175" y="983"/>
                    </a:lnTo>
                    <a:lnTo>
                      <a:pt x="1201" y="933"/>
                    </a:lnTo>
                    <a:lnTo>
                      <a:pt x="1223" y="880"/>
                    </a:lnTo>
                    <a:lnTo>
                      <a:pt x="1239" y="825"/>
                    </a:lnTo>
                    <a:lnTo>
                      <a:pt x="1249" y="767"/>
                    </a:lnTo>
                    <a:lnTo>
                      <a:pt x="697" y="767"/>
                    </a:lnTo>
                    <a:lnTo>
                      <a:pt x="679" y="765"/>
                    </a:lnTo>
                    <a:lnTo>
                      <a:pt x="662" y="758"/>
                    </a:lnTo>
                    <a:lnTo>
                      <a:pt x="648" y="747"/>
                    </a:lnTo>
                    <a:lnTo>
                      <a:pt x="636" y="732"/>
                    </a:lnTo>
                    <a:lnTo>
                      <a:pt x="630" y="716"/>
                    </a:lnTo>
                    <a:lnTo>
                      <a:pt x="628" y="697"/>
                    </a:lnTo>
                    <a:lnTo>
                      <a:pt x="628" y="145"/>
                    </a:lnTo>
                    <a:close/>
                    <a:moveTo>
                      <a:pt x="697" y="0"/>
                    </a:moveTo>
                    <a:lnTo>
                      <a:pt x="716" y="2"/>
                    </a:lnTo>
                    <a:lnTo>
                      <a:pt x="733" y="10"/>
                    </a:lnTo>
                    <a:lnTo>
                      <a:pt x="747" y="20"/>
                    </a:lnTo>
                    <a:lnTo>
                      <a:pt x="759" y="34"/>
                    </a:lnTo>
                    <a:lnTo>
                      <a:pt x="765" y="51"/>
                    </a:lnTo>
                    <a:lnTo>
                      <a:pt x="768" y="70"/>
                    </a:lnTo>
                    <a:lnTo>
                      <a:pt x="768" y="627"/>
                    </a:lnTo>
                    <a:lnTo>
                      <a:pt x="1325" y="627"/>
                    </a:lnTo>
                    <a:lnTo>
                      <a:pt x="1343" y="629"/>
                    </a:lnTo>
                    <a:lnTo>
                      <a:pt x="1360" y="636"/>
                    </a:lnTo>
                    <a:lnTo>
                      <a:pt x="1375" y="647"/>
                    </a:lnTo>
                    <a:lnTo>
                      <a:pt x="1385" y="662"/>
                    </a:lnTo>
                    <a:lnTo>
                      <a:pt x="1392" y="678"/>
                    </a:lnTo>
                    <a:lnTo>
                      <a:pt x="1395" y="697"/>
                    </a:lnTo>
                    <a:lnTo>
                      <a:pt x="1392" y="764"/>
                    </a:lnTo>
                    <a:lnTo>
                      <a:pt x="1382" y="829"/>
                    </a:lnTo>
                    <a:lnTo>
                      <a:pt x="1367" y="893"/>
                    </a:lnTo>
                    <a:lnTo>
                      <a:pt x="1346" y="954"/>
                    </a:lnTo>
                    <a:lnTo>
                      <a:pt x="1320" y="1012"/>
                    </a:lnTo>
                    <a:lnTo>
                      <a:pt x="1289" y="1066"/>
                    </a:lnTo>
                    <a:lnTo>
                      <a:pt x="1252" y="1118"/>
                    </a:lnTo>
                    <a:lnTo>
                      <a:pt x="1212" y="1167"/>
                    </a:lnTo>
                    <a:lnTo>
                      <a:pt x="1167" y="1212"/>
                    </a:lnTo>
                    <a:lnTo>
                      <a:pt x="1119" y="1252"/>
                    </a:lnTo>
                    <a:lnTo>
                      <a:pt x="1067" y="1288"/>
                    </a:lnTo>
                    <a:lnTo>
                      <a:pt x="1012" y="1320"/>
                    </a:lnTo>
                    <a:lnTo>
                      <a:pt x="953" y="1345"/>
                    </a:lnTo>
                    <a:lnTo>
                      <a:pt x="893" y="1366"/>
                    </a:lnTo>
                    <a:lnTo>
                      <a:pt x="830" y="1381"/>
                    </a:lnTo>
                    <a:lnTo>
                      <a:pt x="765" y="1391"/>
                    </a:lnTo>
                    <a:lnTo>
                      <a:pt x="697" y="1394"/>
                    </a:lnTo>
                    <a:lnTo>
                      <a:pt x="630" y="1391"/>
                    </a:lnTo>
                    <a:lnTo>
                      <a:pt x="565" y="1381"/>
                    </a:lnTo>
                    <a:lnTo>
                      <a:pt x="502" y="1366"/>
                    </a:lnTo>
                    <a:lnTo>
                      <a:pt x="442" y="1345"/>
                    </a:lnTo>
                    <a:lnTo>
                      <a:pt x="383" y="1320"/>
                    </a:lnTo>
                    <a:lnTo>
                      <a:pt x="328" y="1288"/>
                    </a:lnTo>
                    <a:lnTo>
                      <a:pt x="276" y="1252"/>
                    </a:lnTo>
                    <a:lnTo>
                      <a:pt x="228" y="1212"/>
                    </a:lnTo>
                    <a:lnTo>
                      <a:pt x="183" y="1167"/>
                    </a:lnTo>
                    <a:lnTo>
                      <a:pt x="143" y="1118"/>
                    </a:lnTo>
                    <a:lnTo>
                      <a:pt x="107" y="1066"/>
                    </a:lnTo>
                    <a:lnTo>
                      <a:pt x="76" y="1012"/>
                    </a:lnTo>
                    <a:lnTo>
                      <a:pt x="49" y="954"/>
                    </a:lnTo>
                    <a:lnTo>
                      <a:pt x="28" y="893"/>
                    </a:lnTo>
                    <a:lnTo>
                      <a:pt x="13" y="829"/>
                    </a:lnTo>
                    <a:lnTo>
                      <a:pt x="3" y="764"/>
                    </a:lnTo>
                    <a:lnTo>
                      <a:pt x="0" y="697"/>
                    </a:lnTo>
                    <a:lnTo>
                      <a:pt x="3" y="630"/>
                    </a:lnTo>
                    <a:lnTo>
                      <a:pt x="13" y="565"/>
                    </a:lnTo>
                    <a:lnTo>
                      <a:pt x="28" y="501"/>
                    </a:lnTo>
                    <a:lnTo>
                      <a:pt x="49" y="441"/>
                    </a:lnTo>
                    <a:lnTo>
                      <a:pt x="76" y="382"/>
                    </a:lnTo>
                    <a:lnTo>
                      <a:pt x="107" y="328"/>
                    </a:lnTo>
                    <a:lnTo>
                      <a:pt x="143" y="276"/>
                    </a:lnTo>
                    <a:lnTo>
                      <a:pt x="183" y="227"/>
                    </a:lnTo>
                    <a:lnTo>
                      <a:pt x="228" y="182"/>
                    </a:lnTo>
                    <a:lnTo>
                      <a:pt x="276" y="142"/>
                    </a:lnTo>
                    <a:lnTo>
                      <a:pt x="328" y="107"/>
                    </a:lnTo>
                    <a:lnTo>
                      <a:pt x="383" y="75"/>
                    </a:lnTo>
                    <a:lnTo>
                      <a:pt x="442" y="49"/>
                    </a:lnTo>
                    <a:lnTo>
                      <a:pt x="502" y="28"/>
                    </a:lnTo>
                    <a:lnTo>
                      <a:pt x="565" y="12"/>
                    </a:lnTo>
                    <a:lnTo>
                      <a:pt x="630" y="3"/>
                    </a:lnTo>
                    <a:lnTo>
                      <a:pt x="6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grpSp>
          <p:nvGrpSpPr>
            <p:cNvPr id="26" name="Group 76">
              <a:extLst>
                <a:ext uri="{FF2B5EF4-FFF2-40B4-BE49-F238E27FC236}">
                  <a16:creationId xmlns:a16="http://schemas.microsoft.com/office/drawing/2014/main" xmlns="" id="{F14EA94F-0EFB-45DC-A1FD-A4890D98BDBE}"/>
                </a:ext>
              </a:extLst>
            </p:cNvPr>
            <p:cNvGrpSpPr/>
            <p:nvPr/>
          </p:nvGrpSpPr>
          <p:grpSpPr>
            <a:xfrm>
              <a:off x="5837620" y="3083838"/>
              <a:ext cx="838528" cy="960290"/>
              <a:chOff x="9990138" y="2690813"/>
              <a:chExt cx="481013" cy="550863"/>
            </a:xfrm>
            <a:solidFill>
              <a:srgbClr val="FFFFFF"/>
            </a:solidFill>
          </p:grpSpPr>
          <p:sp>
            <p:nvSpPr>
              <p:cNvPr id="34" name="Freeform 107">
                <a:extLst>
                  <a:ext uri="{FF2B5EF4-FFF2-40B4-BE49-F238E27FC236}">
                    <a16:creationId xmlns:a16="http://schemas.microsoft.com/office/drawing/2014/main" xmlns="" id="{AD06C207-55C0-4C94-8581-499B5E239390}"/>
                  </a:ext>
                </a:extLst>
              </p:cNvPr>
              <p:cNvSpPr>
                <a:spLocks/>
              </p:cNvSpPr>
              <p:nvPr/>
            </p:nvSpPr>
            <p:spPr bwMode="auto">
              <a:xfrm>
                <a:off x="10121901" y="3182938"/>
                <a:ext cx="219075" cy="58738"/>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35" name="Freeform 108">
                <a:extLst>
                  <a:ext uri="{FF2B5EF4-FFF2-40B4-BE49-F238E27FC236}">
                    <a16:creationId xmlns:a16="http://schemas.microsoft.com/office/drawing/2014/main" xmlns="" id="{304B8624-4B79-4613-B990-33B7A38AD1B6}"/>
                  </a:ext>
                </a:extLst>
              </p:cNvPr>
              <p:cNvSpPr>
                <a:spLocks noEditPoints="1"/>
              </p:cNvSpPr>
              <p:nvPr/>
            </p:nvSpPr>
            <p:spPr bwMode="auto">
              <a:xfrm>
                <a:off x="9990138" y="2809875"/>
                <a:ext cx="481013" cy="347663"/>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36" name="Freeform 109">
                <a:extLst>
                  <a:ext uri="{FF2B5EF4-FFF2-40B4-BE49-F238E27FC236}">
                    <a16:creationId xmlns:a16="http://schemas.microsoft.com/office/drawing/2014/main" xmlns="" id="{4D5B8D3A-8B50-4144-83BC-1B6C785B7CA5}"/>
                  </a:ext>
                </a:extLst>
              </p:cNvPr>
              <p:cNvSpPr>
                <a:spLocks/>
              </p:cNvSpPr>
              <p:nvPr/>
            </p:nvSpPr>
            <p:spPr bwMode="auto">
              <a:xfrm>
                <a:off x="9990138" y="2809875"/>
                <a:ext cx="157163" cy="231775"/>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37" name="Freeform 110">
                <a:extLst>
                  <a:ext uri="{FF2B5EF4-FFF2-40B4-BE49-F238E27FC236}">
                    <a16:creationId xmlns:a16="http://schemas.microsoft.com/office/drawing/2014/main" xmlns="" id="{9FBE3A92-653D-4F84-8F4D-0AAE4FE7EFB6}"/>
                  </a:ext>
                </a:extLst>
              </p:cNvPr>
              <p:cNvSpPr>
                <a:spLocks/>
              </p:cNvSpPr>
              <p:nvPr/>
            </p:nvSpPr>
            <p:spPr bwMode="auto">
              <a:xfrm>
                <a:off x="10139363" y="2690813"/>
                <a:ext cx="179388" cy="30003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38" name="Freeform 111">
                <a:extLst>
                  <a:ext uri="{FF2B5EF4-FFF2-40B4-BE49-F238E27FC236}">
                    <a16:creationId xmlns:a16="http://schemas.microsoft.com/office/drawing/2014/main" xmlns="" id="{5505617D-BCA5-4E21-9CB0-99CADA7C6A4B}"/>
                  </a:ext>
                </a:extLst>
              </p:cNvPr>
              <p:cNvSpPr>
                <a:spLocks/>
              </p:cNvSpPr>
              <p:nvPr/>
            </p:nvSpPr>
            <p:spPr bwMode="auto">
              <a:xfrm>
                <a:off x="10217151" y="2943225"/>
                <a:ext cx="22225" cy="71438"/>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grpSp>
          <p:nvGrpSpPr>
            <p:cNvPr id="27" name="Group 3">
              <a:extLst>
                <a:ext uri="{FF2B5EF4-FFF2-40B4-BE49-F238E27FC236}">
                  <a16:creationId xmlns:a16="http://schemas.microsoft.com/office/drawing/2014/main" xmlns="" id="{89969EDF-65B0-49D0-9ACE-7935D77B898C}"/>
                </a:ext>
              </a:extLst>
            </p:cNvPr>
            <p:cNvGrpSpPr/>
            <p:nvPr/>
          </p:nvGrpSpPr>
          <p:grpSpPr>
            <a:xfrm>
              <a:off x="4519870" y="2225676"/>
              <a:ext cx="448376" cy="448374"/>
              <a:chOff x="3692198" y="3649286"/>
              <a:chExt cx="570087" cy="570087"/>
            </a:xfrm>
            <a:solidFill>
              <a:srgbClr val="FFFFFF"/>
            </a:solidFill>
          </p:grpSpPr>
          <p:sp>
            <p:nvSpPr>
              <p:cNvPr id="32" name="Freeform 244">
                <a:extLst>
                  <a:ext uri="{FF2B5EF4-FFF2-40B4-BE49-F238E27FC236}">
                    <a16:creationId xmlns:a16="http://schemas.microsoft.com/office/drawing/2014/main" xmlns="" id="{18D0C25E-F8E7-48F1-BECD-A65C1F52EA14}"/>
                  </a:ext>
                </a:extLst>
              </p:cNvPr>
              <p:cNvSpPr>
                <a:spLocks noEditPoints="1"/>
              </p:cNvSpPr>
              <p:nvPr/>
            </p:nvSpPr>
            <p:spPr bwMode="auto">
              <a:xfrm>
                <a:off x="3692198" y="3649286"/>
                <a:ext cx="570087" cy="570087"/>
              </a:xfrm>
              <a:custGeom>
                <a:avLst/>
                <a:gdLst>
                  <a:gd name="T0" fmla="*/ 950 w 2058"/>
                  <a:gd name="T1" fmla="*/ 279 h 2058"/>
                  <a:gd name="T2" fmla="*/ 789 w 2058"/>
                  <a:gd name="T3" fmla="*/ 378 h 2058"/>
                  <a:gd name="T4" fmla="*/ 571 w 2058"/>
                  <a:gd name="T5" fmla="*/ 455 h 2058"/>
                  <a:gd name="T6" fmla="*/ 453 w 2058"/>
                  <a:gd name="T7" fmla="*/ 350 h 2058"/>
                  <a:gd name="T8" fmla="*/ 353 w 2058"/>
                  <a:gd name="T9" fmla="*/ 465 h 2058"/>
                  <a:gd name="T10" fmla="*/ 422 w 2058"/>
                  <a:gd name="T11" fmla="*/ 688 h 2058"/>
                  <a:gd name="T12" fmla="*/ 315 w 2058"/>
                  <a:gd name="T13" fmla="*/ 938 h 2058"/>
                  <a:gd name="T14" fmla="*/ 142 w 2058"/>
                  <a:gd name="T15" fmla="*/ 957 h 2058"/>
                  <a:gd name="T16" fmla="*/ 153 w 2058"/>
                  <a:gd name="T17" fmla="*/ 1109 h 2058"/>
                  <a:gd name="T18" fmla="*/ 360 w 2058"/>
                  <a:gd name="T19" fmla="*/ 1219 h 2058"/>
                  <a:gd name="T20" fmla="*/ 461 w 2058"/>
                  <a:gd name="T21" fmla="*/ 1470 h 2058"/>
                  <a:gd name="T22" fmla="*/ 351 w 2058"/>
                  <a:gd name="T23" fmla="*/ 1605 h 2058"/>
                  <a:gd name="T24" fmla="*/ 463 w 2058"/>
                  <a:gd name="T25" fmla="*/ 1708 h 2058"/>
                  <a:gd name="T26" fmla="*/ 643 w 2058"/>
                  <a:gd name="T27" fmla="*/ 1607 h 2058"/>
                  <a:gd name="T28" fmla="*/ 928 w 2058"/>
                  <a:gd name="T29" fmla="*/ 1730 h 2058"/>
                  <a:gd name="T30" fmla="*/ 954 w 2058"/>
                  <a:gd name="T31" fmla="*/ 1916 h 2058"/>
                  <a:gd name="T32" fmla="*/ 1109 w 2058"/>
                  <a:gd name="T33" fmla="*/ 1911 h 2058"/>
                  <a:gd name="T34" fmla="*/ 1167 w 2058"/>
                  <a:gd name="T35" fmla="*/ 1713 h 2058"/>
                  <a:gd name="T36" fmla="*/ 1453 w 2058"/>
                  <a:gd name="T37" fmla="*/ 1597 h 2058"/>
                  <a:gd name="T38" fmla="*/ 1602 w 2058"/>
                  <a:gd name="T39" fmla="*/ 1710 h 2058"/>
                  <a:gd name="T40" fmla="*/ 1710 w 2058"/>
                  <a:gd name="T41" fmla="*/ 1602 h 2058"/>
                  <a:gd name="T42" fmla="*/ 1598 w 2058"/>
                  <a:gd name="T43" fmla="*/ 1454 h 2058"/>
                  <a:gd name="T44" fmla="*/ 1713 w 2058"/>
                  <a:gd name="T45" fmla="*/ 1167 h 2058"/>
                  <a:gd name="T46" fmla="*/ 1911 w 2058"/>
                  <a:gd name="T47" fmla="*/ 1110 h 2058"/>
                  <a:gd name="T48" fmla="*/ 1917 w 2058"/>
                  <a:gd name="T49" fmla="*/ 955 h 2058"/>
                  <a:gd name="T50" fmla="*/ 1731 w 2058"/>
                  <a:gd name="T51" fmla="*/ 928 h 2058"/>
                  <a:gd name="T52" fmla="*/ 1609 w 2058"/>
                  <a:gd name="T53" fmla="*/ 644 h 2058"/>
                  <a:gd name="T54" fmla="*/ 1708 w 2058"/>
                  <a:gd name="T55" fmla="*/ 464 h 2058"/>
                  <a:gd name="T56" fmla="*/ 1607 w 2058"/>
                  <a:gd name="T57" fmla="*/ 352 h 2058"/>
                  <a:gd name="T58" fmla="*/ 1490 w 2058"/>
                  <a:gd name="T59" fmla="*/ 455 h 2058"/>
                  <a:gd name="T60" fmla="*/ 1272 w 2058"/>
                  <a:gd name="T61" fmla="*/ 378 h 2058"/>
                  <a:gd name="T62" fmla="*/ 1110 w 2058"/>
                  <a:gd name="T63" fmla="*/ 279 h 2058"/>
                  <a:gd name="T64" fmla="*/ 962 w 2058"/>
                  <a:gd name="T65" fmla="*/ 141 h 2058"/>
                  <a:gd name="T66" fmla="*/ 1224 w 2058"/>
                  <a:gd name="T67" fmla="*/ 67 h 2058"/>
                  <a:gd name="T68" fmla="*/ 1398 w 2058"/>
                  <a:gd name="T69" fmla="*/ 279 h 2058"/>
                  <a:gd name="T70" fmla="*/ 1602 w 2058"/>
                  <a:gd name="T71" fmla="*/ 209 h 2058"/>
                  <a:gd name="T72" fmla="*/ 1834 w 2058"/>
                  <a:gd name="T73" fmla="*/ 388 h 2058"/>
                  <a:gd name="T74" fmla="*/ 1805 w 2058"/>
                  <a:gd name="T75" fmla="*/ 564 h 2058"/>
                  <a:gd name="T76" fmla="*/ 1937 w 2058"/>
                  <a:gd name="T77" fmla="*/ 812 h 2058"/>
                  <a:gd name="T78" fmla="*/ 2058 w 2058"/>
                  <a:gd name="T79" fmla="*/ 960 h 2058"/>
                  <a:gd name="T80" fmla="*/ 1966 w 2058"/>
                  <a:gd name="T81" fmla="*/ 1238 h 2058"/>
                  <a:gd name="T82" fmla="*/ 1756 w 2058"/>
                  <a:gd name="T83" fmla="*/ 1444 h 2058"/>
                  <a:gd name="T84" fmla="*/ 1848 w 2058"/>
                  <a:gd name="T85" fmla="*/ 1631 h 2058"/>
                  <a:gd name="T86" fmla="*/ 1648 w 2058"/>
                  <a:gd name="T87" fmla="*/ 1841 h 2058"/>
                  <a:gd name="T88" fmla="*/ 1445 w 2058"/>
                  <a:gd name="T89" fmla="*/ 1755 h 2058"/>
                  <a:gd name="T90" fmla="*/ 1238 w 2058"/>
                  <a:gd name="T91" fmla="*/ 1965 h 2058"/>
                  <a:gd name="T92" fmla="*/ 961 w 2058"/>
                  <a:gd name="T93" fmla="*/ 2058 h 2058"/>
                  <a:gd name="T94" fmla="*/ 812 w 2058"/>
                  <a:gd name="T95" fmla="*/ 1936 h 2058"/>
                  <a:gd name="T96" fmla="*/ 564 w 2058"/>
                  <a:gd name="T97" fmla="*/ 1805 h 2058"/>
                  <a:gd name="T98" fmla="*/ 400 w 2058"/>
                  <a:gd name="T99" fmla="*/ 1837 h 2058"/>
                  <a:gd name="T100" fmla="*/ 210 w 2058"/>
                  <a:gd name="T101" fmla="*/ 1614 h 2058"/>
                  <a:gd name="T102" fmla="*/ 278 w 2058"/>
                  <a:gd name="T103" fmla="*/ 1397 h 2058"/>
                  <a:gd name="T104" fmla="*/ 67 w 2058"/>
                  <a:gd name="T105" fmla="*/ 1223 h 2058"/>
                  <a:gd name="T106" fmla="*/ 3 w 2058"/>
                  <a:gd name="T107" fmla="*/ 930 h 2058"/>
                  <a:gd name="T108" fmla="*/ 152 w 2058"/>
                  <a:gd name="T109" fmla="*/ 809 h 2058"/>
                  <a:gd name="T110" fmla="*/ 236 w 2058"/>
                  <a:gd name="T111" fmla="*/ 543 h 2058"/>
                  <a:gd name="T112" fmla="*/ 236 w 2058"/>
                  <a:gd name="T113" fmla="*/ 371 h 2058"/>
                  <a:gd name="T114" fmla="*/ 458 w 2058"/>
                  <a:gd name="T115" fmla="*/ 209 h 2058"/>
                  <a:gd name="T116" fmla="*/ 709 w 2058"/>
                  <a:gd name="T117" fmla="*/ 256 h 2058"/>
                  <a:gd name="T118" fmla="*/ 853 w 2058"/>
                  <a:gd name="T119" fmla="*/ 45 h 2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8" h="2058">
                    <a:moveTo>
                      <a:pt x="962" y="141"/>
                    </a:moveTo>
                    <a:lnTo>
                      <a:pt x="958" y="143"/>
                    </a:lnTo>
                    <a:lnTo>
                      <a:pt x="954" y="145"/>
                    </a:lnTo>
                    <a:lnTo>
                      <a:pt x="952" y="147"/>
                    </a:lnTo>
                    <a:lnTo>
                      <a:pt x="951" y="150"/>
                    </a:lnTo>
                    <a:lnTo>
                      <a:pt x="950" y="153"/>
                    </a:lnTo>
                    <a:lnTo>
                      <a:pt x="950" y="279"/>
                    </a:lnTo>
                    <a:lnTo>
                      <a:pt x="947" y="299"/>
                    </a:lnTo>
                    <a:lnTo>
                      <a:pt x="940" y="315"/>
                    </a:lnTo>
                    <a:lnTo>
                      <a:pt x="928" y="330"/>
                    </a:lnTo>
                    <a:lnTo>
                      <a:pt x="912" y="342"/>
                    </a:lnTo>
                    <a:lnTo>
                      <a:pt x="893" y="348"/>
                    </a:lnTo>
                    <a:lnTo>
                      <a:pt x="840" y="361"/>
                    </a:lnTo>
                    <a:lnTo>
                      <a:pt x="789" y="378"/>
                    </a:lnTo>
                    <a:lnTo>
                      <a:pt x="738" y="398"/>
                    </a:lnTo>
                    <a:lnTo>
                      <a:pt x="690" y="423"/>
                    </a:lnTo>
                    <a:lnTo>
                      <a:pt x="643" y="451"/>
                    </a:lnTo>
                    <a:lnTo>
                      <a:pt x="625" y="460"/>
                    </a:lnTo>
                    <a:lnTo>
                      <a:pt x="607" y="464"/>
                    </a:lnTo>
                    <a:lnTo>
                      <a:pt x="588" y="462"/>
                    </a:lnTo>
                    <a:lnTo>
                      <a:pt x="571" y="455"/>
                    </a:lnTo>
                    <a:lnTo>
                      <a:pt x="555" y="443"/>
                    </a:lnTo>
                    <a:lnTo>
                      <a:pt x="466" y="352"/>
                    </a:lnTo>
                    <a:lnTo>
                      <a:pt x="463" y="350"/>
                    </a:lnTo>
                    <a:lnTo>
                      <a:pt x="461" y="349"/>
                    </a:lnTo>
                    <a:lnTo>
                      <a:pt x="458" y="349"/>
                    </a:lnTo>
                    <a:lnTo>
                      <a:pt x="456" y="349"/>
                    </a:lnTo>
                    <a:lnTo>
                      <a:pt x="453" y="350"/>
                    </a:lnTo>
                    <a:lnTo>
                      <a:pt x="450" y="352"/>
                    </a:lnTo>
                    <a:lnTo>
                      <a:pt x="353" y="449"/>
                    </a:lnTo>
                    <a:lnTo>
                      <a:pt x="351" y="452"/>
                    </a:lnTo>
                    <a:lnTo>
                      <a:pt x="350" y="456"/>
                    </a:lnTo>
                    <a:lnTo>
                      <a:pt x="350" y="459"/>
                    </a:lnTo>
                    <a:lnTo>
                      <a:pt x="351" y="462"/>
                    </a:lnTo>
                    <a:lnTo>
                      <a:pt x="353" y="465"/>
                    </a:lnTo>
                    <a:lnTo>
                      <a:pt x="443" y="554"/>
                    </a:lnTo>
                    <a:lnTo>
                      <a:pt x="455" y="569"/>
                    </a:lnTo>
                    <a:lnTo>
                      <a:pt x="461" y="587"/>
                    </a:lnTo>
                    <a:lnTo>
                      <a:pt x="463" y="606"/>
                    </a:lnTo>
                    <a:lnTo>
                      <a:pt x="460" y="625"/>
                    </a:lnTo>
                    <a:lnTo>
                      <a:pt x="451" y="642"/>
                    </a:lnTo>
                    <a:lnTo>
                      <a:pt x="422" y="688"/>
                    </a:lnTo>
                    <a:lnTo>
                      <a:pt x="398" y="737"/>
                    </a:lnTo>
                    <a:lnTo>
                      <a:pt x="376" y="788"/>
                    </a:lnTo>
                    <a:lnTo>
                      <a:pt x="360" y="839"/>
                    </a:lnTo>
                    <a:lnTo>
                      <a:pt x="347" y="892"/>
                    </a:lnTo>
                    <a:lnTo>
                      <a:pt x="341" y="911"/>
                    </a:lnTo>
                    <a:lnTo>
                      <a:pt x="330" y="927"/>
                    </a:lnTo>
                    <a:lnTo>
                      <a:pt x="315" y="938"/>
                    </a:lnTo>
                    <a:lnTo>
                      <a:pt x="297" y="947"/>
                    </a:lnTo>
                    <a:lnTo>
                      <a:pt x="278" y="949"/>
                    </a:lnTo>
                    <a:lnTo>
                      <a:pt x="153" y="949"/>
                    </a:lnTo>
                    <a:lnTo>
                      <a:pt x="149" y="950"/>
                    </a:lnTo>
                    <a:lnTo>
                      <a:pt x="146" y="951"/>
                    </a:lnTo>
                    <a:lnTo>
                      <a:pt x="143" y="954"/>
                    </a:lnTo>
                    <a:lnTo>
                      <a:pt x="142" y="957"/>
                    </a:lnTo>
                    <a:lnTo>
                      <a:pt x="141" y="960"/>
                    </a:lnTo>
                    <a:lnTo>
                      <a:pt x="141" y="1097"/>
                    </a:lnTo>
                    <a:lnTo>
                      <a:pt x="142" y="1101"/>
                    </a:lnTo>
                    <a:lnTo>
                      <a:pt x="143" y="1104"/>
                    </a:lnTo>
                    <a:lnTo>
                      <a:pt x="146" y="1107"/>
                    </a:lnTo>
                    <a:lnTo>
                      <a:pt x="149" y="1108"/>
                    </a:lnTo>
                    <a:lnTo>
                      <a:pt x="153" y="1109"/>
                    </a:lnTo>
                    <a:lnTo>
                      <a:pt x="278" y="1109"/>
                    </a:lnTo>
                    <a:lnTo>
                      <a:pt x="297" y="1111"/>
                    </a:lnTo>
                    <a:lnTo>
                      <a:pt x="315" y="1120"/>
                    </a:lnTo>
                    <a:lnTo>
                      <a:pt x="330" y="1131"/>
                    </a:lnTo>
                    <a:lnTo>
                      <a:pt x="341" y="1147"/>
                    </a:lnTo>
                    <a:lnTo>
                      <a:pt x="347" y="1166"/>
                    </a:lnTo>
                    <a:lnTo>
                      <a:pt x="360" y="1219"/>
                    </a:lnTo>
                    <a:lnTo>
                      <a:pt x="376" y="1270"/>
                    </a:lnTo>
                    <a:lnTo>
                      <a:pt x="398" y="1321"/>
                    </a:lnTo>
                    <a:lnTo>
                      <a:pt x="422" y="1368"/>
                    </a:lnTo>
                    <a:lnTo>
                      <a:pt x="451" y="1416"/>
                    </a:lnTo>
                    <a:lnTo>
                      <a:pt x="460" y="1433"/>
                    </a:lnTo>
                    <a:lnTo>
                      <a:pt x="463" y="1452"/>
                    </a:lnTo>
                    <a:lnTo>
                      <a:pt x="461" y="1470"/>
                    </a:lnTo>
                    <a:lnTo>
                      <a:pt x="455" y="1488"/>
                    </a:lnTo>
                    <a:lnTo>
                      <a:pt x="443" y="1504"/>
                    </a:lnTo>
                    <a:lnTo>
                      <a:pt x="353" y="1593"/>
                    </a:lnTo>
                    <a:lnTo>
                      <a:pt x="351" y="1596"/>
                    </a:lnTo>
                    <a:lnTo>
                      <a:pt x="350" y="1599"/>
                    </a:lnTo>
                    <a:lnTo>
                      <a:pt x="350" y="1602"/>
                    </a:lnTo>
                    <a:lnTo>
                      <a:pt x="351" y="1605"/>
                    </a:lnTo>
                    <a:lnTo>
                      <a:pt x="353" y="1609"/>
                    </a:lnTo>
                    <a:lnTo>
                      <a:pt x="450" y="1704"/>
                    </a:lnTo>
                    <a:lnTo>
                      <a:pt x="453" y="1708"/>
                    </a:lnTo>
                    <a:lnTo>
                      <a:pt x="456" y="1709"/>
                    </a:lnTo>
                    <a:lnTo>
                      <a:pt x="458" y="1709"/>
                    </a:lnTo>
                    <a:lnTo>
                      <a:pt x="461" y="1709"/>
                    </a:lnTo>
                    <a:lnTo>
                      <a:pt x="463" y="1708"/>
                    </a:lnTo>
                    <a:lnTo>
                      <a:pt x="466" y="1704"/>
                    </a:lnTo>
                    <a:lnTo>
                      <a:pt x="555" y="1616"/>
                    </a:lnTo>
                    <a:lnTo>
                      <a:pt x="569" y="1605"/>
                    </a:lnTo>
                    <a:lnTo>
                      <a:pt x="586" y="1598"/>
                    </a:lnTo>
                    <a:lnTo>
                      <a:pt x="604" y="1596"/>
                    </a:lnTo>
                    <a:lnTo>
                      <a:pt x="624" y="1599"/>
                    </a:lnTo>
                    <a:lnTo>
                      <a:pt x="643" y="1607"/>
                    </a:lnTo>
                    <a:lnTo>
                      <a:pt x="690" y="1636"/>
                    </a:lnTo>
                    <a:lnTo>
                      <a:pt x="738" y="1661"/>
                    </a:lnTo>
                    <a:lnTo>
                      <a:pt x="789" y="1682"/>
                    </a:lnTo>
                    <a:lnTo>
                      <a:pt x="840" y="1699"/>
                    </a:lnTo>
                    <a:lnTo>
                      <a:pt x="893" y="1713"/>
                    </a:lnTo>
                    <a:lnTo>
                      <a:pt x="912" y="1719"/>
                    </a:lnTo>
                    <a:lnTo>
                      <a:pt x="928" y="1730"/>
                    </a:lnTo>
                    <a:lnTo>
                      <a:pt x="940" y="1745"/>
                    </a:lnTo>
                    <a:lnTo>
                      <a:pt x="948" y="1762"/>
                    </a:lnTo>
                    <a:lnTo>
                      <a:pt x="950" y="1781"/>
                    </a:lnTo>
                    <a:lnTo>
                      <a:pt x="950" y="1907"/>
                    </a:lnTo>
                    <a:lnTo>
                      <a:pt x="951" y="1911"/>
                    </a:lnTo>
                    <a:lnTo>
                      <a:pt x="952" y="1914"/>
                    </a:lnTo>
                    <a:lnTo>
                      <a:pt x="954" y="1916"/>
                    </a:lnTo>
                    <a:lnTo>
                      <a:pt x="958" y="1918"/>
                    </a:lnTo>
                    <a:lnTo>
                      <a:pt x="962" y="1918"/>
                    </a:lnTo>
                    <a:lnTo>
                      <a:pt x="1099" y="1918"/>
                    </a:lnTo>
                    <a:lnTo>
                      <a:pt x="1102" y="1918"/>
                    </a:lnTo>
                    <a:lnTo>
                      <a:pt x="1105" y="1916"/>
                    </a:lnTo>
                    <a:lnTo>
                      <a:pt x="1108" y="1914"/>
                    </a:lnTo>
                    <a:lnTo>
                      <a:pt x="1109" y="1911"/>
                    </a:lnTo>
                    <a:lnTo>
                      <a:pt x="1110" y="1907"/>
                    </a:lnTo>
                    <a:lnTo>
                      <a:pt x="1110" y="1781"/>
                    </a:lnTo>
                    <a:lnTo>
                      <a:pt x="1113" y="1762"/>
                    </a:lnTo>
                    <a:lnTo>
                      <a:pt x="1121" y="1745"/>
                    </a:lnTo>
                    <a:lnTo>
                      <a:pt x="1133" y="1730"/>
                    </a:lnTo>
                    <a:lnTo>
                      <a:pt x="1148" y="1719"/>
                    </a:lnTo>
                    <a:lnTo>
                      <a:pt x="1167" y="1713"/>
                    </a:lnTo>
                    <a:lnTo>
                      <a:pt x="1220" y="1700"/>
                    </a:lnTo>
                    <a:lnTo>
                      <a:pt x="1272" y="1683"/>
                    </a:lnTo>
                    <a:lnTo>
                      <a:pt x="1321" y="1662"/>
                    </a:lnTo>
                    <a:lnTo>
                      <a:pt x="1370" y="1638"/>
                    </a:lnTo>
                    <a:lnTo>
                      <a:pt x="1417" y="1610"/>
                    </a:lnTo>
                    <a:lnTo>
                      <a:pt x="1434" y="1600"/>
                    </a:lnTo>
                    <a:lnTo>
                      <a:pt x="1453" y="1597"/>
                    </a:lnTo>
                    <a:lnTo>
                      <a:pt x="1472" y="1599"/>
                    </a:lnTo>
                    <a:lnTo>
                      <a:pt x="1490" y="1605"/>
                    </a:lnTo>
                    <a:lnTo>
                      <a:pt x="1506" y="1618"/>
                    </a:lnTo>
                    <a:lnTo>
                      <a:pt x="1594" y="1707"/>
                    </a:lnTo>
                    <a:lnTo>
                      <a:pt x="1598" y="1709"/>
                    </a:lnTo>
                    <a:lnTo>
                      <a:pt x="1600" y="1710"/>
                    </a:lnTo>
                    <a:lnTo>
                      <a:pt x="1602" y="1710"/>
                    </a:lnTo>
                    <a:lnTo>
                      <a:pt x="1605" y="1710"/>
                    </a:lnTo>
                    <a:lnTo>
                      <a:pt x="1607" y="1709"/>
                    </a:lnTo>
                    <a:lnTo>
                      <a:pt x="1610" y="1707"/>
                    </a:lnTo>
                    <a:lnTo>
                      <a:pt x="1706" y="1610"/>
                    </a:lnTo>
                    <a:lnTo>
                      <a:pt x="1708" y="1607"/>
                    </a:lnTo>
                    <a:lnTo>
                      <a:pt x="1709" y="1604"/>
                    </a:lnTo>
                    <a:lnTo>
                      <a:pt x="1710" y="1602"/>
                    </a:lnTo>
                    <a:lnTo>
                      <a:pt x="1709" y="1600"/>
                    </a:lnTo>
                    <a:lnTo>
                      <a:pt x="1708" y="1597"/>
                    </a:lnTo>
                    <a:lnTo>
                      <a:pt x="1706" y="1594"/>
                    </a:lnTo>
                    <a:lnTo>
                      <a:pt x="1618" y="1505"/>
                    </a:lnTo>
                    <a:lnTo>
                      <a:pt x="1606" y="1489"/>
                    </a:lnTo>
                    <a:lnTo>
                      <a:pt x="1600" y="1473"/>
                    </a:lnTo>
                    <a:lnTo>
                      <a:pt x="1598" y="1454"/>
                    </a:lnTo>
                    <a:lnTo>
                      <a:pt x="1601" y="1435"/>
                    </a:lnTo>
                    <a:lnTo>
                      <a:pt x="1609" y="1417"/>
                    </a:lnTo>
                    <a:lnTo>
                      <a:pt x="1638" y="1370"/>
                    </a:lnTo>
                    <a:lnTo>
                      <a:pt x="1663" y="1322"/>
                    </a:lnTo>
                    <a:lnTo>
                      <a:pt x="1683" y="1271"/>
                    </a:lnTo>
                    <a:lnTo>
                      <a:pt x="1700" y="1220"/>
                    </a:lnTo>
                    <a:lnTo>
                      <a:pt x="1713" y="1167"/>
                    </a:lnTo>
                    <a:lnTo>
                      <a:pt x="1719" y="1148"/>
                    </a:lnTo>
                    <a:lnTo>
                      <a:pt x="1731" y="1132"/>
                    </a:lnTo>
                    <a:lnTo>
                      <a:pt x="1745" y="1121"/>
                    </a:lnTo>
                    <a:lnTo>
                      <a:pt x="1762" y="1113"/>
                    </a:lnTo>
                    <a:lnTo>
                      <a:pt x="1782" y="1110"/>
                    </a:lnTo>
                    <a:lnTo>
                      <a:pt x="1908" y="1110"/>
                    </a:lnTo>
                    <a:lnTo>
                      <a:pt x="1911" y="1110"/>
                    </a:lnTo>
                    <a:lnTo>
                      <a:pt x="1914" y="1108"/>
                    </a:lnTo>
                    <a:lnTo>
                      <a:pt x="1917" y="1106"/>
                    </a:lnTo>
                    <a:lnTo>
                      <a:pt x="1918" y="1103"/>
                    </a:lnTo>
                    <a:lnTo>
                      <a:pt x="1919" y="1098"/>
                    </a:lnTo>
                    <a:lnTo>
                      <a:pt x="1919" y="961"/>
                    </a:lnTo>
                    <a:lnTo>
                      <a:pt x="1918" y="958"/>
                    </a:lnTo>
                    <a:lnTo>
                      <a:pt x="1917" y="955"/>
                    </a:lnTo>
                    <a:lnTo>
                      <a:pt x="1914" y="953"/>
                    </a:lnTo>
                    <a:lnTo>
                      <a:pt x="1911" y="951"/>
                    </a:lnTo>
                    <a:lnTo>
                      <a:pt x="1908" y="951"/>
                    </a:lnTo>
                    <a:lnTo>
                      <a:pt x="1782" y="951"/>
                    </a:lnTo>
                    <a:lnTo>
                      <a:pt x="1762" y="948"/>
                    </a:lnTo>
                    <a:lnTo>
                      <a:pt x="1745" y="940"/>
                    </a:lnTo>
                    <a:lnTo>
                      <a:pt x="1731" y="928"/>
                    </a:lnTo>
                    <a:lnTo>
                      <a:pt x="1719" y="912"/>
                    </a:lnTo>
                    <a:lnTo>
                      <a:pt x="1713" y="894"/>
                    </a:lnTo>
                    <a:lnTo>
                      <a:pt x="1700" y="840"/>
                    </a:lnTo>
                    <a:lnTo>
                      <a:pt x="1683" y="789"/>
                    </a:lnTo>
                    <a:lnTo>
                      <a:pt x="1663" y="739"/>
                    </a:lnTo>
                    <a:lnTo>
                      <a:pt x="1638" y="691"/>
                    </a:lnTo>
                    <a:lnTo>
                      <a:pt x="1609" y="644"/>
                    </a:lnTo>
                    <a:lnTo>
                      <a:pt x="1601" y="626"/>
                    </a:lnTo>
                    <a:lnTo>
                      <a:pt x="1598" y="607"/>
                    </a:lnTo>
                    <a:lnTo>
                      <a:pt x="1599" y="588"/>
                    </a:lnTo>
                    <a:lnTo>
                      <a:pt x="1606" y="570"/>
                    </a:lnTo>
                    <a:lnTo>
                      <a:pt x="1618" y="555"/>
                    </a:lnTo>
                    <a:lnTo>
                      <a:pt x="1706" y="466"/>
                    </a:lnTo>
                    <a:lnTo>
                      <a:pt x="1708" y="464"/>
                    </a:lnTo>
                    <a:lnTo>
                      <a:pt x="1709" y="461"/>
                    </a:lnTo>
                    <a:lnTo>
                      <a:pt x="1710" y="459"/>
                    </a:lnTo>
                    <a:lnTo>
                      <a:pt x="1709" y="457"/>
                    </a:lnTo>
                    <a:lnTo>
                      <a:pt x="1708" y="453"/>
                    </a:lnTo>
                    <a:lnTo>
                      <a:pt x="1706" y="450"/>
                    </a:lnTo>
                    <a:lnTo>
                      <a:pt x="1610" y="354"/>
                    </a:lnTo>
                    <a:lnTo>
                      <a:pt x="1607" y="352"/>
                    </a:lnTo>
                    <a:lnTo>
                      <a:pt x="1605" y="351"/>
                    </a:lnTo>
                    <a:lnTo>
                      <a:pt x="1602" y="350"/>
                    </a:lnTo>
                    <a:lnTo>
                      <a:pt x="1600" y="351"/>
                    </a:lnTo>
                    <a:lnTo>
                      <a:pt x="1598" y="352"/>
                    </a:lnTo>
                    <a:lnTo>
                      <a:pt x="1594" y="354"/>
                    </a:lnTo>
                    <a:lnTo>
                      <a:pt x="1506" y="443"/>
                    </a:lnTo>
                    <a:lnTo>
                      <a:pt x="1490" y="455"/>
                    </a:lnTo>
                    <a:lnTo>
                      <a:pt x="1472" y="462"/>
                    </a:lnTo>
                    <a:lnTo>
                      <a:pt x="1453" y="463"/>
                    </a:lnTo>
                    <a:lnTo>
                      <a:pt x="1434" y="460"/>
                    </a:lnTo>
                    <a:lnTo>
                      <a:pt x="1417" y="451"/>
                    </a:lnTo>
                    <a:lnTo>
                      <a:pt x="1370" y="423"/>
                    </a:lnTo>
                    <a:lnTo>
                      <a:pt x="1321" y="398"/>
                    </a:lnTo>
                    <a:lnTo>
                      <a:pt x="1272" y="378"/>
                    </a:lnTo>
                    <a:lnTo>
                      <a:pt x="1220" y="361"/>
                    </a:lnTo>
                    <a:lnTo>
                      <a:pt x="1167" y="348"/>
                    </a:lnTo>
                    <a:lnTo>
                      <a:pt x="1148" y="342"/>
                    </a:lnTo>
                    <a:lnTo>
                      <a:pt x="1133" y="330"/>
                    </a:lnTo>
                    <a:lnTo>
                      <a:pt x="1120" y="315"/>
                    </a:lnTo>
                    <a:lnTo>
                      <a:pt x="1113" y="299"/>
                    </a:lnTo>
                    <a:lnTo>
                      <a:pt x="1110" y="279"/>
                    </a:lnTo>
                    <a:lnTo>
                      <a:pt x="1110" y="153"/>
                    </a:lnTo>
                    <a:lnTo>
                      <a:pt x="1109" y="150"/>
                    </a:lnTo>
                    <a:lnTo>
                      <a:pt x="1108" y="147"/>
                    </a:lnTo>
                    <a:lnTo>
                      <a:pt x="1105" y="145"/>
                    </a:lnTo>
                    <a:lnTo>
                      <a:pt x="1102" y="143"/>
                    </a:lnTo>
                    <a:lnTo>
                      <a:pt x="1099" y="141"/>
                    </a:lnTo>
                    <a:lnTo>
                      <a:pt x="962" y="141"/>
                    </a:lnTo>
                    <a:close/>
                    <a:moveTo>
                      <a:pt x="961" y="0"/>
                    </a:moveTo>
                    <a:lnTo>
                      <a:pt x="1098" y="0"/>
                    </a:lnTo>
                    <a:lnTo>
                      <a:pt x="1128" y="3"/>
                    </a:lnTo>
                    <a:lnTo>
                      <a:pt x="1157" y="12"/>
                    </a:lnTo>
                    <a:lnTo>
                      <a:pt x="1183" y="26"/>
                    </a:lnTo>
                    <a:lnTo>
                      <a:pt x="1205" y="45"/>
                    </a:lnTo>
                    <a:lnTo>
                      <a:pt x="1224" y="67"/>
                    </a:lnTo>
                    <a:lnTo>
                      <a:pt x="1238" y="93"/>
                    </a:lnTo>
                    <a:lnTo>
                      <a:pt x="1246" y="121"/>
                    </a:lnTo>
                    <a:lnTo>
                      <a:pt x="1250" y="152"/>
                    </a:lnTo>
                    <a:lnTo>
                      <a:pt x="1250" y="223"/>
                    </a:lnTo>
                    <a:lnTo>
                      <a:pt x="1300" y="237"/>
                    </a:lnTo>
                    <a:lnTo>
                      <a:pt x="1350" y="256"/>
                    </a:lnTo>
                    <a:lnTo>
                      <a:pt x="1398" y="279"/>
                    </a:lnTo>
                    <a:lnTo>
                      <a:pt x="1445" y="303"/>
                    </a:lnTo>
                    <a:lnTo>
                      <a:pt x="1494" y="253"/>
                    </a:lnTo>
                    <a:lnTo>
                      <a:pt x="1512" y="237"/>
                    </a:lnTo>
                    <a:lnTo>
                      <a:pt x="1532" y="225"/>
                    </a:lnTo>
                    <a:lnTo>
                      <a:pt x="1554" y="216"/>
                    </a:lnTo>
                    <a:lnTo>
                      <a:pt x="1578" y="211"/>
                    </a:lnTo>
                    <a:lnTo>
                      <a:pt x="1602" y="209"/>
                    </a:lnTo>
                    <a:lnTo>
                      <a:pt x="1631" y="212"/>
                    </a:lnTo>
                    <a:lnTo>
                      <a:pt x="1660" y="221"/>
                    </a:lnTo>
                    <a:lnTo>
                      <a:pt x="1686" y="234"/>
                    </a:lnTo>
                    <a:lnTo>
                      <a:pt x="1708" y="253"/>
                    </a:lnTo>
                    <a:lnTo>
                      <a:pt x="1805" y="350"/>
                    </a:lnTo>
                    <a:lnTo>
                      <a:pt x="1821" y="368"/>
                    </a:lnTo>
                    <a:lnTo>
                      <a:pt x="1834" y="388"/>
                    </a:lnTo>
                    <a:lnTo>
                      <a:pt x="1842" y="410"/>
                    </a:lnTo>
                    <a:lnTo>
                      <a:pt x="1849" y="433"/>
                    </a:lnTo>
                    <a:lnTo>
                      <a:pt x="1850" y="457"/>
                    </a:lnTo>
                    <a:lnTo>
                      <a:pt x="1848" y="487"/>
                    </a:lnTo>
                    <a:lnTo>
                      <a:pt x="1838" y="516"/>
                    </a:lnTo>
                    <a:lnTo>
                      <a:pt x="1824" y="541"/>
                    </a:lnTo>
                    <a:lnTo>
                      <a:pt x="1805" y="564"/>
                    </a:lnTo>
                    <a:lnTo>
                      <a:pt x="1756" y="614"/>
                    </a:lnTo>
                    <a:lnTo>
                      <a:pt x="1781" y="661"/>
                    </a:lnTo>
                    <a:lnTo>
                      <a:pt x="1802" y="709"/>
                    </a:lnTo>
                    <a:lnTo>
                      <a:pt x="1821" y="758"/>
                    </a:lnTo>
                    <a:lnTo>
                      <a:pt x="1837" y="809"/>
                    </a:lnTo>
                    <a:lnTo>
                      <a:pt x="1907" y="809"/>
                    </a:lnTo>
                    <a:lnTo>
                      <a:pt x="1937" y="812"/>
                    </a:lnTo>
                    <a:lnTo>
                      <a:pt x="1966" y="820"/>
                    </a:lnTo>
                    <a:lnTo>
                      <a:pt x="1992" y="835"/>
                    </a:lnTo>
                    <a:lnTo>
                      <a:pt x="2014" y="853"/>
                    </a:lnTo>
                    <a:lnTo>
                      <a:pt x="2033" y="875"/>
                    </a:lnTo>
                    <a:lnTo>
                      <a:pt x="2047" y="901"/>
                    </a:lnTo>
                    <a:lnTo>
                      <a:pt x="2055" y="930"/>
                    </a:lnTo>
                    <a:lnTo>
                      <a:pt x="2058" y="960"/>
                    </a:lnTo>
                    <a:lnTo>
                      <a:pt x="2058" y="1097"/>
                    </a:lnTo>
                    <a:lnTo>
                      <a:pt x="2055" y="1128"/>
                    </a:lnTo>
                    <a:lnTo>
                      <a:pt x="2047" y="1156"/>
                    </a:lnTo>
                    <a:lnTo>
                      <a:pt x="2033" y="1182"/>
                    </a:lnTo>
                    <a:lnTo>
                      <a:pt x="2014" y="1205"/>
                    </a:lnTo>
                    <a:lnTo>
                      <a:pt x="1992" y="1223"/>
                    </a:lnTo>
                    <a:lnTo>
                      <a:pt x="1966" y="1238"/>
                    </a:lnTo>
                    <a:lnTo>
                      <a:pt x="1937" y="1246"/>
                    </a:lnTo>
                    <a:lnTo>
                      <a:pt x="1907" y="1249"/>
                    </a:lnTo>
                    <a:lnTo>
                      <a:pt x="1837" y="1249"/>
                    </a:lnTo>
                    <a:lnTo>
                      <a:pt x="1821" y="1300"/>
                    </a:lnTo>
                    <a:lnTo>
                      <a:pt x="1802" y="1349"/>
                    </a:lnTo>
                    <a:lnTo>
                      <a:pt x="1781" y="1397"/>
                    </a:lnTo>
                    <a:lnTo>
                      <a:pt x="1756" y="1444"/>
                    </a:lnTo>
                    <a:lnTo>
                      <a:pt x="1805" y="1494"/>
                    </a:lnTo>
                    <a:lnTo>
                      <a:pt x="1821" y="1512"/>
                    </a:lnTo>
                    <a:lnTo>
                      <a:pt x="1834" y="1532"/>
                    </a:lnTo>
                    <a:lnTo>
                      <a:pt x="1842" y="1554"/>
                    </a:lnTo>
                    <a:lnTo>
                      <a:pt x="1849" y="1577"/>
                    </a:lnTo>
                    <a:lnTo>
                      <a:pt x="1850" y="1600"/>
                    </a:lnTo>
                    <a:lnTo>
                      <a:pt x="1848" y="1631"/>
                    </a:lnTo>
                    <a:lnTo>
                      <a:pt x="1838" y="1659"/>
                    </a:lnTo>
                    <a:lnTo>
                      <a:pt x="1824" y="1684"/>
                    </a:lnTo>
                    <a:lnTo>
                      <a:pt x="1805" y="1708"/>
                    </a:lnTo>
                    <a:lnTo>
                      <a:pt x="1708" y="1805"/>
                    </a:lnTo>
                    <a:lnTo>
                      <a:pt x="1690" y="1820"/>
                    </a:lnTo>
                    <a:lnTo>
                      <a:pt x="1670" y="1833"/>
                    </a:lnTo>
                    <a:lnTo>
                      <a:pt x="1648" y="1841"/>
                    </a:lnTo>
                    <a:lnTo>
                      <a:pt x="1625" y="1847"/>
                    </a:lnTo>
                    <a:lnTo>
                      <a:pt x="1602" y="1849"/>
                    </a:lnTo>
                    <a:lnTo>
                      <a:pt x="1571" y="1846"/>
                    </a:lnTo>
                    <a:lnTo>
                      <a:pt x="1544" y="1837"/>
                    </a:lnTo>
                    <a:lnTo>
                      <a:pt x="1517" y="1824"/>
                    </a:lnTo>
                    <a:lnTo>
                      <a:pt x="1494" y="1805"/>
                    </a:lnTo>
                    <a:lnTo>
                      <a:pt x="1445" y="1755"/>
                    </a:lnTo>
                    <a:lnTo>
                      <a:pt x="1398" y="1779"/>
                    </a:lnTo>
                    <a:lnTo>
                      <a:pt x="1350" y="1801"/>
                    </a:lnTo>
                    <a:lnTo>
                      <a:pt x="1300" y="1820"/>
                    </a:lnTo>
                    <a:lnTo>
                      <a:pt x="1250" y="1835"/>
                    </a:lnTo>
                    <a:lnTo>
                      <a:pt x="1250" y="1906"/>
                    </a:lnTo>
                    <a:lnTo>
                      <a:pt x="1246" y="1936"/>
                    </a:lnTo>
                    <a:lnTo>
                      <a:pt x="1238" y="1965"/>
                    </a:lnTo>
                    <a:lnTo>
                      <a:pt x="1224" y="1991"/>
                    </a:lnTo>
                    <a:lnTo>
                      <a:pt x="1205" y="2013"/>
                    </a:lnTo>
                    <a:lnTo>
                      <a:pt x="1183" y="2032"/>
                    </a:lnTo>
                    <a:lnTo>
                      <a:pt x="1157" y="2046"/>
                    </a:lnTo>
                    <a:lnTo>
                      <a:pt x="1128" y="2054"/>
                    </a:lnTo>
                    <a:lnTo>
                      <a:pt x="1098" y="2058"/>
                    </a:lnTo>
                    <a:lnTo>
                      <a:pt x="961" y="2058"/>
                    </a:lnTo>
                    <a:lnTo>
                      <a:pt x="930" y="2054"/>
                    </a:lnTo>
                    <a:lnTo>
                      <a:pt x="903" y="2046"/>
                    </a:lnTo>
                    <a:lnTo>
                      <a:pt x="876" y="2032"/>
                    </a:lnTo>
                    <a:lnTo>
                      <a:pt x="854" y="2013"/>
                    </a:lnTo>
                    <a:lnTo>
                      <a:pt x="835" y="1991"/>
                    </a:lnTo>
                    <a:lnTo>
                      <a:pt x="821" y="1965"/>
                    </a:lnTo>
                    <a:lnTo>
                      <a:pt x="812" y="1936"/>
                    </a:lnTo>
                    <a:lnTo>
                      <a:pt x="809" y="1906"/>
                    </a:lnTo>
                    <a:lnTo>
                      <a:pt x="809" y="1835"/>
                    </a:lnTo>
                    <a:lnTo>
                      <a:pt x="758" y="1820"/>
                    </a:lnTo>
                    <a:lnTo>
                      <a:pt x="709" y="1801"/>
                    </a:lnTo>
                    <a:lnTo>
                      <a:pt x="661" y="1779"/>
                    </a:lnTo>
                    <a:lnTo>
                      <a:pt x="615" y="1755"/>
                    </a:lnTo>
                    <a:lnTo>
                      <a:pt x="564" y="1805"/>
                    </a:lnTo>
                    <a:lnTo>
                      <a:pt x="546" y="1820"/>
                    </a:lnTo>
                    <a:lnTo>
                      <a:pt x="526" y="1833"/>
                    </a:lnTo>
                    <a:lnTo>
                      <a:pt x="504" y="1841"/>
                    </a:lnTo>
                    <a:lnTo>
                      <a:pt x="481" y="1847"/>
                    </a:lnTo>
                    <a:lnTo>
                      <a:pt x="458" y="1849"/>
                    </a:lnTo>
                    <a:lnTo>
                      <a:pt x="427" y="1846"/>
                    </a:lnTo>
                    <a:lnTo>
                      <a:pt x="400" y="1837"/>
                    </a:lnTo>
                    <a:lnTo>
                      <a:pt x="373" y="1824"/>
                    </a:lnTo>
                    <a:lnTo>
                      <a:pt x="350" y="1805"/>
                    </a:lnTo>
                    <a:lnTo>
                      <a:pt x="253" y="1708"/>
                    </a:lnTo>
                    <a:lnTo>
                      <a:pt x="236" y="1687"/>
                    </a:lnTo>
                    <a:lnTo>
                      <a:pt x="223" y="1663"/>
                    </a:lnTo>
                    <a:lnTo>
                      <a:pt x="214" y="1639"/>
                    </a:lnTo>
                    <a:lnTo>
                      <a:pt x="210" y="1614"/>
                    </a:lnTo>
                    <a:lnTo>
                      <a:pt x="210" y="1587"/>
                    </a:lnTo>
                    <a:lnTo>
                      <a:pt x="214" y="1562"/>
                    </a:lnTo>
                    <a:lnTo>
                      <a:pt x="223" y="1538"/>
                    </a:lnTo>
                    <a:lnTo>
                      <a:pt x="236" y="1515"/>
                    </a:lnTo>
                    <a:lnTo>
                      <a:pt x="253" y="1494"/>
                    </a:lnTo>
                    <a:lnTo>
                      <a:pt x="304" y="1444"/>
                    </a:lnTo>
                    <a:lnTo>
                      <a:pt x="278" y="1397"/>
                    </a:lnTo>
                    <a:lnTo>
                      <a:pt x="256" y="1349"/>
                    </a:lnTo>
                    <a:lnTo>
                      <a:pt x="237" y="1300"/>
                    </a:lnTo>
                    <a:lnTo>
                      <a:pt x="223" y="1249"/>
                    </a:lnTo>
                    <a:lnTo>
                      <a:pt x="152" y="1249"/>
                    </a:lnTo>
                    <a:lnTo>
                      <a:pt x="121" y="1246"/>
                    </a:lnTo>
                    <a:lnTo>
                      <a:pt x="93" y="1238"/>
                    </a:lnTo>
                    <a:lnTo>
                      <a:pt x="67" y="1223"/>
                    </a:lnTo>
                    <a:lnTo>
                      <a:pt x="44" y="1205"/>
                    </a:lnTo>
                    <a:lnTo>
                      <a:pt x="26" y="1182"/>
                    </a:lnTo>
                    <a:lnTo>
                      <a:pt x="12" y="1156"/>
                    </a:lnTo>
                    <a:lnTo>
                      <a:pt x="3" y="1128"/>
                    </a:lnTo>
                    <a:lnTo>
                      <a:pt x="0" y="1097"/>
                    </a:lnTo>
                    <a:lnTo>
                      <a:pt x="0" y="960"/>
                    </a:lnTo>
                    <a:lnTo>
                      <a:pt x="3" y="930"/>
                    </a:lnTo>
                    <a:lnTo>
                      <a:pt x="12" y="901"/>
                    </a:lnTo>
                    <a:lnTo>
                      <a:pt x="26" y="875"/>
                    </a:lnTo>
                    <a:lnTo>
                      <a:pt x="44" y="853"/>
                    </a:lnTo>
                    <a:lnTo>
                      <a:pt x="67" y="835"/>
                    </a:lnTo>
                    <a:lnTo>
                      <a:pt x="93" y="820"/>
                    </a:lnTo>
                    <a:lnTo>
                      <a:pt x="121" y="812"/>
                    </a:lnTo>
                    <a:lnTo>
                      <a:pt x="152" y="809"/>
                    </a:lnTo>
                    <a:lnTo>
                      <a:pt x="223" y="809"/>
                    </a:lnTo>
                    <a:lnTo>
                      <a:pt x="237" y="758"/>
                    </a:lnTo>
                    <a:lnTo>
                      <a:pt x="256" y="709"/>
                    </a:lnTo>
                    <a:lnTo>
                      <a:pt x="278" y="661"/>
                    </a:lnTo>
                    <a:lnTo>
                      <a:pt x="304" y="614"/>
                    </a:lnTo>
                    <a:lnTo>
                      <a:pt x="253" y="564"/>
                    </a:lnTo>
                    <a:lnTo>
                      <a:pt x="236" y="543"/>
                    </a:lnTo>
                    <a:lnTo>
                      <a:pt x="223" y="520"/>
                    </a:lnTo>
                    <a:lnTo>
                      <a:pt x="214" y="496"/>
                    </a:lnTo>
                    <a:lnTo>
                      <a:pt x="210" y="470"/>
                    </a:lnTo>
                    <a:lnTo>
                      <a:pt x="210" y="444"/>
                    </a:lnTo>
                    <a:lnTo>
                      <a:pt x="214" y="419"/>
                    </a:lnTo>
                    <a:lnTo>
                      <a:pt x="223" y="394"/>
                    </a:lnTo>
                    <a:lnTo>
                      <a:pt x="236" y="371"/>
                    </a:lnTo>
                    <a:lnTo>
                      <a:pt x="253" y="350"/>
                    </a:lnTo>
                    <a:lnTo>
                      <a:pt x="350" y="253"/>
                    </a:lnTo>
                    <a:lnTo>
                      <a:pt x="368" y="237"/>
                    </a:lnTo>
                    <a:lnTo>
                      <a:pt x="388" y="225"/>
                    </a:lnTo>
                    <a:lnTo>
                      <a:pt x="410" y="216"/>
                    </a:lnTo>
                    <a:lnTo>
                      <a:pt x="433" y="211"/>
                    </a:lnTo>
                    <a:lnTo>
                      <a:pt x="458" y="209"/>
                    </a:lnTo>
                    <a:lnTo>
                      <a:pt x="487" y="212"/>
                    </a:lnTo>
                    <a:lnTo>
                      <a:pt x="516" y="221"/>
                    </a:lnTo>
                    <a:lnTo>
                      <a:pt x="542" y="234"/>
                    </a:lnTo>
                    <a:lnTo>
                      <a:pt x="564" y="253"/>
                    </a:lnTo>
                    <a:lnTo>
                      <a:pt x="615" y="303"/>
                    </a:lnTo>
                    <a:lnTo>
                      <a:pt x="661" y="279"/>
                    </a:lnTo>
                    <a:lnTo>
                      <a:pt x="709" y="256"/>
                    </a:lnTo>
                    <a:lnTo>
                      <a:pt x="758" y="237"/>
                    </a:lnTo>
                    <a:lnTo>
                      <a:pt x="809" y="223"/>
                    </a:lnTo>
                    <a:lnTo>
                      <a:pt x="809" y="152"/>
                    </a:lnTo>
                    <a:lnTo>
                      <a:pt x="812" y="121"/>
                    </a:lnTo>
                    <a:lnTo>
                      <a:pt x="820" y="93"/>
                    </a:lnTo>
                    <a:lnTo>
                      <a:pt x="835" y="67"/>
                    </a:lnTo>
                    <a:lnTo>
                      <a:pt x="853" y="45"/>
                    </a:lnTo>
                    <a:lnTo>
                      <a:pt x="876" y="26"/>
                    </a:lnTo>
                    <a:lnTo>
                      <a:pt x="902" y="12"/>
                    </a:lnTo>
                    <a:lnTo>
                      <a:pt x="930" y="3"/>
                    </a:lnTo>
                    <a:lnTo>
                      <a:pt x="9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33" name="Freeform 245">
                <a:extLst>
                  <a:ext uri="{FF2B5EF4-FFF2-40B4-BE49-F238E27FC236}">
                    <a16:creationId xmlns:a16="http://schemas.microsoft.com/office/drawing/2014/main" xmlns="" id="{C103788B-731B-4409-BF1F-A0A77079C9D5}"/>
                  </a:ext>
                </a:extLst>
              </p:cNvPr>
              <p:cNvSpPr>
                <a:spLocks noEditPoints="1"/>
              </p:cNvSpPr>
              <p:nvPr/>
            </p:nvSpPr>
            <p:spPr bwMode="auto">
              <a:xfrm>
                <a:off x="3861011" y="3820866"/>
                <a:ext cx="232463" cy="229696"/>
              </a:xfrm>
              <a:custGeom>
                <a:avLst/>
                <a:gdLst>
                  <a:gd name="T0" fmla="*/ 376 w 834"/>
                  <a:gd name="T1" fmla="*/ 143 h 834"/>
                  <a:gd name="T2" fmla="*/ 300 w 834"/>
                  <a:gd name="T3" fmla="*/ 166 h 834"/>
                  <a:gd name="T4" fmla="*/ 235 w 834"/>
                  <a:gd name="T5" fmla="*/ 208 h 834"/>
                  <a:gd name="T6" fmla="*/ 184 w 834"/>
                  <a:gd name="T7" fmla="*/ 266 h 834"/>
                  <a:gd name="T8" fmla="*/ 152 w 834"/>
                  <a:gd name="T9" fmla="*/ 337 h 834"/>
                  <a:gd name="T10" fmla="*/ 140 w 834"/>
                  <a:gd name="T11" fmla="*/ 417 h 834"/>
                  <a:gd name="T12" fmla="*/ 152 w 834"/>
                  <a:gd name="T13" fmla="*/ 497 h 834"/>
                  <a:gd name="T14" fmla="*/ 184 w 834"/>
                  <a:gd name="T15" fmla="*/ 568 h 834"/>
                  <a:gd name="T16" fmla="*/ 235 w 834"/>
                  <a:gd name="T17" fmla="*/ 626 h 834"/>
                  <a:gd name="T18" fmla="*/ 300 w 834"/>
                  <a:gd name="T19" fmla="*/ 668 h 834"/>
                  <a:gd name="T20" fmla="*/ 376 w 834"/>
                  <a:gd name="T21" fmla="*/ 691 h 834"/>
                  <a:gd name="T22" fmla="*/ 457 w 834"/>
                  <a:gd name="T23" fmla="*/ 691 h 834"/>
                  <a:gd name="T24" fmla="*/ 533 w 834"/>
                  <a:gd name="T25" fmla="*/ 668 h 834"/>
                  <a:gd name="T26" fmla="*/ 599 w 834"/>
                  <a:gd name="T27" fmla="*/ 626 h 834"/>
                  <a:gd name="T28" fmla="*/ 649 w 834"/>
                  <a:gd name="T29" fmla="*/ 568 h 834"/>
                  <a:gd name="T30" fmla="*/ 682 w 834"/>
                  <a:gd name="T31" fmla="*/ 497 h 834"/>
                  <a:gd name="T32" fmla="*/ 694 w 834"/>
                  <a:gd name="T33" fmla="*/ 417 h 834"/>
                  <a:gd name="T34" fmla="*/ 682 w 834"/>
                  <a:gd name="T35" fmla="*/ 337 h 834"/>
                  <a:gd name="T36" fmla="*/ 649 w 834"/>
                  <a:gd name="T37" fmla="*/ 266 h 834"/>
                  <a:gd name="T38" fmla="*/ 599 w 834"/>
                  <a:gd name="T39" fmla="*/ 208 h 834"/>
                  <a:gd name="T40" fmla="*/ 533 w 834"/>
                  <a:gd name="T41" fmla="*/ 166 h 834"/>
                  <a:gd name="T42" fmla="*/ 457 w 834"/>
                  <a:gd name="T43" fmla="*/ 143 h 834"/>
                  <a:gd name="T44" fmla="*/ 416 w 834"/>
                  <a:gd name="T45" fmla="*/ 0 h 834"/>
                  <a:gd name="T46" fmla="*/ 519 w 834"/>
                  <a:gd name="T47" fmla="*/ 12 h 834"/>
                  <a:gd name="T48" fmla="*/ 612 w 834"/>
                  <a:gd name="T49" fmla="*/ 48 h 834"/>
                  <a:gd name="T50" fmla="*/ 694 w 834"/>
                  <a:gd name="T51" fmla="*/ 105 h 834"/>
                  <a:gd name="T52" fmla="*/ 759 w 834"/>
                  <a:gd name="T53" fmla="*/ 179 h 834"/>
                  <a:gd name="T54" fmla="*/ 805 w 834"/>
                  <a:gd name="T55" fmla="*/ 266 h 834"/>
                  <a:gd name="T56" fmla="*/ 831 w 834"/>
                  <a:gd name="T57" fmla="*/ 364 h 834"/>
                  <a:gd name="T58" fmla="*/ 831 w 834"/>
                  <a:gd name="T59" fmla="*/ 470 h 834"/>
                  <a:gd name="T60" fmla="*/ 805 w 834"/>
                  <a:gd name="T61" fmla="*/ 568 h 834"/>
                  <a:gd name="T62" fmla="*/ 759 w 834"/>
                  <a:gd name="T63" fmla="*/ 655 h 834"/>
                  <a:gd name="T64" fmla="*/ 694 w 834"/>
                  <a:gd name="T65" fmla="*/ 729 h 834"/>
                  <a:gd name="T66" fmla="*/ 612 w 834"/>
                  <a:gd name="T67" fmla="*/ 785 h 834"/>
                  <a:gd name="T68" fmla="*/ 520 w 834"/>
                  <a:gd name="T69" fmla="*/ 822 h 834"/>
                  <a:gd name="T70" fmla="*/ 417 w 834"/>
                  <a:gd name="T71" fmla="*/ 834 h 834"/>
                  <a:gd name="T72" fmla="*/ 314 w 834"/>
                  <a:gd name="T73" fmla="*/ 822 h 834"/>
                  <a:gd name="T74" fmla="*/ 221 w 834"/>
                  <a:gd name="T75" fmla="*/ 785 h 834"/>
                  <a:gd name="T76" fmla="*/ 140 w 834"/>
                  <a:gd name="T77" fmla="*/ 729 h 834"/>
                  <a:gd name="T78" fmla="*/ 75 w 834"/>
                  <a:gd name="T79" fmla="*/ 655 h 834"/>
                  <a:gd name="T80" fmla="*/ 27 w 834"/>
                  <a:gd name="T81" fmla="*/ 568 h 834"/>
                  <a:gd name="T82" fmla="*/ 3 w 834"/>
                  <a:gd name="T83" fmla="*/ 470 h 834"/>
                  <a:gd name="T84" fmla="*/ 3 w 834"/>
                  <a:gd name="T85" fmla="*/ 364 h 834"/>
                  <a:gd name="T86" fmla="*/ 27 w 834"/>
                  <a:gd name="T87" fmla="*/ 266 h 834"/>
                  <a:gd name="T88" fmla="*/ 74 w 834"/>
                  <a:gd name="T89" fmla="*/ 179 h 834"/>
                  <a:gd name="T90" fmla="*/ 139 w 834"/>
                  <a:gd name="T91" fmla="*/ 105 h 834"/>
                  <a:gd name="T92" fmla="*/ 220 w 834"/>
                  <a:gd name="T93" fmla="*/ 48 h 834"/>
                  <a:gd name="T94" fmla="*/ 314 w 834"/>
                  <a:gd name="T95" fmla="*/ 12 h 834"/>
                  <a:gd name="T96" fmla="*/ 416 w 834"/>
                  <a:gd name="T97"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4" h="834">
                    <a:moveTo>
                      <a:pt x="417" y="140"/>
                    </a:moveTo>
                    <a:lnTo>
                      <a:pt x="376" y="143"/>
                    </a:lnTo>
                    <a:lnTo>
                      <a:pt x="337" y="151"/>
                    </a:lnTo>
                    <a:lnTo>
                      <a:pt x="300" y="166"/>
                    </a:lnTo>
                    <a:lnTo>
                      <a:pt x="266" y="185"/>
                    </a:lnTo>
                    <a:lnTo>
                      <a:pt x="235" y="208"/>
                    </a:lnTo>
                    <a:lnTo>
                      <a:pt x="207" y="236"/>
                    </a:lnTo>
                    <a:lnTo>
                      <a:pt x="184" y="266"/>
                    </a:lnTo>
                    <a:lnTo>
                      <a:pt x="165" y="300"/>
                    </a:lnTo>
                    <a:lnTo>
                      <a:pt x="152" y="337"/>
                    </a:lnTo>
                    <a:lnTo>
                      <a:pt x="143" y="376"/>
                    </a:lnTo>
                    <a:lnTo>
                      <a:pt x="140" y="417"/>
                    </a:lnTo>
                    <a:lnTo>
                      <a:pt x="143" y="458"/>
                    </a:lnTo>
                    <a:lnTo>
                      <a:pt x="152" y="497"/>
                    </a:lnTo>
                    <a:lnTo>
                      <a:pt x="165" y="533"/>
                    </a:lnTo>
                    <a:lnTo>
                      <a:pt x="184" y="568"/>
                    </a:lnTo>
                    <a:lnTo>
                      <a:pt x="207" y="598"/>
                    </a:lnTo>
                    <a:lnTo>
                      <a:pt x="235" y="626"/>
                    </a:lnTo>
                    <a:lnTo>
                      <a:pt x="266" y="649"/>
                    </a:lnTo>
                    <a:lnTo>
                      <a:pt x="300" y="668"/>
                    </a:lnTo>
                    <a:lnTo>
                      <a:pt x="337" y="681"/>
                    </a:lnTo>
                    <a:lnTo>
                      <a:pt x="376" y="691"/>
                    </a:lnTo>
                    <a:lnTo>
                      <a:pt x="417" y="694"/>
                    </a:lnTo>
                    <a:lnTo>
                      <a:pt x="457" y="691"/>
                    </a:lnTo>
                    <a:lnTo>
                      <a:pt x="496" y="681"/>
                    </a:lnTo>
                    <a:lnTo>
                      <a:pt x="533" y="668"/>
                    </a:lnTo>
                    <a:lnTo>
                      <a:pt x="567" y="649"/>
                    </a:lnTo>
                    <a:lnTo>
                      <a:pt x="599" y="626"/>
                    </a:lnTo>
                    <a:lnTo>
                      <a:pt x="626" y="598"/>
                    </a:lnTo>
                    <a:lnTo>
                      <a:pt x="649" y="568"/>
                    </a:lnTo>
                    <a:lnTo>
                      <a:pt x="668" y="534"/>
                    </a:lnTo>
                    <a:lnTo>
                      <a:pt x="682" y="497"/>
                    </a:lnTo>
                    <a:lnTo>
                      <a:pt x="690" y="458"/>
                    </a:lnTo>
                    <a:lnTo>
                      <a:pt x="694" y="417"/>
                    </a:lnTo>
                    <a:lnTo>
                      <a:pt x="690" y="376"/>
                    </a:lnTo>
                    <a:lnTo>
                      <a:pt x="682" y="337"/>
                    </a:lnTo>
                    <a:lnTo>
                      <a:pt x="668" y="300"/>
                    </a:lnTo>
                    <a:lnTo>
                      <a:pt x="649" y="266"/>
                    </a:lnTo>
                    <a:lnTo>
                      <a:pt x="626" y="236"/>
                    </a:lnTo>
                    <a:lnTo>
                      <a:pt x="599" y="208"/>
                    </a:lnTo>
                    <a:lnTo>
                      <a:pt x="567" y="185"/>
                    </a:lnTo>
                    <a:lnTo>
                      <a:pt x="533" y="166"/>
                    </a:lnTo>
                    <a:lnTo>
                      <a:pt x="496" y="151"/>
                    </a:lnTo>
                    <a:lnTo>
                      <a:pt x="457" y="143"/>
                    </a:lnTo>
                    <a:lnTo>
                      <a:pt x="417" y="140"/>
                    </a:lnTo>
                    <a:close/>
                    <a:moveTo>
                      <a:pt x="416" y="0"/>
                    </a:moveTo>
                    <a:lnTo>
                      <a:pt x="468" y="3"/>
                    </a:lnTo>
                    <a:lnTo>
                      <a:pt x="519" y="12"/>
                    </a:lnTo>
                    <a:lnTo>
                      <a:pt x="567" y="28"/>
                    </a:lnTo>
                    <a:lnTo>
                      <a:pt x="612" y="48"/>
                    </a:lnTo>
                    <a:lnTo>
                      <a:pt x="655" y="74"/>
                    </a:lnTo>
                    <a:lnTo>
                      <a:pt x="694" y="105"/>
                    </a:lnTo>
                    <a:lnTo>
                      <a:pt x="728" y="140"/>
                    </a:lnTo>
                    <a:lnTo>
                      <a:pt x="759" y="179"/>
                    </a:lnTo>
                    <a:lnTo>
                      <a:pt x="784" y="221"/>
                    </a:lnTo>
                    <a:lnTo>
                      <a:pt x="805" y="266"/>
                    </a:lnTo>
                    <a:lnTo>
                      <a:pt x="821" y="315"/>
                    </a:lnTo>
                    <a:lnTo>
                      <a:pt x="831" y="364"/>
                    </a:lnTo>
                    <a:lnTo>
                      <a:pt x="834" y="417"/>
                    </a:lnTo>
                    <a:lnTo>
                      <a:pt x="831" y="470"/>
                    </a:lnTo>
                    <a:lnTo>
                      <a:pt x="821" y="519"/>
                    </a:lnTo>
                    <a:lnTo>
                      <a:pt x="805" y="568"/>
                    </a:lnTo>
                    <a:lnTo>
                      <a:pt x="785" y="613"/>
                    </a:lnTo>
                    <a:lnTo>
                      <a:pt x="759" y="655"/>
                    </a:lnTo>
                    <a:lnTo>
                      <a:pt x="728" y="694"/>
                    </a:lnTo>
                    <a:lnTo>
                      <a:pt x="694" y="729"/>
                    </a:lnTo>
                    <a:lnTo>
                      <a:pt x="655" y="759"/>
                    </a:lnTo>
                    <a:lnTo>
                      <a:pt x="612" y="785"/>
                    </a:lnTo>
                    <a:lnTo>
                      <a:pt x="567" y="806"/>
                    </a:lnTo>
                    <a:lnTo>
                      <a:pt x="520" y="822"/>
                    </a:lnTo>
                    <a:lnTo>
                      <a:pt x="469" y="831"/>
                    </a:lnTo>
                    <a:lnTo>
                      <a:pt x="417" y="834"/>
                    </a:lnTo>
                    <a:lnTo>
                      <a:pt x="365" y="831"/>
                    </a:lnTo>
                    <a:lnTo>
                      <a:pt x="314" y="822"/>
                    </a:lnTo>
                    <a:lnTo>
                      <a:pt x="266" y="806"/>
                    </a:lnTo>
                    <a:lnTo>
                      <a:pt x="221" y="785"/>
                    </a:lnTo>
                    <a:lnTo>
                      <a:pt x="179" y="759"/>
                    </a:lnTo>
                    <a:lnTo>
                      <a:pt x="140" y="729"/>
                    </a:lnTo>
                    <a:lnTo>
                      <a:pt x="105" y="694"/>
                    </a:lnTo>
                    <a:lnTo>
                      <a:pt x="75" y="655"/>
                    </a:lnTo>
                    <a:lnTo>
                      <a:pt x="48" y="613"/>
                    </a:lnTo>
                    <a:lnTo>
                      <a:pt x="27" y="568"/>
                    </a:lnTo>
                    <a:lnTo>
                      <a:pt x="12" y="519"/>
                    </a:lnTo>
                    <a:lnTo>
                      <a:pt x="3" y="470"/>
                    </a:lnTo>
                    <a:lnTo>
                      <a:pt x="0" y="417"/>
                    </a:lnTo>
                    <a:lnTo>
                      <a:pt x="3" y="364"/>
                    </a:lnTo>
                    <a:lnTo>
                      <a:pt x="12" y="315"/>
                    </a:lnTo>
                    <a:lnTo>
                      <a:pt x="27" y="266"/>
                    </a:lnTo>
                    <a:lnTo>
                      <a:pt x="48" y="221"/>
                    </a:lnTo>
                    <a:lnTo>
                      <a:pt x="74" y="179"/>
                    </a:lnTo>
                    <a:lnTo>
                      <a:pt x="104" y="140"/>
                    </a:lnTo>
                    <a:lnTo>
                      <a:pt x="139" y="105"/>
                    </a:lnTo>
                    <a:lnTo>
                      <a:pt x="178" y="74"/>
                    </a:lnTo>
                    <a:lnTo>
                      <a:pt x="220" y="48"/>
                    </a:lnTo>
                    <a:lnTo>
                      <a:pt x="265" y="28"/>
                    </a:lnTo>
                    <a:lnTo>
                      <a:pt x="314" y="12"/>
                    </a:lnTo>
                    <a:lnTo>
                      <a:pt x="364" y="3"/>
                    </a:lnTo>
                    <a:lnTo>
                      <a:pt x="4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grpSp>
          <p:nvGrpSpPr>
            <p:cNvPr id="28" name="Group 87">
              <a:extLst>
                <a:ext uri="{FF2B5EF4-FFF2-40B4-BE49-F238E27FC236}">
                  <a16:creationId xmlns:a16="http://schemas.microsoft.com/office/drawing/2014/main" xmlns="" id="{3813E3F5-9DBB-4E2A-9353-6BA4B31FA94C}"/>
                </a:ext>
              </a:extLst>
            </p:cNvPr>
            <p:cNvGrpSpPr/>
            <p:nvPr/>
          </p:nvGrpSpPr>
          <p:grpSpPr>
            <a:xfrm>
              <a:off x="7327282" y="2200042"/>
              <a:ext cx="349624" cy="348626"/>
              <a:chOff x="1603375" y="1916113"/>
              <a:chExt cx="557213" cy="555625"/>
            </a:xfrm>
            <a:solidFill>
              <a:srgbClr val="FFFFFF"/>
            </a:solidFill>
          </p:grpSpPr>
          <p:sp>
            <p:nvSpPr>
              <p:cNvPr id="29" name="Freeform 74">
                <a:extLst>
                  <a:ext uri="{FF2B5EF4-FFF2-40B4-BE49-F238E27FC236}">
                    <a16:creationId xmlns:a16="http://schemas.microsoft.com/office/drawing/2014/main" xmlns="" id="{81148A11-91EC-4EF2-82E7-B5FE34C96E07}"/>
                  </a:ext>
                </a:extLst>
              </p:cNvPr>
              <p:cNvSpPr>
                <a:spLocks noEditPoints="1"/>
              </p:cNvSpPr>
              <p:nvPr/>
            </p:nvSpPr>
            <p:spPr bwMode="auto">
              <a:xfrm>
                <a:off x="1603375" y="1916113"/>
                <a:ext cx="557213" cy="555625"/>
              </a:xfrm>
              <a:custGeom>
                <a:avLst/>
                <a:gdLst>
                  <a:gd name="T0" fmla="*/ 190 w 3510"/>
                  <a:gd name="T1" fmla="*/ 3035 h 3500"/>
                  <a:gd name="T2" fmla="*/ 203 w 3510"/>
                  <a:gd name="T3" fmla="*/ 3200 h 3500"/>
                  <a:gd name="T4" fmla="*/ 333 w 3510"/>
                  <a:gd name="T5" fmla="*/ 3310 h 3500"/>
                  <a:gd name="T6" fmla="*/ 497 w 3510"/>
                  <a:gd name="T7" fmla="*/ 3297 h 3500"/>
                  <a:gd name="T8" fmla="*/ 905 w 3510"/>
                  <a:gd name="T9" fmla="*/ 2290 h 3500"/>
                  <a:gd name="T10" fmla="*/ 2237 w 3510"/>
                  <a:gd name="T11" fmla="*/ 180 h 3500"/>
                  <a:gd name="T12" fmla="*/ 1892 w 3510"/>
                  <a:gd name="T13" fmla="*/ 235 h 3500"/>
                  <a:gd name="T14" fmla="*/ 1576 w 3510"/>
                  <a:gd name="T15" fmla="*/ 401 h 3500"/>
                  <a:gd name="T16" fmla="*/ 1319 w 3510"/>
                  <a:gd name="T17" fmla="*/ 678 h 3500"/>
                  <a:gd name="T18" fmla="*/ 1174 w 3510"/>
                  <a:gd name="T19" fmla="*/ 1016 h 3500"/>
                  <a:gd name="T20" fmla="*/ 1150 w 3510"/>
                  <a:gd name="T21" fmla="*/ 1379 h 3500"/>
                  <a:gd name="T22" fmla="*/ 1247 w 3510"/>
                  <a:gd name="T23" fmla="*/ 1731 h 3500"/>
                  <a:gd name="T24" fmla="*/ 1465 w 3510"/>
                  <a:gd name="T25" fmla="*/ 2040 h 3500"/>
                  <a:gd name="T26" fmla="*/ 1774 w 3510"/>
                  <a:gd name="T27" fmla="*/ 2257 h 3500"/>
                  <a:gd name="T28" fmla="*/ 2127 w 3510"/>
                  <a:gd name="T29" fmla="*/ 2353 h 3500"/>
                  <a:gd name="T30" fmla="*/ 2491 w 3510"/>
                  <a:gd name="T31" fmla="*/ 2329 h 3500"/>
                  <a:gd name="T32" fmla="*/ 2830 w 3510"/>
                  <a:gd name="T33" fmla="*/ 2185 h 3500"/>
                  <a:gd name="T34" fmla="*/ 3111 w 3510"/>
                  <a:gd name="T35" fmla="*/ 1923 h 3500"/>
                  <a:gd name="T36" fmla="*/ 3280 w 3510"/>
                  <a:gd name="T37" fmla="*/ 1593 h 3500"/>
                  <a:gd name="T38" fmla="*/ 3329 w 3510"/>
                  <a:gd name="T39" fmla="*/ 1232 h 3500"/>
                  <a:gd name="T40" fmla="*/ 3257 w 3510"/>
                  <a:gd name="T41" fmla="*/ 876 h 3500"/>
                  <a:gd name="T42" fmla="*/ 3063 w 3510"/>
                  <a:gd name="T43" fmla="*/ 556 h 3500"/>
                  <a:gd name="T44" fmla="*/ 2777 w 3510"/>
                  <a:gd name="T45" fmla="*/ 321 h 3500"/>
                  <a:gd name="T46" fmla="*/ 2446 w 3510"/>
                  <a:gd name="T47" fmla="*/ 200 h 3500"/>
                  <a:gd name="T48" fmla="*/ 2319 w 3510"/>
                  <a:gd name="T49" fmla="*/ 2 h 3500"/>
                  <a:gd name="T50" fmla="*/ 2717 w 3510"/>
                  <a:gd name="T51" fmla="*/ 93 h 3500"/>
                  <a:gd name="T52" fmla="*/ 3074 w 3510"/>
                  <a:gd name="T53" fmla="*/ 312 h 3500"/>
                  <a:gd name="T54" fmla="*/ 3344 w 3510"/>
                  <a:gd name="T55" fmla="*/ 642 h 3500"/>
                  <a:gd name="T56" fmla="*/ 3487 w 3510"/>
                  <a:gd name="T57" fmla="*/ 1027 h 3500"/>
                  <a:gd name="T58" fmla="*/ 3508 w 3510"/>
                  <a:gd name="T59" fmla="*/ 1350 h 3500"/>
                  <a:gd name="T60" fmla="*/ 3416 w 3510"/>
                  <a:gd name="T61" fmla="*/ 1748 h 3500"/>
                  <a:gd name="T62" fmla="*/ 3197 w 3510"/>
                  <a:gd name="T63" fmla="*/ 2104 h 3500"/>
                  <a:gd name="T64" fmla="*/ 2867 w 3510"/>
                  <a:gd name="T65" fmla="*/ 2374 h 3500"/>
                  <a:gd name="T66" fmla="*/ 2480 w 3510"/>
                  <a:gd name="T67" fmla="*/ 2516 h 3500"/>
                  <a:gd name="T68" fmla="*/ 2075 w 3510"/>
                  <a:gd name="T69" fmla="*/ 2528 h 3500"/>
                  <a:gd name="T70" fmla="*/ 1684 w 3510"/>
                  <a:gd name="T71" fmla="*/ 2413 h 3500"/>
                  <a:gd name="T72" fmla="*/ 1251 w 3510"/>
                  <a:gd name="T73" fmla="*/ 2380 h 3500"/>
                  <a:gd name="T74" fmla="*/ 1432 w 3510"/>
                  <a:gd name="T75" fmla="*/ 2608 h 3500"/>
                  <a:gd name="T76" fmla="*/ 647 w 3510"/>
                  <a:gd name="T77" fmla="*/ 3414 h 3500"/>
                  <a:gd name="T78" fmla="*/ 442 w 3510"/>
                  <a:gd name="T79" fmla="*/ 3498 h 3500"/>
                  <a:gd name="T80" fmla="*/ 229 w 3510"/>
                  <a:gd name="T81" fmla="*/ 3462 h 3500"/>
                  <a:gd name="T82" fmla="*/ 60 w 3510"/>
                  <a:gd name="T83" fmla="*/ 3311 h 3500"/>
                  <a:gd name="T84" fmla="*/ 0 w 3510"/>
                  <a:gd name="T85" fmla="*/ 3102 h 3500"/>
                  <a:gd name="T86" fmla="*/ 38 w 3510"/>
                  <a:gd name="T87" fmla="*/ 2932 h 3500"/>
                  <a:gd name="T88" fmla="*/ 857 w 3510"/>
                  <a:gd name="T89" fmla="*/ 2085 h 3500"/>
                  <a:gd name="T90" fmla="*/ 952 w 3510"/>
                  <a:gd name="T91" fmla="*/ 2085 h 3500"/>
                  <a:gd name="T92" fmla="*/ 1172 w 3510"/>
                  <a:gd name="T93" fmla="*/ 1965 h 3500"/>
                  <a:gd name="T94" fmla="*/ 1005 w 3510"/>
                  <a:gd name="T95" fmla="*/ 1590 h 3500"/>
                  <a:gd name="T96" fmla="*/ 967 w 3510"/>
                  <a:gd name="T97" fmla="*/ 1187 h 3500"/>
                  <a:gd name="T98" fmla="*/ 1057 w 3510"/>
                  <a:gd name="T99" fmla="*/ 790 h 3500"/>
                  <a:gd name="T100" fmla="*/ 1277 w 3510"/>
                  <a:gd name="T101" fmla="*/ 435 h 3500"/>
                  <a:gd name="T102" fmla="*/ 1608 w 3510"/>
                  <a:gd name="T103" fmla="*/ 165 h 3500"/>
                  <a:gd name="T104" fmla="*/ 1993 w 3510"/>
                  <a:gd name="T105" fmla="*/ 2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0" h="3500">
                    <a:moveTo>
                      <a:pt x="649" y="2545"/>
                    </a:moveTo>
                    <a:lnTo>
                      <a:pt x="245" y="2947"/>
                    </a:lnTo>
                    <a:lnTo>
                      <a:pt x="221" y="2975"/>
                    </a:lnTo>
                    <a:lnTo>
                      <a:pt x="203" y="3005"/>
                    </a:lnTo>
                    <a:lnTo>
                      <a:pt x="190" y="3035"/>
                    </a:lnTo>
                    <a:lnTo>
                      <a:pt x="183" y="3068"/>
                    </a:lnTo>
                    <a:lnTo>
                      <a:pt x="181" y="3102"/>
                    </a:lnTo>
                    <a:lnTo>
                      <a:pt x="183" y="3135"/>
                    </a:lnTo>
                    <a:lnTo>
                      <a:pt x="190" y="3168"/>
                    </a:lnTo>
                    <a:lnTo>
                      <a:pt x="203" y="3200"/>
                    </a:lnTo>
                    <a:lnTo>
                      <a:pt x="221" y="3230"/>
                    </a:lnTo>
                    <a:lnTo>
                      <a:pt x="245" y="3256"/>
                    </a:lnTo>
                    <a:lnTo>
                      <a:pt x="271" y="3279"/>
                    </a:lnTo>
                    <a:lnTo>
                      <a:pt x="301" y="3297"/>
                    </a:lnTo>
                    <a:lnTo>
                      <a:pt x="333" y="3310"/>
                    </a:lnTo>
                    <a:lnTo>
                      <a:pt x="366" y="3318"/>
                    </a:lnTo>
                    <a:lnTo>
                      <a:pt x="399" y="3320"/>
                    </a:lnTo>
                    <a:lnTo>
                      <a:pt x="433" y="3318"/>
                    </a:lnTo>
                    <a:lnTo>
                      <a:pt x="466" y="3310"/>
                    </a:lnTo>
                    <a:lnTo>
                      <a:pt x="497" y="3297"/>
                    </a:lnTo>
                    <a:lnTo>
                      <a:pt x="527" y="3279"/>
                    </a:lnTo>
                    <a:lnTo>
                      <a:pt x="553" y="3256"/>
                    </a:lnTo>
                    <a:lnTo>
                      <a:pt x="957" y="2853"/>
                    </a:lnTo>
                    <a:lnTo>
                      <a:pt x="649" y="2545"/>
                    </a:lnTo>
                    <a:close/>
                    <a:moveTo>
                      <a:pt x="905" y="2290"/>
                    </a:moveTo>
                    <a:lnTo>
                      <a:pt x="776" y="2417"/>
                    </a:lnTo>
                    <a:lnTo>
                      <a:pt x="1086" y="2726"/>
                    </a:lnTo>
                    <a:lnTo>
                      <a:pt x="1214" y="2597"/>
                    </a:lnTo>
                    <a:lnTo>
                      <a:pt x="905" y="2290"/>
                    </a:lnTo>
                    <a:close/>
                    <a:moveTo>
                      <a:pt x="2237" y="180"/>
                    </a:moveTo>
                    <a:lnTo>
                      <a:pt x="2167" y="182"/>
                    </a:lnTo>
                    <a:lnTo>
                      <a:pt x="2097" y="189"/>
                    </a:lnTo>
                    <a:lnTo>
                      <a:pt x="2028" y="200"/>
                    </a:lnTo>
                    <a:lnTo>
                      <a:pt x="1959" y="215"/>
                    </a:lnTo>
                    <a:lnTo>
                      <a:pt x="1892" y="235"/>
                    </a:lnTo>
                    <a:lnTo>
                      <a:pt x="1825" y="260"/>
                    </a:lnTo>
                    <a:lnTo>
                      <a:pt x="1760" y="288"/>
                    </a:lnTo>
                    <a:lnTo>
                      <a:pt x="1698" y="321"/>
                    </a:lnTo>
                    <a:lnTo>
                      <a:pt x="1636" y="360"/>
                    </a:lnTo>
                    <a:lnTo>
                      <a:pt x="1576" y="401"/>
                    </a:lnTo>
                    <a:lnTo>
                      <a:pt x="1519" y="448"/>
                    </a:lnTo>
                    <a:lnTo>
                      <a:pt x="1465" y="498"/>
                    </a:lnTo>
                    <a:lnTo>
                      <a:pt x="1411" y="556"/>
                    </a:lnTo>
                    <a:lnTo>
                      <a:pt x="1363" y="615"/>
                    </a:lnTo>
                    <a:lnTo>
                      <a:pt x="1319" y="678"/>
                    </a:lnTo>
                    <a:lnTo>
                      <a:pt x="1281" y="741"/>
                    </a:lnTo>
                    <a:lnTo>
                      <a:pt x="1247" y="808"/>
                    </a:lnTo>
                    <a:lnTo>
                      <a:pt x="1218" y="876"/>
                    </a:lnTo>
                    <a:lnTo>
                      <a:pt x="1193" y="946"/>
                    </a:lnTo>
                    <a:lnTo>
                      <a:pt x="1174" y="1016"/>
                    </a:lnTo>
                    <a:lnTo>
                      <a:pt x="1159" y="1088"/>
                    </a:lnTo>
                    <a:lnTo>
                      <a:pt x="1150" y="1160"/>
                    </a:lnTo>
                    <a:lnTo>
                      <a:pt x="1146" y="1232"/>
                    </a:lnTo>
                    <a:lnTo>
                      <a:pt x="1146" y="1306"/>
                    </a:lnTo>
                    <a:lnTo>
                      <a:pt x="1150" y="1379"/>
                    </a:lnTo>
                    <a:lnTo>
                      <a:pt x="1159" y="1451"/>
                    </a:lnTo>
                    <a:lnTo>
                      <a:pt x="1174" y="1522"/>
                    </a:lnTo>
                    <a:lnTo>
                      <a:pt x="1193" y="1593"/>
                    </a:lnTo>
                    <a:lnTo>
                      <a:pt x="1218" y="1662"/>
                    </a:lnTo>
                    <a:lnTo>
                      <a:pt x="1247" y="1731"/>
                    </a:lnTo>
                    <a:lnTo>
                      <a:pt x="1281" y="1797"/>
                    </a:lnTo>
                    <a:lnTo>
                      <a:pt x="1319" y="1861"/>
                    </a:lnTo>
                    <a:lnTo>
                      <a:pt x="1363" y="1923"/>
                    </a:lnTo>
                    <a:lnTo>
                      <a:pt x="1411" y="1983"/>
                    </a:lnTo>
                    <a:lnTo>
                      <a:pt x="1465" y="2040"/>
                    </a:lnTo>
                    <a:lnTo>
                      <a:pt x="1521" y="2093"/>
                    </a:lnTo>
                    <a:lnTo>
                      <a:pt x="1582" y="2141"/>
                    </a:lnTo>
                    <a:lnTo>
                      <a:pt x="1643" y="2185"/>
                    </a:lnTo>
                    <a:lnTo>
                      <a:pt x="1708" y="2223"/>
                    </a:lnTo>
                    <a:lnTo>
                      <a:pt x="1774" y="2257"/>
                    </a:lnTo>
                    <a:lnTo>
                      <a:pt x="1843" y="2286"/>
                    </a:lnTo>
                    <a:lnTo>
                      <a:pt x="1912" y="2310"/>
                    </a:lnTo>
                    <a:lnTo>
                      <a:pt x="1984" y="2329"/>
                    </a:lnTo>
                    <a:lnTo>
                      <a:pt x="2055" y="2344"/>
                    </a:lnTo>
                    <a:lnTo>
                      <a:pt x="2127" y="2353"/>
                    </a:lnTo>
                    <a:lnTo>
                      <a:pt x="2201" y="2358"/>
                    </a:lnTo>
                    <a:lnTo>
                      <a:pt x="2274" y="2358"/>
                    </a:lnTo>
                    <a:lnTo>
                      <a:pt x="2346" y="2353"/>
                    </a:lnTo>
                    <a:lnTo>
                      <a:pt x="2419" y="2344"/>
                    </a:lnTo>
                    <a:lnTo>
                      <a:pt x="2491" y="2329"/>
                    </a:lnTo>
                    <a:lnTo>
                      <a:pt x="2561" y="2310"/>
                    </a:lnTo>
                    <a:lnTo>
                      <a:pt x="2631" y="2286"/>
                    </a:lnTo>
                    <a:lnTo>
                      <a:pt x="2700" y="2257"/>
                    </a:lnTo>
                    <a:lnTo>
                      <a:pt x="2767" y="2223"/>
                    </a:lnTo>
                    <a:lnTo>
                      <a:pt x="2830" y="2185"/>
                    </a:lnTo>
                    <a:lnTo>
                      <a:pt x="2893" y="2141"/>
                    </a:lnTo>
                    <a:lnTo>
                      <a:pt x="2953" y="2093"/>
                    </a:lnTo>
                    <a:lnTo>
                      <a:pt x="3010" y="2040"/>
                    </a:lnTo>
                    <a:lnTo>
                      <a:pt x="3063" y="1983"/>
                    </a:lnTo>
                    <a:lnTo>
                      <a:pt x="3111" y="1923"/>
                    </a:lnTo>
                    <a:lnTo>
                      <a:pt x="3155" y="1861"/>
                    </a:lnTo>
                    <a:lnTo>
                      <a:pt x="3193" y="1797"/>
                    </a:lnTo>
                    <a:lnTo>
                      <a:pt x="3227" y="1731"/>
                    </a:lnTo>
                    <a:lnTo>
                      <a:pt x="3257" y="1662"/>
                    </a:lnTo>
                    <a:lnTo>
                      <a:pt x="3280" y="1593"/>
                    </a:lnTo>
                    <a:lnTo>
                      <a:pt x="3299" y="1522"/>
                    </a:lnTo>
                    <a:lnTo>
                      <a:pt x="3314" y="1451"/>
                    </a:lnTo>
                    <a:lnTo>
                      <a:pt x="3324" y="1379"/>
                    </a:lnTo>
                    <a:lnTo>
                      <a:pt x="3329" y="1306"/>
                    </a:lnTo>
                    <a:lnTo>
                      <a:pt x="3329" y="1232"/>
                    </a:lnTo>
                    <a:lnTo>
                      <a:pt x="3324" y="1160"/>
                    </a:lnTo>
                    <a:lnTo>
                      <a:pt x="3314" y="1088"/>
                    </a:lnTo>
                    <a:lnTo>
                      <a:pt x="3299" y="1016"/>
                    </a:lnTo>
                    <a:lnTo>
                      <a:pt x="3280" y="946"/>
                    </a:lnTo>
                    <a:lnTo>
                      <a:pt x="3257" y="876"/>
                    </a:lnTo>
                    <a:lnTo>
                      <a:pt x="3227" y="808"/>
                    </a:lnTo>
                    <a:lnTo>
                      <a:pt x="3193" y="741"/>
                    </a:lnTo>
                    <a:lnTo>
                      <a:pt x="3155" y="678"/>
                    </a:lnTo>
                    <a:lnTo>
                      <a:pt x="3111" y="615"/>
                    </a:lnTo>
                    <a:lnTo>
                      <a:pt x="3063" y="556"/>
                    </a:lnTo>
                    <a:lnTo>
                      <a:pt x="3010" y="498"/>
                    </a:lnTo>
                    <a:lnTo>
                      <a:pt x="2955" y="448"/>
                    </a:lnTo>
                    <a:lnTo>
                      <a:pt x="2898" y="401"/>
                    </a:lnTo>
                    <a:lnTo>
                      <a:pt x="2839" y="360"/>
                    </a:lnTo>
                    <a:lnTo>
                      <a:pt x="2777" y="321"/>
                    </a:lnTo>
                    <a:lnTo>
                      <a:pt x="2713" y="288"/>
                    </a:lnTo>
                    <a:lnTo>
                      <a:pt x="2648" y="260"/>
                    </a:lnTo>
                    <a:lnTo>
                      <a:pt x="2583" y="235"/>
                    </a:lnTo>
                    <a:lnTo>
                      <a:pt x="2514" y="215"/>
                    </a:lnTo>
                    <a:lnTo>
                      <a:pt x="2446" y="200"/>
                    </a:lnTo>
                    <a:lnTo>
                      <a:pt x="2376" y="189"/>
                    </a:lnTo>
                    <a:lnTo>
                      <a:pt x="2307" y="182"/>
                    </a:lnTo>
                    <a:lnTo>
                      <a:pt x="2237" y="180"/>
                    </a:lnTo>
                    <a:close/>
                    <a:moveTo>
                      <a:pt x="2237" y="0"/>
                    </a:moveTo>
                    <a:lnTo>
                      <a:pt x="2319" y="2"/>
                    </a:lnTo>
                    <a:lnTo>
                      <a:pt x="2400" y="11"/>
                    </a:lnTo>
                    <a:lnTo>
                      <a:pt x="2480" y="23"/>
                    </a:lnTo>
                    <a:lnTo>
                      <a:pt x="2560" y="41"/>
                    </a:lnTo>
                    <a:lnTo>
                      <a:pt x="2639" y="65"/>
                    </a:lnTo>
                    <a:lnTo>
                      <a:pt x="2717" y="93"/>
                    </a:lnTo>
                    <a:lnTo>
                      <a:pt x="2792" y="126"/>
                    </a:lnTo>
                    <a:lnTo>
                      <a:pt x="2867" y="165"/>
                    </a:lnTo>
                    <a:lnTo>
                      <a:pt x="2938" y="209"/>
                    </a:lnTo>
                    <a:lnTo>
                      <a:pt x="3007" y="258"/>
                    </a:lnTo>
                    <a:lnTo>
                      <a:pt x="3074" y="312"/>
                    </a:lnTo>
                    <a:lnTo>
                      <a:pt x="3138" y="371"/>
                    </a:lnTo>
                    <a:lnTo>
                      <a:pt x="3197" y="435"/>
                    </a:lnTo>
                    <a:lnTo>
                      <a:pt x="3252" y="502"/>
                    </a:lnTo>
                    <a:lnTo>
                      <a:pt x="3300" y="571"/>
                    </a:lnTo>
                    <a:lnTo>
                      <a:pt x="3344" y="642"/>
                    </a:lnTo>
                    <a:lnTo>
                      <a:pt x="3383" y="716"/>
                    </a:lnTo>
                    <a:lnTo>
                      <a:pt x="3416" y="791"/>
                    </a:lnTo>
                    <a:lnTo>
                      <a:pt x="3445" y="869"/>
                    </a:lnTo>
                    <a:lnTo>
                      <a:pt x="3469" y="947"/>
                    </a:lnTo>
                    <a:lnTo>
                      <a:pt x="3487" y="1027"/>
                    </a:lnTo>
                    <a:lnTo>
                      <a:pt x="3499" y="1107"/>
                    </a:lnTo>
                    <a:lnTo>
                      <a:pt x="3508" y="1188"/>
                    </a:lnTo>
                    <a:lnTo>
                      <a:pt x="3510" y="1270"/>
                    </a:lnTo>
                    <a:lnTo>
                      <a:pt x="3510" y="1270"/>
                    </a:lnTo>
                    <a:lnTo>
                      <a:pt x="3508" y="1350"/>
                    </a:lnTo>
                    <a:lnTo>
                      <a:pt x="3499" y="1432"/>
                    </a:lnTo>
                    <a:lnTo>
                      <a:pt x="3487" y="1512"/>
                    </a:lnTo>
                    <a:lnTo>
                      <a:pt x="3469" y="1592"/>
                    </a:lnTo>
                    <a:lnTo>
                      <a:pt x="3445" y="1670"/>
                    </a:lnTo>
                    <a:lnTo>
                      <a:pt x="3416" y="1748"/>
                    </a:lnTo>
                    <a:lnTo>
                      <a:pt x="3383" y="1823"/>
                    </a:lnTo>
                    <a:lnTo>
                      <a:pt x="3344" y="1896"/>
                    </a:lnTo>
                    <a:lnTo>
                      <a:pt x="3300" y="1968"/>
                    </a:lnTo>
                    <a:lnTo>
                      <a:pt x="3252" y="2037"/>
                    </a:lnTo>
                    <a:lnTo>
                      <a:pt x="3197" y="2104"/>
                    </a:lnTo>
                    <a:lnTo>
                      <a:pt x="3138" y="2167"/>
                    </a:lnTo>
                    <a:lnTo>
                      <a:pt x="3074" y="2226"/>
                    </a:lnTo>
                    <a:lnTo>
                      <a:pt x="3007" y="2280"/>
                    </a:lnTo>
                    <a:lnTo>
                      <a:pt x="2938" y="2330"/>
                    </a:lnTo>
                    <a:lnTo>
                      <a:pt x="2867" y="2374"/>
                    </a:lnTo>
                    <a:lnTo>
                      <a:pt x="2792" y="2412"/>
                    </a:lnTo>
                    <a:lnTo>
                      <a:pt x="2717" y="2446"/>
                    </a:lnTo>
                    <a:lnTo>
                      <a:pt x="2639" y="2474"/>
                    </a:lnTo>
                    <a:lnTo>
                      <a:pt x="2560" y="2498"/>
                    </a:lnTo>
                    <a:lnTo>
                      <a:pt x="2480" y="2516"/>
                    </a:lnTo>
                    <a:lnTo>
                      <a:pt x="2400" y="2528"/>
                    </a:lnTo>
                    <a:lnTo>
                      <a:pt x="2319" y="2536"/>
                    </a:lnTo>
                    <a:lnTo>
                      <a:pt x="2237" y="2539"/>
                    </a:lnTo>
                    <a:lnTo>
                      <a:pt x="2156" y="2536"/>
                    </a:lnTo>
                    <a:lnTo>
                      <a:pt x="2075" y="2528"/>
                    </a:lnTo>
                    <a:lnTo>
                      <a:pt x="1994" y="2516"/>
                    </a:lnTo>
                    <a:lnTo>
                      <a:pt x="1915" y="2498"/>
                    </a:lnTo>
                    <a:lnTo>
                      <a:pt x="1837" y="2474"/>
                    </a:lnTo>
                    <a:lnTo>
                      <a:pt x="1759" y="2447"/>
                    </a:lnTo>
                    <a:lnTo>
                      <a:pt x="1684" y="2413"/>
                    </a:lnTo>
                    <a:lnTo>
                      <a:pt x="1610" y="2375"/>
                    </a:lnTo>
                    <a:lnTo>
                      <a:pt x="1538" y="2331"/>
                    </a:lnTo>
                    <a:lnTo>
                      <a:pt x="1469" y="2282"/>
                    </a:lnTo>
                    <a:lnTo>
                      <a:pt x="1403" y="2228"/>
                    </a:lnTo>
                    <a:lnTo>
                      <a:pt x="1251" y="2380"/>
                    </a:lnTo>
                    <a:lnTo>
                      <a:pt x="1405" y="2534"/>
                    </a:lnTo>
                    <a:lnTo>
                      <a:pt x="1419" y="2551"/>
                    </a:lnTo>
                    <a:lnTo>
                      <a:pt x="1427" y="2569"/>
                    </a:lnTo>
                    <a:lnTo>
                      <a:pt x="1432" y="2588"/>
                    </a:lnTo>
                    <a:lnTo>
                      <a:pt x="1432" y="2608"/>
                    </a:lnTo>
                    <a:lnTo>
                      <a:pt x="1427" y="2627"/>
                    </a:lnTo>
                    <a:lnTo>
                      <a:pt x="1419" y="2645"/>
                    </a:lnTo>
                    <a:lnTo>
                      <a:pt x="1405" y="2661"/>
                    </a:lnTo>
                    <a:lnTo>
                      <a:pt x="682" y="3383"/>
                    </a:lnTo>
                    <a:lnTo>
                      <a:pt x="647" y="3414"/>
                    </a:lnTo>
                    <a:lnTo>
                      <a:pt x="609" y="3441"/>
                    </a:lnTo>
                    <a:lnTo>
                      <a:pt x="570" y="3462"/>
                    </a:lnTo>
                    <a:lnTo>
                      <a:pt x="529" y="3479"/>
                    </a:lnTo>
                    <a:lnTo>
                      <a:pt x="486" y="3490"/>
                    </a:lnTo>
                    <a:lnTo>
                      <a:pt x="442" y="3498"/>
                    </a:lnTo>
                    <a:lnTo>
                      <a:pt x="399" y="3500"/>
                    </a:lnTo>
                    <a:lnTo>
                      <a:pt x="355" y="3498"/>
                    </a:lnTo>
                    <a:lnTo>
                      <a:pt x="312" y="3490"/>
                    </a:lnTo>
                    <a:lnTo>
                      <a:pt x="269" y="3479"/>
                    </a:lnTo>
                    <a:lnTo>
                      <a:pt x="229" y="3462"/>
                    </a:lnTo>
                    <a:lnTo>
                      <a:pt x="189" y="3441"/>
                    </a:lnTo>
                    <a:lnTo>
                      <a:pt x="151" y="3414"/>
                    </a:lnTo>
                    <a:lnTo>
                      <a:pt x="117" y="3383"/>
                    </a:lnTo>
                    <a:lnTo>
                      <a:pt x="86" y="3349"/>
                    </a:lnTo>
                    <a:lnTo>
                      <a:pt x="60" y="3311"/>
                    </a:lnTo>
                    <a:lnTo>
                      <a:pt x="38" y="3272"/>
                    </a:lnTo>
                    <a:lnTo>
                      <a:pt x="21" y="3232"/>
                    </a:lnTo>
                    <a:lnTo>
                      <a:pt x="10" y="3189"/>
                    </a:lnTo>
                    <a:lnTo>
                      <a:pt x="2" y="3146"/>
                    </a:lnTo>
                    <a:lnTo>
                      <a:pt x="0" y="3102"/>
                    </a:lnTo>
                    <a:lnTo>
                      <a:pt x="0" y="3102"/>
                    </a:lnTo>
                    <a:lnTo>
                      <a:pt x="2" y="3059"/>
                    </a:lnTo>
                    <a:lnTo>
                      <a:pt x="10" y="3015"/>
                    </a:lnTo>
                    <a:lnTo>
                      <a:pt x="21" y="2973"/>
                    </a:lnTo>
                    <a:lnTo>
                      <a:pt x="38" y="2932"/>
                    </a:lnTo>
                    <a:lnTo>
                      <a:pt x="60" y="2892"/>
                    </a:lnTo>
                    <a:lnTo>
                      <a:pt x="86" y="2855"/>
                    </a:lnTo>
                    <a:lnTo>
                      <a:pt x="117" y="2820"/>
                    </a:lnTo>
                    <a:lnTo>
                      <a:pt x="841" y="2099"/>
                    </a:lnTo>
                    <a:lnTo>
                      <a:pt x="857" y="2085"/>
                    </a:lnTo>
                    <a:lnTo>
                      <a:pt x="875" y="2077"/>
                    </a:lnTo>
                    <a:lnTo>
                      <a:pt x="895" y="2072"/>
                    </a:lnTo>
                    <a:lnTo>
                      <a:pt x="915" y="2072"/>
                    </a:lnTo>
                    <a:lnTo>
                      <a:pt x="934" y="2077"/>
                    </a:lnTo>
                    <a:lnTo>
                      <a:pt x="952" y="2085"/>
                    </a:lnTo>
                    <a:lnTo>
                      <a:pt x="969" y="2099"/>
                    </a:lnTo>
                    <a:lnTo>
                      <a:pt x="1123" y="2253"/>
                    </a:lnTo>
                    <a:lnTo>
                      <a:pt x="1275" y="2101"/>
                    </a:lnTo>
                    <a:lnTo>
                      <a:pt x="1221" y="2035"/>
                    </a:lnTo>
                    <a:lnTo>
                      <a:pt x="1172" y="1965"/>
                    </a:lnTo>
                    <a:lnTo>
                      <a:pt x="1129" y="1894"/>
                    </a:lnTo>
                    <a:lnTo>
                      <a:pt x="1090" y="1821"/>
                    </a:lnTo>
                    <a:lnTo>
                      <a:pt x="1056" y="1745"/>
                    </a:lnTo>
                    <a:lnTo>
                      <a:pt x="1029" y="1668"/>
                    </a:lnTo>
                    <a:lnTo>
                      <a:pt x="1005" y="1590"/>
                    </a:lnTo>
                    <a:lnTo>
                      <a:pt x="987" y="1510"/>
                    </a:lnTo>
                    <a:lnTo>
                      <a:pt x="974" y="1430"/>
                    </a:lnTo>
                    <a:lnTo>
                      <a:pt x="967" y="1349"/>
                    </a:lnTo>
                    <a:lnTo>
                      <a:pt x="964" y="1267"/>
                    </a:lnTo>
                    <a:lnTo>
                      <a:pt x="967" y="1187"/>
                    </a:lnTo>
                    <a:lnTo>
                      <a:pt x="974" y="1106"/>
                    </a:lnTo>
                    <a:lnTo>
                      <a:pt x="988" y="1026"/>
                    </a:lnTo>
                    <a:lnTo>
                      <a:pt x="1006" y="946"/>
                    </a:lnTo>
                    <a:lnTo>
                      <a:pt x="1030" y="868"/>
                    </a:lnTo>
                    <a:lnTo>
                      <a:pt x="1057" y="790"/>
                    </a:lnTo>
                    <a:lnTo>
                      <a:pt x="1091" y="715"/>
                    </a:lnTo>
                    <a:lnTo>
                      <a:pt x="1130" y="642"/>
                    </a:lnTo>
                    <a:lnTo>
                      <a:pt x="1174" y="570"/>
                    </a:lnTo>
                    <a:lnTo>
                      <a:pt x="1223" y="501"/>
                    </a:lnTo>
                    <a:lnTo>
                      <a:pt x="1277" y="435"/>
                    </a:lnTo>
                    <a:lnTo>
                      <a:pt x="1337" y="371"/>
                    </a:lnTo>
                    <a:lnTo>
                      <a:pt x="1400" y="312"/>
                    </a:lnTo>
                    <a:lnTo>
                      <a:pt x="1467" y="258"/>
                    </a:lnTo>
                    <a:lnTo>
                      <a:pt x="1536" y="209"/>
                    </a:lnTo>
                    <a:lnTo>
                      <a:pt x="1608" y="165"/>
                    </a:lnTo>
                    <a:lnTo>
                      <a:pt x="1682" y="126"/>
                    </a:lnTo>
                    <a:lnTo>
                      <a:pt x="1757" y="93"/>
                    </a:lnTo>
                    <a:lnTo>
                      <a:pt x="1835" y="65"/>
                    </a:lnTo>
                    <a:lnTo>
                      <a:pt x="1913" y="41"/>
                    </a:lnTo>
                    <a:lnTo>
                      <a:pt x="1993" y="23"/>
                    </a:lnTo>
                    <a:lnTo>
                      <a:pt x="2074" y="11"/>
                    </a:lnTo>
                    <a:lnTo>
                      <a:pt x="2156" y="2"/>
                    </a:lnTo>
                    <a:lnTo>
                      <a:pt x="2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30" name="Freeform 75">
                <a:extLst>
                  <a:ext uri="{FF2B5EF4-FFF2-40B4-BE49-F238E27FC236}">
                    <a16:creationId xmlns:a16="http://schemas.microsoft.com/office/drawing/2014/main" xmlns="" id="{D181007C-39AB-406E-BDF5-F6ED225BB509}"/>
                  </a:ext>
                </a:extLst>
              </p:cNvPr>
              <p:cNvSpPr>
                <a:spLocks noEditPoints="1"/>
              </p:cNvSpPr>
              <p:nvPr/>
            </p:nvSpPr>
            <p:spPr bwMode="auto">
              <a:xfrm>
                <a:off x="1819275" y="1978026"/>
                <a:ext cx="279400" cy="279400"/>
              </a:xfrm>
              <a:custGeom>
                <a:avLst/>
                <a:gdLst>
                  <a:gd name="T0" fmla="*/ 760 w 1765"/>
                  <a:gd name="T1" fmla="*/ 191 h 1760"/>
                  <a:gd name="T2" fmla="*/ 586 w 1765"/>
                  <a:gd name="T3" fmla="*/ 246 h 1760"/>
                  <a:gd name="T4" fmla="*/ 432 w 1765"/>
                  <a:gd name="T5" fmla="*/ 344 h 1760"/>
                  <a:gd name="T6" fmla="*/ 306 w 1765"/>
                  <a:gd name="T7" fmla="*/ 480 h 1760"/>
                  <a:gd name="T8" fmla="*/ 222 w 1765"/>
                  <a:gd name="T9" fmla="*/ 641 h 1760"/>
                  <a:gd name="T10" fmla="*/ 183 w 1765"/>
                  <a:gd name="T11" fmla="*/ 819 h 1760"/>
                  <a:gd name="T12" fmla="*/ 192 w 1765"/>
                  <a:gd name="T13" fmla="*/ 1003 h 1760"/>
                  <a:gd name="T14" fmla="*/ 246 w 1765"/>
                  <a:gd name="T15" fmla="*/ 1175 h 1760"/>
                  <a:gd name="T16" fmla="*/ 344 w 1765"/>
                  <a:gd name="T17" fmla="*/ 1329 h 1760"/>
                  <a:gd name="T18" fmla="*/ 481 w 1765"/>
                  <a:gd name="T19" fmla="*/ 1454 h 1760"/>
                  <a:gd name="T20" fmla="*/ 641 w 1765"/>
                  <a:gd name="T21" fmla="*/ 1538 h 1760"/>
                  <a:gd name="T22" fmla="*/ 820 w 1765"/>
                  <a:gd name="T23" fmla="*/ 1577 h 1760"/>
                  <a:gd name="T24" fmla="*/ 1005 w 1765"/>
                  <a:gd name="T25" fmla="*/ 1569 h 1760"/>
                  <a:gd name="T26" fmla="*/ 1179 w 1765"/>
                  <a:gd name="T27" fmla="*/ 1515 h 1760"/>
                  <a:gd name="T28" fmla="*/ 1333 w 1765"/>
                  <a:gd name="T29" fmla="*/ 1417 h 1760"/>
                  <a:gd name="T30" fmla="*/ 1457 w 1765"/>
                  <a:gd name="T31" fmla="*/ 1280 h 1760"/>
                  <a:gd name="T32" fmla="*/ 1541 w 1765"/>
                  <a:gd name="T33" fmla="*/ 1120 h 1760"/>
                  <a:gd name="T34" fmla="*/ 1581 w 1765"/>
                  <a:gd name="T35" fmla="*/ 942 h 1760"/>
                  <a:gd name="T36" fmla="*/ 1573 w 1765"/>
                  <a:gd name="T37" fmla="*/ 758 h 1760"/>
                  <a:gd name="T38" fmla="*/ 1518 w 1765"/>
                  <a:gd name="T39" fmla="*/ 585 h 1760"/>
                  <a:gd name="T40" fmla="*/ 1420 w 1765"/>
                  <a:gd name="T41" fmla="*/ 431 h 1760"/>
                  <a:gd name="T42" fmla="*/ 1284 w 1765"/>
                  <a:gd name="T43" fmla="*/ 307 h 1760"/>
                  <a:gd name="T44" fmla="*/ 1122 w 1765"/>
                  <a:gd name="T45" fmla="*/ 223 h 1760"/>
                  <a:gd name="T46" fmla="*/ 944 w 1765"/>
                  <a:gd name="T47" fmla="*/ 184 h 1760"/>
                  <a:gd name="T48" fmla="*/ 952 w 1765"/>
                  <a:gd name="T49" fmla="*/ 3 h 1760"/>
                  <a:gd name="T50" fmla="*/ 1155 w 1765"/>
                  <a:gd name="T51" fmla="*/ 44 h 1760"/>
                  <a:gd name="T52" fmla="*/ 1342 w 1765"/>
                  <a:gd name="T53" fmla="*/ 130 h 1760"/>
                  <a:gd name="T54" fmla="*/ 1506 w 1765"/>
                  <a:gd name="T55" fmla="*/ 258 h 1760"/>
                  <a:gd name="T56" fmla="*/ 1635 w 1765"/>
                  <a:gd name="T57" fmla="*/ 421 h 1760"/>
                  <a:gd name="T58" fmla="*/ 1721 w 1765"/>
                  <a:gd name="T59" fmla="*/ 608 h 1760"/>
                  <a:gd name="T60" fmla="*/ 1761 w 1765"/>
                  <a:gd name="T61" fmla="*/ 811 h 1760"/>
                  <a:gd name="T62" fmla="*/ 1753 w 1765"/>
                  <a:gd name="T63" fmla="*/ 1019 h 1760"/>
                  <a:gd name="T64" fmla="*/ 1698 w 1765"/>
                  <a:gd name="T65" fmla="*/ 1217 h 1760"/>
                  <a:gd name="T66" fmla="*/ 1597 w 1765"/>
                  <a:gd name="T67" fmla="*/ 1396 h 1760"/>
                  <a:gd name="T68" fmla="*/ 1454 w 1765"/>
                  <a:gd name="T69" fmla="*/ 1550 h 1760"/>
                  <a:gd name="T70" fmla="*/ 1282 w 1765"/>
                  <a:gd name="T71" fmla="*/ 1664 h 1760"/>
                  <a:gd name="T72" fmla="*/ 1089 w 1765"/>
                  <a:gd name="T73" fmla="*/ 1735 h 1760"/>
                  <a:gd name="T74" fmla="*/ 882 w 1765"/>
                  <a:gd name="T75" fmla="*/ 1760 h 1760"/>
                  <a:gd name="T76" fmla="*/ 674 w 1765"/>
                  <a:gd name="T77" fmla="*/ 1735 h 1760"/>
                  <a:gd name="T78" fmla="*/ 482 w 1765"/>
                  <a:gd name="T79" fmla="*/ 1664 h 1760"/>
                  <a:gd name="T80" fmla="*/ 310 w 1765"/>
                  <a:gd name="T81" fmla="*/ 1550 h 1760"/>
                  <a:gd name="T82" fmla="*/ 167 w 1765"/>
                  <a:gd name="T83" fmla="*/ 1396 h 1760"/>
                  <a:gd name="T84" fmla="*/ 67 w 1765"/>
                  <a:gd name="T85" fmla="*/ 1217 h 1760"/>
                  <a:gd name="T86" fmla="*/ 11 w 1765"/>
                  <a:gd name="T87" fmla="*/ 1019 h 1760"/>
                  <a:gd name="T88" fmla="*/ 2 w 1765"/>
                  <a:gd name="T89" fmla="*/ 811 h 1760"/>
                  <a:gd name="T90" fmla="*/ 43 w 1765"/>
                  <a:gd name="T91" fmla="*/ 608 h 1760"/>
                  <a:gd name="T92" fmla="*/ 129 w 1765"/>
                  <a:gd name="T93" fmla="*/ 421 h 1760"/>
                  <a:gd name="T94" fmla="*/ 259 w 1765"/>
                  <a:gd name="T95" fmla="*/ 258 h 1760"/>
                  <a:gd name="T96" fmla="*/ 422 w 1765"/>
                  <a:gd name="T97" fmla="*/ 130 h 1760"/>
                  <a:gd name="T98" fmla="*/ 608 w 1765"/>
                  <a:gd name="T99" fmla="*/ 44 h 1760"/>
                  <a:gd name="T100" fmla="*/ 812 w 1765"/>
                  <a:gd name="T101" fmla="*/ 3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5" h="1760">
                    <a:moveTo>
                      <a:pt x="882" y="181"/>
                    </a:moveTo>
                    <a:lnTo>
                      <a:pt x="820" y="184"/>
                    </a:lnTo>
                    <a:lnTo>
                      <a:pt x="760" y="191"/>
                    </a:lnTo>
                    <a:lnTo>
                      <a:pt x="700" y="205"/>
                    </a:lnTo>
                    <a:lnTo>
                      <a:pt x="641" y="223"/>
                    </a:lnTo>
                    <a:lnTo>
                      <a:pt x="586" y="246"/>
                    </a:lnTo>
                    <a:lnTo>
                      <a:pt x="532" y="274"/>
                    </a:lnTo>
                    <a:lnTo>
                      <a:pt x="481" y="307"/>
                    </a:lnTo>
                    <a:lnTo>
                      <a:pt x="432" y="344"/>
                    </a:lnTo>
                    <a:lnTo>
                      <a:pt x="386" y="385"/>
                    </a:lnTo>
                    <a:lnTo>
                      <a:pt x="344" y="431"/>
                    </a:lnTo>
                    <a:lnTo>
                      <a:pt x="306" y="480"/>
                    </a:lnTo>
                    <a:lnTo>
                      <a:pt x="273" y="532"/>
                    </a:lnTo>
                    <a:lnTo>
                      <a:pt x="246" y="585"/>
                    </a:lnTo>
                    <a:lnTo>
                      <a:pt x="222" y="641"/>
                    </a:lnTo>
                    <a:lnTo>
                      <a:pt x="204" y="698"/>
                    </a:lnTo>
                    <a:lnTo>
                      <a:pt x="192" y="758"/>
                    </a:lnTo>
                    <a:lnTo>
                      <a:pt x="183" y="819"/>
                    </a:lnTo>
                    <a:lnTo>
                      <a:pt x="181" y="881"/>
                    </a:lnTo>
                    <a:lnTo>
                      <a:pt x="183" y="942"/>
                    </a:lnTo>
                    <a:lnTo>
                      <a:pt x="192" y="1003"/>
                    </a:lnTo>
                    <a:lnTo>
                      <a:pt x="204" y="1062"/>
                    </a:lnTo>
                    <a:lnTo>
                      <a:pt x="222" y="1120"/>
                    </a:lnTo>
                    <a:lnTo>
                      <a:pt x="246" y="1175"/>
                    </a:lnTo>
                    <a:lnTo>
                      <a:pt x="273" y="1229"/>
                    </a:lnTo>
                    <a:lnTo>
                      <a:pt x="306" y="1280"/>
                    </a:lnTo>
                    <a:lnTo>
                      <a:pt x="344" y="1329"/>
                    </a:lnTo>
                    <a:lnTo>
                      <a:pt x="386" y="1375"/>
                    </a:lnTo>
                    <a:lnTo>
                      <a:pt x="432" y="1417"/>
                    </a:lnTo>
                    <a:lnTo>
                      <a:pt x="481" y="1454"/>
                    </a:lnTo>
                    <a:lnTo>
                      <a:pt x="532" y="1487"/>
                    </a:lnTo>
                    <a:lnTo>
                      <a:pt x="586" y="1515"/>
                    </a:lnTo>
                    <a:lnTo>
                      <a:pt x="641" y="1538"/>
                    </a:lnTo>
                    <a:lnTo>
                      <a:pt x="700" y="1556"/>
                    </a:lnTo>
                    <a:lnTo>
                      <a:pt x="760" y="1569"/>
                    </a:lnTo>
                    <a:lnTo>
                      <a:pt x="820" y="1577"/>
                    </a:lnTo>
                    <a:lnTo>
                      <a:pt x="882" y="1579"/>
                    </a:lnTo>
                    <a:lnTo>
                      <a:pt x="944" y="1577"/>
                    </a:lnTo>
                    <a:lnTo>
                      <a:pt x="1005" y="1569"/>
                    </a:lnTo>
                    <a:lnTo>
                      <a:pt x="1065" y="1556"/>
                    </a:lnTo>
                    <a:lnTo>
                      <a:pt x="1122" y="1538"/>
                    </a:lnTo>
                    <a:lnTo>
                      <a:pt x="1179" y="1515"/>
                    </a:lnTo>
                    <a:lnTo>
                      <a:pt x="1232" y="1487"/>
                    </a:lnTo>
                    <a:lnTo>
                      <a:pt x="1284" y="1454"/>
                    </a:lnTo>
                    <a:lnTo>
                      <a:pt x="1333" y="1417"/>
                    </a:lnTo>
                    <a:lnTo>
                      <a:pt x="1379" y="1375"/>
                    </a:lnTo>
                    <a:lnTo>
                      <a:pt x="1420" y="1329"/>
                    </a:lnTo>
                    <a:lnTo>
                      <a:pt x="1457" y="1280"/>
                    </a:lnTo>
                    <a:lnTo>
                      <a:pt x="1490" y="1229"/>
                    </a:lnTo>
                    <a:lnTo>
                      <a:pt x="1518" y="1175"/>
                    </a:lnTo>
                    <a:lnTo>
                      <a:pt x="1541" y="1120"/>
                    </a:lnTo>
                    <a:lnTo>
                      <a:pt x="1559" y="1062"/>
                    </a:lnTo>
                    <a:lnTo>
                      <a:pt x="1573" y="1003"/>
                    </a:lnTo>
                    <a:lnTo>
                      <a:pt x="1581" y="942"/>
                    </a:lnTo>
                    <a:lnTo>
                      <a:pt x="1584" y="881"/>
                    </a:lnTo>
                    <a:lnTo>
                      <a:pt x="1581" y="819"/>
                    </a:lnTo>
                    <a:lnTo>
                      <a:pt x="1573" y="758"/>
                    </a:lnTo>
                    <a:lnTo>
                      <a:pt x="1559" y="698"/>
                    </a:lnTo>
                    <a:lnTo>
                      <a:pt x="1541" y="641"/>
                    </a:lnTo>
                    <a:lnTo>
                      <a:pt x="1518" y="585"/>
                    </a:lnTo>
                    <a:lnTo>
                      <a:pt x="1490" y="532"/>
                    </a:lnTo>
                    <a:lnTo>
                      <a:pt x="1457" y="480"/>
                    </a:lnTo>
                    <a:lnTo>
                      <a:pt x="1420" y="431"/>
                    </a:lnTo>
                    <a:lnTo>
                      <a:pt x="1379" y="385"/>
                    </a:lnTo>
                    <a:lnTo>
                      <a:pt x="1333" y="344"/>
                    </a:lnTo>
                    <a:lnTo>
                      <a:pt x="1284" y="307"/>
                    </a:lnTo>
                    <a:lnTo>
                      <a:pt x="1232" y="274"/>
                    </a:lnTo>
                    <a:lnTo>
                      <a:pt x="1179" y="246"/>
                    </a:lnTo>
                    <a:lnTo>
                      <a:pt x="1122" y="223"/>
                    </a:lnTo>
                    <a:lnTo>
                      <a:pt x="1065" y="205"/>
                    </a:lnTo>
                    <a:lnTo>
                      <a:pt x="1005" y="191"/>
                    </a:lnTo>
                    <a:lnTo>
                      <a:pt x="944" y="184"/>
                    </a:lnTo>
                    <a:lnTo>
                      <a:pt x="882" y="181"/>
                    </a:lnTo>
                    <a:close/>
                    <a:moveTo>
                      <a:pt x="882" y="0"/>
                    </a:moveTo>
                    <a:lnTo>
                      <a:pt x="952" y="3"/>
                    </a:lnTo>
                    <a:lnTo>
                      <a:pt x="1021" y="12"/>
                    </a:lnTo>
                    <a:lnTo>
                      <a:pt x="1089" y="25"/>
                    </a:lnTo>
                    <a:lnTo>
                      <a:pt x="1155" y="44"/>
                    </a:lnTo>
                    <a:lnTo>
                      <a:pt x="1220" y="67"/>
                    </a:lnTo>
                    <a:lnTo>
                      <a:pt x="1282" y="96"/>
                    </a:lnTo>
                    <a:lnTo>
                      <a:pt x="1342" y="130"/>
                    </a:lnTo>
                    <a:lnTo>
                      <a:pt x="1400" y="168"/>
                    </a:lnTo>
                    <a:lnTo>
                      <a:pt x="1454" y="211"/>
                    </a:lnTo>
                    <a:lnTo>
                      <a:pt x="1506" y="258"/>
                    </a:lnTo>
                    <a:lnTo>
                      <a:pt x="1553" y="310"/>
                    </a:lnTo>
                    <a:lnTo>
                      <a:pt x="1597" y="364"/>
                    </a:lnTo>
                    <a:lnTo>
                      <a:pt x="1635" y="421"/>
                    </a:lnTo>
                    <a:lnTo>
                      <a:pt x="1669" y="482"/>
                    </a:lnTo>
                    <a:lnTo>
                      <a:pt x="1698" y="543"/>
                    </a:lnTo>
                    <a:lnTo>
                      <a:pt x="1721" y="608"/>
                    </a:lnTo>
                    <a:lnTo>
                      <a:pt x="1740" y="674"/>
                    </a:lnTo>
                    <a:lnTo>
                      <a:pt x="1753" y="742"/>
                    </a:lnTo>
                    <a:lnTo>
                      <a:pt x="1761" y="811"/>
                    </a:lnTo>
                    <a:lnTo>
                      <a:pt x="1765" y="881"/>
                    </a:lnTo>
                    <a:lnTo>
                      <a:pt x="1761" y="951"/>
                    </a:lnTo>
                    <a:lnTo>
                      <a:pt x="1753" y="1019"/>
                    </a:lnTo>
                    <a:lnTo>
                      <a:pt x="1740" y="1087"/>
                    </a:lnTo>
                    <a:lnTo>
                      <a:pt x="1721" y="1153"/>
                    </a:lnTo>
                    <a:lnTo>
                      <a:pt x="1698" y="1217"/>
                    </a:lnTo>
                    <a:lnTo>
                      <a:pt x="1669" y="1279"/>
                    </a:lnTo>
                    <a:lnTo>
                      <a:pt x="1635" y="1339"/>
                    </a:lnTo>
                    <a:lnTo>
                      <a:pt x="1597" y="1396"/>
                    </a:lnTo>
                    <a:lnTo>
                      <a:pt x="1553" y="1451"/>
                    </a:lnTo>
                    <a:lnTo>
                      <a:pt x="1506" y="1502"/>
                    </a:lnTo>
                    <a:lnTo>
                      <a:pt x="1454" y="1550"/>
                    </a:lnTo>
                    <a:lnTo>
                      <a:pt x="1400" y="1593"/>
                    </a:lnTo>
                    <a:lnTo>
                      <a:pt x="1342" y="1631"/>
                    </a:lnTo>
                    <a:lnTo>
                      <a:pt x="1282" y="1664"/>
                    </a:lnTo>
                    <a:lnTo>
                      <a:pt x="1220" y="1693"/>
                    </a:lnTo>
                    <a:lnTo>
                      <a:pt x="1155" y="1717"/>
                    </a:lnTo>
                    <a:lnTo>
                      <a:pt x="1089" y="1735"/>
                    </a:lnTo>
                    <a:lnTo>
                      <a:pt x="1021" y="1749"/>
                    </a:lnTo>
                    <a:lnTo>
                      <a:pt x="952" y="1758"/>
                    </a:lnTo>
                    <a:lnTo>
                      <a:pt x="882" y="1760"/>
                    </a:lnTo>
                    <a:lnTo>
                      <a:pt x="812" y="1758"/>
                    </a:lnTo>
                    <a:lnTo>
                      <a:pt x="742" y="1749"/>
                    </a:lnTo>
                    <a:lnTo>
                      <a:pt x="674" y="1735"/>
                    </a:lnTo>
                    <a:lnTo>
                      <a:pt x="608" y="1717"/>
                    </a:lnTo>
                    <a:lnTo>
                      <a:pt x="545" y="1693"/>
                    </a:lnTo>
                    <a:lnTo>
                      <a:pt x="482" y="1664"/>
                    </a:lnTo>
                    <a:lnTo>
                      <a:pt x="422" y="1631"/>
                    </a:lnTo>
                    <a:lnTo>
                      <a:pt x="365" y="1593"/>
                    </a:lnTo>
                    <a:lnTo>
                      <a:pt x="310" y="1550"/>
                    </a:lnTo>
                    <a:lnTo>
                      <a:pt x="259" y="1502"/>
                    </a:lnTo>
                    <a:lnTo>
                      <a:pt x="211" y="1451"/>
                    </a:lnTo>
                    <a:lnTo>
                      <a:pt x="167" y="1396"/>
                    </a:lnTo>
                    <a:lnTo>
                      <a:pt x="129" y="1339"/>
                    </a:lnTo>
                    <a:lnTo>
                      <a:pt x="96" y="1279"/>
                    </a:lnTo>
                    <a:lnTo>
                      <a:pt x="67" y="1217"/>
                    </a:lnTo>
                    <a:lnTo>
                      <a:pt x="43" y="1153"/>
                    </a:lnTo>
                    <a:lnTo>
                      <a:pt x="25" y="1087"/>
                    </a:lnTo>
                    <a:lnTo>
                      <a:pt x="11" y="1019"/>
                    </a:lnTo>
                    <a:lnTo>
                      <a:pt x="2" y="951"/>
                    </a:lnTo>
                    <a:lnTo>
                      <a:pt x="0" y="881"/>
                    </a:lnTo>
                    <a:lnTo>
                      <a:pt x="2" y="811"/>
                    </a:lnTo>
                    <a:lnTo>
                      <a:pt x="11" y="742"/>
                    </a:lnTo>
                    <a:lnTo>
                      <a:pt x="25" y="674"/>
                    </a:lnTo>
                    <a:lnTo>
                      <a:pt x="43" y="608"/>
                    </a:lnTo>
                    <a:lnTo>
                      <a:pt x="67" y="543"/>
                    </a:lnTo>
                    <a:lnTo>
                      <a:pt x="96" y="482"/>
                    </a:lnTo>
                    <a:lnTo>
                      <a:pt x="129" y="421"/>
                    </a:lnTo>
                    <a:lnTo>
                      <a:pt x="167" y="364"/>
                    </a:lnTo>
                    <a:lnTo>
                      <a:pt x="211" y="310"/>
                    </a:lnTo>
                    <a:lnTo>
                      <a:pt x="259" y="258"/>
                    </a:lnTo>
                    <a:lnTo>
                      <a:pt x="310" y="211"/>
                    </a:lnTo>
                    <a:lnTo>
                      <a:pt x="365" y="168"/>
                    </a:lnTo>
                    <a:lnTo>
                      <a:pt x="422" y="130"/>
                    </a:lnTo>
                    <a:lnTo>
                      <a:pt x="482" y="96"/>
                    </a:lnTo>
                    <a:lnTo>
                      <a:pt x="545" y="67"/>
                    </a:lnTo>
                    <a:lnTo>
                      <a:pt x="608" y="44"/>
                    </a:lnTo>
                    <a:lnTo>
                      <a:pt x="674" y="25"/>
                    </a:lnTo>
                    <a:lnTo>
                      <a:pt x="742" y="12"/>
                    </a:lnTo>
                    <a:lnTo>
                      <a:pt x="812" y="3"/>
                    </a:lnTo>
                    <a:lnTo>
                      <a:pt x="88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sp>
            <p:nvSpPr>
              <p:cNvPr id="31" name="Freeform 76">
                <a:extLst>
                  <a:ext uri="{FF2B5EF4-FFF2-40B4-BE49-F238E27FC236}">
                    <a16:creationId xmlns:a16="http://schemas.microsoft.com/office/drawing/2014/main" xmlns="" id="{7E2756AC-3024-44A1-909A-DF61EB7222A8}"/>
                  </a:ext>
                </a:extLst>
              </p:cNvPr>
              <p:cNvSpPr>
                <a:spLocks/>
              </p:cNvSpPr>
              <p:nvPr/>
            </p:nvSpPr>
            <p:spPr bwMode="auto">
              <a:xfrm>
                <a:off x="1900238" y="2060576"/>
                <a:ext cx="115888" cy="114300"/>
              </a:xfrm>
              <a:custGeom>
                <a:avLst/>
                <a:gdLst>
                  <a:gd name="T0" fmla="*/ 363 w 726"/>
                  <a:gd name="T1" fmla="*/ 0 h 723"/>
                  <a:gd name="T2" fmla="*/ 387 w 726"/>
                  <a:gd name="T3" fmla="*/ 3 h 723"/>
                  <a:gd name="T4" fmla="*/ 409 w 726"/>
                  <a:gd name="T5" fmla="*/ 12 h 723"/>
                  <a:gd name="T6" fmla="*/ 427 w 726"/>
                  <a:gd name="T7" fmla="*/ 26 h 723"/>
                  <a:gd name="T8" fmla="*/ 442 w 726"/>
                  <a:gd name="T9" fmla="*/ 44 h 723"/>
                  <a:gd name="T10" fmla="*/ 450 w 726"/>
                  <a:gd name="T11" fmla="*/ 66 h 723"/>
                  <a:gd name="T12" fmla="*/ 453 w 726"/>
                  <a:gd name="T13" fmla="*/ 90 h 723"/>
                  <a:gd name="T14" fmla="*/ 453 w 726"/>
                  <a:gd name="T15" fmla="*/ 271 h 723"/>
                  <a:gd name="T16" fmla="*/ 635 w 726"/>
                  <a:gd name="T17" fmla="*/ 271 h 723"/>
                  <a:gd name="T18" fmla="*/ 660 w 726"/>
                  <a:gd name="T19" fmla="*/ 275 h 723"/>
                  <a:gd name="T20" fmla="*/ 681 w 726"/>
                  <a:gd name="T21" fmla="*/ 283 h 723"/>
                  <a:gd name="T22" fmla="*/ 699 w 726"/>
                  <a:gd name="T23" fmla="*/ 298 h 723"/>
                  <a:gd name="T24" fmla="*/ 714 w 726"/>
                  <a:gd name="T25" fmla="*/ 316 h 723"/>
                  <a:gd name="T26" fmla="*/ 722 w 726"/>
                  <a:gd name="T27" fmla="*/ 337 h 723"/>
                  <a:gd name="T28" fmla="*/ 726 w 726"/>
                  <a:gd name="T29" fmla="*/ 362 h 723"/>
                  <a:gd name="T30" fmla="*/ 722 w 726"/>
                  <a:gd name="T31" fmla="*/ 385 h 723"/>
                  <a:gd name="T32" fmla="*/ 714 w 726"/>
                  <a:gd name="T33" fmla="*/ 407 h 723"/>
                  <a:gd name="T34" fmla="*/ 699 w 726"/>
                  <a:gd name="T35" fmla="*/ 425 h 723"/>
                  <a:gd name="T36" fmla="*/ 681 w 726"/>
                  <a:gd name="T37" fmla="*/ 439 h 723"/>
                  <a:gd name="T38" fmla="*/ 660 w 726"/>
                  <a:gd name="T39" fmla="*/ 449 h 723"/>
                  <a:gd name="T40" fmla="*/ 635 w 726"/>
                  <a:gd name="T41" fmla="*/ 452 h 723"/>
                  <a:gd name="T42" fmla="*/ 453 w 726"/>
                  <a:gd name="T43" fmla="*/ 452 h 723"/>
                  <a:gd name="T44" fmla="*/ 453 w 726"/>
                  <a:gd name="T45" fmla="*/ 633 h 723"/>
                  <a:gd name="T46" fmla="*/ 450 w 726"/>
                  <a:gd name="T47" fmla="*/ 656 h 723"/>
                  <a:gd name="T48" fmla="*/ 442 w 726"/>
                  <a:gd name="T49" fmla="*/ 679 h 723"/>
                  <a:gd name="T50" fmla="*/ 427 w 726"/>
                  <a:gd name="T51" fmla="*/ 697 h 723"/>
                  <a:gd name="T52" fmla="*/ 409 w 726"/>
                  <a:gd name="T53" fmla="*/ 710 h 723"/>
                  <a:gd name="T54" fmla="*/ 387 w 726"/>
                  <a:gd name="T55" fmla="*/ 720 h 723"/>
                  <a:gd name="T56" fmla="*/ 363 w 726"/>
                  <a:gd name="T57" fmla="*/ 723 h 723"/>
                  <a:gd name="T58" fmla="*/ 339 w 726"/>
                  <a:gd name="T59" fmla="*/ 720 h 723"/>
                  <a:gd name="T60" fmla="*/ 317 w 726"/>
                  <a:gd name="T61" fmla="*/ 710 h 723"/>
                  <a:gd name="T62" fmla="*/ 299 w 726"/>
                  <a:gd name="T63" fmla="*/ 697 h 723"/>
                  <a:gd name="T64" fmla="*/ 285 w 726"/>
                  <a:gd name="T65" fmla="*/ 679 h 723"/>
                  <a:gd name="T66" fmla="*/ 276 w 726"/>
                  <a:gd name="T67" fmla="*/ 656 h 723"/>
                  <a:gd name="T68" fmla="*/ 272 w 726"/>
                  <a:gd name="T69" fmla="*/ 633 h 723"/>
                  <a:gd name="T70" fmla="*/ 272 w 726"/>
                  <a:gd name="T71" fmla="*/ 452 h 723"/>
                  <a:gd name="T72" fmla="*/ 91 w 726"/>
                  <a:gd name="T73" fmla="*/ 452 h 723"/>
                  <a:gd name="T74" fmla="*/ 67 w 726"/>
                  <a:gd name="T75" fmla="*/ 449 h 723"/>
                  <a:gd name="T76" fmla="*/ 45 w 726"/>
                  <a:gd name="T77" fmla="*/ 439 h 723"/>
                  <a:gd name="T78" fmla="*/ 27 w 726"/>
                  <a:gd name="T79" fmla="*/ 425 h 723"/>
                  <a:gd name="T80" fmla="*/ 13 w 726"/>
                  <a:gd name="T81" fmla="*/ 407 h 723"/>
                  <a:gd name="T82" fmla="*/ 3 w 726"/>
                  <a:gd name="T83" fmla="*/ 385 h 723"/>
                  <a:gd name="T84" fmla="*/ 0 w 726"/>
                  <a:gd name="T85" fmla="*/ 362 h 723"/>
                  <a:gd name="T86" fmla="*/ 3 w 726"/>
                  <a:gd name="T87" fmla="*/ 337 h 723"/>
                  <a:gd name="T88" fmla="*/ 13 w 726"/>
                  <a:gd name="T89" fmla="*/ 316 h 723"/>
                  <a:gd name="T90" fmla="*/ 27 w 726"/>
                  <a:gd name="T91" fmla="*/ 298 h 723"/>
                  <a:gd name="T92" fmla="*/ 45 w 726"/>
                  <a:gd name="T93" fmla="*/ 283 h 723"/>
                  <a:gd name="T94" fmla="*/ 67 w 726"/>
                  <a:gd name="T95" fmla="*/ 275 h 723"/>
                  <a:gd name="T96" fmla="*/ 91 w 726"/>
                  <a:gd name="T97" fmla="*/ 271 h 723"/>
                  <a:gd name="T98" fmla="*/ 272 w 726"/>
                  <a:gd name="T99" fmla="*/ 271 h 723"/>
                  <a:gd name="T100" fmla="*/ 272 w 726"/>
                  <a:gd name="T101" fmla="*/ 90 h 723"/>
                  <a:gd name="T102" fmla="*/ 276 w 726"/>
                  <a:gd name="T103" fmla="*/ 66 h 723"/>
                  <a:gd name="T104" fmla="*/ 285 w 726"/>
                  <a:gd name="T105" fmla="*/ 44 h 723"/>
                  <a:gd name="T106" fmla="*/ 299 w 726"/>
                  <a:gd name="T107" fmla="*/ 26 h 723"/>
                  <a:gd name="T108" fmla="*/ 317 w 726"/>
                  <a:gd name="T109" fmla="*/ 12 h 723"/>
                  <a:gd name="T110" fmla="*/ 339 w 726"/>
                  <a:gd name="T111" fmla="*/ 3 h 723"/>
                  <a:gd name="T112" fmla="*/ 363 w 726"/>
                  <a:gd name="T113" fmla="*/ 0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6" h="723">
                    <a:moveTo>
                      <a:pt x="363" y="0"/>
                    </a:moveTo>
                    <a:lnTo>
                      <a:pt x="387" y="3"/>
                    </a:lnTo>
                    <a:lnTo>
                      <a:pt x="409" y="12"/>
                    </a:lnTo>
                    <a:lnTo>
                      <a:pt x="427" y="26"/>
                    </a:lnTo>
                    <a:lnTo>
                      <a:pt x="442" y="44"/>
                    </a:lnTo>
                    <a:lnTo>
                      <a:pt x="450" y="66"/>
                    </a:lnTo>
                    <a:lnTo>
                      <a:pt x="453" y="90"/>
                    </a:lnTo>
                    <a:lnTo>
                      <a:pt x="453" y="271"/>
                    </a:lnTo>
                    <a:lnTo>
                      <a:pt x="635" y="271"/>
                    </a:lnTo>
                    <a:lnTo>
                      <a:pt x="660" y="275"/>
                    </a:lnTo>
                    <a:lnTo>
                      <a:pt x="681" y="283"/>
                    </a:lnTo>
                    <a:lnTo>
                      <a:pt x="699" y="298"/>
                    </a:lnTo>
                    <a:lnTo>
                      <a:pt x="714" y="316"/>
                    </a:lnTo>
                    <a:lnTo>
                      <a:pt x="722" y="337"/>
                    </a:lnTo>
                    <a:lnTo>
                      <a:pt x="726" y="362"/>
                    </a:lnTo>
                    <a:lnTo>
                      <a:pt x="722" y="385"/>
                    </a:lnTo>
                    <a:lnTo>
                      <a:pt x="714" y="407"/>
                    </a:lnTo>
                    <a:lnTo>
                      <a:pt x="699" y="425"/>
                    </a:lnTo>
                    <a:lnTo>
                      <a:pt x="681" y="439"/>
                    </a:lnTo>
                    <a:lnTo>
                      <a:pt x="660" y="449"/>
                    </a:lnTo>
                    <a:lnTo>
                      <a:pt x="635" y="452"/>
                    </a:lnTo>
                    <a:lnTo>
                      <a:pt x="453" y="452"/>
                    </a:lnTo>
                    <a:lnTo>
                      <a:pt x="453" y="633"/>
                    </a:lnTo>
                    <a:lnTo>
                      <a:pt x="450" y="656"/>
                    </a:lnTo>
                    <a:lnTo>
                      <a:pt x="442" y="679"/>
                    </a:lnTo>
                    <a:lnTo>
                      <a:pt x="427" y="697"/>
                    </a:lnTo>
                    <a:lnTo>
                      <a:pt x="409" y="710"/>
                    </a:lnTo>
                    <a:lnTo>
                      <a:pt x="387" y="720"/>
                    </a:lnTo>
                    <a:lnTo>
                      <a:pt x="363" y="723"/>
                    </a:lnTo>
                    <a:lnTo>
                      <a:pt x="339" y="720"/>
                    </a:lnTo>
                    <a:lnTo>
                      <a:pt x="317" y="710"/>
                    </a:lnTo>
                    <a:lnTo>
                      <a:pt x="299" y="697"/>
                    </a:lnTo>
                    <a:lnTo>
                      <a:pt x="285" y="679"/>
                    </a:lnTo>
                    <a:lnTo>
                      <a:pt x="276" y="656"/>
                    </a:lnTo>
                    <a:lnTo>
                      <a:pt x="272" y="633"/>
                    </a:lnTo>
                    <a:lnTo>
                      <a:pt x="272" y="452"/>
                    </a:lnTo>
                    <a:lnTo>
                      <a:pt x="91" y="452"/>
                    </a:lnTo>
                    <a:lnTo>
                      <a:pt x="67" y="449"/>
                    </a:lnTo>
                    <a:lnTo>
                      <a:pt x="45" y="439"/>
                    </a:lnTo>
                    <a:lnTo>
                      <a:pt x="27" y="425"/>
                    </a:lnTo>
                    <a:lnTo>
                      <a:pt x="13" y="407"/>
                    </a:lnTo>
                    <a:lnTo>
                      <a:pt x="3" y="385"/>
                    </a:lnTo>
                    <a:lnTo>
                      <a:pt x="0" y="362"/>
                    </a:lnTo>
                    <a:lnTo>
                      <a:pt x="3" y="337"/>
                    </a:lnTo>
                    <a:lnTo>
                      <a:pt x="13" y="316"/>
                    </a:lnTo>
                    <a:lnTo>
                      <a:pt x="27" y="298"/>
                    </a:lnTo>
                    <a:lnTo>
                      <a:pt x="45" y="283"/>
                    </a:lnTo>
                    <a:lnTo>
                      <a:pt x="67" y="275"/>
                    </a:lnTo>
                    <a:lnTo>
                      <a:pt x="91" y="271"/>
                    </a:lnTo>
                    <a:lnTo>
                      <a:pt x="272" y="271"/>
                    </a:lnTo>
                    <a:lnTo>
                      <a:pt x="272" y="90"/>
                    </a:lnTo>
                    <a:lnTo>
                      <a:pt x="276" y="66"/>
                    </a:lnTo>
                    <a:lnTo>
                      <a:pt x="285" y="44"/>
                    </a:lnTo>
                    <a:lnTo>
                      <a:pt x="299" y="26"/>
                    </a:lnTo>
                    <a:lnTo>
                      <a:pt x="317" y="12"/>
                    </a:lnTo>
                    <a:lnTo>
                      <a:pt x="339" y="3"/>
                    </a:lnTo>
                    <a:lnTo>
                      <a:pt x="3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Light" panose="020B0300000000000000" pitchFamily="34" charset="-122"/>
                </a:endParaRPr>
              </a:p>
            </p:txBody>
          </p:sp>
        </p:grpSp>
      </p:grpSp>
      <p:grpSp>
        <p:nvGrpSpPr>
          <p:cNvPr id="69" name="组合 68">
            <a:extLst>
              <a:ext uri="{FF2B5EF4-FFF2-40B4-BE49-F238E27FC236}">
                <a16:creationId xmlns:a16="http://schemas.microsoft.com/office/drawing/2014/main" xmlns="" id="{504521F3-49DD-4552-A0E2-75F8238BA780}"/>
              </a:ext>
            </a:extLst>
          </p:cNvPr>
          <p:cNvGrpSpPr/>
          <p:nvPr/>
        </p:nvGrpSpPr>
        <p:grpSpPr>
          <a:xfrm flipH="1">
            <a:off x="8240195" y="4267463"/>
            <a:ext cx="2661433" cy="977828"/>
            <a:chOff x="1130709" y="1816268"/>
            <a:chExt cx="2661433" cy="977828"/>
          </a:xfrm>
        </p:grpSpPr>
        <p:sp>
          <p:nvSpPr>
            <p:cNvPr id="70" name="文本框 69">
              <a:extLst>
                <a:ext uri="{FF2B5EF4-FFF2-40B4-BE49-F238E27FC236}">
                  <a16:creationId xmlns:a16="http://schemas.microsoft.com/office/drawing/2014/main" xmlns="" id="{7AE385C6-BC11-4DEC-9768-3579D656ECAD}"/>
                </a:ext>
              </a:extLst>
            </p:cNvPr>
            <p:cNvSpPr txBox="1"/>
            <p:nvPr/>
          </p:nvSpPr>
          <p:spPr>
            <a:xfrm>
              <a:off x="1624675" y="1816268"/>
              <a:ext cx="2167467"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nSpc>
                  <a:spcPct val="100000"/>
                </a:lnSpc>
              </a:pPr>
              <a:r>
                <a:rPr lang="zh-CN" altLang="en-US" sz="2000" b="0" spc="0" dirty="0">
                  <a:gradFill>
                    <a:gsLst>
                      <a:gs pos="100000">
                        <a:srgbClr val="36B794"/>
                      </a:gs>
                      <a:gs pos="0">
                        <a:srgbClr val="59DAB9"/>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71" name="矩形 70">
              <a:extLst>
                <a:ext uri="{FF2B5EF4-FFF2-40B4-BE49-F238E27FC236}">
                  <a16:creationId xmlns:a16="http://schemas.microsoft.com/office/drawing/2014/main" xmlns="" id="{B7AE661D-0BF5-4EB1-A1FD-18986ECFD4FE}"/>
                </a:ext>
              </a:extLst>
            </p:cNvPr>
            <p:cNvSpPr/>
            <p:nvPr/>
          </p:nvSpPr>
          <p:spPr>
            <a:xfrm>
              <a:off x="1130709" y="2176491"/>
              <a:ext cx="2622676" cy="617605"/>
            </a:xfrm>
            <a:prstGeom prst="rect">
              <a:avLst/>
            </a:prstGeom>
          </p:spPr>
          <p:txBody>
            <a:bodyPr wrap="square">
              <a:spAutoFit/>
            </a:bodyPr>
            <a:lstStyle/>
            <a:p>
              <a:pPr lvl="0">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grpSp>
      <p:grpSp>
        <p:nvGrpSpPr>
          <p:cNvPr id="72" name="组合 71">
            <a:extLst>
              <a:ext uri="{FF2B5EF4-FFF2-40B4-BE49-F238E27FC236}">
                <a16:creationId xmlns:a16="http://schemas.microsoft.com/office/drawing/2014/main" xmlns="" id="{63D7B645-57BA-48AB-A32D-C5EC0B7D796C}"/>
              </a:ext>
            </a:extLst>
          </p:cNvPr>
          <p:cNvGrpSpPr/>
          <p:nvPr/>
        </p:nvGrpSpPr>
        <p:grpSpPr>
          <a:xfrm flipH="1">
            <a:off x="8240195" y="2126038"/>
            <a:ext cx="2661433" cy="977828"/>
            <a:chOff x="1130709" y="1816268"/>
            <a:chExt cx="2661433" cy="977828"/>
          </a:xfrm>
        </p:grpSpPr>
        <p:sp>
          <p:nvSpPr>
            <p:cNvPr id="73" name="文本框 72">
              <a:extLst>
                <a:ext uri="{FF2B5EF4-FFF2-40B4-BE49-F238E27FC236}">
                  <a16:creationId xmlns:a16="http://schemas.microsoft.com/office/drawing/2014/main" xmlns="" id="{504D0290-27AF-449A-BB4B-0DE490754834}"/>
                </a:ext>
              </a:extLst>
            </p:cNvPr>
            <p:cNvSpPr txBox="1"/>
            <p:nvPr/>
          </p:nvSpPr>
          <p:spPr>
            <a:xfrm>
              <a:off x="1624675" y="1816268"/>
              <a:ext cx="2167467"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nSpc>
                  <a:spcPct val="100000"/>
                </a:lnSpc>
              </a:pPr>
              <a:r>
                <a:rPr lang="zh-CN" altLang="en-US" sz="2000" b="0" spc="0" dirty="0">
                  <a:solidFill>
                    <a:srgbClr val="404040"/>
                  </a:solidFill>
                  <a:latin typeface="思源黑体 CN Bold" panose="020B0800000000000000" pitchFamily="34" charset="-122"/>
                  <a:ea typeface="思源黑体 CN Bold" panose="020B0800000000000000" pitchFamily="34" charset="-122"/>
                </a:rPr>
                <a:t>标题文字添加</a:t>
              </a:r>
            </a:p>
          </p:txBody>
        </p:sp>
        <p:sp>
          <p:nvSpPr>
            <p:cNvPr id="74" name="矩形 73">
              <a:extLst>
                <a:ext uri="{FF2B5EF4-FFF2-40B4-BE49-F238E27FC236}">
                  <a16:creationId xmlns:a16="http://schemas.microsoft.com/office/drawing/2014/main" xmlns="" id="{45C3FB03-E06E-450E-A696-659FBBE07457}"/>
                </a:ext>
              </a:extLst>
            </p:cNvPr>
            <p:cNvSpPr/>
            <p:nvPr/>
          </p:nvSpPr>
          <p:spPr>
            <a:xfrm>
              <a:off x="1130709" y="2176491"/>
              <a:ext cx="2622676" cy="617605"/>
            </a:xfrm>
            <a:prstGeom prst="rect">
              <a:avLst/>
            </a:prstGeom>
          </p:spPr>
          <p:txBody>
            <a:bodyPr wrap="square">
              <a:spAutoFit/>
            </a:bodyPr>
            <a:lstStyle/>
            <a:p>
              <a:pPr lvl="0">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grpSp>
      <p:grpSp>
        <p:nvGrpSpPr>
          <p:cNvPr id="75" name="组合 74">
            <a:extLst>
              <a:ext uri="{FF2B5EF4-FFF2-40B4-BE49-F238E27FC236}">
                <a16:creationId xmlns:a16="http://schemas.microsoft.com/office/drawing/2014/main" xmlns="" id="{E1F74711-079E-4B70-BAE7-4CAB3AA4E62B}"/>
              </a:ext>
            </a:extLst>
          </p:cNvPr>
          <p:cNvGrpSpPr/>
          <p:nvPr/>
        </p:nvGrpSpPr>
        <p:grpSpPr>
          <a:xfrm>
            <a:off x="1400547" y="4267463"/>
            <a:ext cx="2661433" cy="977828"/>
            <a:chOff x="1130709" y="1816268"/>
            <a:chExt cx="2661433" cy="977828"/>
          </a:xfrm>
        </p:grpSpPr>
        <p:sp>
          <p:nvSpPr>
            <p:cNvPr id="76" name="文本框 75">
              <a:extLst>
                <a:ext uri="{FF2B5EF4-FFF2-40B4-BE49-F238E27FC236}">
                  <a16:creationId xmlns:a16="http://schemas.microsoft.com/office/drawing/2014/main" xmlns="" id="{16ECE69E-8FC0-42A8-9402-0FFF6A63D508}"/>
                </a:ext>
              </a:extLst>
            </p:cNvPr>
            <p:cNvSpPr txBox="1"/>
            <p:nvPr/>
          </p:nvSpPr>
          <p:spPr>
            <a:xfrm>
              <a:off x="1624675" y="1816268"/>
              <a:ext cx="2167467"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lnSpc>
                  <a:spcPct val="100000"/>
                </a:lnSpc>
              </a:pPr>
              <a:r>
                <a:rPr lang="zh-CN" altLang="en-US" sz="2000" b="0" spc="0" dirty="0">
                  <a:solidFill>
                    <a:srgbClr val="404040"/>
                  </a:solidFill>
                  <a:latin typeface="思源黑体 CN Bold" panose="020B0800000000000000" pitchFamily="34" charset="-122"/>
                  <a:ea typeface="思源黑体 CN Bold" panose="020B0800000000000000" pitchFamily="34" charset="-122"/>
                </a:rPr>
                <a:t>标题文字添加</a:t>
              </a:r>
            </a:p>
          </p:txBody>
        </p:sp>
        <p:sp>
          <p:nvSpPr>
            <p:cNvPr id="77" name="矩形 76">
              <a:extLst>
                <a:ext uri="{FF2B5EF4-FFF2-40B4-BE49-F238E27FC236}">
                  <a16:creationId xmlns:a16="http://schemas.microsoft.com/office/drawing/2014/main" xmlns="" id="{F83A435C-C5B0-4DA1-BD0F-13DEF8261335}"/>
                </a:ext>
              </a:extLst>
            </p:cNvPr>
            <p:cNvSpPr/>
            <p:nvPr/>
          </p:nvSpPr>
          <p:spPr>
            <a:xfrm>
              <a:off x="1130709" y="2176491"/>
              <a:ext cx="2622676" cy="617605"/>
            </a:xfrm>
            <a:prstGeom prst="rect">
              <a:avLst/>
            </a:prstGeom>
          </p:spPr>
          <p:txBody>
            <a:bodyPr wrap="square">
              <a:spAutoFit/>
            </a:bodyPr>
            <a:lstStyle/>
            <a:p>
              <a:pPr lvl="0" algn="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grpSp>
      <p:grpSp>
        <p:nvGrpSpPr>
          <p:cNvPr id="78" name="组合 77">
            <a:extLst>
              <a:ext uri="{FF2B5EF4-FFF2-40B4-BE49-F238E27FC236}">
                <a16:creationId xmlns:a16="http://schemas.microsoft.com/office/drawing/2014/main" xmlns="" id="{A6CD1F3F-62B5-4446-9B53-047765D45F0F}"/>
              </a:ext>
            </a:extLst>
          </p:cNvPr>
          <p:cNvGrpSpPr/>
          <p:nvPr/>
        </p:nvGrpSpPr>
        <p:grpSpPr>
          <a:xfrm>
            <a:off x="1400547" y="2126038"/>
            <a:ext cx="2661433" cy="977828"/>
            <a:chOff x="1130709" y="1816268"/>
            <a:chExt cx="2661433" cy="977828"/>
          </a:xfrm>
        </p:grpSpPr>
        <p:sp>
          <p:nvSpPr>
            <p:cNvPr id="79" name="文本框 78">
              <a:extLst>
                <a:ext uri="{FF2B5EF4-FFF2-40B4-BE49-F238E27FC236}">
                  <a16:creationId xmlns:a16="http://schemas.microsoft.com/office/drawing/2014/main" xmlns="" id="{5310F548-C4BE-4B80-8A12-846C6EE85F7D}"/>
                </a:ext>
              </a:extLst>
            </p:cNvPr>
            <p:cNvSpPr txBox="1"/>
            <p:nvPr/>
          </p:nvSpPr>
          <p:spPr>
            <a:xfrm>
              <a:off x="1624675" y="1816268"/>
              <a:ext cx="2167467"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lnSpc>
                  <a:spcPct val="100000"/>
                </a:lnSpc>
              </a:pPr>
              <a:r>
                <a:rPr lang="zh-CN" altLang="en-US" sz="2000" b="0" spc="0" dirty="0">
                  <a:gradFill>
                    <a:gsLst>
                      <a:gs pos="100000">
                        <a:srgbClr val="36B794"/>
                      </a:gs>
                      <a:gs pos="0">
                        <a:srgbClr val="59DAB9"/>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80" name="矩形 79">
              <a:extLst>
                <a:ext uri="{FF2B5EF4-FFF2-40B4-BE49-F238E27FC236}">
                  <a16:creationId xmlns:a16="http://schemas.microsoft.com/office/drawing/2014/main" xmlns="" id="{D97A5751-18DD-4F3D-A2FF-2B7E7A5BDFA1}"/>
                </a:ext>
              </a:extLst>
            </p:cNvPr>
            <p:cNvSpPr/>
            <p:nvPr/>
          </p:nvSpPr>
          <p:spPr>
            <a:xfrm>
              <a:off x="1130709" y="2176491"/>
              <a:ext cx="2622676" cy="617605"/>
            </a:xfrm>
            <a:prstGeom prst="rect">
              <a:avLst/>
            </a:prstGeom>
          </p:spPr>
          <p:txBody>
            <a:bodyPr wrap="square">
              <a:spAutoFit/>
            </a:bodyPr>
            <a:lstStyle/>
            <a:p>
              <a:pPr lvl="0" algn="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68394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anim calcmode="lin" valueType="num">
                                      <p:cBhvr>
                                        <p:cTn id="14" dur="500" fill="hold"/>
                                        <p:tgtEl>
                                          <p:spTgt spid="69"/>
                                        </p:tgtEl>
                                        <p:attrNameLst>
                                          <p:attrName>ppt_x</p:attrName>
                                        </p:attrNameLst>
                                      </p:cBhvr>
                                      <p:tavLst>
                                        <p:tav tm="0">
                                          <p:val>
                                            <p:strVal val="#ppt_x"/>
                                          </p:val>
                                        </p:tav>
                                        <p:tav tm="100000">
                                          <p:val>
                                            <p:strVal val="#ppt_x"/>
                                          </p:val>
                                        </p:tav>
                                      </p:tavLst>
                                    </p:anim>
                                    <p:anim calcmode="lin" valueType="num">
                                      <p:cBhvr>
                                        <p:cTn id="15" dur="500" fill="hold"/>
                                        <p:tgtEl>
                                          <p:spTgt spid="6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anim calcmode="lin" valueType="num">
                                      <p:cBhvr>
                                        <p:cTn id="20" dur="500" fill="hold"/>
                                        <p:tgtEl>
                                          <p:spTgt spid="72"/>
                                        </p:tgtEl>
                                        <p:attrNameLst>
                                          <p:attrName>ppt_x</p:attrName>
                                        </p:attrNameLst>
                                      </p:cBhvr>
                                      <p:tavLst>
                                        <p:tav tm="0">
                                          <p:val>
                                            <p:strVal val="#ppt_x"/>
                                          </p:val>
                                        </p:tav>
                                        <p:tav tm="100000">
                                          <p:val>
                                            <p:strVal val="#ppt_x"/>
                                          </p:val>
                                        </p:tav>
                                      </p:tavLst>
                                    </p:anim>
                                    <p:anim calcmode="lin" valueType="num">
                                      <p:cBhvr>
                                        <p:cTn id="21" dur="500" fill="hold"/>
                                        <p:tgtEl>
                                          <p:spTgt spid="7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Effect transition="in" filter="fade">
                                      <p:cBhvr>
                                        <p:cTn id="25" dur="500"/>
                                        <p:tgtEl>
                                          <p:spTgt spid="75"/>
                                        </p:tgtEl>
                                      </p:cBhvr>
                                    </p:animEffect>
                                    <p:anim calcmode="lin" valueType="num">
                                      <p:cBhvr>
                                        <p:cTn id="26" dur="500" fill="hold"/>
                                        <p:tgtEl>
                                          <p:spTgt spid="75"/>
                                        </p:tgtEl>
                                        <p:attrNameLst>
                                          <p:attrName>ppt_x</p:attrName>
                                        </p:attrNameLst>
                                      </p:cBhvr>
                                      <p:tavLst>
                                        <p:tav tm="0">
                                          <p:val>
                                            <p:strVal val="#ppt_x"/>
                                          </p:val>
                                        </p:tav>
                                        <p:tav tm="100000">
                                          <p:val>
                                            <p:strVal val="#ppt_x"/>
                                          </p:val>
                                        </p:tav>
                                      </p:tavLst>
                                    </p:anim>
                                    <p:anim calcmode="lin" valueType="num">
                                      <p:cBhvr>
                                        <p:cTn id="27" dur="500" fill="hold"/>
                                        <p:tgtEl>
                                          <p:spTgt spid="7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fade">
                                      <p:cBhvr>
                                        <p:cTn id="31" dur="500"/>
                                        <p:tgtEl>
                                          <p:spTgt spid="78"/>
                                        </p:tgtEl>
                                      </p:cBhvr>
                                    </p:animEffect>
                                    <p:anim calcmode="lin" valueType="num">
                                      <p:cBhvr>
                                        <p:cTn id="32" dur="500" fill="hold"/>
                                        <p:tgtEl>
                                          <p:spTgt spid="78"/>
                                        </p:tgtEl>
                                        <p:attrNameLst>
                                          <p:attrName>ppt_x</p:attrName>
                                        </p:attrNameLst>
                                      </p:cBhvr>
                                      <p:tavLst>
                                        <p:tav tm="0">
                                          <p:val>
                                            <p:strVal val="#ppt_x"/>
                                          </p:val>
                                        </p:tav>
                                        <p:tav tm="100000">
                                          <p:val>
                                            <p:strVal val="#ppt_x"/>
                                          </p:val>
                                        </p:tav>
                                      </p:tavLst>
                                    </p:anim>
                                    <p:anim calcmode="lin" valueType="num">
                                      <p:cBhvr>
                                        <p:cTn id="33" dur="500" fill="hold"/>
                                        <p:tgtEl>
                                          <p:spTgt spid="7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AD008274-7E08-4AD7-A39C-B43A03D45336}"/>
              </a:ext>
            </a:extLst>
          </p:cNvPr>
          <p:cNvGrpSpPr/>
          <p:nvPr/>
        </p:nvGrpSpPr>
        <p:grpSpPr>
          <a:xfrm>
            <a:off x="434349" y="182027"/>
            <a:ext cx="2736852" cy="780022"/>
            <a:chOff x="7224773" y="4903337"/>
            <a:chExt cx="2736852" cy="780022"/>
          </a:xfrm>
        </p:grpSpPr>
        <p:sp>
          <p:nvSpPr>
            <p:cNvPr id="9" name="文本框 8">
              <a:extLst>
                <a:ext uri="{FF2B5EF4-FFF2-40B4-BE49-F238E27FC236}">
                  <a16:creationId xmlns:a16="http://schemas.microsoft.com/office/drawing/2014/main" xmlns="" id="{829FC133-539C-4FF4-A4A5-24DFB8A2EEED}"/>
                </a:ext>
              </a:extLst>
            </p:cNvPr>
            <p:cNvSpPr txBox="1"/>
            <p:nvPr/>
          </p:nvSpPr>
          <p:spPr>
            <a:xfrm>
              <a:off x="8050753" y="5018458"/>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课后回顾</a:t>
              </a:r>
            </a:p>
          </p:txBody>
        </p:sp>
        <p:sp>
          <p:nvSpPr>
            <p:cNvPr id="10" name="矩形 9">
              <a:extLst>
                <a:ext uri="{FF2B5EF4-FFF2-40B4-BE49-F238E27FC236}">
                  <a16:creationId xmlns:a16="http://schemas.microsoft.com/office/drawing/2014/main" xmlns="" id="{D66FF8F8-3FAF-49A0-88EB-56A64DA61CA7}"/>
                </a:ext>
              </a:extLst>
            </p:cNvPr>
            <p:cNvSpPr/>
            <p:nvPr/>
          </p:nvSpPr>
          <p:spPr bwMode="auto">
            <a:xfrm>
              <a:off x="8073613" y="5403836"/>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REVIEW AFTER CLASS</a:t>
              </a:r>
            </a:p>
          </p:txBody>
        </p:sp>
        <p:sp>
          <p:nvSpPr>
            <p:cNvPr id="11" name="矩形 10">
              <a:extLst>
                <a:ext uri="{FF2B5EF4-FFF2-40B4-BE49-F238E27FC236}">
                  <a16:creationId xmlns:a16="http://schemas.microsoft.com/office/drawing/2014/main" xmlns="" id="{B93EBE3C-C9A2-4BAE-AE5F-B723D0869DD7}"/>
                </a:ext>
              </a:extLst>
            </p:cNvPr>
            <p:cNvSpPr/>
            <p:nvPr/>
          </p:nvSpPr>
          <p:spPr bwMode="auto">
            <a:xfrm>
              <a:off x="7224773" y="4903337"/>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defRPr/>
              </a:pPr>
              <a:r>
                <a:rPr lang="en-US" altLang="zh-CN" sz="4000" dirty="0">
                  <a:solidFill>
                    <a:schemeClr val="tx1">
                      <a:lumMod val="65000"/>
                      <a:lumOff val="35000"/>
                    </a:schemeClr>
                  </a:solidFill>
                  <a:latin typeface="思源黑体 CN Bold" panose="020B0800000000000000" pitchFamily="34" charset="-122"/>
                  <a:ea typeface="思源黑体 CN Bold" panose="020B0800000000000000" pitchFamily="34" charset="-122"/>
                </a:rPr>
                <a:t>04.</a:t>
              </a:r>
            </a:p>
          </p:txBody>
        </p:sp>
      </p:grpSp>
      <p:sp>
        <p:nvSpPr>
          <p:cNvPr id="6" name="矩形 1">
            <a:extLst>
              <a:ext uri="{FF2B5EF4-FFF2-40B4-BE49-F238E27FC236}">
                <a16:creationId xmlns:a16="http://schemas.microsoft.com/office/drawing/2014/main" xmlns="" id="{BEA1AB86-881B-4810-BC14-6106BB035E34}"/>
              </a:ext>
            </a:extLst>
          </p:cNvPr>
          <p:cNvSpPr/>
          <p:nvPr/>
        </p:nvSpPr>
        <p:spPr>
          <a:xfrm rot="10800000" flipH="1">
            <a:off x="10937685" y="-1"/>
            <a:ext cx="1254313" cy="780023"/>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7" name="矩形 1">
            <a:extLst>
              <a:ext uri="{FF2B5EF4-FFF2-40B4-BE49-F238E27FC236}">
                <a16:creationId xmlns:a16="http://schemas.microsoft.com/office/drawing/2014/main" xmlns="" id="{B0694900-5280-4FC4-8BBE-3144BCE580F9}"/>
              </a:ext>
            </a:extLst>
          </p:cNvPr>
          <p:cNvSpPr/>
          <p:nvPr/>
        </p:nvSpPr>
        <p:spPr>
          <a:xfrm flipH="1">
            <a:off x="-1" y="6370645"/>
            <a:ext cx="783689" cy="487355"/>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nvGrpSpPr>
          <p:cNvPr id="12" name="组合 11">
            <a:extLst>
              <a:ext uri="{FF2B5EF4-FFF2-40B4-BE49-F238E27FC236}">
                <a16:creationId xmlns:a16="http://schemas.microsoft.com/office/drawing/2014/main" xmlns="" id="{6A1E79EA-8F5E-44AE-BFE7-7A98156E0200}"/>
              </a:ext>
            </a:extLst>
          </p:cNvPr>
          <p:cNvGrpSpPr/>
          <p:nvPr/>
        </p:nvGrpSpPr>
        <p:grpSpPr>
          <a:xfrm>
            <a:off x="2530339" y="1756054"/>
            <a:ext cx="7423497" cy="2079421"/>
            <a:chOff x="2409811" y="1895356"/>
            <a:chExt cx="7423497" cy="2079421"/>
          </a:xfrm>
        </p:grpSpPr>
        <p:sp>
          <p:nvSpPr>
            <p:cNvPr id="13" name="文本框">
              <a:extLst>
                <a:ext uri="{FF2B5EF4-FFF2-40B4-BE49-F238E27FC236}">
                  <a16:creationId xmlns:a16="http://schemas.microsoft.com/office/drawing/2014/main" xmlns="" id="{C351DAB5-D1D7-40EB-A898-B2A90A6FB286}"/>
                </a:ext>
              </a:extLst>
            </p:cNvPr>
            <p:cNvSpPr/>
            <p:nvPr/>
          </p:nvSpPr>
          <p:spPr>
            <a:xfrm rot="10800000">
              <a:off x="8490963" y="3437748"/>
              <a:ext cx="1342345" cy="430991"/>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25400">
              <a:solidFill>
                <a:sysClr val="windowText" lastClr="000000">
                  <a:lumMod val="40000"/>
                  <a:lumOff val="60000"/>
                </a:sysClr>
              </a:solidFill>
              <a:miter lim="400000"/>
            </a:ln>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98" b="1"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14" name="文本框">
              <a:extLst>
                <a:ext uri="{FF2B5EF4-FFF2-40B4-BE49-F238E27FC236}">
                  <a16:creationId xmlns:a16="http://schemas.microsoft.com/office/drawing/2014/main" xmlns="" id="{967D9B2D-D19C-4C09-A06E-7104BEC7544A}"/>
                </a:ext>
              </a:extLst>
            </p:cNvPr>
            <p:cNvSpPr/>
            <p:nvPr/>
          </p:nvSpPr>
          <p:spPr>
            <a:xfrm>
              <a:off x="6481440" y="1895356"/>
              <a:ext cx="1342345" cy="430991"/>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25400">
              <a:solidFill>
                <a:sysClr val="windowText" lastClr="000000">
                  <a:lumMod val="40000"/>
                  <a:lumOff val="60000"/>
                </a:sysClr>
              </a:solidFill>
              <a:miter lim="400000"/>
            </a:ln>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98" b="1"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15" name="文本框">
              <a:extLst>
                <a:ext uri="{FF2B5EF4-FFF2-40B4-BE49-F238E27FC236}">
                  <a16:creationId xmlns:a16="http://schemas.microsoft.com/office/drawing/2014/main" xmlns="" id="{A3BAD411-9189-4CA5-982F-E9AD79091A32}"/>
                </a:ext>
              </a:extLst>
            </p:cNvPr>
            <p:cNvSpPr/>
            <p:nvPr/>
          </p:nvSpPr>
          <p:spPr>
            <a:xfrm rot="10800000">
              <a:off x="4493130" y="3543786"/>
              <a:ext cx="1342344" cy="430991"/>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25400">
              <a:solidFill>
                <a:sysClr val="windowText" lastClr="000000">
                  <a:lumMod val="40000"/>
                  <a:lumOff val="60000"/>
                </a:sysClr>
              </a:solidFill>
              <a:miter lim="400000"/>
            </a:ln>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98" b="1"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16" name="文本框">
              <a:extLst>
                <a:ext uri="{FF2B5EF4-FFF2-40B4-BE49-F238E27FC236}">
                  <a16:creationId xmlns:a16="http://schemas.microsoft.com/office/drawing/2014/main" xmlns="" id="{6C24B839-786E-4CC8-84C5-505EE9636E08}"/>
                </a:ext>
              </a:extLst>
            </p:cNvPr>
            <p:cNvSpPr/>
            <p:nvPr/>
          </p:nvSpPr>
          <p:spPr>
            <a:xfrm>
              <a:off x="2409811" y="1895356"/>
              <a:ext cx="1342344" cy="430991"/>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25400">
              <a:solidFill>
                <a:sysClr val="windowText" lastClr="000000">
                  <a:lumMod val="40000"/>
                  <a:lumOff val="60000"/>
                </a:sysClr>
              </a:solidFill>
              <a:miter lim="400000"/>
            </a:ln>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1"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grpSp>
      <p:grpSp>
        <p:nvGrpSpPr>
          <p:cNvPr id="17" name="组合 16">
            <a:extLst>
              <a:ext uri="{FF2B5EF4-FFF2-40B4-BE49-F238E27FC236}">
                <a16:creationId xmlns:a16="http://schemas.microsoft.com/office/drawing/2014/main" xmlns="" id="{5A9B5633-0892-41E4-A134-DA35860D19E0}"/>
              </a:ext>
            </a:extLst>
          </p:cNvPr>
          <p:cNvGrpSpPr/>
          <p:nvPr/>
        </p:nvGrpSpPr>
        <p:grpSpPr>
          <a:xfrm>
            <a:off x="3212054" y="2074709"/>
            <a:ext cx="1937520" cy="3929557"/>
            <a:chOff x="3091526" y="2214011"/>
            <a:chExt cx="1937520" cy="3929557"/>
          </a:xfrm>
        </p:grpSpPr>
        <p:sp>
          <p:nvSpPr>
            <p:cNvPr id="18" name="文本框">
              <a:extLst>
                <a:ext uri="{FF2B5EF4-FFF2-40B4-BE49-F238E27FC236}">
                  <a16:creationId xmlns:a16="http://schemas.microsoft.com/office/drawing/2014/main" xmlns="" id="{731B7F3D-1729-4B1B-97B8-F012457F9EC1}"/>
                </a:ext>
              </a:extLst>
            </p:cNvPr>
            <p:cNvSpPr/>
            <p:nvPr/>
          </p:nvSpPr>
          <p:spPr>
            <a:xfrm rot="19780869">
              <a:off x="3355427" y="2214011"/>
              <a:ext cx="1409719" cy="1409719"/>
            </a:xfrm>
            <a:prstGeom prst="roundRect">
              <a:avLst>
                <a:gd name="adj" fmla="val 15000"/>
              </a:avLst>
            </a:prstGeom>
            <a:solidFill>
              <a:schemeClr val="tx1">
                <a:lumMod val="50000"/>
                <a:lumOff val="50000"/>
              </a:schemeClr>
            </a:solidFill>
            <a:ln w="12700">
              <a:miter lim="400000"/>
            </a:ln>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19" name="文本框">
              <a:extLst>
                <a:ext uri="{FF2B5EF4-FFF2-40B4-BE49-F238E27FC236}">
                  <a16:creationId xmlns:a16="http://schemas.microsoft.com/office/drawing/2014/main" xmlns="" id="{BF81CB5A-1B98-4832-B07E-9BC192B91712}"/>
                </a:ext>
              </a:extLst>
            </p:cNvPr>
            <p:cNvSpPr/>
            <p:nvPr/>
          </p:nvSpPr>
          <p:spPr>
            <a:xfrm>
              <a:off x="4060286" y="3981268"/>
              <a:ext cx="1" cy="386807"/>
            </a:xfrm>
            <a:prstGeom prst="line">
              <a:avLst/>
            </a:prstGeom>
            <a:ln w="12700">
              <a:solidFill>
                <a:sysClr val="window" lastClr="FFFFFF">
                  <a:lumMod val="75000"/>
                </a:sysClr>
              </a:solidFill>
              <a:prstDash val="dash"/>
              <a:miter lim="400000"/>
              <a:tailEnd type="oval" w="lg" len="lg"/>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20" name="文本框">
              <a:extLst>
                <a:ext uri="{FF2B5EF4-FFF2-40B4-BE49-F238E27FC236}">
                  <a16:creationId xmlns:a16="http://schemas.microsoft.com/office/drawing/2014/main" xmlns="" id="{88FA0D85-B682-4155-9C3D-20A7E9810AD6}"/>
                </a:ext>
              </a:extLst>
            </p:cNvPr>
            <p:cNvSpPr txBox="1"/>
            <p:nvPr/>
          </p:nvSpPr>
          <p:spPr>
            <a:xfrm>
              <a:off x="3276910" y="4623668"/>
              <a:ext cx="1566752" cy="371513"/>
            </a:xfrm>
            <a:prstGeom prst="rect">
              <a:avLst/>
            </a:prstGeom>
            <a:noFill/>
          </p:spPr>
          <p:txBody>
            <a:bodyPr wrap="none" lIns="90000" tIns="46800" rIns="90000" bIns="46800" rtlCol="0">
              <a:spAutoFit/>
            </a:bodyPr>
            <a:lstStyle>
              <a:defPPr>
                <a:defRPr lang="en-US"/>
              </a:defPPr>
              <a:lvl1pPr algn="ctr">
                <a:defRPr sz="1600">
                  <a:solidFill>
                    <a:schemeClr val="bg1"/>
                  </a:solidFill>
                  <a:latin typeface="+mj-lt"/>
                </a:defRPr>
              </a:lvl1pPr>
            </a:lstStyle>
            <a:p>
              <a:r>
                <a:rPr lang="zh-CN" altLang="en-US" sz="18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21" name="文本框">
              <a:extLst>
                <a:ext uri="{FF2B5EF4-FFF2-40B4-BE49-F238E27FC236}">
                  <a16:creationId xmlns:a16="http://schemas.microsoft.com/office/drawing/2014/main" xmlns="" id="{E6FF0A94-66B4-4326-BC2B-83D1086DA8F3}"/>
                </a:ext>
              </a:extLst>
            </p:cNvPr>
            <p:cNvSpPr txBox="1"/>
            <p:nvPr/>
          </p:nvSpPr>
          <p:spPr>
            <a:xfrm>
              <a:off x="3091526" y="4971515"/>
              <a:ext cx="1937520" cy="1172053"/>
            </a:xfrm>
            <a:prstGeom prst="rect">
              <a:avLst/>
            </a:prstGeom>
            <a:noFill/>
          </p:spPr>
          <p:txBody>
            <a:bodyPr wrap="square" lIns="90000" tIns="46800" rIns="90000" bIns="46800" rtlCol="0">
              <a:spAutoFit/>
            </a:bodyPr>
            <a:lstStyle/>
            <a:p>
              <a:pPr algn="ctr">
                <a:lnSpc>
                  <a:spcPct val="150000"/>
                </a:lnSpc>
              </a:pPr>
              <a:r>
                <a:rPr lang="zh-CN" alt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22" name="文本框">
              <a:extLst>
                <a:ext uri="{FF2B5EF4-FFF2-40B4-BE49-F238E27FC236}">
                  <a16:creationId xmlns:a16="http://schemas.microsoft.com/office/drawing/2014/main" xmlns="" id="{D19DFF1C-07FF-425A-84D6-8BC9E403CDCF}"/>
                </a:ext>
              </a:extLst>
            </p:cNvPr>
            <p:cNvSpPr txBox="1"/>
            <p:nvPr/>
          </p:nvSpPr>
          <p:spPr>
            <a:xfrm>
              <a:off x="3507742" y="2722915"/>
              <a:ext cx="1105089" cy="371513"/>
            </a:xfrm>
            <a:prstGeom prst="rect">
              <a:avLst/>
            </a:prstGeom>
            <a:noFill/>
          </p:spPr>
          <p:txBody>
            <a:bodyPr wrap="none" lIns="90000" tIns="46800" rIns="90000" bIns="46800" rtlCol="0">
              <a:spAutoFit/>
            </a:bodyPr>
            <a:lstStyle/>
            <a:p>
              <a:pPr algn="ctr"/>
              <a:r>
                <a:rPr lang="zh-CN" altLang="en-US" dirty="0">
                  <a:solidFill>
                    <a:prstClr val="white"/>
                  </a:solidFill>
                  <a:latin typeface="思源黑体 CN Bold" panose="020B0800000000000000" pitchFamily="34" charset="-122"/>
                  <a:ea typeface="思源黑体 CN Bold" panose="020B0800000000000000" pitchFamily="34" charset="-122"/>
                </a:rPr>
                <a:t>添加标题</a:t>
              </a:r>
              <a:endParaRPr lang="en-US" dirty="0">
                <a:solidFill>
                  <a:prstClr val="white"/>
                </a:solidFill>
                <a:latin typeface="思源黑体 CN Bold" panose="020B0800000000000000" pitchFamily="34" charset="-122"/>
                <a:ea typeface="思源黑体 CN Bold" panose="020B0800000000000000" pitchFamily="34" charset="-122"/>
              </a:endParaRPr>
            </a:p>
          </p:txBody>
        </p:sp>
      </p:grpSp>
      <p:grpSp>
        <p:nvGrpSpPr>
          <p:cNvPr id="23" name="组合 22">
            <a:extLst>
              <a:ext uri="{FF2B5EF4-FFF2-40B4-BE49-F238E27FC236}">
                <a16:creationId xmlns:a16="http://schemas.microsoft.com/office/drawing/2014/main" xmlns="" id="{8A8302BC-E805-4B89-8B96-4651BC066D86}"/>
              </a:ext>
            </a:extLst>
          </p:cNvPr>
          <p:cNvGrpSpPr/>
          <p:nvPr/>
        </p:nvGrpSpPr>
        <p:grpSpPr>
          <a:xfrm>
            <a:off x="1151760" y="2074709"/>
            <a:ext cx="1937520" cy="3929557"/>
            <a:chOff x="1031232" y="2214011"/>
            <a:chExt cx="1937520" cy="3929557"/>
          </a:xfrm>
        </p:grpSpPr>
        <p:sp>
          <p:nvSpPr>
            <p:cNvPr id="24" name="文本框">
              <a:extLst>
                <a:ext uri="{FF2B5EF4-FFF2-40B4-BE49-F238E27FC236}">
                  <a16:creationId xmlns:a16="http://schemas.microsoft.com/office/drawing/2014/main" xmlns="" id="{64F6CA6D-E307-44D2-9246-361C9E2E8C58}"/>
                </a:ext>
              </a:extLst>
            </p:cNvPr>
            <p:cNvSpPr/>
            <p:nvPr/>
          </p:nvSpPr>
          <p:spPr>
            <a:xfrm rot="1551354">
              <a:off x="1295133" y="2214011"/>
              <a:ext cx="1409719" cy="1409719"/>
            </a:xfrm>
            <a:prstGeom prst="roundRect">
              <a:avLst>
                <a:gd name="adj" fmla="val 15000"/>
              </a:avLst>
            </a:prstGeom>
            <a:gradFill>
              <a:gsLst>
                <a:gs pos="100000">
                  <a:srgbClr val="36B794"/>
                </a:gs>
                <a:gs pos="0">
                  <a:srgbClr val="59DAB9"/>
                </a:gs>
              </a:gsLst>
              <a:lin ang="2700000" scaled="1"/>
            </a:gradFill>
            <a:ln w="12700">
              <a:miter lim="400000"/>
            </a:ln>
            <a:effectLst/>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25" name="文本框">
              <a:extLst>
                <a:ext uri="{FF2B5EF4-FFF2-40B4-BE49-F238E27FC236}">
                  <a16:creationId xmlns:a16="http://schemas.microsoft.com/office/drawing/2014/main" xmlns="" id="{0152A761-69DC-4684-98EC-25F7A6BC76CF}"/>
                </a:ext>
              </a:extLst>
            </p:cNvPr>
            <p:cNvSpPr/>
            <p:nvPr/>
          </p:nvSpPr>
          <p:spPr>
            <a:xfrm>
              <a:off x="1999992" y="3983092"/>
              <a:ext cx="1" cy="383154"/>
            </a:xfrm>
            <a:prstGeom prst="line">
              <a:avLst/>
            </a:prstGeom>
            <a:ln w="12700">
              <a:solidFill>
                <a:sysClr val="window" lastClr="FFFFFF">
                  <a:lumMod val="75000"/>
                </a:sysClr>
              </a:solidFill>
              <a:prstDash val="dash"/>
              <a:miter lim="400000"/>
              <a:tailEnd type="oval" w="lg" len="lg"/>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26" name="文本框">
              <a:extLst>
                <a:ext uri="{FF2B5EF4-FFF2-40B4-BE49-F238E27FC236}">
                  <a16:creationId xmlns:a16="http://schemas.microsoft.com/office/drawing/2014/main" xmlns="" id="{B16FF421-68C3-47CC-BEBE-CD75ED0A37C0}"/>
                </a:ext>
              </a:extLst>
            </p:cNvPr>
            <p:cNvSpPr txBox="1"/>
            <p:nvPr/>
          </p:nvSpPr>
          <p:spPr>
            <a:xfrm>
              <a:off x="1216616" y="4623668"/>
              <a:ext cx="1566752" cy="371513"/>
            </a:xfrm>
            <a:prstGeom prst="rect">
              <a:avLst/>
            </a:prstGeom>
            <a:noFill/>
          </p:spPr>
          <p:txBody>
            <a:bodyPr wrap="none" lIns="90000" tIns="46800" rIns="90000" bIns="46800" rtlCol="0">
              <a:spAutoFit/>
            </a:bodyPr>
            <a:lstStyle>
              <a:defPPr>
                <a:defRPr lang="en-US"/>
              </a:defPPr>
              <a:lvl1pPr algn="ctr">
                <a:defRPr sz="1600">
                  <a:solidFill>
                    <a:schemeClr val="bg1"/>
                  </a:solidFill>
                  <a:latin typeface="+mj-lt"/>
                </a:defRPr>
              </a:lvl1pPr>
            </a:lstStyle>
            <a:p>
              <a:r>
                <a:rPr lang="zh-CN" altLang="en-US" sz="1800" dirty="0">
                  <a:gradFill>
                    <a:gsLst>
                      <a:gs pos="100000">
                        <a:srgbClr val="36B794"/>
                      </a:gs>
                      <a:gs pos="0">
                        <a:srgbClr val="59DAB9"/>
                      </a:gs>
                    </a:gsLst>
                    <a:lin ang="2700000" scaled="1"/>
                  </a:gradFill>
                  <a:latin typeface="思源黑体 CN Bold" panose="020B0800000000000000" pitchFamily="34" charset="-122"/>
                  <a:ea typeface="思源黑体 CN Bold" panose="020B0800000000000000" pitchFamily="34" charset="-122"/>
                </a:rPr>
                <a:t>标题文字添加</a:t>
              </a:r>
              <a:endParaRPr lang="en-US" sz="1800" dirty="0">
                <a:gradFill>
                  <a:gsLst>
                    <a:gs pos="100000">
                      <a:srgbClr val="36B794"/>
                    </a:gs>
                    <a:gs pos="0">
                      <a:srgbClr val="59DAB9"/>
                    </a:gs>
                  </a:gsLst>
                  <a:lin ang="2700000" scaled="1"/>
                </a:gradFill>
                <a:latin typeface="思源黑体 CN Bold" panose="020B0800000000000000" pitchFamily="34" charset="-122"/>
                <a:ea typeface="思源黑体 CN Bold" panose="020B0800000000000000" pitchFamily="34" charset="-122"/>
              </a:endParaRPr>
            </a:p>
          </p:txBody>
        </p:sp>
        <p:sp>
          <p:nvSpPr>
            <p:cNvPr id="27" name="文本框">
              <a:extLst>
                <a:ext uri="{FF2B5EF4-FFF2-40B4-BE49-F238E27FC236}">
                  <a16:creationId xmlns:a16="http://schemas.microsoft.com/office/drawing/2014/main" xmlns="" id="{5A0730FC-BA64-4998-A1DF-C051B1E0762F}"/>
                </a:ext>
              </a:extLst>
            </p:cNvPr>
            <p:cNvSpPr txBox="1"/>
            <p:nvPr/>
          </p:nvSpPr>
          <p:spPr>
            <a:xfrm>
              <a:off x="1031232" y="4971515"/>
              <a:ext cx="1937520" cy="1172053"/>
            </a:xfrm>
            <a:prstGeom prst="rect">
              <a:avLst/>
            </a:prstGeom>
            <a:noFill/>
          </p:spPr>
          <p:txBody>
            <a:bodyPr wrap="square" lIns="90000" tIns="46800" rIns="90000" bIns="46800" rtlCol="0">
              <a:spAutoFit/>
            </a:bodyPr>
            <a:lstStyle/>
            <a:p>
              <a:pPr algn="ctr">
                <a:lnSpc>
                  <a:spcPct val="150000"/>
                </a:lnSpc>
              </a:pPr>
              <a:r>
                <a:rPr lang="zh-CN" alt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28" name="文本框">
              <a:extLst>
                <a:ext uri="{FF2B5EF4-FFF2-40B4-BE49-F238E27FC236}">
                  <a16:creationId xmlns:a16="http://schemas.microsoft.com/office/drawing/2014/main" xmlns="" id="{28902426-5BB2-4215-80F5-5602C8E05C71}"/>
                </a:ext>
              </a:extLst>
            </p:cNvPr>
            <p:cNvSpPr txBox="1"/>
            <p:nvPr/>
          </p:nvSpPr>
          <p:spPr>
            <a:xfrm>
              <a:off x="1447448" y="2722915"/>
              <a:ext cx="1105089" cy="371513"/>
            </a:xfrm>
            <a:prstGeom prst="rect">
              <a:avLst/>
            </a:prstGeom>
            <a:noFill/>
          </p:spPr>
          <p:txBody>
            <a:bodyPr wrap="none" lIns="90000" tIns="46800" rIns="90000" bIns="46800" rtlCol="0">
              <a:spAutoFit/>
            </a:bodyPr>
            <a:lstStyle/>
            <a:p>
              <a:pPr algn="ctr"/>
              <a:r>
                <a:rPr lang="zh-CN" altLang="en-US" dirty="0">
                  <a:solidFill>
                    <a:prstClr val="white"/>
                  </a:solidFill>
                  <a:latin typeface="思源黑体 CN Bold" panose="020B0800000000000000" pitchFamily="34" charset="-122"/>
                  <a:ea typeface="思源黑体 CN Bold" panose="020B0800000000000000" pitchFamily="34" charset="-122"/>
                </a:rPr>
                <a:t>添加标题</a:t>
              </a:r>
              <a:endParaRPr lang="en-US" dirty="0">
                <a:solidFill>
                  <a:prstClr val="white"/>
                </a:solidFill>
                <a:latin typeface="思源黑体 CN Bold" panose="020B0800000000000000" pitchFamily="34" charset="-122"/>
                <a:ea typeface="思源黑体 CN Bold" panose="020B0800000000000000" pitchFamily="34" charset="-122"/>
              </a:endParaRPr>
            </a:p>
          </p:txBody>
        </p:sp>
      </p:grpSp>
      <p:grpSp>
        <p:nvGrpSpPr>
          <p:cNvPr id="29" name="组合 28">
            <a:extLst>
              <a:ext uri="{FF2B5EF4-FFF2-40B4-BE49-F238E27FC236}">
                <a16:creationId xmlns:a16="http://schemas.microsoft.com/office/drawing/2014/main" xmlns="" id="{7879AA39-B662-40BC-B115-EB9D92514EE5}"/>
              </a:ext>
            </a:extLst>
          </p:cNvPr>
          <p:cNvGrpSpPr/>
          <p:nvPr/>
        </p:nvGrpSpPr>
        <p:grpSpPr>
          <a:xfrm>
            <a:off x="5256340" y="2074709"/>
            <a:ext cx="1937520" cy="3929557"/>
            <a:chOff x="5135812" y="2214011"/>
            <a:chExt cx="1937520" cy="3929557"/>
          </a:xfrm>
        </p:grpSpPr>
        <p:sp>
          <p:nvSpPr>
            <p:cNvPr id="30" name="文本框">
              <a:extLst>
                <a:ext uri="{FF2B5EF4-FFF2-40B4-BE49-F238E27FC236}">
                  <a16:creationId xmlns:a16="http://schemas.microsoft.com/office/drawing/2014/main" xmlns="" id="{6F6A5E0D-93D4-4813-A557-8294848D4001}"/>
                </a:ext>
              </a:extLst>
            </p:cNvPr>
            <p:cNvSpPr/>
            <p:nvPr/>
          </p:nvSpPr>
          <p:spPr>
            <a:xfrm rot="747171">
              <a:off x="5399713" y="2214011"/>
              <a:ext cx="1409719" cy="1409719"/>
            </a:xfrm>
            <a:prstGeom prst="roundRect">
              <a:avLst>
                <a:gd name="adj" fmla="val 15000"/>
              </a:avLst>
            </a:prstGeom>
            <a:gradFill>
              <a:gsLst>
                <a:gs pos="100000">
                  <a:srgbClr val="36B794"/>
                </a:gs>
                <a:gs pos="0">
                  <a:srgbClr val="59DAB9"/>
                </a:gs>
              </a:gsLst>
              <a:lin ang="2700000" scaled="1"/>
            </a:gradFill>
            <a:ln w="12700">
              <a:miter lim="400000"/>
            </a:ln>
            <a:effectLst/>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31" name="文本框">
              <a:extLst>
                <a:ext uri="{FF2B5EF4-FFF2-40B4-BE49-F238E27FC236}">
                  <a16:creationId xmlns:a16="http://schemas.microsoft.com/office/drawing/2014/main" xmlns="" id="{CC235166-7AF5-43DB-8EE3-E38F4D914CBA}"/>
                </a:ext>
              </a:extLst>
            </p:cNvPr>
            <p:cNvSpPr/>
            <p:nvPr/>
          </p:nvSpPr>
          <p:spPr>
            <a:xfrm>
              <a:off x="6104572" y="3981268"/>
              <a:ext cx="1" cy="386807"/>
            </a:xfrm>
            <a:prstGeom prst="line">
              <a:avLst/>
            </a:prstGeom>
            <a:ln w="12700">
              <a:solidFill>
                <a:sysClr val="window" lastClr="FFFFFF">
                  <a:lumMod val="75000"/>
                </a:sysClr>
              </a:solidFill>
              <a:prstDash val="dash"/>
              <a:miter lim="400000"/>
              <a:tailEnd type="oval" w="lg" len="lg"/>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32" name="文本框">
              <a:extLst>
                <a:ext uri="{FF2B5EF4-FFF2-40B4-BE49-F238E27FC236}">
                  <a16:creationId xmlns:a16="http://schemas.microsoft.com/office/drawing/2014/main" xmlns="" id="{D8E7AFEF-32D6-4250-A9FA-408C3B9D63AD}"/>
                </a:ext>
              </a:extLst>
            </p:cNvPr>
            <p:cNvSpPr txBox="1"/>
            <p:nvPr/>
          </p:nvSpPr>
          <p:spPr>
            <a:xfrm>
              <a:off x="5321196" y="4623668"/>
              <a:ext cx="1566752" cy="371513"/>
            </a:xfrm>
            <a:prstGeom prst="rect">
              <a:avLst/>
            </a:prstGeom>
            <a:noFill/>
          </p:spPr>
          <p:txBody>
            <a:bodyPr wrap="none" lIns="90000" tIns="46800" rIns="90000" bIns="46800" rtlCol="0">
              <a:spAutoFit/>
            </a:bodyPr>
            <a:lstStyle>
              <a:defPPr>
                <a:defRPr lang="en-US"/>
              </a:defPPr>
              <a:lvl1pPr algn="ctr">
                <a:defRPr sz="1600">
                  <a:solidFill>
                    <a:schemeClr val="bg1"/>
                  </a:solidFill>
                  <a:latin typeface="+mj-lt"/>
                </a:defRPr>
              </a:lvl1pPr>
            </a:lstStyle>
            <a:p>
              <a:r>
                <a:rPr lang="zh-CN" altLang="en-US" sz="1800" dirty="0">
                  <a:gradFill>
                    <a:gsLst>
                      <a:gs pos="100000">
                        <a:srgbClr val="36B794"/>
                      </a:gs>
                      <a:gs pos="0">
                        <a:srgbClr val="59DAB9"/>
                      </a:gs>
                    </a:gsLst>
                    <a:lin ang="2700000" scaled="1"/>
                  </a:gradFill>
                  <a:latin typeface="思源黑体 CN Bold" panose="020B0800000000000000" pitchFamily="34" charset="-122"/>
                  <a:ea typeface="思源黑体 CN Bold" panose="020B0800000000000000" pitchFamily="34" charset="-122"/>
                </a:rPr>
                <a:t>标题文字添加</a:t>
              </a:r>
              <a:endParaRPr lang="en-US" sz="1800" dirty="0">
                <a:gradFill>
                  <a:gsLst>
                    <a:gs pos="100000">
                      <a:srgbClr val="36B794"/>
                    </a:gs>
                    <a:gs pos="0">
                      <a:srgbClr val="59DAB9"/>
                    </a:gs>
                  </a:gsLst>
                  <a:lin ang="2700000" scaled="1"/>
                </a:gradFill>
                <a:latin typeface="思源黑体 CN Bold" panose="020B0800000000000000" pitchFamily="34" charset="-122"/>
                <a:ea typeface="思源黑体 CN Bold" panose="020B0800000000000000" pitchFamily="34" charset="-122"/>
              </a:endParaRPr>
            </a:p>
          </p:txBody>
        </p:sp>
        <p:sp>
          <p:nvSpPr>
            <p:cNvPr id="33" name="文本框">
              <a:extLst>
                <a:ext uri="{FF2B5EF4-FFF2-40B4-BE49-F238E27FC236}">
                  <a16:creationId xmlns:a16="http://schemas.microsoft.com/office/drawing/2014/main" xmlns="" id="{0EAC4E6B-C49F-4045-BD84-8B8740334BBB}"/>
                </a:ext>
              </a:extLst>
            </p:cNvPr>
            <p:cNvSpPr txBox="1"/>
            <p:nvPr/>
          </p:nvSpPr>
          <p:spPr>
            <a:xfrm>
              <a:off x="5135812" y="4971515"/>
              <a:ext cx="1937520" cy="1172053"/>
            </a:xfrm>
            <a:prstGeom prst="rect">
              <a:avLst/>
            </a:prstGeom>
            <a:noFill/>
          </p:spPr>
          <p:txBody>
            <a:bodyPr wrap="square" lIns="90000" tIns="46800" rIns="90000" bIns="46800" rtlCol="0">
              <a:spAutoFit/>
            </a:bodyPr>
            <a:lstStyle/>
            <a:p>
              <a:pPr algn="ctr">
                <a:lnSpc>
                  <a:spcPct val="150000"/>
                </a:lnSpc>
              </a:pPr>
              <a:r>
                <a:rPr lang="zh-CN" alt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34" name="文本框">
              <a:extLst>
                <a:ext uri="{FF2B5EF4-FFF2-40B4-BE49-F238E27FC236}">
                  <a16:creationId xmlns:a16="http://schemas.microsoft.com/office/drawing/2014/main" xmlns="" id="{45787086-5C94-4AFB-92EE-2DE47E9130A4}"/>
                </a:ext>
              </a:extLst>
            </p:cNvPr>
            <p:cNvSpPr txBox="1"/>
            <p:nvPr/>
          </p:nvSpPr>
          <p:spPr>
            <a:xfrm>
              <a:off x="5552028" y="2722915"/>
              <a:ext cx="1105089" cy="371513"/>
            </a:xfrm>
            <a:prstGeom prst="rect">
              <a:avLst/>
            </a:prstGeom>
            <a:noFill/>
          </p:spPr>
          <p:txBody>
            <a:bodyPr wrap="none" lIns="90000" tIns="46800" rIns="90000" bIns="46800" rtlCol="0">
              <a:spAutoFit/>
            </a:bodyPr>
            <a:lstStyle/>
            <a:p>
              <a:pPr algn="ctr"/>
              <a:r>
                <a:rPr lang="zh-CN" altLang="en-US" dirty="0">
                  <a:solidFill>
                    <a:prstClr val="white"/>
                  </a:solidFill>
                  <a:latin typeface="思源黑体 CN Bold" panose="020B0800000000000000" pitchFamily="34" charset="-122"/>
                  <a:ea typeface="思源黑体 CN Bold" panose="020B0800000000000000" pitchFamily="34" charset="-122"/>
                </a:rPr>
                <a:t>添加标题</a:t>
              </a:r>
              <a:endParaRPr lang="en-US" dirty="0">
                <a:solidFill>
                  <a:prstClr val="white"/>
                </a:solidFill>
                <a:latin typeface="思源黑体 CN Bold" panose="020B0800000000000000" pitchFamily="34" charset="-122"/>
                <a:ea typeface="思源黑体 CN Bold" panose="020B0800000000000000" pitchFamily="34" charset="-122"/>
              </a:endParaRPr>
            </a:p>
          </p:txBody>
        </p:sp>
      </p:grpSp>
      <p:grpSp>
        <p:nvGrpSpPr>
          <p:cNvPr id="35" name="组合 34">
            <a:extLst>
              <a:ext uri="{FF2B5EF4-FFF2-40B4-BE49-F238E27FC236}">
                <a16:creationId xmlns:a16="http://schemas.microsoft.com/office/drawing/2014/main" xmlns="" id="{E790884A-03B8-4201-9C22-2F0E179D855E}"/>
              </a:ext>
            </a:extLst>
          </p:cNvPr>
          <p:cNvGrpSpPr/>
          <p:nvPr/>
        </p:nvGrpSpPr>
        <p:grpSpPr>
          <a:xfrm>
            <a:off x="9360921" y="2074709"/>
            <a:ext cx="1937520" cy="3929557"/>
            <a:chOff x="9240393" y="2214011"/>
            <a:chExt cx="1937520" cy="3929557"/>
          </a:xfrm>
        </p:grpSpPr>
        <p:sp>
          <p:nvSpPr>
            <p:cNvPr id="36" name="文本框">
              <a:extLst>
                <a:ext uri="{FF2B5EF4-FFF2-40B4-BE49-F238E27FC236}">
                  <a16:creationId xmlns:a16="http://schemas.microsoft.com/office/drawing/2014/main" xmlns="" id="{56F740FA-7452-4C15-A589-4B1664C6DFB1}"/>
                </a:ext>
              </a:extLst>
            </p:cNvPr>
            <p:cNvSpPr/>
            <p:nvPr/>
          </p:nvSpPr>
          <p:spPr>
            <a:xfrm rot="961862">
              <a:off x="9504294" y="2214011"/>
              <a:ext cx="1409719" cy="1409719"/>
            </a:xfrm>
            <a:prstGeom prst="roundRect">
              <a:avLst>
                <a:gd name="adj" fmla="val 15000"/>
              </a:avLst>
            </a:prstGeom>
            <a:gradFill>
              <a:gsLst>
                <a:gs pos="100000">
                  <a:srgbClr val="36B794"/>
                </a:gs>
                <a:gs pos="0">
                  <a:srgbClr val="59DAB9"/>
                </a:gs>
              </a:gsLst>
              <a:lin ang="2700000" scaled="1"/>
            </a:gradFill>
            <a:ln w="12700">
              <a:miter lim="400000"/>
            </a:ln>
            <a:effectLst/>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37" name="文本框">
              <a:extLst>
                <a:ext uri="{FF2B5EF4-FFF2-40B4-BE49-F238E27FC236}">
                  <a16:creationId xmlns:a16="http://schemas.microsoft.com/office/drawing/2014/main" xmlns="" id="{24C9B26D-D8FE-4798-8497-9711B3DDD78A}"/>
                </a:ext>
              </a:extLst>
            </p:cNvPr>
            <p:cNvSpPr/>
            <p:nvPr/>
          </p:nvSpPr>
          <p:spPr>
            <a:xfrm>
              <a:off x="10209153" y="3981269"/>
              <a:ext cx="1" cy="383154"/>
            </a:xfrm>
            <a:prstGeom prst="line">
              <a:avLst/>
            </a:prstGeom>
            <a:ln w="12700">
              <a:solidFill>
                <a:sysClr val="window" lastClr="FFFFFF">
                  <a:lumMod val="75000"/>
                </a:sysClr>
              </a:solidFill>
              <a:prstDash val="dash"/>
              <a:miter lim="400000"/>
              <a:tailEnd type="oval" w="lg" len="lg"/>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38" name="文本框">
              <a:extLst>
                <a:ext uri="{FF2B5EF4-FFF2-40B4-BE49-F238E27FC236}">
                  <a16:creationId xmlns:a16="http://schemas.microsoft.com/office/drawing/2014/main" xmlns="" id="{9B4BF84C-839B-4390-9C4D-E1A413CD5A62}"/>
                </a:ext>
              </a:extLst>
            </p:cNvPr>
            <p:cNvSpPr txBox="1"/>
            <p:nvPr/>
          </p:nvSpPr>
          <p:spPr>
            <a:xfrm>
              <a:off x="9425777" y="4623668"/>
              <a:ext cx="1566752" cy="371513"/>
            </a:xfrm>
            <a:prstGeom prst="rect">
              <a:avLst/>
            </a:prstGeom>
            <a:noFill/>
          </p:spPr>
          <p:txBody>
            <a:bodyPr wrap="none" lIns="90000" tIns="46800" rIns="90000" bIns="46800" rtlCol="0">
              <a:spAutoFit/>
            </a:bodyPr>
            <a:lstStyle>
              <a:defPPr>
                <a:defRPr lang="en-US"/>
              </a:defPPr>
              <a:lvl1pPr algn="ctr">
                <a:defRPr sz="1600">
                  <a:solidFill>
                    <a:schemeClr val="bg1"/>
                  </a:solidFill>
                  <a:latin typeface="+mj-lt"/>
                </a:defRPr>
              </a:lvl1pPr>
            </a:lstStyle>
            <a:p>
              <a:r>
                <a:rPr lang="zh-CN" altLang="en-US" sz="1800" dirty="0">
                  <a:gradFill>
                    <a:gsLst>
                      <a:gs pos="100000">
                        <a:srgbClr val="36B794"/>
                      </a:gs>
                      <a:gs pos="0">
                        <a:srgbClr val="59DAB9"/>
                      </a:gs>
                    </a:gsLst>
                    <a:lin ang="2700000" scaled="1"/>
                  </a:gradFill>
                  <a:latin typeface="思源黑体 CN Bold" panose="020B0800000000000000" pitchFamily="34" charset="-122"/>
                  <a:ea typeface="思源黑体 CN Bold" panose="020B0800000000000000" pitchFamily="34" charset="-122"/>
                </a:rPr>
                <a:t>标题文字添加</a:t>
              </a:r>
              <a:endParaRPr lang="en-US" sz="1800" dirty="0">
                <a:gradFill>
                  <a:gsLst>
                    <a:gs pos="100000">
                      <a:srgbClr val="36B794"/>
                    </a:gs>
                    <a:gs pos="0">
                      <a:srgbClr val="59DAB9"/>
                    </a:gs>
                  </a:gsLst>
                  <a:lin ang="2700000" scaled="1"/>
                </a:gradFill>
                <a:latin typeface="思源黑体 CN Bold" panose="020B0800000000000000" pitchFamily="34" charset="-122"/>
                <a:ea typeface="思源黑体 CN Bold" panose="020B0800000000000000" pitchFamily="34" charset="-122"/>
              </a:endParaRPr>
            </a:p>
          </p:txBody>
        </p:sp>
        <p:sp>
          <p:nvSpPr>
            <p:cNvPr id="39" name="文本框">
              <a:extLst>
                <a:ext uri="{FF2B5EF4-FFF2-40B4-BE49-F238E27FC236}">
                  <a16:creationId xmlns:a16="http://schemas.microsoft.com/office/drawing/2014/main" xmlns="" id="{F76A6981-B992-44A2-BB61-D0D4324DD2E3}"/>
                </a:ext>
              </a:extLst>
            </p:cNvPr>
            <p:cNvSpPr txBox="1"/>
            <p:nvPr/>
          </p:nvSpPr>
          <p:spPr>
            <a:xfrm>
              <a:off x="9240393" y="4971515"/>
              <a:ext cx="1937520" cy="1172053"/>
            </a:xfrm>
            <a:prstGeom prst="rect">
              <a:avLst/>
            </a:prstGeom>
            <a:noFill/>
          </p:spPr>
          <p:txBody>
            <a:bodyPr wrap="square" lIns="90000" tIns="46800" rIns="90000" bIns="46800" rtlCol="0">
              <a:spAutoFit/>
            </a:bodyPr>
            <a:lstStyle/>
            <a:p>
              <a:pPr algn="ctr">
                <a:lnSpc>
                  <a:spcPct val="150000"/>
                </a:lnSpc>
              </a:pPr>
              <a:r>
                <a:rPr lang="zh-CN" alt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0" name="文本框">
              <a:extLst>
                <a:ext uri="{FF2B5EF4-FFF2-40B4-BE49-F238E27FC236}">
                  <a16:creationId xmlns:a16="http://schemas.microsoft.com/office/drawing/2014/main" xmlns="" id="{C101EE19-9615-414D-8B58-EA96EC4DD99C}"/>
                </a:ext>
              </a:extLst>
            </p:cNvPr>
            <p:cNvSpPr txBox="1"/>
            <p:nvPr/>
          </p:nvSpPr>
          <p:spPr>
            <a:xfrm>
              <a:off x="9656609" y="2722915"/>
              <a:ext cx="1105089" cy="371513"/>
            </a:xfrm>
            <a:prstGeom prst="rect">
              <a:avLst/>
            </a:prstGeom>
            <a:noFill/>
          </p:spPr>
          <p:txBody>
            <a:bodyPr wrap="none" lIns="90000" tIns="46800" rIns="90000" bIns="46800" rtlCol="0">
              <a:spAutoFit/>
            </a:bodyPr>
            <a:lstStyle/>
            <a:p>
              <a:pPr algn="ctr"/>
              <a:r>
                <a:rPr lang="zh-CN" altLang="en-US" dirty="0">
                  <a:solidFill>
                    <a:prstClr val="white"/>
                  </a:solidFill>
                  <a:latin typeface="思源黑体 CN Bold" panose="020B0800000000000000" pitchFamily="34" charset="-122"/>
                  <a:ea typeface="思源黑体 CN Bold" panose="020B0800000000000000" pitchFamily="34" charset="-122"/>
                </a:rPr>
                <a:t>添加标题</a:t>
              </a:r>
              <a:endParaRPr lang="en-US" dirty="0">
                <a:solidFill>
                  <a:prstClr val="white"/>
                </a:solidFill>
                <a:latin typeface="思源黑体 CN Bold" panose="020B0800000000000000" pitchFamily="34" charset="-122"/>
                <a:ea typeface="思源黑体 CN Bold" panose="020B0800000000000000" pitchFamily="34" charset="-122"/>
              </a:endParaRPr>
            </a:p>
          </p:txBody>
        </p:sp>
      </p:grpSp>
      <p:grpSp>
        <p:nvGrpSpPr>
          <p:cNvPr id="41" name="组合 40">
            <a:extLst>
              <a:ext uri="{FF2B5EF4-FFF2-40B4-BE49-F238E27FC236}">
                <a16:creationId xmlns:a16="http://schemas.microsoft.com/office/drawing/2014/main" xmlns="" id="{BDAED6F0-E9D8-4C2B-AFB1-5D57514CFBD0}"/>
              </a:ext>
            </a:extLst>
          </p:cNvPr>
          <p:cNvGrpSpPr/>
          <p:nvPr/>
        </p:nvGrpSpPr>
        <p:grpSpPr>
          <a:xfrm>
            <a:off x="7308631" y="2074709"/>
            <a:ext cx="1937520" cy="3929557"/>
            <a:chOff x="7188103" y="2214011"/>
            <a:chExt cx="1937520" cy="3929557"/>
          </a:xfrm>
        </p:grpSpPr>
        <p:sp>
          <p:nvSpPr>
            <p:cNvPr id="42" name="文本框">
              <a:extLst>
                <a:ext uri="{FF2B5EF4-FFF2-40B4-BE49-F238E27FC236}">
                  <a16:creationId xmlns:a16="http://schemas.microsoft.com/office/drawing/2014/main" xmlns="" id="{99477559-E8F1-4ACD-A0DF-FE8B5EAFBC01}"/>
                </a:ext>
              </a:extLst>
            </p:cNvPr>
            <p:cNvSpPr/>
            <p:nvPr/>
          </p:nvSpPr>
          <p:spPr>
            <a:xfrm rot="20246332">
              <a:off x="7452004" y="2214011"/>
              <a:ext cx="1409719" cy="1409719"/>
            </a:xfrm>
            <a:prstGeom prst="roundRect">
              <a:avLst>
                <a:gd name="adj" fmla="val 15000"/>
              </a:avLst>
            </a:prstGeom>
            <a:solidFill>
              <a:schemeClr val="tx1">
                <a:lumMod val="50000"/>
                <a:lumOff val="50000"/>
              </a:schemeClr>
            </a:solidFill>
            <a:ln w="12700">
              <a:miter lim="400000"/>
            </a:ln>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43" name="文本框">
              <a:extLst>
                <a:ext uri="{FF2B5EF4-FFF2-40B4-BE49-F238E27FC236}">
                  <a16:creationId xmlns:a16="http://schemas.microsoft.com/office/drawing/2014/main" xmlns="" id="{4845A760-A549-4F1D-AC73-BE2D1617F02A}"/>
                </a:ext>
              </a:extLst>
            </p:cNvPr>
            <p:cNvSpPr/>
            <p:nvPr/>
          </p:nvSpPr>
          <p:spPr>
            <a:xfrm>
              <a:off x="8156863" y="3981269"/>
              <a:ext cx="1" cy="383154"/>
            </a:xfrm>
            <a:prstGeom prst="line">
              <a:avLst/>
            </a:prstGeom>
            <a:ln w="12700">
              <a:solidFill>
                <a:sysClr val="window" lastClr="FFFFFF">
                  <a:lumMod val="75000"/>
                </a:sysClr>
              </a:solidFill>
              <a:prstDash val="dash"/>
              <a:miter lim="400000"/>
              <a:tailEnd type="oval" w="lg" len="lg"/>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44" name="文本框">
              <a:extLst>
                <a:ext uri="{FF2B5EF4-FFF2-40B4-BE49-F238E27FC236}">
                  <a16:creationId xmlns:a16="http://schemas.microsoft.com/office/drawing/2014/main" xmlns="" id="{989E249F-157A-40B0-BA4F-EB5135BF8FB6}"/>
                </a:ext>
              </a:extLst>
            </p:cNvPr>
            <p:cNvSpPr txBox="1"/>
            <p:nvPr/>
          </p:nvSpPr>
          <p:spPr>
            <a:xfrm>
              <a:off x="7373487" y="4623668"/>
              <a:ext cx="1566752" cy="371513"/>
            </a:xfrm>
            <a:prstGeom prst="rect">
              <a:avLst/>
            </a:prstGeom>
            <a:noFill/>
          </p:spPr>
          <p:txBody>
            <a:bodyPr wrap="none" lIns="90000" tIns="46800" rIns="90000" bIns="46800" rtlCol="0">
              <a:spAutoFit/>
            </a:bodyPr>
            <a:lstStyle>
              <a:defPPr>
                <a:defRPr lang="en-US"/>
              </a:defPPr>
              <a:lvl1pPr algn="ctr">
                <a:defRPr sz="1600">
                  <a:solidFill>
                    <a:schemeClr val="bg1"/>
                  </a:solidFill>
                  <a:latin typeface="+mj-lt"/>
                </a:defRPr>
              </a:lvl1pPr>
            </a:lstStyle>
            <a:p>
              <a:r>
                <a:rPr lang="zh-CN" altLang="en-US" sz="18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45" name="文本框">
              <a:extLst>
                <a:ext uri="{FF2B5EF4-FFF2-40B4-BE49-F238E27FC236}">
                  <a16:creationId xmlns:a16="http://schemas.microsoft.com/office/drawing/2014/main" xmlns="" id="{4C6862AD-73C5-488A-B029-726D575A75EA}"/>
                </a:ext>
              </a:extLst>
            </p:cNvPr>
            <p:cNvSpPr txBox="1"/>
            <p:nvPr/>
          </p:nvSpPr>
          <p:spPr>
            <a:xfrm>
              <a:off x="7188103" y="4971515"/>
              <a:ext cx="1937520" cy="1172053"/>
            </a:xfrm>
            <a:prstGeom prst="rect">
              <a:avLst/>
            </a:prstGeom>
            <a:noFill/>
          </p:spPr>
          <p:txBody>
            <a:bodyPr wrap="square" lIns="90000" tIns="46800" rIns="90000" bIns="46800" rtlCol="0">
              <a:spAutoFit/>
            </a:bodyPr>
            <a:lstStyle/>
            <a:p>
              <a:pPr algn="ctr">
                <a:lnSpc>
                  <a:spcPct val="150000"/>
                </a:lnSpc>
              </a:pPr>
              <a:r>
                <a:rPr lang="zh-CN" alt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6" name="文本框">
              <a:extLst>
                <a:ext uri="{FF2B5EF4-FFF2-40B4-BE49-F238E27FC236}">
                  <a16:creationId xmlns:a16="http://schemas.microsoft.com/office/drawing/2014/main" xmlns="" id="{F82C03BB-61FF-4E87-BE40-358B8183B381}"/>
                </a:ext>
              </a:extLst>
            </p:cNvPr>
            <p:cNvSpPr txBox="1"/>
            <p:nvPr/>
          </p:nvSpPr>
          <p:spPr>
            <a:xfrm>
              <a:off x="7604319" y="2722915"/>
              <a:ext cx="1105089" cy="371513"/>
            </a:xfrm>
            <a:prstGeom prst="rect">
              <a:avLst/>
            </a:prstGeom>
            <a:noFill/>
          </p:spPr>
          <p:txBody>
            <a:bodyPr wrap="none" lIns="90000" tIns="46800" rIns="90000" bIns="46800" rtlCol="0">
              <a:spAutoFit/>
            </a:bodyPr>
            <a:lstStyle/>
            <a:p>
              <a:pPr algn="ctr"/>
              <a:r>
                <a:rPr lang="zh-CN" altLang="en-US" dirty="0">
                  <a:solidFill>
                    <a:prstClr val="white"/>
                  </a:solidFill>
                  <a:latin typeface="思源黑体 CN Bold" panose="020B0800000000000000" pitchFamily="34" charset="-122"/>
                  <a:ea typeface="思源黑体 CN Bold" panose="020B0800000000000000" pitchFamily="34" charset="-122"/>
                </a:rPr>
                <a:t>添加标题</a:t>
              </a:r>
              <a:endParaRPr lang="en-US" dirty="0">
                <a:solidFill>
                  <a:prstClr val="white"/>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61581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anim calcmode="lin" valueType="num">
                                      <p:cBhvr>
                                        <p:cTn id="32" dur="500" fill="hold"/>
                                        <p:tgtEl>
                                          <p:spTgt spid="29"/>
                                        </p:tgtEl>
                                        <p:attrNameLst>
                                          <p:attrName>ppt_x</p:attrName>
                                        </p:attrNameLst>
                                      </p:cBhvr>
                                      <p:tavLst>
                                        <p:tav tm="0">
                                          <p:val>
                                            <p:strVal val="#ppt_x"/>
                                          </p:val>
                                        </p:tav>
                                        <p:tav tm="100000">
                                          <p:val>
                                            <p:strVal val="#ppt_x"/>
                                          </p:val>
                                        </p:tav>
                                      </p:tavLst>
                                    </p:anim>
                                    <p:anim calcmode="lin" valueType="num">
                                      <p:cBhvr>
                                        <p:cTn id="33" dur="5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strVal val="#ppt_x"/>
                                          </p:val>
                                        </p:tav>
                                        <p:tav tm="100000">
                                          <p:val>
                                            <p:strVal val="#ppt_x"/>
                                          </p:val>
                                        </p:tav>
                                      </p:tavLst>
                                    </p:anim>
                                    <p:anim calcmode="lin" valueType="num">
                                      <p:cBhvr>
                                        <p:cTn id="39" dur="5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anim calcmode="lin" valueType="num">
                                      <p:cBhvr>
                                        <p:cTn id="44" dur="500" fill="hold"/>
                                        <p:tgtEl>
                                          <p:spTgt spid="35"/>
                                        </p:tgtEl>
                                        <p:attrNameLst>
                                          <p:attrName>ppt_x</p:attrName>
                                        </p:attrNameLst>
                                      </p:cBhvr>
                                      <p:tavLst>
                                        <p:tav tm="0">
                                          <p:val>
                                            <p:strVal val="#ppt_x"/>
                                          </p:val>
                                        </p:tav>
                                        <p:tav tm="100000">
                                          <p:val>
                                            <p:strVal val="#ppt_x"/>
                                          </p:val>
                                        </p:tav>
                                      </p:tavLst>
                                    </p:anim>
                                    <p:anim calcmode="lin" valueType="num">
                                      <p:cBhvr>
                                        <p:cTn id="45"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9F80507D-00F5-4E37-BB86-78818A49A5CD}"/>
              </a:ext>
            </a:extLst>
          </p:cNvPr>
          <p:cNvPicPr>
            <a:picLocks noChangeAspect="1"/>
          </p:cNvPicPr>
          <p:nvPr/>
        </p:nvPicPr>
        <p:blipFill>
          <a:blip r:embed="rId2"/>
          <a:stretch>
            <a:fillRect/>
          </a:stretch>
        </p:blipFill>
        <p:spPr>
          <a:xfrm>
            <a:off x="569371" y="333926"/>
            <a:ext cx="1127858" cy="280440"/>
          </a:xfrm>
          <a:prstGeom prst="rect">
            <a:avLst/>
          </a:prstGeom>
        </p:spPr>
      </p:pic>
      <p:sp>
        <p:nvSpPr>
          <p:cNvPr id="28" name="任意多边形: 形状 15">
            <a:extLst>
              <a:ext uri="{FF2B5EF4-FFF2-40B4-BE49-F238E27FC236}">
                <a16:creationId xmlns:a16="http://schemas.microsoft.com/office/drawing/2014/main" xmlns="" id="{8348DBCD-E8D7-4997-8CFA-0BA36B73B5A6}"/>
              </a:ext>
            </a:extLst>
          </p:cNvPr>
          <p:cNvSpPr>
            <a:spLocks noChangeAspect="1"/>
          </p:cNvSpPr>
          <p:nvPr/>
        </p:nvSpPr>
        <p:spPr>
          <a:xfrm flipV="1">
            <a:off x="5702301" y="855887"/>
            <a:ext cx="6495294" cy="6002748"/>
          </a:xfrm>
          <a:custGeom>
            <a:avLst/>
            <a:gdLst>
              <a:gd name="connsiteX0" fmla="*/ 235 w 5724"/>
              <a:gd name="connsiteY0" fmla="*/ 0 h 5290"/>
              <a:gd name="connsiteX1" fmla="*/ 5724 w 5724"/>
              <a:gd name="connsiteY1" fmla="*/ 0 h 5290"/>
              <a:gd name="connsiteX2" fmla="*/ 5724 w 5724"/>
              <a:gd name="connsiteY2" fmla="*/ 5290 h 5290"/>
              <a:gd name="connsiteX3" fmla="*/ 5666 w 5724"/>
              <a:gd name="connsiteY3" fmla="*/ 5272 h 5290"/>
              <a:gd name="connsiteX4" fmla="*/ 5359 w 5724"/>
              <a:gd name="connsiteY4" fmla="*/ 5163 h 5290"/>
              <a:gd name="connsiteX5" fmla="*/ 4463 w 5724"/>
              <a:gd name="connsiteY5" fmla="*/ 3503 h 5290"/>
              <a:gd name="connsiteX6" fmla="*/ 2982 w 5724"/>
              <a:gd name="connsiteY6" fmla="*/ 2966 h 5290"/>
              <a:gd name="connsiteX7" fmla="*/ 2297 w 5724"/>
              <a:gd name="connsiteY7" fmla="*/ 1540 h 5290"/>
              <a:gd name="connsiteX8" fmla="*/ 413 w 5724"/>
              <a:gd name="connsiteY8" fmla="*/ 991 h 5290"/>
              <a:gd name="connsiteX9" fmla="*/ 226 w 5724"/>
              <a:gd name="connsiteY9" fmla="*/ 6 h 5290"/>
              <a:gd name="connsiteX10" fmla="*/ 235 w 5724"/>
              <a:gd name="connsiteY10" fmla="*/ 0 h 5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24" h="5290">
                <a:moveTo>
                  <a:pt x="235" y="0"/>
                </a:moveTo>
                <a:lnTo>
                  <a:pt x="5724" y="0"/>
                </a:lnTo>
                <a:lnTo>
                  <a:pt x="5724" y="5290"/>
                </a:lnTo>
                <a:lnTo>
                  <a:pt x="5666" y="5272"/>
                </a:lnTo>
                <a:cubicBezTo>
                  <a:pt x="5544" y="5232"/>
                  <a:pt x="5440" y="5194"/>
                  <a:pt x="5359" y="5163"/>
                </a:cubicBezTo>
                <a:cubicBezTo>
                  <a:pt x="4720" y="4910"/>
                  <a:pt x="4897" y="3818"/>
                  <a:pt x="4463" y="3503"/>
                </a:cubicBezTo>
                <a:cubicBezTo>
                  <a:pt x="4028" y="3188"/>
                  <a:pt x="3390" y="3256"/>
                  <a:pt x="2982" y="2966"/>
                </a:cubicBezTo>
                <a:cubicBezTo>
                  <a:pt x="2572" y="2676"/>
                  <a:pt x="2681" y="1888"/>
                  <a:pt x="2297" y="1540"/>
                </a:cubicBezTo>
                <a:cubicBezTo>
                  <a:pt x="1914" y="1191"/>
                  <a:pt x="893" y="1353"/>
                  <a:pt x="413" y="991"/>
                </a:cubicBezTo>
                <a:cubicBezTo>
                  <a:pt x="9" y="749"/>
                  <a:pt x="-180" y="302"/>
                  <a:pt x="226" y="6"/>
                </a:cubicBezTo>
                <a:lnTo>
                  <a:pt x="235" y="0"/>
                </a:ln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29" name="任意多边形: 形状 28">
            <a:extLst>
              <a:ext uri="{FF2B5EF4-FFF2-40B4-BE49-F238E27FC236}">
                <a16:creationId xmlns:a16="http://schemas.microsoft.com/office/drawing/2014/main" xmlns="" id="{F62913DB-694E-4216-9B15-F6708F6DE524}"/>
              </a:ext>
            </a:extLst>
          </p:cNvPr>
          <p:cNvSpPr/>
          <p:nvPr/>
        </p:nvSpPr>
        <p:spPr>
          <a:xfrm flipV="1">
            <a:off x="0" y="-2"/>
            <a:ext cx="2766555" cy="2590802"/>
          </a:xfrm>
          <a:custGeom>
            <a:avLst/>
            <a:gdLst>
              <a:gd name="connsiteX0" fmla="*/ 0 w 2766555"/>
              <a:gd name="connsiteY0" fmla="*/ 0 h 2590802"/>
              <a:gd name="connsiteX1" fmla="*/ 43245 w 2766555"/>
              <a:gd name="connsiteY1" fmla="*/ 108865 h 2590802"/>
              <a:gd name="connsiteX2" fmla="*/ 528923 w 2766555"/>
              <a:gd name="connsiteY2" fmla="*/ 1304302 h 2590802"/>
              <a:gd name="connsiteX3" fmla="*/ 2338725 w 2766555"/>
              <a:gd name="connsiteY3" fmla="*/ 1757334 h 2590802"/>
              <a:gd name="connsiteX4" fmla="*/ 2751040 w 2766555"/>
              <a:gd name="connsiteY4" fmla="*/ 2541337 h 2590802"/>
              <a:gd name="connsiteX5" fmla="*/ 2766555 w 2766555"/>
              <a:gd name="connsiteY5" fmla="*/ 2590802 h 2590802"/>
              <a:gd name="connsiteX6" fmla="*/ 0 w 2766555"/>
              <a:gd name="connsiteY6" fmla="*/ 2590802 h 2590802"/>
              <a:gd name="connsiteX7" fmla="*/ 0 w 2766555"/>
              <a:gd name="connsiteY7" fmla="*/ 0 h 259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555" h="2590802">
                <a:moveTo>
                  <a:pt x="0" y="0"/>
                </a:moveTo>
                <a:lnTo>
                  <a:pt x="43245" y="108865"/>
                </a:lnTo>
                <a:cubicBezTo>
                  <a:pt x="199148" y="543895"/>
                  <a:pt x="239348" y="1069853"/>
                  <a:pt x="528923" y="1304302"/>
                </a:cubicBezTo>
                <a:cubicBezTo>
                  <a:pt x="992243" y="1679420"/>
                  <a:pt x="1903009" y="1411797"/>
                  <a:pt x="2338725" y="1757334"/>
                </a:cubicBezTo>
                <a:cubicBezTo>
                  <a:pt x="2556583" y="1930103"/>
                  <a:pt x="2655490" y="2231372"/>
                  <a:pt x="2751040" y="2541337"/>
                </a:cubicBezTo>
                <a:lnTo>
                  <a:pt x="2766555" y="2590802"/>
                </a:lnTo>
                <a:lnTo>
                  <a:pt x="0" y="2590802"/>
                </a:lnTo>
                <a:lnTo>
                  <a:pt x="0" y="0"/>
                </a:ln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31" name="矩形 30">
            <a:extLst>
              <a:ext uri="{FF2B5EF4-FFF2-40B4-BE49-F238E27FC236}">
                <a16:creationId xmlns:a16="http://schemas.microsoft.com/office/drawing/2014/main" xmlns="" id="{BF90A0DF-C347-4CFE-9F0B-EE5786417348}"/>
              </a:ext>
            </a:extLst>
          </p:cNvPr>
          <p:cNvSpPr/>
          <p:nvPr/>
        </p:nvSpPr>
        <p:spPr>
          <a:xfrm flipH="1">
            <a:off x="541192" y="5875910"/>
            <a:ext cx="239486" cy="982090"/>
          </a:xfrm>
          <a:prstGeom prst="rect">
            <a:avLst/>
          </a:pr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33" name="直接连接符 32">
            <a:extLst>
              <a:ext uri="{FF2B5EF4-FFF2-40B4-BE49-F238E27FC236}">
                <a16:creationId xmlns:a16="http://schemas.microsoft.com/office/drawing/2014/main" xmlns="" id="{1C0E7FE0-7B57-4FE0-8240-4B2C53A516E5}"/>
              </a:ext>
            </a:extLst>
          </p:cNvPr>
          <p:cNvCxnSpPr>
            <a:cxnSpLocks/>
          </p:cNvCxnSpPr>
          <p:nvPr/>
        </p:nvCxnSpPr>
        <p:spPr>
          <a:xfrm>
            <a:off x="660936" y="1421018"/>
            <a:ext cx="0" cy="2846184"/>
          </a:xfrm>
          <a:prstGeom prst="line">
            <a:avLst/>
          </a:prstGeom>
          <a:noFill/>
          <a:ln w="19050" cap="flat" cmpd="sng" algn="ctr">
            <a:solidFill>
              <a:srgbClr val="7ED2A9"/>
            </a:solidFill>
            <a:prstDash val="solid"/>
            <a:miter lim="800000"/>
          </a:ln>
          <a:effectLst/>
        </p:spPr>
      </p:cxnSp>
      <p:sp>
        <p:nvSpPr>
          <p:cNvPr id="34" name="矩形 33">
            <a:extLst>
              <a:ext uri="{FF2B5EF4-FFF2-40B4-BE49-F238E27FC236}">
                <a16:creationId xmlns:a16="http://schemas.microsoft.com/office/drawing/2014/main" xmlns="" id="{F48885D5-509D-45A6-ADD4-C690E1114E13}"/>
              </a:ext>
            </a:extLst>
          </p:cNvPr>
          <p:cNvSpPr/>
          <p:nvPr/>
        </p:nvSpPr>
        <p:spPr>
          <a:xfrm rot="16200000" flipH="1">
            <a:off x="-38048" y="4979992"/>
            <a:ext cx="1397966" cy="183127"/>
          </a:xfrm>
          <a:prstGeom prst="rect">
            <a:avLst/>
          </a:prstGeom>
          <a:noFill/>
        </p:spPr>
        <p:txBody>
          <a:bodyPr wrap="square" rtlCol="0">
            <a:spAutoFit/>
          </a:bodyPr>
          <a:lstStyle/>
          <a:p>
            <a:pPr algn="dist">
              <a:lnSpc>
                <a:spcPct val="130000"/>
              </a:lnSpc>
            </a:pPr>
            <a:r>
              <a:rPr lang="en-US" altLang="zh-CN" sz="500" dirty="0">
                <a:solidFill>
                  <a:schemeClr val="tx1">
                    <a:lumMod val="75000"/>
                    <a:lumOff val="25000"/>
                  </a:schemeClr>
                </a:solidFill>
                <a:latin typeface="思源黑体 CN Light" panose="020B0300000000000000" pitchFamily="34" charset="-122"/>
                <a:ea typeface="思源黑体 CN Light" panose="020B0300000000000000" pitchFamily="34" charset="-122"/>
              </a:rPr>
              <a:t>TEACHER TAUGHT</a:t>
            </a:r>
            <a:endParaRPr lang="zh-CN" altLang="en-US" sz="5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pic>
        <p:nvPicPr>
          <p:cNvPr id="48" name="图片 47" descr="卡通人物&#10;&#10;描述已自动生成">
            <a:extLst>
              <a:ext uri="{FF2B5EF4-FFF2-40B4-BE49-F238E27FC236}">
                <a16:creationId xmlns:a16="http://schemas.microsoft.com/office/drawing/2014/main" xmlns="" id="{CA86B3A8-3A84-4EDC-8D20-C85D70E9C6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9068" y="831979"/>
            <a:ext cx="3723242" cy="5072654"/>
          </a:xfrm>
          <a:prstGeom prst="rect">
            <a:avLst/>
          </a:prstGeom>
        </p:spPr>
      </p:pic>
      <p:sp>
        <p:nvSpPr>
          <p:cNvPr id="51" name="矩形 50">
            <a:extLst>
              <a:ext uri="{FF2B5EF4-FFF2-40B4-BE49-F238E27FC236}">
                <a16:creationId xmlns:a16="http://schemas.microsoft.com/office/drawing/2014/main" xmlns="" id="{341B2705-3A16-49B7-BFA8-A9F12AB5DD10}"/>
              </a:ext>
            </a:extLst>
          </p:cNvPr>
          <p:cNvSpPr/>
          <p:nvPr/>
        </p:nvSpPr>
        <p:spPr>
          <a:xfrm rot="10800000" flipV="1">
            <a:off x="1652110" y="5908360"/>
            <a:ext cx="10044000" cy="208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67" name="组合 66">
            <a:extLst>
              <a:ext uri="{FF2B5EF4-FFF2-40B4-BE49-F238E27FC236}">
                <a16:creationId xmlns:a16="http://schemas.microsoft.com/office/drawing/2014/main" xmlns="" id="{96C679DA-CB0C-4403-B124-85D119162081}"/>
              </a:ext>
            </a:extLst>
          </p:cNvPr>
          <p:cNvGrpSpPr/>
          <p:nvPr/>
        </p:nvGrpSpPr>
        <p:grpSpPr>
          <a:xfrm>
            <a:off x="1242920" y="1257792"/>
            <a:ext cx="5767474" cy="3062138"/>
            <a:chOff x="1242920" y="1257792"/>
            <a:chExt cx="5767474" cy="3062138"/>
          </a:xfrm>
        </p:grpSpPr>
        <p:grpSp>
          <p:nvGrpSpPr>
            <p:cNvPr id="55" name="组合 54">
              <a:extLst>
                <a:ext uri="{FF2B5EF4-FFF2-40B4-BE49-F238E27FC236}">
                  <a16:creationId xmlns:a16="http://schemas.microsoft.com/office/drawing/2014/main" xmlns="" id="{7DA8B1E9-1DB8-4830-BE76-5250749A96A1}"/>
                </a:ext>
              </a:extLst>
            </p:cNvPr>
            <p:cNvGrpSpPr/>
            <p:nvPr/>
          </p:nvGrpSpPr>
          <p:grpSpPr>
            <a:xfrm>
              <a:off x="1318587" y="1257792"/>
              <a:ext cx="5355523" cy="1503835"/>
              <a:chOff x="654751" y="2252859"/>
              <a:chExt cx="5355523" cy="1503835"/>
            </a:xfrm>
          </p:grpSpPr>
          <p:sp>
            <p:nvSpPr>
              <p:cNvPr id="56" name="矩形 259">
                <a:extLst>
                  <a:ext uri="{FF2B5EF4-FFF2-40B4-BE49-F238E27FC236}">
                    <a16:creationId xmlns:a16="http://schemas.microsoft.com/office/drawing/2014/main" xmlns="" id="{5287260A-F011-4202-9ADC-80336FD98771}"/>
                  </a:ext>
                </a:extLst>
              </p:cNvPr>
              <p:cNvSpPr>
                <a:spLocks noChangeArrowheads="1"/>
              </p:cNvSpPr>
              <p:nvPr/>
            </p:nvSpPr>
            <p:spPr bwMode="auto">
              <a:xfrm flipH="1">
                <a:off x="654751" y="2252859"/>
                <a:ext cx="5033424" cy="1392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8800" b="0" i="0" u="none" strike="noStrike" kern="1200" cap="none" spc="300" normalizeH="0" baseline="0" noProof="0" dirty="0">
                    <a:ln>
                      <a:noFill/>
                    </a:ln>
                    <a:gradFill>
                      <a:gsLst>
                        <a:gs pos="100000">
                          <a:srgbClr val="36B794"/>
                        </a:gs>
                        <a:gs pos="0">
                          <a:srgbClr val="6FCE9A">
                            <a:alpha val="75000"/>
                          </a:srgbClr>
                        </a:gs>
                      </a:gsLst>
                      <a:lin ang="2700000" scaled="1"/>
                    </a:gradFill>
                    <a:effectLst/>
                    <a:uLnTx/>
                    <a:uFillTx/>
                    <a:latin typeface="胡晓波真帅体" panose="02010600030101010101" pitchFamily="2" charset="-122"/>
                    <a:ea typeface="胡晓波真帅体" panose="02010600030101010101" pitchFamily="2" charset="-122"/>
                    <a:cs typeface="胡晓波男神体" panose="02010600030101010101" pitchFamily="2" charset="-122"/>
                  </a:rPr>
                  <a:t>谢谢观看</a:t>
                </a:r>
                <a:endParaRPr kumimoji="0" lang="en-US" altLang="zh-CN" sz="8800" b="0" i="0" u="none" strike="noStrike" kern="1200" cap="none" spc="300" normalizeH="0" baseline="0" noProof="0" dirty="0">
                  <a:ln>
                    <a:noFill/>
                  </a:ln>
                  <a:gradFill>
                    <a:gsLst>
                      <a:gs pos="100000">
                        <a:srgbClr val="36B794"/>
                      </a:gs>
                      <a:gs pos="0">
                        <a:srgbClr val="6FCE9A">
                          <a:alpha val="75000"/>
                        </a:srgbClr>
                      </a:gs>
                    </a:gsLst>
                    <a:lin ang="2700000" scaled="1"/>
                  </a:gradFill>
                  <a:effectLst/>
                  <a:uLnTx/>
                  <a:uFillTx/>
                  <a:latin typeface="胡晓波真帅体" panose="02010600030101010101" pitchFamily="2" charset="-122"/>
                  <a:ea typeface="胡晓波真帅体" panose="02010600030101010101" pitchFamily="2" charset="-122"/>
                  <a:cs typeface="胡晓波男神体" panose="02010600030101010101" pitchFamily="2" charset="-122"/>
                </a:endParaRPr>
              </a:p>
            </p:txBody>
          </p:sp>
          <p:cxnSp>
            <p:nvCxnSpPr>
              <p:cNvPr id="57" name="直接连接符 56">
                <a:extLst>
                  <a:ext uri="{FF2B5EF4-FFF2-40B4-BE49-F238E27FC236}">
                    <a16:creationId xmlns:a16="http://schemas.microsoft.com/office/drawing/2014/main" xmlns="" id="{FE627521-7763-412A-A8F2-8CBED4830236}"/>
                  </a:ext>
                </a:extLst>
              </p:cNvPr>
              <p:cNvCxnSpPr>
                <a:cxnSpLocks/>
              </p:cNvCxnSpPr>
              <p:nvPr/>
            </p:nvCxnSpPr>
            <p:spPr>
              <a:xfrm flipH="1">
                <a:off x="686274" y="3756694"/>
                <a:ext cx="5324000" cy="0"/>
              </a:xfrm>
              <a:prstGeom prst="line">
                <a:avLst/>
              </a:prstGeom>
              <a:ln w="25400" cap="rnd">
                <a:gradFill flip="none" rotWithShape="1">
                  <a:gsLst>
                    <a:gs pos="0">
                      <a:srgbClr val="7ED2A9">
                        <a:alpha val="0"/>
                      </a:srgbClr>
                    </a:gs>
                    <a:gs pos="100000">
                      <a:srgbClr val="7ED2A9"/>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59" name="矩形 58">
              <a:extLst>
                <a:ext uri="{FF2B5EF4-FFF2-40B4-BE49-F238E27FC236}">
                  <a16:creationId xmlns:a16="http://schemas.microsoft.com/office/drawing/2014/main" xmlns="" id="{527EF7BC-D1B6-49E3-924B-30FADFCEB5E7}"/>
                </a:ext>
              </a:extLst>
            </p:cNvPr>
            <p:cNvSpPr/>
            <p:nvPr/>
          </p:nvSpPr>
          <p:spPr>
            <a:xfrm flipH="1">
              <a:off x="1242920" y="2873380"/>
              <a:ext cx="5767474" cy="1446550"/>
            </a:xfrm>
            <a:prstGeom prst="rect">
              <a:avLst/>
            </a:prstGeom>
          </p:spPr>
          <p:txBody>
            <a:bodyPr wrap="square">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300" normalizeH="0" baseline="0" noProof="0" dirty="0">
                  <a:ln>
                    <a:noFill/>
                  </a:ln>
                  <a:solidFill>
                    <a:prstClr val="white">
                      <a:lumMod val="75000"/>
                    </a:prstClr>
                  </a:solidFill>
                  <a:effectLst/>
                  <a:uLnTx/>
                  <a:uFillTx/>
                  <a:latin typeface="胡晓波真帅体" panose="02010600030101010101" pitchFamily="2" charset="-122"/>
                  <a:ea typeface="胡晓波真帅体" panose="02010600030101010101" pitchFamily="2" charset="-122"/>
                  <a:cs typeface="Arial" panose="020B0604020202020204" pitchFamily="34" charset="0"/>
                </a:rPr>
                <a:t>THANK YOU FOR WATCHING</a:t>
              </a:r>
              <a:endParaRPr kumimoji="0" lang="zh-CN" altLang="en-US" sz="2800" b="0" i="0" u="none" strike="noStrike" kern="1200" cap="none" spc="300" normalizeH="0" baseline="0" noProof="0" dirty="0">
                <a:ln>
                  <a:noFill/>
                </a:ln>
                <a:solidFill>
                  <a:prstClr val="white">
                    <a:lumMod val="75000"/>
                  </a:prstClr>
                </a:solidFill>
                <a:effectLst/>
                <a:uLnTx/>
                <a:uFillTx/>
                <a:latin typeface="胡晓波真帅体" panose="02010600030101010101" pitchFamily="2" charset="-122"/>
                <a:ea typeface="胡晓波真帅体" panose="02010600030101010101" pitchFamily="2" charset="-122"/>
                <a:cs typeface="Arial" panose="020B0604020202020204" pitchFamily="34" charset="0"/>
              </a:endParaRPr>
            </a:p>
          </p:txBody>
        </p:sp>
      </p:grpSp>
      <p:grpSp>
        <p:nvGrpSpPr>
          <p:cNvPr id="61" name="组合 60">
            <a:extLst>
              <a:ext uri="{FF2B5EF4-FFF2-40B4-BE49-F238E27FC236}">
                <a16:creationId xmlns:a16="http://schemas.microsoft.com/office/drawing/2014/main" xmlns="" id="{1082CED3-CC64-472A-B69C-30C5A3976D33}"/>
              </a:ext>
            </a:extLst>
          </p:cNvPr>
          <p:cNvGrpSpPr/>
          <p:nvPr/>
        </p:nvGrpSpPr>
        <p:grpSpPr>
          <a:xfrm>
            <a:off x="1319539" y="4494001"/>
            <a:ext cx="3226232" cy="260142"/>
            <a:chOff x="607648" y="5521030"/>
            <a:chExt cx="3122649" cy="230060"/>
          </a:xfrm>
        </p:grpSpPr>
        <p:sp>
          <p:nvSpPr>
            <p:cNvPr id="62" name="矩形 259">
              <a:extLst>
                <a:ext uri="{FF2B5EF4-FFF2-40B4-BE49-F238E27FC236}">
                  <a16:creationId xmlns:a16="http://schemas.microsoft.com/office/drawing/2014/main" xmlns="" id="{906AB72C-01EB-4F8F-92AB-6F7B461C58B6}"/>
                </a:ext>
              </a:extLst>
            </p:cNvPr>
            <p:cNvSpPr>
              <a:spLocks noChangeArrowheads="1"/>
            </p:cNvSpPr>
            <p:nvPr/>
          </p:nvSpPr>
          <p:spPr bwMode="auto">
            <a:xfrm>
              <a:off x="607648" y="5523483"/>
              <a:ext cx="1290360" cy="227607"/>
            </a:xfrm>
            <a:prstGeom prst="rect">
              <a:avLst/>
            </a:prstGeom>
            <a:noFill/>
            <a:ln w="9525">
              <a:solidFill>
                <a:schemeClr val="tx1">
                  <a:lumMod val="75000"/>
                  <a:lumOff val="25000"/>
                </a:schemeClr>
              </a:solidFill>
              <a:miter lim="800000"/>
              <a:headEnd/>
              <a:tailEnd/>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200" kern="0" dirty="0">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hlinkClick r:id="rId4">
                    <a:extLst>
                      <a:ext uri="{A12FA001-AC4F-418D-AE19-62706E023703}">
                        <ahyp:hlinkClr xmlns:ahyp="http://schemas.microsoft.com/office/drawing/2018/hyperlinkcolor" xmlns="" val="tx"/>
                      </a:ext>
                    </a:extLst>
                  </a:hlinkClick>
                </a:rPr>
                <a:t>汇报人：</a:t>
              </a:r>
              <a:r>
                <a:rPr lang="en-US" altLang="zh-CN" sz="1200" kern="0" dirty="0">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hlinkClick r:id="rId4">
                    <a:extLst>
                      <a:ext uri="{A12FA001-AC4F-418D-AE19-62706E023703}">
                        <ahyp:hlinkClr xmlns:ahyp="http://schemas.microsoft.com/office/drawing/2018/hyperlinkcolor" xmlns="" val="tx"/>
                      </a:ext>
                    </a:extLst>
                  </a:hlinkClick>
                </a:rPr>
                <a:t>PPT</a:t>
              </a:r>
              <a:r>
                <a:rPr lang="zh-CN" altLang="en-US" sz="1200" kern="0" dirty="0">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hlinkClick r:id="rId4">
                    <a:extLst>
                      <a:ext uri="{A12FA001-AC4F-418D-AE19-62706E023703}">
                        <ahyp:hlinkClr xmlns:ahyp="http://schemas.microsoft.com/office/drawing/2018/hyperlinkcolor" xmlns="" val="tx"/>
                      </a:ext>
                    </a:extLst>
                  </a:hlinkClick>
                </a:rPr>
                <a:t>世界</a:t>
              </a:r>
              <a:endParaRPr kumimoji="0" lang="en-US" altLang="zh-CN" sz="1200" i="0" u="none" strike="noStrike" kern="0" cap="none" normalizeH="0" baseline="0" noProof="0" dirty="0">
                <a:ln>
                  <a:noFill/>
                </a:ln>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endParaRPr>
            </a:p>
          </p:txBody>
        </p:sp>
        <p:sp>
          <p:nvSpPr>
            <p:cNvPr id="63" name="矩形 259">
              <a:extLst>
                <a:ext uri="{FF2B5EF4-FFF2-40B4-BE49-F238E27FC236}">
                  <a16:creationId xmlns:a16="http://schemas.microsoft.com/office/drawing/2014/main" xmlns="" id="{507BBEFD-5B02-43D3-A0DB-78A93C37E71D}"/>
                </a:ext>
              </a:extLst>
            </p:cNvPr>
            <p:cNvSpPr>
              <a:spLocks noChangeArrowheads="1"/>
            </p:cNvSpPr>
            <p:nvPr/>
          </p:nvSpPr>
          <p:spPr bwMode="auto">
            <a:xfrm>
              <a:off x="2290298" y="5521030"/>
              <a:ext cx="1439999" cy="227607"/>
            </a:xfrm>
            <a:prstGeom prst="rect">
              <a:avLst/>
            </a:prstGeom>
            <a:noFill/>
            <a:ln w="9525">
              <a:solidFill>
                <a:schemeClr val="tx1">
                  <a:lumMod val="75000"/>
                  <a:lumOff val="25000"/>
                </a:schemeClr>
              </a:solidFill>
              <a:miter lim="800000"/>
              <a:headEnd/>
              <a:tailEnd/>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200" i="0" u="none" strike="noStrike" kern="0" cap="none"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授课时间</a:t>
              </a:r>
              <a:r>
                <a:rPr kumimoji="0" lang="en-US" altLang="zh-CN" sz="1200" i="0" u="none" strike="noStrike" kern="0" cap="none"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 20XX</a:t>
              </a:r>
            </a:p>
          </p:txBody>
        </p:sp>
      </p:grpSp>
      <p:sp>
        <p:nvSpPr>
          <p:cNvPr id="64" name="矩形 63">
            <a:extLst>
              <a:ext uri="{FF2B5EF4-FFF2-40B4-BE49-F238E27FC236}">
                <a16:creationId xmlns:a16="http://schemas.microsoft.com/office/drawing/2014/main" xmlns="" id="{4EE573A3-D2D1-4EEC-9D5F-F37E02192A9C}"/>
              </a:ext>
            </a:extLst>
          </p:cNvPr>
          <p:cNvSpPr/>
          <p:nvPr/>
        </p:nvSpPr>
        <p:spPr>
          <a:xfrm rot="10800000" flipV="1">
            <a:off x="1283427" y="5908360"/>
            <a:ext cx="4536000" cy="208679"/>
          </a:xfrm>
          <a:prstGeom prst="rect">
            <a:avLst/>
          </a:pr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pic>
        <p:nvPicPr>
          <p:cNvPr id="21" name="图片 20" descr="画里面的卡通人物&#10;&#10;低可信度描述已自动生成">
            <a:hlinkClick r:id="rId5"/>
            <a:extLst>
              <a:ext uri="{FF2B5EF4-FFF2-40B4-BE49-F238E27FC236}">
                <a16:creationId xmlns:a16="http://schemas.microsoft.com/office/drawing/2014/main" xmlns="" id="{8F8CAFC2-4DC0-4623-9255-83BD3A7C0F4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9371" y="327989"/>
            <a:ext cx="1539347" cy="286170"/>
          </a:xfrm>
          <a:prstGeom prst="rect">
            <a:avLst/>
          </a:prstGeom>
        </p:spPr>
      </p:pic>
    </p:spTree>
    <p:extLst>
      <p:ext uri="{BB962C8B-B14F-4D97-AF65-F5344CB8AC3E}">
        <p14:creationId xmlns:p14="http://schemas.microsoft.com/office/powerpoint/2010/main" val="45400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anim calcmode="lin" valueType="num">
                                      <p:cBhvr>
                                        <p:cTn id="14" dur="500" fill="hold"/>
                                        <p:tgtEl>
                                          <p:spTgt spid="61"/>
                                        </p:tgtEl>
                                        <p:attrNameLst>
                                          <p:attrName>ppt_x</p:attrName>
                                        </p:attrNameLst>
                                      </p:cBhvr>
                                      <p:tavLst>
                                        <p:tav tm="0">
                                          <p:val>
                                            <p:strVal val="#ppt_x"/>
                                          </p:val>
                                        </p:tav>
                                        <p:tav tm="100000">
                                          <p:val>
                                            <p:strVal val="#ppt_x"/>
                                          </p:val>
                                        </p:tav>
                                      </p:tavLst>
                                    </p:anim>
                                    <p:anim calcmode="lin" valueType="num">
                                      <p:cBhvr>
                                        <p:cTn id="15"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F15BE47A-40CE-4E99-BDAF-3DB54A69B20B}"/>
              </a:ext>
            </a:extLst>
          </p:cNvPr>
          <p:cNvPicPr>
            <a:picLocks noChangeAspect="1"/>
          </p:cNvPicPr>
          <p:nvPr/>
        </p:nvPicPr>
        <p:blipFill>
          <a:blip r:embed="rId2"/>
          <a:stretch>
            <a:fillRect/>
          </a:stretch>
        </p:blipFill>
        <p:spPr>
          <a:xfrm>
            <a:off x="569371" y="461913"/>
            <a:ext cx="1127858" cy="280440"/>
          </a:xfrm>
          <a:prstGeom prst="rect">
            <a:avLst/>
          </a:prstGeom>
        </p:spPr>
      </p:pic>
      <p:sp>
        <p:nvSpPr>
          <p:cNvPr id="48" name="矩形 1">
            <a:extLst>
              <a:ext uri="{FF2B5EF4-FFF2-40B4-BE49-F238E27FC236}">
                <a16:creationId xmlns:a16="http://schemas.microsoft.com/office/drawing/2014/main" xmlns="" id="{13BC97DC-95B5-413C-B963-917E75EEBE66}"/>
              </a:ext>
            </a:extLst>
          </p:cNvPr>
          <p:cNvSpPr/>
          <p:nvPr/>
        </p:nvSpPr>
        <p:spPr>
          <a:xfrm rot="10800000" flipH="1">
            <a:off x="9492347" y="-1"/>
            <a:ext cx="2699652" cy="1678840"/>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49" name="矩形 1">
            <a:extLst>
              <a:ext uri="{FF2B5EF4-FFF2-40B4-BE49-F238E27FC236}">
                <a16:creationId xmlns:a16="http://schemas.microsoft.com/office/drawing/2014/main" xmlns="" id="{CA5510FF-41A4-47A1-87FE-9796CC850690}"/>
              </a:ext>
            </a:extLst>
          </p:cNvPr>
          <p:cNvSpPr/>
          <p:nvPr/>
        </p:nvSpPr>
        <p:spPr>
          <a:xfrm flipH="1">
            <a:off x="-6321" y="0"/>
            <a:ext cx="5434664" cy="6872514"/>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2989942" y="1915885"/>
                </a:moveTo>
                <a:cubicBezTo>
                  <a:pt x="3592889" y="857552"/>
                  <a:pt x="4509709" y="209248"/>
                  <a:pt x="6665685" y="0"/>
                </a:cubicBezTo>
                <a:lnTo>
                  <a:pt x="6665685" y="6858000"/>
                </a:lnTo>
                <a:lnTo>
                  <a:pt x="0" y="6872514"/>
                </a:lnTo>
                <a:cubicBezTo>
                  <a:pt x="4665739" y="6152848"/>
                  <a:pt x="2386995" y="2974218"/>
                  <a:pt x="2989942" y="1915885"/>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pic>
        <p:nvPicPr>
          <p:cNvPr id="50" name="图片 49" descr="卡通人物&#10;&#10;描述已自动生成">
            <a:extLst>
              <a:ext uri="{FF2B5EF4-FFF2-40B4-BE49-F238E27FC236}">
                <a16:creationId xmlns:a16="http://schemas.microsoft.com/office/drawing/2014/main" xmlns="" id="{A407EE94-02FD-4C42-B4CF-C372A3A1D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537472" y="831979"/>
            <a:ext cx="3723242" cy="5072654"/>
          </a:xfrm>
          <a:prstGeom prst="rect">
            <a:avLst/>
          </a:prstGeom>
        </p:spPr>
      </p:pic>
      <p:sp>
        <p:nvSpPr>
          <p:cNvPr id="51" name="矩形 50">
            <a:extLst>
              <a:ext uri="{FF2B5EF4-FFF2-40B4-BE49-F238E27FC236}">
                <a16:creationId xmlns:a16="http://schemas.microsoft.com/office/drawing/2014/main" xmlns="" id="{0A345AD0-CD97-4614-B757-C8B6D7BB3828}"/>
              </a:ext>
            </a:extLst>
          </p:cNvPr>
          <p:cNvSpPr/>
          <p:nvPr/>
        </p:nvSpPr>
        <p:spPr>
          <a:xfrm>
            <a:off x="11455936" y="5875910"/>
            <a:ext cx="239486" cy="982090"/>
          </a:xfrm>
          <a:prstGeom prst="rect">
            <a:avLst/>
          </a:pr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52" name="形状">
            <a:extLst>
              <a:ext uri="{FF2B5EF4-FFF2-40B4-BE49-F238E27FC236}">
                <a16:creationId xmlns:a16="http://schemas.microsoft.com/office/drawing/2014/main" xmlns="" id="{44F34815-589E-4600-9CF3-C59F2E5BF659}"/>
              </a:ext>
            </a:extLst>
          </p:cNvPr>
          <p:cNvSpPr>
            <a:spLocks noChangeAspect="1"/>
          </p:cNvSpPr>
          <p:nvPr/>
        </p:nvSpPr>
        <p:spPr bwMode="auto">
          <a:xfrm>
            <a:off x="11406755" y="445351"/>
            <a:ext cx="337848" cy="313564"/>
          </a:xfrm>
          <a:custGeom>
            <a:avLst/>
            <a:gdLst>
              <a:gd name="T0" fmla="*/ 2650 w 4654"/>
              <a:gd name="T1" fmla="*/ 4135 h 4326"/>
              <a:gd name="T2" fmla="*/ 2650 w 4654"/>
              <a:gd name="T3" fmla="*/ 3359 h 4326"/>
              <a:gd name="T4" fmla="*/ 2841 w 4654"/>
              <a:gd name="T5" fmla="*/ 3168 h 4326"/>
              <a:gd name="T6" fmla="*/ 3450 w 4654"/>
              <a:gd name="T7" fmla="*/ 2022 h 4326"/>
              <a:gd name="T8" fmla="*/ 2841 w 4654"/>
              <a:gd name="T9" fmla="*/ 2022 h 4326"/>
              <a:gd name="T10" fmla="*/ 2650 w 4654"/>
              <a:gd name="T11" fmla="*/ 1831 h 4326"/>
              <a:gd name="T12" fmla="*/ 2650 w 4654"/>
              <a:gd name="T13" fmla="*/ 191 h 4326"/>
              <a:gd name="T14" fmla="*/ 2841 w 4654"/>
              <a:gd name="T15" fmla="*/ 1 h 4326"/>
              <a:gd name="T16" fmla="*/ 4464 w 4654"/>
              <a:gd name="T17" fmla="*/ 1 h 4326"/>
              <a:gd name="T18" fmla="*/ 4654 w 4654"/>
              <a:gd name="T19" fmla="*/ 191 h 4326"/>
              <a:gd name="T20" fmla="*/ 4654 w 4654"/>
              <a:gd name="T21" fmla="*/ 1831 h 4326"/>
              <a:gd name="T22" fmla="*/ 4545 w 4654"/>
              <a:gd name="T23" fmla="*/ 2826 h 4326"/>
              <a:gd name="T24" fmla="*/ 4207 w 4654"/>
              <a:gd name="T25" fmla="*/ 3613 h 4326"/>
              <a:gd name="T26" fmla="*/ 3631 w 4654"/>
              <a:gd name="T27" fmla="*/ 4139 h 4326"/>
              <a:gd name="T28" fmla="*/ 2841 w 4654"/>
              <a:gd name="T29" fmla="*/ 4326 h 4326"/>
              <a:gd name="T30" fmla="*/ 2650 w 4654"/>
              <a:gd name="T31" fmla="*/ 4135 h 4326"/>
              <a:gd name="T32" fmla="*/ 191 w 4654"/>
              <a:gd name="T33" fmla="*/ 3168 h 4326"/>
              <a:gd name="T34" fmla="*/ 0 w 4654"/>
              <a:gd name="T35" fmla="*/ 3358 h 4326"/>
              <a:gd name="T36" fmla="*/ 0 w 4654"/>
              <a:gd name="T37" fmla="*/ 4135 h 4326"/>
              <a:gd name="T38" fmla="*/ 191 w 4654"/>
              <a:gd name="T39" fmla="*/ 4326 h 4326"/>
              <a:gd name="T40" fmla="*/ 981 w 4654"/>
              <a:gd name="T41" fmla="*/ 4139 h 4326"/>
              <a:gd name="T42" fmla="*/ 1556 w 4654"/>
              <a:gd name="T43" fmla="*/ 3613 h 4326"/>
              <a:gd name="T44" fmla="*/ 1895 w 4654"/>
              <a:gd name="T45" fmla="*/ 2826 h 4326"/>
              <a:gd name="T46" fmla="*/ 2004 w 4654"/>
              <a:gd name="T47" fmla="*/ 1831 h 4326"/>
              <a:gd name="T48" fmla="*/ 2004 w 4654"/>
              <a:gd name="T49" fmla="*/ 191 h 4326"/>
              <a:gd name="T50" fmla="*/ 1813 w 4654"/>
              <a:gd name="T51" fmla="*/ 0 h 4326"/>
              <a:gd name="T52" fmla="*/ 191 w 4654"/>
              <a:gd name="T53" fmla="*/ 0 h 4326"/>
              <a:gd name="T54" fmla="*/ 0 w 4654"/>
              <a:gd name="T55" fmla="*/ 191 h 4326"/>
              <a:gd name="T56" fmla="*/ 0 w 4654"/>
              <a:gd name="T57" fmla="*/ 1831 h 4326"/>
              <a:gd name="T58" fmla="*/ 191 w 4654"/>
              <a:gd name="T59" fmla="*/ 2022 h 4326"/>
              <a:gd name="T60" fmla="*/ 791 w 4654"/>
              <a:gd name="T61" fmla="*/ 2022 h 4326"/>
              <a:gd name="T62" fmla="*/ 191 w 4654"/>
              <a:gd name="T63" fmla="*/ 316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650" y="4135"/>
                </a:moveTo>
                <a:lnTo>
                  <a:pt x="2650" y="3359"/>
                </a:lnTo>
                <a:cubicBezTo>
                  <a:pt x="2650" y="3253"/>
                  <a:pt x="2736" y="3168"/>
                  <a:pt x="2841" y="3168"/>
                </a:cubicBezTo>
                <a:cubicBezTo>
                  <a:pt x="3217" y="3168"/>
                  <a:pt x="3421" y="2783"/>
                  <a:pt x="3450" y="2022"/>
                </a:cubicBezTo>
                <a:lnTo>
                  <a:pt x="2841" y="2022"/>
                </a:lnTo>
                <a:cubicBezTo>
                  <a:pt x="2736" y="2022"/>
                  <a:pt x="2650" y="1936"/>
                  <a:pt x="2650" y="1831"/>
                </a:cubicBezTo>
                <a:lnTo>
                  <a:pt x="2650" y="191"/>
                </a:lnTo>
                <a:cubicBezTo>
                  <a:pt x="2650" y="86"/>
                  <a:pt x="2736" y="1"/>
                  <a:pt x="2841" y="1"/>
                </a:cubicBezTo>
                <a:lnTo>
                  <a:pt x="4464" y="1"/>
                </a:lnTo>
                <a:cubicBezTo>
                  <a:pt x="4569" y="1"/>
                  <a:pt x="4654" y="86"/>
                  <a:pt x="4654" y="191"/>
                </a:cubicBezTo>
                <a:lnTo>
                  <a:pt x="4654" y="1831"/>
                </a:lnTo>
                <a:cubicBezTo>
                  <a:pt x="4654" y="2196"/>
                  <a:pt x="4618" y="2530"/>
                  <a:pt x="4545" y="2826"/>
                </a:cubicBezTo>
                <a:cubicBezTo>
                  <a:pt x="4471" y="3129"/>
                  <a:pt x="4357" y="3394"/>
                  <a:pt x="4207" y="3613"/>
                </a:cubicBezTo>
                <a:cubicBezTo>
                  <a:pt x="4052" y="3839"/>
                  <a:pt x="3858" y="4016"/>
                  <a:pt x="3631" y="4139"/>
                </a:cubicBezTo>
                <a:cubicBezTo>
                  <a:pt x="3403" y="4263"/>
                  <a:pt x="3137" y="4326"/>
                  <a:pt x="2841" y="4326"/>
                </a:cubicBezTo>
                <a:cubicBezTo>
                  <a:pt x="2736" y="4326"/>
                  <a:pt x="2650" y="4241"/>
                  <a:pt x="2650" y="4135"/>
                </a:cubicBezTo>
                <a:close/>
                <a:moveTo>
                  <a:pt x="191" y="3168"/>
                </a:moveTo>
                <a:cubicBezTo>
                  <a:pt x="85" y="3168"/>
                  <a:pt x="0" y="3253"/>
                  <a:pt x="0" y="3358"/>
                </a:cubicBezTo>
                <a:lnTo>
                  <a:pt x="0" y="4135"/>
                </a:lnTo>
                <a:cubicBezTo>
                  <a:pt x="0" y="4241"/>
                  <a:pt x="85" y="4326"/>
                  <a:pt x="191" y="4326"/>
                </a:cubicBezTo>
                <a:cubicBezTo>
                  <a:pt x="486" y="4326"/>
                  <a:pt x="752" y="4263"/>
                  <a:pt x="981" y="4139"/>
                </a:cubicBezTo>
                <a:cubicBezTo>
                  <a:pt x="1208" y="4016"/>
                  <a:pt x="1402" y="3839"/>
                  <a:pt x="1556" y="3613"/>
                </a:cubicBezTo>
                <a:cubicBezTo>
                  <a:pt x="1707" y="3394"/>
                  <a:pt x="1821" y="3129"/>
                  <a:pt x="1895" y="2826"/>
                </a:cubicBezTo>
                <a:cubicBezTo>
                  <a:pt x="1967" y="2530"/>
                  <a:pt x="2004" y="2195"/>
                  <a:pt x="2004" y="1831"/>
                </a:cubicBezTo>
                <a:lnTo>
                  <a:pt x="2004" y="191"/>
                </a:lnTo>
                <a:cubicBezTo>
                  <a:pt x="2004" y="86"/>
                  <a:pt x="1919" y="0"/>
                  <a:pt x="1813" y="0"/>
                </a:cubicBezTo>
                <a:lnTo>
                  <a:pt x="191" y="0"/>
                </a:lnTo>
                <a:cubicBezTo>
                  <a:pt x="85" y="0"/>
                  <a:pt x="0" y="86"/>
                  <a:pt x="0" y="191"/>
                </a:cubicBezTo>
                <a:lnTo>
                  <a:pt x="0" y="1831"/>
                </a:lnTo>
                <a:cubicBezTo>
                  <a:pt x="0" y="1936"/>
                  <a:pt x="85" y="2022"/>
                  <a:pt x="191" y="2022"/>
                </a:cubicBezTo>
                <a:lnTo>
                  <a:pt x="791" y="2022"/>
                </a:lnTo>
                <a:cubicBezTo>
                  <a:pt x="763" y="2782"/>
                  <a:pt x="561" y="3168"/>
                  <a:pt x="191" y="3168"/>
                </a:cubicBezTo>
                <a:close/>
              </a:path>
            </a:pathLst>
          </a:custGeom>
          <a:solidFill>
            <a:schemeClr val="bg1"/>
          </a:solidFill>
          <a:ln w="12700" cap="flat" cmpd="sng" algn="ctr">
            <a:noFill/>
            <a:prstDash val="solid"/>
            <a:miter lim="800000"/>
          </a:ln>
          <a:effectLst/>
        </p:spPr>
      </p:sp>
      <p:cxnSp>
        <p:nvCxnSpPr>
          <p:cNvPr id="53" name="直接连接符 52">
            <a:extLst>
              <a:ext uri="{FF2B5EF4-FFF2-40B4-BE49-F238E27FC236}">
                <a16:creationId xmlns:a16="http://schemas.microsoft.com/office/drawing/2014/main" xmlns="" id="{F9933619-54FC-405D-8DFF-C0235FB8D8DE}"/>
              </a:ext>
            </a:extLst>
          </p:cNvPr>
          <p:cNvCxnSpPr>
            <a:cxnSpLocks/>
          </p:cNvCxnSpPr>
          <p:nvPr/>
        </p:nvCxnSpPr>
        <p:spPr>
          <a:xfrm flipH="1">
            <a:off x="11575678" y="1421018"/>
            <a:ext cx="0" cy="2846184"/>
          </a:xfrm>
          <a:prstGeom prst="line">
            <a:avLst/>
          </a:prstGeom>
          <a:noFill/>
          <a:ln w="19050" cap="flat" cmpd="sng" algn="ctr">
            <a:solidFill>
              <a:srgbClr val="7ED2A9"/>
            </a:solidFill>
            <a:prstDash val="solid"/>
            <a:miter lim="800000"/>
          </a:ln>
          <a:effectLst/>
        </p:spPr>
      </p:cxnSp>
      <p:sp>
        <p:nvSpPr>
          <p:cNvPr id="54" name="矩形 53">
            <a:extLst>
              <a:ext uri="{FF2B5EF4-FFF2-40B4-BE49-F238E27FC236}">
                <a16:creationId xmlns:a16="http://schemas.microsoft.com/office/drawing/2014/main" xmlns="" id="{417B03C9-7E34-4DB5-A1A8-33CB103A08A9}"/>
              </a:ext>
            </a:extLst>
          </p:cNvPr>
          <p:cNvSpPr/>
          <p:nvPr/>
        </p:nvSpPr>
        <p:spPr>
          <a:xfrm rot="5400000">
            <a:off x="10876696" y="4979992"/>
            <a:ext cx="1397966" cy="183127"/>
          </a:xfrm>
          <a:prstGeom prst="rect">
            <a:avLst/>
          </a:prstGeom>
          <a:noFill/>
        </p:spPr>
        <p:txBody>
          <a:bodyPr wrap="square" rtlCol="0">
            <a:spAutoFit/>
          </a:bodyPr>
          <a:lstStyle/>
          <a:p>
            <a:pPr algn="dist">
              <a:lnSpc>
                <a:spcPct val="130000"/>
              </a:lnSpc>
            </a:pPr>
            <a:r>
              <a:rPr lang="en-US" altLang="zh-CN" sz="500" dirty="0">
                <a:solidFill>
                  <a:schemeClr val="tx1">
                    <a:lumMod val="75000"/>
                    <a:lumOff val="25000"/>
                  </a:schemeClr>
                </a:solidFill>
                <a:latin typeface="思源黑体 CN Light" panose="020B0300000000000000" pitchFamily="34" charset="-122"/>
                <a:ea typeface="思源黑体 CN Light" panose="020B0300000000000000" pitchFamily="34" charset="-122"/>
              </a:rPr>
              <a:t>TEACHER TAUGHT</a:t>
            </a:r>
            <a:endParaRPr lang="zh-CN" altLang="en-US" sz="5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82" name="组合 81">
            <a:extLst>
              <a:ext uri="{FF2B5EF4-FFF2-40B4-BE49-F238E27FC236}">
                <a16:creationId xmlns:a16="http://schemas.microsoft.com/office/drawing/2014/main" xmlns="" id="{6180D29F-F474-45E8-B9ED-08AA26F5C94B}"/>
              </a:ext>
            </a:extLst>
          </p:cNvPr>
          <p:cNvGrpSpPr/>
          <p:nvPr/>
        </p:nvGrpSpPr>
        <p:grpSpPr>
          <a:xfrm>
            <a:off x="7415720" y="1241570"/>
            <a:ext cx="2736852" cy="780022"/>
            <a:chOff x="7224773" y="1342617"/>
            <a:chExt cx="2736852" cy="780022"/>
          </a:xfrm>
        </p:grpSpPr>
        <p:sp>
          <p:nvSpPr>
            <p:cNvPr id="83" name="文本框 82">
              <a:extLst>
                <a:ext uri="{FF2B5EF4-FFF2-40B4-BE49-F238E27FC236}">
                  <a16:creationId xmlns:a16="http://schemas.microsoft.com/office/drawing/2014/main" xmlns="" id="{417CD8A3-4EB2-4E5D-9660-33853AACC578}"/>
                </a:ext>
              </a:extLst>
            </p:cNvPr>
            <p:cNvSpPr txBox="1"/>
            <p:nvPr/>
          </p:nvSpPr>
          <p:spPr>
            <a:xfrm>
              <a:off x="8050753" y="1446141"/>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知识课堂</a:t>
              </a:r>
            </a:p>
          </p:txBody>
        </p:sp>
        <p:sp>
          <p:nvSpPr>
            <p:cNvPr id="84" name="矩形 83">
              <a:extLst>
                <a:ext uri="{FF2B5EF4-FFF2-40B4-BE49-F238E27FC236}">
                  <a16:creationId xmlns:a16="http://schemas.microsoft.com/office/drawing/2014/main" xmlns="" id="{F1C0E165-0E25-4B0D-95B4-EF0D74CE1FDD}"/>
                </a:ext>
              </a:extLst>
            </p:cNvPr>
            <p:cNvSpPr/>
            <p:nvPr/>
          </p:nvSpPr>
          <p:spPr bwMode="auto">
            <a:xfrm>
              <a:off x="8073613" y="1843116"/>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THE CLASSROOM</a:t>
              </a:r>
            </a:p>
          </p:txBody>
        </p:sp>
        <p:sp>
          <p:nvSpPr>
            <p:cNvPr id="85" name="矩形 84">
              <a:extLst>
                <a:ext uri="{FF2B5EF4-FFF2-40B4-BE49-F238E27FC236}">
                  <a16:creationId xmlns:a16="http://schemas.microsoft.com/office/drawing/2014/main" xmlns="" id="{F92EE0A7-DB82-4A33-9D66-4B37F1DE4827}"/>
                </a:ext>
              </a:extLst>
            </p:cNvPr>
            <p:cNvSpPr/>
            <p:nvPr/>
          </p:nvSpPr>
          <p:spPr bwMode="auto">
            <a:xfrm>
              <a:off x="7224773" y="1342617"/>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pPr>
              <a:r>
                <a:rPr lang="en-US" altLang="zh-CN" sz="4000" dirty="0">
                  <a:solidFill>
                    <a:srgbClr val="7ED2A9"/>
                  </a:solidFill>
                  <a:latin typeface="思源黑体 CN Bold" panose="020B0800000000000000" pitchFamily="34" charset="-122"/>
                  <a:ea typeface="思源黑体 CN Bold" panose="020B0800000000000000" pitchFamily="34" charset="-122"/>
                </a:rPr>
                <a:t>01.</a:t>
              </a:r>
            </a:p>
          </p:txBody>
        </p:sp>
      </p:grpSp>
      <p:grpSp>
        <p:nvGrpSpPr>
          <p:cNvPr id="86" name="组合 85">
            <a:extLst>
              <a:ext uri="{FF2B5EF4-FFF2-40B4-BE49-F238E27FC236}">
                <a16:creationId xmlns:a16="http://schemas.microsoft.com/office/drawing/2014/main" xmlns="" id="{B460EDD1-943D-4E7C-A667-3EC13922D058}"/>
              </a:ext>
            </a:extLst>
          </p:cNvPr>
          <p:cNvGrpSpPr/>
          <p:nvPr/>
        </p:nvGrpSpPr>
        <p:grpSpPr>
          <a:xfrm>
            <a:off x="7415720" y="2491219"/>
            <a:ext cx="2736852" cy="780022"/>
            <a:chOff x="7224773" y="2529524"/>
            <a:chExt cx="2736852" cy="780022"/>
          </a:xfrm>
        </p:grpSpPr>
        <p:sp>
          <p:nvSpPr>
            <p:cNvPr id="87" name="文本框 86">
              <a:extLst>
                <a:ext uri="{FF2B5EF4-FFF2-40B4-BE49-F238E27FC236}">
                  <a16:creationId xmlns:a16="http://schemas.microsoft.com/office/drawing/2014/main" xmlns="" id="{592E3A1D-56D8-4135-88FA-E431CE676F93}"/>
                </a:ext>
              </a:extLst>
            </p:cNvPr>
            <p:cNvSpPr txBox="1"/>
            <p:nvPr/>
          </p:nvSpPr>
          <p:spPr>
            <a:xfrm>
              <a:off x="8050753" y="2648144"/>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课程内容</a:t>
              </a:r>
            </a:p>
          </p:txBody>
        </p:sp>
        <p:sp>
          <p:nvSpPr>
            <p:cNvPr id="88" name="矩形 87">
              <a:extLst>
                <a:ext uri="{FF2B5EF4-FFF2-40B4-BE49-F238E27FC236}">
                  <a16:creationId xmlns:a16="http://schemas.microsoft.com/office/drawing/2014/main" xmlns="" id="{240E2FEE-47EC-4698-9CF9-9F0422AC05FF}"/>
                </a:ext>
              </a:extLst>
            </p:cNvPr>
            <p:cNvSpPr/>
            <p:nvPr/>
          </p:nvSpPr>
          <p:spPr bwMode="auto">
            <a:xfrm>
              <a:off x="8073613" y="3033522"/>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COURSE CONTENT</a:t>
              </a:r>
            </a:p>
          </p:txBody>
        </p:sp>
        <p:sp>
          <p:nvSpPr>
            <p:cNvPr id="89" name="矩形 88">
              <a:extLst>
                <a:ext uri="{FF2B5EF4-FFF2-40B4-BE49-F238E27FC236}">
                  <a16:creationId xmlns:a16="http://schemas.microsoft.com/office/drawing/2014/main" xmlns="" id="{07FD6585-4A1E-45B2-904E-70E2A5C311C1}"/>
                </a:ext>
              </a:extLst>
            </p:cNvPr>
            <p:cNvSpPr/>
            <p:nvPr/>
          </p:nvSpPr>
          <p:spPr bwMode="auto">
            <a:xfrm>
              <a:off x="7224773" y="2529524"/>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pPr>
              <a:r>
                <a:rPr lang="en-US" altLang="zh-CN" sz="4000" dirty="0">
                  <a:solidFill>
                    <a:schemeClr val="tx1">
                      <a:lumMod val="65000"/>
                      <a:lumOff val="35000"/>
                    </a:schemeClr>
                  </a:solidFill>
                  <a:latin typeface="思源黑体 CN Bold" panose="020B0800000000000000" pitchFamily="34" charset="-122"/>
                  <a:ea typeface="思源黑体 CN Bold" panose="020B0800000000000000" pitchFamily="34" charset="-122"/>
                </a:rPr>
                <a:t>02.</a:t>
              </a:r>
            </a:p>
          </p:txBody>
        </p:sp>
      </p:grpSp>
      <p:grpSp>
        <p:nvGrpSpPr>
          <p:cNvPr id="90" name="组合 89">
            <a:extLst>
              <a:ext uri="{FF2B5EF4-FFF2-40B4-BE49-F238E27FC236}">
                <a16:creationId xmlns:a16="http://schemas.microsoft.com/office/drawing/2014/main" xmlns="" id="{0AAA2391-D695-434D-B767-B93F33B2C893}"/>
              </a:ext>
            </a:extLst>
          </p:cNvPr>
          <p:cNvGrpSpPr/>
          <p:nvPr/>
        </p:nvGrpSpPr>
        <p:grpSpPr>
          <a:xfrm>
            <a:off x="7415720" y="3740868"/>
            <a:ext cx="2736852" cy="780022"/>
            <a:chOff x="7224773" y="3716431"/>
            <a:chExt cx="2736852" cy="780022"/>
          </a:xfrm>
        </p:grpSpPr>
        <p:sp>
          <p:nvSpPr>
            <p:cNvPr id="91" name="文本框 90">
              <a:extLst>
                <a:ext uri="{FF2B5EF4-FFF2-40B4-BE49-F238E27FC236}">
                  <a16:creationId xmlns:a16="http://schemas.microsoft.com/office/drawing/2014/main" xmlns="" id="{90917A32-7849-4FC3-9611-8397FDF4A91F}"/>
                </a:ext>
              </a:extLst>
            </p:cNvPr>
            <p:cNvSpPr txBox="1"/>
            <p:nvPr/>
          </p:nvSpPr>
          <p:spPr>
            <a:xfrm>
              <a:off x="8050753" y="3829755"/>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重点知识</a:t>
              </a:r>
            </a:p>
          </p:txBody>
        </p:sp>
        <p:sp>
          <p:nvSpPr>
            <p:cNvPr id="92" name="矩形 91">
              <a:extLst>
                <a:ext uri="{FF2B5EF4-FFF2-40B4-BE49-F238E27FC236}">
                  <a16:creationId xmlns:a16="http://schemas.microsoft.com/office/drawing/2014/main" xmlns="" id="{ECB84E9D-E0DF-4FA6-8E41-CC169ED63965}"/>
                </a:ext>
              </a:extLst>
            </p:cNvPr>
            <p:cNvSpPr/>
            <p:nvPr/>
          </p:nvSpPr>
          <p:spPr bwMode="auto">
            <a:xfrm>
              <a:off x="8073613" y="4215133"/>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KEY OF KNOWLEDGE</a:t>
              </a:r>
            </a:p>
          </p:txBody>
        </p:sp>
        <p:sp>
          <p:nvSpPr>
            <p:cNvPr id="93" name="矩形 92">
              <a:extLst>
                <a:ext uri="{FF2B5EF4-FFF2-40B4-BE49-F238E27FC236}">
                  <a16:creationId xmlns:a16="http://schemas.microsoft.com/office/drawing/2014/main" xmlns="" id="{EB6F82A3-B5C8-436F-8BE0-9519C381285F}"/>
                </a:ext>
              </a:extLst>
            </p:cNvPr>
            <p:cNvSpPr/>
            <p:nvPr/>
          </p:nvSpPr>
          <p:spPr bwMode="auto">
            <a:xfrm>
              <a:off x="7224773" y="3716431"/>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pPr>
              <a:r>
                <a:rPr lang="en-US" altLang="zh-CN" sz="4000" dirty="0">
                  <a:solidFill>
                    <a:srgbClr val="7ED2A9"/>
                  </a:solidFill>
                  <a:latin typeface="思源黑体 CN Bold" panose="020B0800000000000000" pitchFamily="34" charset="-122"/>
                  <a:ea typeface="思源黑体 CN Bold" panose="020B0800000000000000" pitchFamily="34" charset="-122"/>
                </a:rPr>
                <a:t>03.</a:t>
              </a:r>
            </a:p>
          </p:txBody>
        </p:sp>
      </p:grpSp>
      <p:grpSp>
        <p:nvGrpSpPr>
          <p:cNvPr id="94" name="组合 93">
            <a:extLst>
              <a:ext uri="{FF2B5EF4-FFF2-40B4-BE49-F238E27FC236}">
                <a16:creationId xmlns:a16="http://schemas.microsoft.com/office/drawing/2014/main" xmlns="" id="{428AB6F3-1AC1-4C60-AAB9-05B187A356CB}"/>
              </a:ext>
            </a:extLst>
          </p:cNvPr>
          <p:cNvGrpSpPr/>
          <p:nvPr/>
        </p:nvGrpSpPr>
        <p:grpSpPr>
          <a:xfrm>
            <a:off x="7415720" y="4990517"/>
            <a:ext cx="2736852" cy="780022"/>
            <a:chOff x="7224773" y="4903337"/>
            <a:chExt cx="2736852" cy="780022"/>
          </a:xfrm>
        </p:grpSpPr>
        <p:sp>
          <p:nvSpPr>
            <p:cNvPr id="95" name="文本框 94">
              <a:extLst>
                <a:ext uri="{FF2B5EF4-FFF2-40B4-BE49-F238E27FC236}">
                  <a16:creationId xmlns:a16="http://schemas.microsoft.com/office/drawing/2014/main" xmlns="" id="{BC92B293-0914-4B0A-B124-B72938FEEE6C}"/>
                </a:ext>
              </a:extLst>
            </p:cNvPr>
            <p:cNvSpPr txBox="1"/>
            <p:nvPr/>
          </p:nvSpPr>
          <p:spPr>
            <a:xfrm>
              <a:off x="8050753" y="5018458"/>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课后回顾</a:t>
              </a:r>
            </a:p>
          </p:txBody>
        </p:sp>
        <p:sp>
          <p:nvSpPr>
            <p:cNvPr id="96" name="矩形 95">
              <a:extLst>
                <a:ext uri="{FF2B5EF4-FFF2-40B4-BE49-F238E27FC236}">
                  <a16:creationId xmlns:a16="http://schemas.microsoft.com/office/drawing/2014/main" xmlns="" id="{626A6E6F-C13D-48B1-8D7D-DE3886C82869}"/>
                </a:ext>
              </a:extLst>
            </p:cNvPr>
            <p:cNvSpPr/>
            <p:nvPr/>
          </p:nvSpPr>
          <p:spPr bwMode="auto">
            <a:xfrm>
              <a:off x="8073613" y="5403836"/>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REVIEW AFTER CLASS</a:t>
              </a:r>
            </a:p>
          </p:txBody>
        </p:sp>
        <p:sp>
          <p:nvSpPr>
            <p:cNvPr id="97" name="矩形 96">
              <a:extLst>
                <a:ext uri="{FF2B5EF4-FFF2-40B4-BE49-F238E27FC236}">
                  <a16:creationId xmlns:a16="http://schemas.microsoft.com/office/drawing/2014/main" xmlns="" id="{8DDA3FF3-711D-4039-9FC8-922114E25131}"/>
                </a:ext>
              </a:extLst>
            </p:cNvPr>
            <p:cNvSpPr/>
            <p:nvPr/>
          </p:nvSpPr>
          <p:spPr bwMode="auto">
            <a:xfrm>
              <a:off x="7224773" y="4903337"/>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defRPr/>
              </a:pPr>
              <a:r>
                <a:rPr lang="en-US" altLang="zh-CN" sz="4000" dirty="0">
                  <a:solidFill>
                    <a:schemeClr val="tx1">
                      <a:lumMod val="65000"/>
                      <a:lumOff val="35000"/>
                    </a:schemeClr>
                  </a:solidFill>
                  <a:latin typeface="思源黑体 CN Bold" panose="020B0800000000000000" pitchFamily="34" charset="-122"/>
                  <a:ea typeface="思源黑体 CN Bold" panose="020B0800000000000000" pitchFamily="34" charset="-122"/>
                </a:rPr>
                <a:t>04.</a:t>
              </a:r>
            </a:p>
          </p:txBody>
        </p:sp>
      </p:grpSp>
      <p:sp>
        <p:nvSpPr>
          <p:cNvPr id="98" name="文本框 97">
            <a:extLst>
              <a:ext uri="{FF2B5EF4-FFF2-40B4-BE49-F238E27FC236}">
                <a16:creationId xmlns:a16="http://schemas.microsoft.com/office/drawing/2014/main" xmlns="" id="{5AE0201B-FB6D-4D2F-96BF-6E44D3F9D231}"/>
              </a:ext>
            </a:extLst>
          </p:cNvPr>
          <p:cNvSpPr txBox="1"/>
          <p:nvPr/>
        </p:nvSpPr>
        <p:spPr>
          <a:xfrm rot="5400000">
            <a:off x="4191839" y="2626994"/>
            <a:ext cx="2941862" cy="338554"/>
          </a:xfrm>
          <a:prstGeom prst="rect">
            <a:avLst/>
          </a:prstGeom>
          <a:noFill/>
        </p:spPr>
        <p:txBody>
          <a:bodyPr wrap="square" rtlCol="0">
            <a:spAutoFit/>
            <a:scene3d>
              <a:camera prst="orthographicFront"/>
              <a:lightRig rig="threePt" dir="t"/>
            </a:scene3d>
            <a:sp3d contourW="12700"/>
          </a:bodyPr>
          <a:lstStyle/>
          <a:p>
            <a:pPr algn="dist" defTabSz="457200"/>
            <a:r>
              <a:rPr lang="en-US" altLang="zh-CN" sz="1600" dirty="0">
                <a:solidFill>
                  <a:schemeClr val="bg1">
                    <a:lumMod val="75000"/>
                  </a:schemeClr>
                </a:solidFill>
                <a:latin typeface="思源黑体 CN Light" panose="020B0300000000000000" pitchFamily="34" charset="-122"/>
                <a:ea typeface="思源黑体 CN Light" panose="020B0300000000000000" pitchFamily="34" charset="-122"/>
              </a:rPr>
              <a:t>CONTNETS</a:t>
            </a:r>
            <a:endPar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endParaRPr>
          </a:p>
        </p:txBody>
      </p:sp>
      <p:cxnSp>
        <p:nvCxnSpPr>
          <p:cNvPr id="99" name="直接连接符 98">
            <a:extLst>
              <a:ext uri="{FF2B5EF4-FFF2-40B4-BE49-F238E27FC236}">
                <a16:creationId xmlns:a16="http://schemas.microsoft.com/office/drawing/2014/main" xmlns="" id="{CBF8B48C-3558-4824-B2EE-2D871F222906}"/>
              </a:ext>
            </a:extLst>
          </p:cNvPr>
          <p:cNvCxnSpPr>
            <a:cxnSpLocks/>
          </p:cNvCxnSpPr>
          <p:nvPr/>
        </p:nvCxnSpPr>
        <p:spPr>
          <a:xfrm flipH="1">
            <a:off x="5992614" y="1421018"/>
            <a:ext cx="0" cy="2846184"/>
          </a:xfrm>
          <a:prstGeom prst="line">
            <a:avLst/>
          </a:prstGeom>
          <a:noFill/>
          <a:ln w="19050" cap="flat" cmpd="sng" algn="ctr">
            <a:solidFill>
              <a:srgbClr val="7ED2A9"/>
            </a:solidFill>
            <a:prstDash val="solid"/>
            <a:miter lim="800000"/>
          </a:ln>
          <a:effectLst/>
        </p:spPr>
      </p:cxnSp>
    </p:spTree>
    <p:extLst>
      <p:ext uri="{BB962C8B-B14F-4D97-AF65-F5344CB8AC3E}">
        <p14:creationId xmlns:p14="http://schemas.microsoft.com/office/powerpoint/2010/main" val="3888055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anim calcmode="lin" valueType="num">
                                      <p:cBhvr>
                                        <p:cTn id="8" dur="500" fill="hold"/>
                                        <p:tgtEl>
                                          <p:spTgt spid="82"/>
                                        </p:tgtEl>
                                        <p:attrNameLst>
                                          <p:attrName>ppt_x</p:attrName>
                                        </p:attrNameLst>
                                      </p:cBhvr>
                                      <p:tavLst>
                                        <p:tav tm="0">
                                          <p:val>
                                            <p:strVal val="#ppt_x"/>
                                          </p:val>
                                        </p:tav>
                                        <p:tav tm="100000">
                                          <p:val>
                                            <p:strVal val="#ppt_x"/>
                                          </p:val>
                                        </p:tav>
                                      </p:tavLst>
                                    </p:anim>
                                    <p:anim calcmode="lin" valueType="num">
                                      <p:cBhvr>
                                        <p:cTn id="9" dur="500" fill="hold"/>
                                        <p:tgtEl>
                                          <p:spTgt spid="8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anim calcmode="lin" valueType="num">
                                      <p:cBhvr>
                                        <p:cTn id="14" dur="500" fill="hold"/>
                                        <p:tgtEl>
                                          <p:spTgt spid="86"/>
                                        </p:tgtEl>
                                        <p:attrNameLst>
                                          <p:attrName>ppt_x</p:attrName>
                                        </p:attrNameLst>
                                      </p:cBhvr>
                                      <p:tavLst>
                                        <p:tav tm="0">
                                          <p:val>
                                            <p:strVal val="#ppt_x"/>
                                          </p:val>
                                        </p:tav>
                                        <p:tav tm="100000">
                                          <p:val>
                                            <p:strVal val="#ppt_x"/>
                                          </p:val>
                                        </p:tav>
                                      </p:tavLst>
                                    </p:anim>
                                    <p:anim calcmode="lin" valueType="num">
                                      <p:cBhvr>
                                        <p:cTn id="15" dur="500" fill="hold"/>
                                        <p:tgtEl>
                                          <p:spTgt spid="8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fade">
                                      <p:cBhvr>
                                        <p:cTn id="19" dur="500"/>
                                        <p:tgtEl>
                                          <p:spTgt spid="90"/>
                                        </p:tgtEl>
                                      </p:cBhvr>
                                    </p:animEffect>
                                    <p:anim calcmode="lin" valueType="num">
                                      <p:cBhvr>
                                        <p:cTn id="20" dur="500" fill="hold"/>
                                        <p:tgtEl>
                                          <p:spTgt spid="90"/>
                                        </p:tgtEl>
                                        <p:attrNameLst>
                                          <p:attrName>ppt_x</p:attrName>
                                        </p:attrNameLst>
                                      </p:cBhvr>
                                      <p:tavLst>
                                        <p:tav tm="0">
                                          <p:val>
                                            <p:strVal val="#ppt_x"/>
                                          </p:val>
                                        </p:tav>
                                        <p:tav tm="100000">
                                          <p:val>
                                            <p:strVal val="#ppt_x"/>
                                          </p:val>
                                        </p:tav>
                                      </p:tavLst>
                                    </p:anim>
                                    <p:anim calcmode="lin" valueType="num">
                                      <p:cBhvr>
                                        <p:cTn id="21" dur="500" fill="hold"/>
                                        <p:tgtEl>
                                          <p:spTgt spid="9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500"/>
                                        <p:tgtEl>
                                          <p:spTgt spid="94"/>
                                        </p:tgtEl>
                                      </p:cBhvr>
                                    </p:animEffect>
                                    <p:anim calcmode="lin" valueType="num">
                                      <p:cBhvr>
                                        <p:cTn id="26" dur="500" fill="hold"/>
                                        <p:tgtEl>
                                          <p:spTgt spid="94"/>
                                        </p:tgtEl>
                                        <p:attrNameLst>
                                          <p:attrName>ppt_x</p:attrName>
                                        </p:attrNameLst>
                                      </p:cBhvr>
                                      <p:tavLst>
                                        <p:tav tm="0">
                                          <p:val>
                                            <p:strVal val="#ppt_x"/>
                                          </p:val>
                                        </p:tav>
                                        <p:tav tm="100000">
                                          <p:val>
                                            <p:strVal val="#ppt_x"/>
                                          </p:val>
                                        </p:tav>
                                      </p:tavLst>
                                    </p:anim>
                                    <p:anim calcmode="lin" valueType="num">
                                      <p:cBhvr>
                                        <p:cTn id="27" dur="5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xmlns=""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xmlns=""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xmlns=""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xmlns=""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xmlns=""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xmlns=""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grpSp>
        <p:nvGrpSpPr>
          <p:cNvPr id="55" name="组合 54">
            <a:extLst>
              <a:ext uri="{FF2B5EF4-FFF2-40B4-BE49-F238E27FC236}">
                <a16:creationId xmlns:a16="http://schemas.microsoft.com/office/drawing/2014/main" xmlns="" id="{79BA510F-0E63-4299-89C0-8E14FBE2F630}"/>
              </a:ext>
            </a:extLst>
          </p:cNvPr>
          <p:cNvGrpSpPr/>
          <p:nvPr/>
        </p:nvGrpSpPr>
        <p:grpSpPr>
          <a:xfrm>
            <a:off x="3994346" y="5959078"/>
            <a:ext cx="1322715" cy="245094"/>
            <a:chOff x="3901431" y="5312451"/>
            <a:chExt cx="1583009" cy="293326"/>
          </a:xfrm>
        </p:grpSpPr>
        <p:sp>
          <p:nvSpPr>
            <p:cNvPr id="45" name="文本框 44">
              <a:extLst>
                <a:ext uri="{FF2B5EF4-FFF2-40B4-BE49-F238E27FC236}">
                  <a16:creationId xmlns:a16="http://schemas.microsoft.com/office/drawing/2014/main" xmlns=""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xmlns=""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xmlns=""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xmlns=""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xmlns=""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xmlns=""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xmlns=""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xmlns=""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xmlns=""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xmlns=""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xmlns=""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xmlns=""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grpSp>
        <p:nvGrpSpPr>
          <p:cNvPr id="56" name="组合 55">
            <a:extLst>
              <a:ext uri="{FF2B5EF4-FFF2-40B4-BE49-F238E27FC236}">
                <a16:creationId xmlns:a16="http://schemas.microsoft.com/office/drawing/2014/main" xmlns=""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xmlns=""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xmlns=""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53" name="任意多边形: 形状 52">
                <a:extLst>
                  <a:ext uri="{FF2B5EF4-FFF2-40B4-BE49-F238E27FC236}">
                    <a16:creationId xmlns:a16="http://schemas.microsoft.com/office/drawing/2014/main" xmlns=""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grpSp>
        <p:sp>
          <p:nvSpPr>
            <p:cNvPr id="51" name="任意多边形: 形状 50">
              <a:extLst>
                <a:ext uri="{FF2B5EF4-FFF2-40B4-BE49-F238E27FC236}">
                  <a16:creationId xmlns:a16="http://schemas.microsoft.com/office/drawing/2014/main" xmlns=""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pic>
        <p:nvPicPr>
          <p:cNvPr id="1026" name="Picture 2">
            <a:extLst>
              <a:ext uri="{FF2B5EF4-FFF2-40B4-BE49-F238E27FC236}">
                <a16:creationId xmlns:a16="http://schemas.microsoft.com/office/drawing/2014/main" xmlns="" id="{E192587D-DFD6-49C4-8924-83A2B2509F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xmlns=""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xmlns="" id="{35E55FE3-0DCB-4761-9320-C164982F4F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xmlns="" id="{B7846834-141F-433B-9754-5981733864D9}"/>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xmlns=""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文献平台</a:t>
            </a:r>
          </a:p>
        </p:txBody>
      </p:sp>
      <p:sp>
        <p:nvSpPr>
          <p:cNvPr id="3" name="文本框 2" hidden="1">
            <a:extLst>
              <a:ext uri="{FF2B5EF4-FFF2-40B4-BE49-F238E27FC236}">
                <a16:creationId xmlns:a16="http://schemas.microsoft.com/office/drawing/2014/main" xmlns=""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你的大学</a:t>
            </a:r>
          </a:p>
        </p:txBody>
      </p:sp>
      <p:sp>
        <p:nvSpPr>
          <p:cNvPr id="38" name="文本框 37" hidden="1">
            <a:extLst>
              <a:ext uri="{FF2B5EF4-FFF2-40B4-BE49-F238E27FC236}">
                <a16:creationId xmlns:a16="http://schemas.microsoft.com/office/drawing/2014/main" xmlns=""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我们</a:t>
            </a:r>
          </a:p>
        </p:txBody>
      </p:sp>
      <p:sp>
        <p:nvSpPr>
          <p:cNvPr id="40" name="文本框 39" hidden="1">
            <a:extLst>
              <a:ext uri="{FF2B5EF4-FFF2-40B4-BE49-F238E27FC236}">
                <a16:creationId xmlns:a16="http://schemas.microsoft.com/office/drawing/2014/main" xmlns=""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全包了</a:t>
            </a:r>
          </a:p>
        </p:txBody>
      </p:sp>
      <p:sp>
        <p:nvSpPr>
          <p:cNvPr id="58" name="文本框 57">
            <a:extLst>
              <a:ext uri="{FF2B5EF4-FFF2-40B4-BE49-F238E27FC236}">
                <a16:creationId xmlns:a16="http://schemas.microsoft.com/office/drawing/2014/main" xmlns=""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71" name="文本框 70">
            <a:extLst>
              <a:ext uri="{FF2B5EF4-FFF2-40B4-BE49-F238E27FC236}">
                <a16:creationId xmlns:a16="http://schemas.microsoft.com/office/drawing/2014/main" xmlns=""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优设标题黑" panose="00000500000000000000" pitchFamily="2" charset="-122"/>
              <a:ea typeface="优设标题黑" panose="00000500000000000000" pitchFamily="2" charset="-122"/>
              <a:cs typeface="+mn-cs"/>
            </a:endParaRPr>
          </a:p>
        </p:txBody>
      </p:sp>
      <p:sp>
        <p:nvSpPr>
          <p:cNvPr id="27" name="文本框 26">
            <a:extLst>
              <a:ext uri="{FF2B5EF4-FFF2-40B4-BE49-F238E27FC236}">
                <a16:creationId xmlns:a16="http://schemas.microsoft.com/office/drawing/2014/main" xmlns=""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xmlns=""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xmlns=""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xmlns=""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3" name="文本框 72">
            <a:extLst>
              <a:ext uri="{FF2B5EF4-FFF2-40B4-BE49-F238E27FC236}">
                <a16:creationId xmlns:a16="http://schemas.microsoft.com/office/drawing/2014/main" xmlns=""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4" name="文本框 73">
            <a:extLst>
              <a:ext uri="{FF2B5EF4-FFF2-40B4-BE49-F238E27FC236}">
                <a16:creationId xmlns:a16="http://schemas.microsoft.com/office/drawing/2014/main" xmlns=""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5" name="文本框 74">
            <a:extLst>
              <a:ext uri="{FF2B5EF4-FFF2-40B4-BE49-F238E27FC236}">
                <a16:creationId xmlns:a16="http://schemas.microsoft.com/office/drawing/2014/main" xmlns=""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8" name="文本框 77">
            <a:extLst>
              <a:ext uri="{FF2B5EF4-FFF2-40B4-BE49-F238E27FC236}">
                <a16:creationId xmlns:a16="http://schemas.microsoft.com/office/drawing/2014/main" xmlns=""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6" name="文本框 75">
            <a:extLst>
              <a:ext uri="{FF2B5EF4-FFF2-40B4-BE49-F238E27FC236}">
                <a16:creationId xmlns:a16="http://schemas.microsoft.com/office/drawing/2014/main" xmlns=""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80" name="文本框 79">
            <a:extLst>
              <a:ext uri="{FF2B5EF4-FFF2-40B4-BE49-F238E27FC236}">
                <a16:creationId xmlns:a16="http://schemas.microsoft.com/office/drawing/2014/main" xmlns=""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9" name="文本框 78">
            <a:extLst>
              <a:ext uri="{FF2B5EF4-FFF2-40B4-BE49-F238E27FC236}">
                <a16:creationId xmlns:a16="http://schemas.microsoft.com/office/drawing/2014/main" xmlns=""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7" name="文本框 76">
            <a:extLst>
              <a:ext uri="{FF2B5EF4-FFF2-40B4-BE49-F238E27FC236}">
                <a16:creationId xmlns:a16="http://schemas.microsoft.com/office/drawing/2014/main" xmlns=""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0" name="文本框 69">
            <a:hlinkClick r:id="rId6"/>
            <a:extLst>
              <a:ext uri="{FF2B5EF4-FFF2-40B4-BE49-F238E27FC236}">
                <a16:creationId xmlns:a16="http://schemas.microsoft.com/office/drawing/2014/main" xmlns=""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xmlns=""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xmlns=""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xmlns=""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xmlns=""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xmlns=""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xmlns=""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4" name="矩形: 圆角 3">
            <a:extLst>
              <a:ext uri="{FF2B5EF4-FFF2-40B4-BE49-F238E27FC236}">
                <a16:creationId xmlns:a16="http://schemas.microsoft.com/office/drawing/2014/main" xmlns=""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nvGrpSpPr>
          <p:cNvPr id="55" name="组合 54">
            <a:extLst>
              <a:ext uri="{FF2B5EF4-FFF2-40B4-BE49-F238E27FC236}">
                <a16:creationId xmlns:a16="http://schemas.microsoft.com/office/drawing/2014/main" xmlns="" id="{79BA510F-0E63-4299-89C0-8E14FBE2F630}"/>
              </a:ext>
            </a:extLst>
          </p:cNvPr>
          <p:cNvGrpSpPr/>
          <p:nvPr/>
        </p:nvGrpSpPr>
        <p:grpSpPr>
          <a:xfrm>
            <a:off x="9785781" y="790548"/>
            <a:ext cx="1322715" cy="245094"/>
            <a:chOff x="3901431" y="5312451"/>
            <a:chExt cx="1583009" cy="293326"/>
          </a:xfrm>
        </p:grpSpPr>
        <p:sp>
          <p:nvSpPr>
            <p:cNvPr id="45" name="文本框 44">
              <a:extLst>
                <a:ext uri="{FF2B5EF4-FFF2-40B4-BE49-F238E27FC236}">
                  <a16:creationId xmlns:a16="http://schemas.microsoft.com/office/drawing/2014/main" xmlns=""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xmlns=""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xmlns=""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xmlns=""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xmlns=""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xmlns=""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xmlns=""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xmlns=""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xmlns=""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xmlns=""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xmlns=""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xmlns=""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sp>
        <p:nvSpPr>
          <p:cNvPr id="61" name="矩形: 圆角 60">
            <a:hlinkClick r:id="rId5"/>
            <a:extLst>
              <a:ext uri="{FF2B5EF4-FFF2-40B4-BE49-F238E27FC236}">
                <a16:creationId xmlns:a16="http://schemas.microsoft.com/office/drawing/2014/main" xmlns=""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xmlns=""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xmlns=""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3" name="图片 2">
            <a:extLst>
              <a:ext uri="{FF2B5EF4-FFF2-40B4-BE49-F238E27FC236}">
                <a16:creationId xmlns:a16="http://schemas.microsoft.com/office/drawing/2014/main" xmlns="" id="{1472CE3F-5D96-4D18-A749-344DE7150D0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8"/>
            <a:srcRect/>
            <a:tile tx="0" ty="0" sx="50000" sy="50000" flip="none" algn="ctr"/>
          </a:blipFill>
          <a:ln w="34925">
            <a:solidFill>
              <a:srgbClr val="A01435"/>
            </a:solidFill>
          </a:ln>
          <a:effectLst>
            <a:outerShdw blurRad="152400" dist="88900" dir="5400000" rotWithShape="0">
              <a:srgbClr val="000000">
                <a:alpha val="20000"/>
              </a:srgbClr>
            </a:outerShdw>
          </a:effectLst>
        </p:spPr>
      </p:pic>
      <p:cxnSp>
        <p:nvCxnSpPr>
          <p:cNvPr id="8" name="直接连接符 7">
            <a:extLst>
              <a:ext uri="{FF2B5EF4-FFF2-40B4-BE49-F238E27FC236}">
                <a16:creationId xmlns:a16="http://schemas.microsoft.com/office/drawing/2014/main" xmlns=""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xmlns=""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9"/>
            <a:extLst>
              <a:ext uri="{FF2B5EF4-FFF2-40B4-BE49-F238E27FC236}">
                <a16:creationId xmlns:a16="http://schemas.microsoft.com/office/drawing/2014/main" xmlns=""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3" name="图片 62" descr="卡通画&#10;&#10;中度可信度描述已自动生成">
            <a:extLst>
              <a:ext uri="{FF2B5EF4-FFF2-40B4-BE49-F238E27FC236}">
                <a16:creationId xmlns:a16="http://schemas.microsoft.com/office/drawing/2014/main" xmlns=""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xmlns="" id="{162BD722-1C4A-4633-8435-945BF1FD143E}"/>
              </a:ext>
            </a:extLst>
          </p:cNvPr>
          <p:cNvSpPr/>
          <p:nvPr/>
        </p:nvSpPr>
        <p:spPr>
          <a:xfrm>
            <a:off x="1612717" y="4095022"/>
            <a:ext cx="1966528" cy="1966528"/>
          </a:xfrm>
          <a:prstGeom prst="roundRect">
            <a:avLst>
              <a:gd name="adj" fmla="val 5042"/>
            </a:avLst>
          </a:prstGeom>
          <a:blipFill dpi="0" rotWithShape="1">
            <a:blip r:embed="rId10"/>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cxnSp>
        <p:nvCxnSpPr>
          <p:cNvPr id="66" name="直接连接符 65">
            <a:extLst>
              <a:ext uri="{FF2B5EF4-FFF2-40B4-BE49-F238E27FC236}">
                <a16:creationId xmlns:a16="http://schemas.microsoft.com/office/drawing/2014/main" xmlns=""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xmlns=""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xmlns=""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xmlns=""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0" name="文本框 39">
            <a:extLst>
              <a:ext uri="{FF2B5EF4-FFF2-40B4-BE49-F238E27FC236}">
                <a16:creationId xmlns:a16="http://schemas.microsoft.com/office/drawing/2014/main" xmlns=""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sym typeface="喜鹊招牌体(简+繁体)" panose="00000500000000000000" pitchFamily="2" charset="-122"/>
            </a:endParaRPr>
          </a:p>
        </p:txBody>
      </p:sp>
      <p:sp>
        <p:nvSpPr>
          <p:cNvPr id="57" name="文本框 56">
            <a:hlinkClick r:id="rId11"/>
            <a:extLst>
              <a:ext uri="{FF2B5EF4-FFF2-40B4-BE49-F238E27FC236}">
                <a16:creationId xmlns:a16="http://schemas.microsoft.com/office/drawing/2014/main" xmlns=""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8351" y="6211229"/>
            <a:ext cx="503535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724469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5679BC97-733E-468F-B0C8-9B08F9E60CFD}"/>
              </a:ext>
            </a:extLst>
          </p:cNvPr>
          <p:cNvPicPr>
            <a:picLocks noChangeAspect="1"/>
          </p:cNvPicPr>
          <p:nvPr/>
        </p:nvPicPr>
        <p:blipFill>
          <a:blip r:embed="rId2"/>
          <a:stretch>
            <a:fillRect/>
          </a:stretch>
        </p:blipFill>
        <p:spPr>
          <a:xfrm>
            <a:off x="569371" y="333926"/>
            <a:ext cx="1127858" cy="280440"/>
          </a:xfrm>
          <a:prstGeom prst="rect">
            <a:avLst/>
          </a:prstGeom>
        </p:spPr>
      </p:pic>
      <p:sp>
        <p:nvSpPr>
          <p:cNvPr id="28" name="任意多边形: 形状 15">
            <a:extLst>
              <a:ext uri="{FF2B5EF4-FFF2-40B4-BE49-F238E27FC236}">
                <a16:creationId xmlns:a16="http://schemas.microsoft.com/office/drawing/2014/main" xmlns="" id="{88162AF0-F9E5-4027-8D59-670D3EFF7EFD}"/>
              </a:ext>
            </a:extLst>
          </p:cNvPr>
          <p:cNvSpPr>
            <a:spLocks noChangeAspect="1"/>
          </p:cNvSpPr>
          <p:nvPr/>
        </p:nvSpPr>
        <p:spPr>
          <a:xfrm flipH="1">
            <a:off x="0" y="0"/>
            <a:ext cx="9672109" cy="8938661"/>
          </a:xfrm>
          <a:custGeom>
            <a:avLst/>
            <a:gdLst>
              <a:gd name="connsiteX0" fmla="*/ 235 w 5724"/>
              <a:gd name="connsiteY0" fmla="*/ 0 h 5290"/>
              <a:gd name="connsiteX1" fmla="*/ 5724 w 5724"/>
              <a:gd name="connsiteY1" fmla="*/ 0 h 5290"/>
              <a:gd name="connsiteX2" fmla="*/ 5724 w 5724"/>
              <a:gd name="connsiteY2" fmla="*/ 5290 h 5290"/>
              <a:gd name="connsiteX3" fmla="*/ 5666 w 5724"/>
              <a:gd name="connsiteY3" fmla="*/ 5272 h 5290"/>
              <a:gd name="connsiteX4" fmla="*/ 5359 w 5724"/>
              <a:gd name="connsiteY4" fmla="*/ 5163 h 5290"/>
              <a:gd name="connsiteX5" fmla="*/ 4463 w 5724"/>
              <a:gd name="connsiteY5" fmla="*/ 3503 h 5290"/>
              <a:gd name="connsiteX6" fmla="*/ 2982 w 5724"/>
              <a:gd name="connsiteY6" fmla="*/ 2966 h 5290"/>
              <a:gd name="connsiteX7" fmla="*/ 2297 w 5724"/>
              <a:gd name="connsiteY7" fmla="*/ 1540 h 5290"/>
              <a:gd name="connsiteX8" fmla="*/ 413 w 5724"/>
              <a:gd name="connsiteY8" fmla="*/ 991 h 5290"/>
              <a:gd name="connsiteX9" fmla="*/ 226 w 5724"/>
              <a:gd name="connsiteY9" fmla="*/ 6 h 5290"/>
              <a:gd name="connsiteX10" fmla="*/ 235 w 5724"/>
              <a:gd name="connsiteY10" fmla="*/ 0 h 5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24" h="5290">
                <a:moveTo>
                  <a:pt x="235" y="0"/>
                </a:moveTo>
                <a:lnTo>
                  <a:pt x="5724" y="0"/>
                </a:lnTo>
                <a:lnTo>
                  <a:pt x="5724" y="5290"/>
                </a:lnTo>
                <a:lnTo>
                  <a:pt x="5666" y="5272"/>
                </a:lnTo>
                <a:cubicBezTo>
                  <a:pt x="5544" y="5232"/>
                  <a:pt x="5440" y="5194"/>
                  <a:pt x="5359" y="5163"/>
                </a:cubicBezTo>
                <a:cubicBezTo>
                  <a:pt x="4720" y="4910"/>
                  <a:pt x="4897" y="3818"/>
                  <a:pt x="4463" y="3503"/>
                </a:cubicBezTo>
                <a:cubicBezTo>
                  <a:pt x="4028" y="3188"/>
                  <a:pt x="3390" y="3256"/>
                  <a:pt x="2982" y="2966"/>
                </a:cubicBezTo>
                <a:cubicBezTo>
                  <a:pt x="2572" y="2676"/>
                  <a:pt x="2681" y="1888"/>
                  <a:pt x="2297" y="1540"/>
                </a:cubicBezTo>
                <a:cubicBezTo>
                  <a:pt x="1914" y="1191"/>
                  <a:pt x="893" y="1353"/>
                  <a:pt x="413" y="991"/>
                </a:cubicBezTo>
                <a:cubicBezTo>
                  <a:pt x="9" y="749"/>
                  <a:pt x="-180" y="302"/>
                  <a:pt x="226" y="6"/>
                </a:cubicBezTo>
                <a:lnTo>
                  <a:pt x="235" y="0"/>
                </a:ln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29" name="任意多边形: 形状 28">
            <a:extLst>
              <a:ext uri="{FF2B5EF4-FFF2-40B4-BE49-F238E27FC236}">
                <a16:creationId xmlns:a16="http://schemas.microsoft.com/office/drawing/2014/main" xmlns="" id="{5218316D-38F2-43B6-9F5F-9F1DA2DEB63B}"/>
              </a:ext>
            </a:extLst>
          </p:cNvPr>
          <p:cNvSpPr/>
          <p:nvPr/>
        </p:nvSpPr>
        <p:spPr>
          <a:xfrm flipH="1">
            <a:off x="8577943" y="3556000"/>
            <a:ext cx="3619652" cy="3302637"/>
          </a:xfrm>
          <a:custGeom>
            <a:avLst/>
            <a:gdLst>
              <a:gd name="connsiteX0" fmla="*/ 0 w 2766555"/>
              <a:gd name="connsiteY0" fmla="*/ 0 h 2590802"/>
              <a:gd name="connsiteX1" fmla="*/ 43245 w 2766555"/>
              <a:gd name="connsiteY1" fmla="*/ 108865 h 2590802"/>
              <a:gd name="connsiteX2" fmla="*/ 528923 w 2766555"/>
              <a:gd name="connsiteY2" fmla="*/ 1304302 h 2590802"/>
              <a:gd name="connsiteX3" fmla="*/ 2338725 w 2766555"/>
              <a:gd name="connsiteY3" fmla="*/ 1757334 h 2590802"/>
              <a:gd name="connsiteX4" fmla="*/ 2751040 w 2766555"/>
              <a:gd name="connsiteY4" fmla="*/ 2541337 h 2590802"/>
              <a:gd name="connsiteX5" fmla="*/ 2766555 w 2766555"/>
              <a:gd name="connsiteY5" fmla="*/ 2590802 h 2590802"/>
              <a:gd name="connsiteX6" fmla="*/ 0 w 2766555"/>
              <a:gd name="connsiteY6" fmla="*/ 2590802 h 2590802"/>
              <a:gd name="connsiteX7" fmla="*/ 0 w 2766555"/>
              <a:gd name="connsiteY7" fmla="*/ 0 h 259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555" h="2590802">
                <a:moveTo>
                  <a:pt x="0" y="0"/>
                </a:moveTo>
                <a:lnTo>
                  <a:pt x="43245" y="108865"/>
                </a:lnTo>
                <a:cubicBezTo>
                  <a:pt x="199148" y="543895"/>
                  <a:pt x="239348" y="1069853"/>
                  <a:pt x="528923" y="1304302"/>
                </a:cubicBezTo>
                <a:cubicBezTo>
                  <a:pt x="992243" y="1679420"/>
                  <a:pt x="1903009" y="1411797"/>
                  <a:pt x="2338725" y="1757334"/>
                </a:cubicBezTo>
                <a:cubicBezTo>
                  <a:pt x="2556583" y="1930103"/>
                  <a:pt x="2655490" y="2231372"/>
                  <a:pt x="2751040" y="2541337"/>
                </a:cubicBezTo>
                <a:lnTo>
                  <a:pt x="2766555" y="2590802"/>
                </a:lnTo>
                <a:lnTo>
                  <a:pt x="0" y="2590802"/>
                </a:lnTo>
                <a:lnTo>
                  <a:pt x="0" y="0"/>
                </a:ln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pic>
        <p:nvPicPr>
          <p:cNvPr id="34" name="图片 33" descr="卡通人物&#10;&#10;描述已自动生成">
            <a:extLst>
              <a:ext uri="{FF2B5EF4-FFF2-40B4-BE49-F238E27FC236}">
                <a16:creationId xmlns:a16="http://schemas.microsoft.com/office/drawing/2014/main" xmlns="" id="{C1DDAA3C-E497-4C3C-BDBF-B879AA4E98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0717" y="2584712"/>
            <a:ext cx="2766555" cy="3769236"/>
          </a:xfrm>
          <a:prstGeom prst="rect">
            <a:avLst/>
          </a:prstGeom>
        </p:spPr>
      </p:pic>
      <p:sp>
        <p:nvSpPr>
          <p:cNvPr id="59" name="矩形 58">
            <a:extLst>
              <a:ext uri="{FF2B5EF4-FFF2-40B4-BE49-F238E27FC236}">
                <a16:creationId xmlns:a16="http://schemas.microsoft.com/office/drawing/2014/main" xmlns="" id="{980FB3F7-36CD-4823-9692-43BC1959D2A9}"/>
              </a:ext>
            </a:extLst>
          </p:cNvPr>
          <p:cNvSpPr/>
          <p:nvPr/>
        </p:nvSpPr>
        <p:spPr>
          <a:xfrm flipH="1">
            <a:off x="541192" y="5875910"/>
            <a:ext cx="239486" cy="982090"/>
          </a:xfrm>
          <a:prstGeom prst="rect">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Light" panose="020B0300000000000000" pitchFamily="34" charset="-122"/>
              <a:ea typeface="思源黑体 CN Light" panose="020B0300000000000000" pitchFamily="34" charset="-122"/>
            </a:endParaRPr>
          </a:p>
        </p:txBody>
      </p:sp>
      <p:sp>
        <p:nvSpPr>
          <p:cNvPr id="60" name="形状">
            <a:extLst>
              <a:ext uri="{FF2B5EF4-FFF2-40B4-BE49-F238E27FC236}">
                <a16:creationId xmlns:a16="http://schemas.microsoft.com/office/drawing/2014/main" xmlns="" id="{78F80E21-56F3-4BBA-B95B-3F32C6B6E6B7}"/>
              </a:ext>
            </a:extLst>
          </p:cNvPr>
          <p:cNvSpPr>
            <a:spLocks noChangeAspect="1"/>
          </p:cNvSpPr>
          <p:nvPr/>
        </p:nvSpPr>
        <p:spPr bwMode="auto">
          <a:xfrm flipH="1">
            <a:off x="492011" y="445351"/>
            <a:ext cx="337848" cy="313564"/>
          </a:xfrm>
          <a:custGeom>
            <a:avLst/>
            <a:gdLst>
              <a:gd name="T0" fmla="*/ 2650 w 4654"/>
              <a:gd name="T1" fmla="*/ 4135 h 4326"/>
              <a:gd name="T2" fmla="*/ 2650 w 4654"/>
              <a:gd name="T3" fmla="*/ 3359 h 4326"/>
              <a:gd name="T4" fmla="*/ 2841 w 4654"/>
              <a:gd name="T5" fmla="*/ 3168 h 4326"/>
              <a:gd name="T6" fmla="*/ 3450 w 4654"/>
              <a:gd name="T7" fmla="*/ 2022 h 4326"/>
              <a:gd name="T8" fmla="*/ 2841 w 4654"/>
              <a:gd name="T9" fmla="*/ 2022 h 4326"/>
              <a:gd name="T10" fmla="*/ 2650 w 4654"/>
              <a:gd name="T11" fmla="*/ 1831 h 4326"/>
              <a:gd name="T12" fmla="*/ 2650 w 4654"/>
              <a:gd name="T13" fmla="*/ 191 h 4326"/>
              <a:gd name="T14" fmla="*/ 2841 w 4654"/>
              <a:gd name="T15" fmla="*/ 1 h 4326"/>
              <a:gd name="T16" fmla="*/ 4464 w 4654"/>
              <a:gd name="T17" fmla="*/ 1 h 4326"/>
              <a:gd name="T18" fmla="*/ 4654 w 4654"/>
              <a:gd name="T19" fmla="*/ 191 h 4326"/>
              <a:gd name="T20" fmla="*/ 4654 w 4654"/>
              <a:gd name="T21" fmla="*/ 1831 h 4326"/>
              <a:gd name="T22" fmla="*/ 4545 w 4654"/>
              <a:gd name="T23" fmla="*/ 2826 h 4326"/>
              <a:gd name="T24" fmla="*/ 4207 w 4654"/>
              <a:gd name="T25" fmla="*/ 3613 h 4326"/>
              <a:gd name="T26" fmla="*/ 3631 w 4654"/>
              <a:gd name="T27" fmla="*/ 4139 h 4326"/>
              <a:gd name="T28" fmla="*/ 2841 w 4654"/>
              <a:gd name="T29" fmla="*/ 4326 h 4326"/>
              <a:gd name="T30" fmla="*/ 2650 w 4654"/>
              <a:gd name="T31" fmla="*/ 4135 h 4326"/>
              <a:gd name="T32" fmla="*/ 191 w 4654"/>
              <a:gd name="T33" fmla="*/ 3168 h 4326"/>
              <a:gd name="T34" fmla="*/ 0 w 4654"/>
              <a:gd name="T35" fmla="*/ 3358 h 4326"/>
              <a:gd name="T36" fmla="*/ 0 w 4654"/>
              <a:gd name="T37" fmla="*/ 4135 h 4326"/>
              <a:gd name="T38" fmla="*/ 191 w 4654"/>
              <a:gd name="T39" fmla="*/ 4326 h 4326"/>
              <a:gd name="T40" fmla="*/ 981 w 4654"/>
              <a:gd name="T41" fmla="*/ 4139 h 4326"/>
              <a:gd name="T42" fmla="*/ 1556 w 4654"/>
              <a:gd name="T43" fmla="*/ 3613 h 4326"/>
              <a:gd name="T44" fmla="*/ 1895 w 4654"/>
              <a:gd name="T45" fmla="*/ 2826 h 4326"/>
              <a:gd name="T46" fmla="*/ 2004 w 4654"/>
              <a:gd name="T47" fmla="*/ 1831 h 4326"/>
              <a:gd name="T48" fmla="*/ 2004 w 4654"/>
              <a:gd name="T49" fmla="*/ 191 h 4326"/>
              <a:gd name="T50" fmla="*/ 1813 w 4654"/>
              <a:gd name="T51" fmla="*/ 0 h 4326"/>
              <a:gd name="T52" fmla="*/ 191 w 4654"/>
              <a:gd name="T53" fmla="*/ 0 h 4326"/>
              <a:gd name="T54" fmla="*/ 0 w 4654"/>
              <a:gd name="T55" fmla="*/ 191 h 4326"/>
              <a:gd name="T56" fmla="*/ 0 w 4654"/>
              <a:gd name="T57" fmla="*/ 1831 h 4326"/>
              <a:gd name="T58" fmla="*/ 191 w 4654"/>
              <a:gd name="T59" fmla="*/ 2022 h 4326"/>
              <a:gd name="T60" fmla="*/ 791 w 4654"/>
              <a:gd name="T61" fmla="*/ 2022 h 4326"/>
              <a:gd name="T62" fmla="*/ 191 w 4654"/>
              <a:gd name="T63" fmla="*/ 316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650" y="4135"/>
                </a:moveTo>
                <a:lnTo>
                  <a:pt x="2650" y="3359"/>
                </a:lnTo>
                <a:cubicBezTo>
                  <a:pt x="2650" y="3253"/>
                  <a:pt x="2736" y="3168"/>
                  <a:pt x="2841" y="3168"/>
                </a:cubicBezTo>
                <a:cubicBezTo>
                  <a:pt x="3217" y="3168"/>
                  <a:pt x="3421" y="2783"/>
                  <a:pt x="3450" y="2022"/>
                </a:cubicBezTo>
                <a:lnTo>
                  <a:pt x="2841" y="2022"/>
                </a:lnTo>
                <a:cubicBezTo>
                  <a:pt x="2736" y="2022"/>
                  <a:pt x="2650" y="1936"/>
                  <a:pt x="2650" y="1831"/>
                </a:cubicBezTo>
                <a:lnTo>
                  <a:pt x="2650" y="191"/>
                </a:lnTo>
                <a:cubicBezTo>
                  <a:pt x="2650" y="86"/>
                  <a:pt x="2736" y="1"/>
                  <a:pt x="2841" y="1"/>
                </a:cubicBezTo>
                <a:lnTo>
                  <a:pt x="4464" y="1"/>
                </a:lnTo>
                <a:cubicBezTo>
                  <a:pt x="4569" y="1"/>
                  <a:pt x="4654" y="86"/>
                  <a:pt x="4654" y="191"/>
                </a:cubicBezTo>
                <a:lnTo>
                  <a:pt x="4654" y="1831"/>
                </a:lnTo>
                <a:cubicBezTo>
                  <a:pt x="4654" y="2196"/>
                  <a:pt x="4618" y="2530"/>
                  <a:pt x="4545" y="2826"/>
                </a:cubicBezTo>
                <a:cubicBezTo>
                  <a:pt x="4471" y="3129"/>
                  <a:pt x="4357" y="3394"/>
                  <a:pt x="4207" y="3613"/>
                </a:cubicBezTo>
                <a:cubicBezTo>
                  <a:pt x="4052" y="3839"/>
                  <a:pt x="3858" y="4016"/>
                  <a:pt x="3631" y="4139"/>
                </a:cubicBezTo>
                <a:cubicBezTo>
                  <a:pt x="3403" y="4263"/>
                  <a:pt x="3137" y="4326"/>
                  <a:pt x="2841" y="4326"/>
                </a:cubicBezTo>
                <a:cubicBezTo>
                  <a:pt x="2736" y="4326"/>
                  <a:pt x="2650" y="4241"/>
                  <a:pt x="2650" y="4135"/>
                </a:cubicBezTo>
                <a:close/>
                <a:moveTo>
                  <a:pt x="191" y="3168"/>
                </a:moveTo>
                <a:cubicBezTo>
                  <a:pt x="85" y="3168"/>
                  <a:pt x="0" y="3253"/>
                  <a:pt x="0" y="3358"/>
                </a:cubicBezTo>
                <a:lnTo>
                  <a:pt x="0" y="4135"/>
                </a:lnTo>
                <a:cubicBezTo>
                  <a:pt x="0" y="4241"/>
                  <a:pt x="85" y="4326"/>
                  <a:pt x="191" y="4326"/>
                </a:cubicBezTo>
                <a:cubicBezTo>
                  <a:pt x="486" y="4326"/>
                  <a:pt x="752" y="4263"/>
                  <a:pt x="981" y="4139"/>
                </a:cubicBezTo>
                <a:cubicBezTo>
                  <a:pt x="1208" y="4016"/>
                  <a:pt x="1402" y="3839"/>
                  <a:pt x="1556" y="3613"/>
                </a:cubicBezTo>
                <a:cubicBezTo>
                  <a:pt x="1707" y="3394"/>
                  <a:pt x="1821" y="3129"/>
                  <a:pt x="1895" y="2826"/>
                </a:cubicBezTo>
                <a:cubicBezTo>
                  <a:pt x="1967" y="2530"/>
                  <a:pt x="2004" y="2195"/>
                  <a:pt x="2004" y="1831"/>
                </a:cubicBezTo>
                <a:lnTo>
                  <a:pt x="2004" y="191"/>
                </a:lnTo>
                <a:cubicBezTo>
                  <a:pt x="2004" y="86"/>
                  <a:pt x="1919" y="0"/>
                  <a:pt x="1813" y="0"/>
                </a:cubicBezTo>
                <a:lnTo>
                  <a:pt x="191" y="0"/>
                </a:lnTo>
                <a:cubicBezTo>
                  <a:pt x="85" y="0"/>
                  <a:pt x="0" y="86"/>
                  <a:pt x="0" y="191"/>
                </a:cubicBezTo>
                <a:lnTo>
                  <a:pt x="0" y="1831"/>
                </a:lnTo>
                <a:cubicBezTo>
                  <a:pt x="0" y="1936"/>
                  <a:pt x="85" y="2022"/>
                  <a:pt x="191" y="2022"/>
                </a:cubicBezTo>
                <a:lnTo>
                  <a:pt x="791" y="2022"/>
                </a:lnTo>
                <a:cubicBezTo>
                  <a:pt x="763" y="2782"/>
                  <a:pt x="561" y="3168"/>
                  <a:pt x="191" y="3168"/>
                </a:cubicBezTo>
                <a:close/>
              </a:path>
            </a:pathLst>
          </a:custGeom>
          <a:solidFill>
            <a:schemeClr val="bg1"/>
          </a:solidFill>
          <a:ln w="12700" cap="flat" cmpd="sng" algn="ctr">
            <a:noFill/>
            <a:prstDash val="solid"/>
            <a:miter lim="800000"/>
          </a:ln>
          <a:effectLst/>
        </p:spPr>
      </p:sp>
      <p:cxnSp>
        <p:nvCxnSpPr>
          <p:cNvPr id="61" name="直接连接符 60">
            <a:extLst>
              <a:ext uri="{FF2B5EF4-FFF2-40B4-BE49-F238E27FC236}">
                <a16:creationId xmlns:a16="http://schemas.microsoft.com/office/drawing/2014/main" xmlns="" id="{1585A9FA-5B3F-41DF-B7D9-0A9659155FB4}"/>
              </a:ext>
            </a:extLst>
          </p:cNvPr>
          <p:cNvCxnSpPr>
            <a:cxnSpLocks/>
          </p:cNvCxnSpPr>
          <p:nvPr/>
        </p:nvCxnSpPr>
        <p:spPr>
          <a:xfrm>
            <a:off x="660936" y="1421018"/>
            <a:ext cx="0" cy="2846184"/>
          </a:xfrm>
          <a:prstGeom prst="line">
            <a:avLst/>
          </a:prstGeom>
          <a:noFill/>
          <a:ln w="19050" cap="flat" cmpd="sng" algn="ctr">
            <a:solidFill>
              <a:schemeClr val="bg1"/>
            </a:solidFill>
            <a:prstDash val="solid"/>
            <a:miter lim="800000"/>
          </a:ln>
          <a:effectLst/>
        </p:spPr>
      </p:cxnSp>
      <p:sp>
        <p:nvSpPr>
          <p:cNvPr id="62" name="矩形 61">
            <a:extLst>
              <a:ext uri="{FF2B5EF4-FFF2-40B4-BE49-F238E27FC236}">
                <a16:creationId xmlns:a16="http://schemas.microsoft.com/office/drawing/2014/main" xmlns="" id="{24317A85-908A-4DE6-9EF8-D92DFBC27514}"/>
              </a:ext>
            </a:extLst>
          </p:cNvPr>
          <p:cNvSpPr/>
          <p:nvPr/>
        </p:nvSpPr>
        <p:spPr>
          <a:xfrm rot="16200000" flipH="1">
            <a:off x="-38048" y="4979992"/>
            <a:ext cx="1397966" cy="183127"/>
          </a:xfrm>
          <a:prstGeom prst="rect">
            <a:avLst/>
          </a:prstGeom>
          <a:noFill/>
        </p:spPr>
        <p:txBody>
          <a:bodyPr wrap="square" rtlCol="0">
            <a:spAutoFit/>
          </a:bodyPr>
          <a:lstStyle/>
          <a:p>
            <a:pPr algn="dist">
              <a:lnSpc>
                <a:spcPct val="130000"/>
              </a:lnSpc>
            </a:pPr>
            <a:r>
              <a:rPr lang="en-US" altLang="zh-CN" sz="500" dirty="0">
                <a:solidFill>
                  <a:schemeClr val="bg1"/>
                </a:solidFill>
                <a:latin typeface="思源黑体 CN Light" panose="020B0300000000000000" pitchFamily="34" charset="-122"/>
                <a:ea typeface="思源黑体 CN Light" panose="020B0300000000000000" pitchFamily="34" charset="-122"/>
              </a:rPr>
              <a:t>TEACHER TAUGHT</a:t>
            </a:r>
            <a:endParaRPr lang="zh-CN" altLang="en-US" sz="500" dirty="0">
              <a:solidFill>
                <a:schemeClr val="bg1"/>
              </a:solidFill>
              <a:latin typeface="思源黑体 CN Light" panose="020B0300000000000000" pitchFamily="34" charset="-122"/>
              <a:ea typeface="思源黑体 CN Light" panose="020B0300000000000000" pitchFamily="34" charset="-122"/>
            </a:endParaRPr>
          </a:p>
        </p:txBody>
      </p:sp>
      <p:grpSp>
        <p:nvGrpSpPr>
          <p:cNvPr id="6" name="组合 5">
            <a:extLst>
              <a:ext uri="{FF2B5EF4-FFF2-40B4-BE49-F238E27FC236}">
                <a16:creationId xmlns:a16="http://schemas.microsoft.com/office/drawing/2014/main" xmlns="" id="{0F2DDF17-FF18-4EE5-9C9E-77DE6FBFF177}"/>
              </a:ext>
            </a:extLst>
          </p:cNvPr>
          <p:cNvGrpSpPr/>
          <p:nvPr/>
        </p:nvGrpSpPr>
        <p:grpSpPr>
          <a:xfrm>
            <a:off x="1331747" y="1198983"/>
            <a:ext cx="3706514" cy="3068219"/>
            <a:chOff x="1331747" y="1198983"/>
            <a:chExt cx="3706514" cy="3068219"/>
          </a:xfrm>
        </p:grpSpPr>
        <p:sp>
          <p:nvSpPr>
            <p:cNvPr id="66" name="文本框 65">
              <a:extLst>
                <a:ext uri="{FF2B5EF4-FFF2-40B4-BE49-F238E27FC236}">
                  <a16:creationId xmlns:a16="http://schemas.microsoft.com/office/drawing/2014/main" xmlns="" id="{4BC65E1A-D1F0-4984-BFD8-AF7CDD2243D8}"/>
                </a:ext>
              </a:extLst>
            </p:cNvPr>
            <p:cNvSpPr txBox="1"/>
            <p:nvPr/>
          </p:nvSpPr>
          <p:spPr>
            <a:xfrm>
              <a:off x="1331748" y="1198983"/>
              <a:ext cx="811441" cy="1323439"/>
            </a:xfrm>
            <a:prstGeom prst="rect">
              <a:avLst/>
            </a:prstGeom>
            <a:noFill/>
          </p:spPr>
          <p:txBody>
            <a:bodyPr wrap="none" rtlCol="0">
              <a:spAutoFit/>
            </a:bodyPr>
            <a:lstStyle/>
            <a:p>
              <a:r>
                <a:rPr lang="en-US" altLang="zh-CN" sz="80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rPr>
                <a:t>01</a:t>
              </a:r>
              <a:endParaRPr lang="zh-CN" altLang="en-US" sz="80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endParaRPr>
            </a:p>
          </p:txBody>
        </p:sp>
        <p:sp>
          <p:nvSpPr>
            <p:cNvPr id="67" name="文本框 66">
              <a:extLst>
                <a:ext uri="{FF2B5EF4-FFF2-40B4-BE49-F238E27FC236}">
                  <a16:creationId xmlns:a16="http://schemas.microsoft.com/office/drawing/2014/main" xmlns="" id="{960E1C23-5699-4179-8383-CE724CD8316A}"/>
                </a:ext>
              </a:extLst>
            </p:cNvPr>
            <p:cNvSpPr txBox="1"/>
            <p:nvPr/>
          </p:nvSpPr>
          <p:spPr>
            <a:xfrm>
              <a:off x="1331747" y="2398060"/>
              <a:ext cx="3138651" cy="1200329"/>
            </a:xfrm>
            <a:prstGeom prst="rect">
              <a:avLst/>
            </a:prstGeom>
            <a:noFill/>
          </p:spPr>
          <p:txBody>
            <a:bodyPr wrap="square" rtlCol="0">
              <a:spAutoFit/>
            </a:bodyPr>
            <a:lstStyle/>
            <a:p>
              <a:pPr algn="dist"/>
              <a:r>
                <a:rPr lang="zh-CN" altLang="en-US" sz="7200" spc="3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rPr>
                <a:t>知识课堂</a:t>
              </a:r>
            </a:p>
          </p:txBody>
        </p:sp>
        <p:cxnSp>
          <p:nvCxnSpPr>
            <p:cNvPr id="68" name="直接连接符 67">
              <a:extLst>
                <a:ext uri="{FF2B5EF4-FFF2-40B4-BE49-F238E27FC236}">
                  <a16:creationId xmlns:a16="http://schemas.microsoft.com/office/drawing/2014/main" xmlns="" id="{8EE50D13-EAF4-4CDD-9F03-CF73B302113F}"/>
                </a:ext>
              </a:extLst>
            </p:cNvPr>
            <p:cNvCxnSpPr>
              <a:cxnSpLocks/>
            </p:cNvCxnSpPr>
            <p:nvPr/>
          </p:nvCxnSpPr>
          <p:spPr>
            <a:xfrm>
              <a:off x="1398671" y="4267202"/>
              <a:ext cx="3592908" cy="0"/>
            </a:xfrm>
            <a:prstGeom prst="line">
              <a:avLst/>
            </a:prstGeom>
            <a:noFill/>
            <a:ln w="38100" cap="flat" cmpd="sng" algn="ctr">
              <a:solidFill>
                <a:schemeClr val="bg1"/>
              </a:solidFill>
              <a:prstDash val="solid"/>
              <a:miter lim="800000"/>
            </a:ln>
            <a:effectLst/>
          </p:spPr>
        </p:cxnSp>
        <p:sp>
          <p:nvSpPr>
            <p:cNvPr id="69" name="文本框 68">
              <a:extLst>
                <a:ext uri="{FF2B5EF4-FFF2-40B4-BE49-F238E27FC236}">
                  <a16:creationId xmlns:a16="http://schemas.microsoft.com/office/drawing/2014/main" xmlns="" id="{D8937FE1-51DA-44AB-9F58-C839D0B5CBFF}"/>
                </a:ext>
              </a:extLst>
            </p:cNvPr>
            <p:cNvSpPr txBox="1"/>
            <p:nvPr/>
          </p:nvSpPr>
          <p:spPr>
            <a:xfrm>
              <a:off x="1332671" y="3677863"/>
              <a:ext cx="3705590" cy="38991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THE CLASSROOM</a:t>
              </a:r>
            </a:p>
          </p:txBody>
        </p:sp>
      </p:grpSp>
    </p:spTree>
    <p:extLst>
      <p:ext uri="{BB962C8B-B14F-4D97-AF65-F5344CB8AC3E}">
        <p14:creationId xmlns:p14="http://schemas.microsoft.com/office/powerpoint/2010/main" val="802866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EE52DC14-16E8-448A-9AF2-38BDB7DB2C70}"/>
              </a:ext>
            </a:extLst>
          </p:cNvPr>
          <p:cNvGrpSpPr/>
          <p:nvPr/>
        </p:nvGrpSpPr>
        <p:grpSpPr>
          <a:xfrm>
            <a:off x="434349" y="182027"/>
            <a:ext cx="2736852" cy="780022"/>
            <a:chOff x="7224773" y="1342617"/>
            <a:chExt cx="2736852" cy="780022"/>
          </a:xfrm>
        </p:grpSpPr>
        <p:sp>
          <p:nvSpPr>
            <p:cNvPr id="3" name="文本框 2">
              <a:extLst>
                <a:ext uri="{FF2B5EF4-FFF2-40B4-BE49-F238E27FC236}">
                  <a16:creationId xmlns:a16="http://schemas.microsoft.com/office/drawing/2014/main" xmlns="" id="{B728DF36-DF41-44B0-8A9C-6561FF2C1F19}"/>
                </a:ext>
              </a:extLst>
            </p:cNvPr>
            <p:cNvSpPr txBox="1"/>
            <p:nvPr/>
          </p:nvSpPr>
          <p:spPr>
            <a:xfrm>
              <a:off x="8050753" y="1446141"/>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知识课堂</a:t>
              </a:r>
            </a:p>
          </p:txBody>
        </p:sp>
        <p:sp>
          <p:nvSpPr>
            <p:cNvPr id="4" name="矩形 3">
              <a:extLst>
                <a:ext uri="{FF2B5EF4-FFF2-40B4-BE49-F238E27FC236}">
                  <a16:creationId xmlns:a16="http://schemas.microsoft.com/office/drawing/2014/main" xmlns="" id="{3029101C-B666-4FF2-8C47-23E7DC0BFA2F}"/>
                </a:ext>
              </a:extLst>
            </p:cNvPr>
            <p:cNvSpPr/>
            <p:nvPr/>
          </p:nvSpPr>
          <p:spPr bwMode="auto">
            <a:xfrm>
              <a:off x="8073613" y="1843116"/>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THE CLASSROOM</a:t>
              </a:r>
            </a:p>
          </p:txBody>
        </p:sp>
        <p:sp>
          <p:nvSpPr>
            <p:cNvPr id="5" name="矩形 4">
              <a:extLst>
                <a:ext uri="{FF2B5EF4-FFF2-40B4-BE49-F238E27FC236}">
                  <a16:creationId xmlns:a16="http://schemas.microsoft.com/office/drawing/2014/main" xmlns="" id="{00E7DD22-1050-4D0F-9CC7-284588F8369F}"/>
                </a:ext>
              </a:extLst>
            </p:cNvPr>
            <p:cNvSpPr/>
            <p:nvPr/>
          </p:nvSpPr>
          <p:spPr bwMode="auto">
            <a:xfrm>
              <a:off x="7224773" y="1342617"/>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pPr>
              <a:r>
                <a:rPr lang="en-US" altLang="zh-CN" sz="4000" dirty="0">
                  <a:solidFill>
                    <a:srgbClr val="7ED2A9"/>
                  </a:solidFill>
                  <a:latin typeface="思源黑体 CN Bold" panose="020B0800000000000000" pitchFamily="34" charset="-122"/>
                  <a:ea typeface="思源黑体 CN Bold" panose="020B0800000000000000" pitchFamily="34" charset="-122"/>
                </a:rPr>
                <a:t>01.</a:t>
              </a:r>
            </a:p>
          </p:txBody>
        </p:sp>
      </p:grpSp>
      <p:sp>
        <p:nvSpPr>
          <p:cNvPr id="6" name="矩形 1">
            <a:extLst>
              <a:ext uri="{FF2B5EF4-FFF2-40B4-BE49-F238E27FC236}">
                <a16:creationId xmlns:a16="http://schemas.microsoft.com/office/drawing/2014/main" xmlns="" id="{BEA1AB86-881B-4810-BC14-6106BB035E34}"/>
              </a:ext>
            </a:extLst>
          </p:cNvPr>
          <p:cNvSpPr/>
          <p:nvPr/>
        </p:nvSpPr>
        <p:spPr>
          <a:xfrm rot="10800000" flipH="1">
            <a:off x="10937685" y="-1"/>
            <a:ext cx="1254313" cy="780023"/>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7" name="矩形 1">
            <a:extLst>
              <a:ext uri="{FF2B5EF4-FFF2-40B4-BE49-F238E27FC236}">
                <a16:creationId xmlns:a16="http://schemas.microsoft.com/office/drawing/2014/main" xmlns="" id="{B0694900-5280-4FC4-8BBE-3144BCE580F9}"/>
              </a:ext>
            </a:extLst>
          </p:cNvPr>
          <p:cNvSpPr/>
          <p:nvPr/>
        </p:nvSpPr>
        <p:spPr>
          <a:xfrm flipH="1">
            <a:off x="-1" y="6370645"/>
            <a:ext cx="783689" cy="487355"/>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8" name="矩形 7">
            <a:extLst>
              <a:ext uri="{FF2B5EF4-FFF2-40B4-BE49-F238E27FC236}">
                <a16:creationId xmlns:a16="http://schemas.microsoft.com/office/drawing/2014/main" xmlns="" id="{E83960EB-9B51-424F-BC63-8416ADC2174F}"/>
              </a:ext>
            </a:extLst>
          </p:cNvPr>
          <p:cNvSpPr/>
          <p:nvPr/>
        </p:nvSpPr>
        <p:spPr>
          <a:xfrm>
            <a:off x="9171456" y="2211588"/>
            <a:ext cx="2375209" cy="3378819"/>
          </a:xfrm>
          <a:prstGeom prst="rect">
            <a:avLst/>
          </a:prstGeom>
          <a:gradFill>
            <a:gsLst>
              <a:gs pos="100000">
                <a:srgbClr val="36B794"/>
              </a:gs>
              <a:gs pos="0">
                <a:srgbClr val="6FCE9A"/>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9" name="组合 8">
            <a:extLst>
              <a:ext uri="{FF2B5EF4-FFF2-40B4-BE49-F238E27FC236}">
                <a16:creationId xmlns:a16="http://schemas.microsoft.com/office/drawing/2014/main" xmlns="" id="{ECC42A1B-4C86-452E-95F4-1B86CFD2DD39}"/>
              </a:ext>
            </a:extLst>
          </p:cNvPr>
          <p:cNvGrpSpPr/>
          <p:nvPr/>
        </p:nvGrpSpPr>
        <p:grpSpPr>
          <a:xfrm>
            <a:off x="1075238" y="3553065"/>
            <a:ext cx="2499154" cy="1958812"/>
            <a:chOff x="716453" y="3295349"/>
            <a:chExt cx="2499154" cy="1958812"/>
          </a:xfrm>
        </p:grpSpPr>
        <p:sp>
          <p:nvSpPr>
            <p:cNvPr id="10" name="形状">
              <a:extLst>
                <a:ext uri="{FF2B5EF4-FFF2-40B4-BE49-F238E27FC236}">
                  <a16:creationId xmlns:a16="http://schemas.microsoft.com/office/drawing/2014/main" xmlns="" id="{67A5202D-690A-43A0-A4FB-E0594A84B0C2}"/>
                </a:ext>
              </a:extLst>
            </p:cNvPr>
            <p:cNvSpPr>
              <a:spLocks noChangeAspect="1"/>
            </p:cNvSpPr>
            <p:nvPr/>
          </p:nvSpPr>
          <p:spPr bwMode="auto">
            <a:xfrm>
              <a:off x="792665" y="3295349"/>
              <a:ext cx="399454" cy="400707"/>
            </a:xfrm>
            <a:custGeom>
              <a:avLst/>
              <a:gdLst>
                <a:gd name="connsiteX0" fmla="*/ 274005 w 606795"/>
                <a:gd name="connsiteY0" fmla="*/ 200265 h 608697"/>
                <a:gd name="connsiteX1" fmla="*/ 331102 w 606795"/>
                <a:gd name="connsiteY1" fmla="*/ 212914 h 608697"/>
                <a:gd name="connsiteX2" fmla="*/ 329998 w 606795"/>
                <a:gd name="connsiteY2" fmla="*/ 214016 h 608697"/>
                <a:gd name="connsiteX3" fmla="*/ 279379 w 606795"/>
                <a:gd name="connsiteY3" fmla="*/ 264565 h 608697"/>
                <a:gd name="connsiteX4" fmla="*/ 274005 w 606795"/>
                <a:gd name="connsiteY4" fmla="*/ 264373 h 608697"/>
                <a:gd name="connsiteX5" fmla="*/ 203186 w 606795"/>
                <a:gd name="connsiteY5" fmla="*/ 335093 h 608697"/>
                <a:gd name="connsiteX6" fmla="*/ 273957 w 606795"/>
                <a:gd name="connsiteY6" fmla="*/ 405813 h 608697"/>
                <a:gd name="connsiteX7" fmla="*/ 344776 w 606795"/>
                <a:gd name="connsiteY7" fmla="*/ 335093 h 608697"/>
                <a:gd name="connsiteX8" fmla="*/ 344584 w 606795"/>
                <a:gd name="connsiteY8" fmla="*/ 329727 h 608697"/>
                <a:gd name="connsiteX9" fmla="*/ 395204 w 606795"/>
                <a:gd name="connsiteY9" fmla="*/ 279178 h 608697"/>
                <a:gd name="connsiteX10" fmla="*/ 396259 w 606795"/>
                <a:gd name="connsiteY10" fmla="*/ 278076 h 608697"/>
                <a:gd name="connsiteX11" fmla="*/ 408926 w 606795"/>
                <a:gd name="connsiteY11" fmla="*/ 335093 h 608697"/>
                <a:gd name="connsiteX12" fmla="*/ 274005 w 606795"/>
                <a:gd name="connsiteY12" fmla="*/ 469825 h 608697"/>
                <a:gd name="connsiteX13" fmla="*/ 139084 w 606795"/>
                <a:gd name="connsiteY13" fmla="*/ 334997 h 608697"/>
                <a:gd name="connsiteX14" fmla="*/ 274005 w 606795"/>
                <a:gd name="connsiteY14" fmla="*/ 200265 h 608697"/>
                <a:gd name="connsiteX15" fmla="*/ 273958 w 606795"/>
                <a:gd name="connsiteY15" fmla="*/ 61462 h 608697"/>
                <a:gd name="connsiteX16" fmla="*/ 399831 w 606795"/>
                <a:gd name="connsiteY16" fmla="*/ 91976 h 608697"/>
                <a:gd name="connsiteX17" fmla="*/ 399687 w 606795"/>
                <a:gd name="connsiteY17" fmla="*/ 101508 h 608697"/>
                <a:gd name="connsiteX18" fmla="*/ 402757 w 606795"/>
                <a:gd name="connsiteY18" fmla="*/ 141411 h 608697"/>
                <a:gd name="connsiteX19" fmla="*/ 380068 w 606795"/>
                <a:gd name="connsiteY19" fmla="*/ 164069 h 608697"/>
                <a:gd name="connsiteX20" fmla="*/ 274006 w 606795"/>
                <a:gd name="connsiteY20" fmla="*/ 133938 h 608697"/>
                <a:gd name="connsiteX21" fmla="*/ 72627 w 606795"/>
                <a:gd name="connsiteY21" fmla="*/ 335079 h 608697"/>
                <a:gd name="connsiteX22" fmla="*/ 274101 w 606795"/>
                <a:gd name="connsiteY22" fmla="*/ 536173 h 608697"/>
                <a:gd name="connsiteX23" fmla="*/ 475480 w 606795"/>
                <a:gd name="connsiteY23" fmla="*/ 335079 h 608697"/>
                <a:gd name="connsiteX24" fmla="*/ 445307 w 606795"/>
                <a:gd name="connsiteY24" fmla="*/ 229168 h 608697"/>
                <a:gd name="connsiteX25" fmla="*/ 470395 w 606795"/>
                <a:gd name="connsiteY25" fmla="*/ 204115 h 608697"/>
                <a:gd name="connsiteX26" fmla="*/ 505222 w 606795"/>
                <a:gd name="connsiteY26" fmla="*/ 206797 h 608697"/>
                <a:gd name="connsiteX27" fmla="*/ 509203 w 606795"/>
                <a:gd name="connsiteY27" fmla="*/ 206941 h 608697"/>
                <a:gd name="connsiteX28" fmla="*/ 515967 w 606795"/>
                <a:gd name="connsiteY28" fmla="*/ 206510 h 608697"/>
                <a:gd name="connsiteX29" fmla="*/ 548011 w 606795"/>
                <a:gd name="connsiteY29" fmla="*/ 335079 h 608697"/>
                <a:gd name="connsiteX30" fmla="*/ 274006 w 606795"/>
                <a:gd name="connsiteY30" fmla="*/ 608697 h 608697"/>
                <a:gd name="connsiteX31" fmla="*/ 0 w 606795"/>
                <a:gd name="connsiteY31" fmla="*/ 335079 h 608697"/>
                <a:gd name="connsiteX32" fmla="*/ 273958 w 606795"/>
                <a:gd name="connsiteY32" fmla="*/ 61462 h 608697"/>
                <a:gd name="connsiteX33" fmla="*/ 505808 w 606795"/>
                <a:gd name="connsiteY33" fmla="*/ 0 h 608697"/>
                <a:gd name="connsiteX34" fmla="*/ 512237 w 606795"/>
                <a:gd name="connsiteY34" fmla="*/ 5893 h 608697"/>
                <a:gd name="connsiteX35" fmla="*/ 516075 w 606795"/>
                <a:gd name="connsiteY35" fmla="*/ 55382 h 608697"/>
                <a:gd name="connsiteX36" fmla="*/ 534691 w 606795"/>
                <a:gd name="connsiteY36" fmla="*/ 36794 h 608697"/>
                <a:gd name="connsiteX37" fmla="*/ 548028 w 606795"/>
                <a:gd name="connsiteY37" fmla="*/ 31236 h 608697"/>
                <a:gd name="connsiteX38" fmla="*/ 561414 w 606795"/>
                <a:gd name="connsiteY38" fmla="*/ 36794 h 608697"/>
                <a:gd name="connsiteX39" fmla="*/ 572689 w 606795"/>
                <a:gd name="connsiteY39" fmla="*/ 48100 h 608697"/>
                <a:gd name="connsiteX40" fmla="*/ 572689 w 606795"/>
                <a:gd name="connsiteY40" fmla="*/ 74881 h 608697"/>
                <a:gd name="connsiteX41" fmla="*/ 556424 w 606795"/>
                <a:gd name="connsiteY41" fmla="*/ 91074 h 608697"/>
                <a:gd name="connsiteX42" fmla="*/ 600900 w 606795"/>
                <a:gd name="connsiteY42" fmla="*/ 94523 h 608697"/>
                <a:gd name="connsiteX43" fmla="*/ 604930 w 606795"/>
                <a:gd name="connsiteY43" fmla="*/ 105398 h 608697"/>
                <a:gd name="connsiteX44" fmla="*/ 531716 w 606795"/>
                <a:gd name="connsiteY44" fmla="*/ 178458 h 608697"/>
                <a:gd name="connsiteX45" fmla="*/ 509070 w 606795"/>
                <a:gd name="connsiteY45" fmla="*/ 187800 h 608697"/>
                <a:gd name="connsiteX46" fmla="*/ 506672 w 606795"/>
                <a:gd name="connsiteY46" fmla="*/ 187752 h 608697"/>
                <a:gd name="connsiteX47" fmla="*/ 504800 w 606795"/>
                <a:gd name="connsiteY47" fmla="*/ 187609 h 608697"/>
                <a:gd name="connsiteX48" fmla="*/ 462964 w 606795"/>
                <a:gd name="connsiteY48" fmla="*/ 184399 h 608697"/>
                <a:gd name="connsiteX49" fmla="*/ 434177 w 606795"/>
                <a:gd name="connsiteY49" fmla="*/ 213144 h 608697"/>
                <a:gd name="connsiteX50" fmla="*/ 386536 w 606795"/>
                <a:gd name="connsiteY50" fmla="*/ 260765 h 608697"/>
                <a:gd name="connsiteX51" fmla="*/ 385432 w 606795"/>
                <a:gd name="connsiteY51" fmla="*/ 261819 h 608697"/>
                <a:gd name="connsiteX52" fmla="*/ 339326 w 606795"/>
                <a:gd name="connsiteY52" fmla="*/ 307906 h 608697"/>
                <a:gd name="connsiteX53" fmla="*/ 319031 w 606795"/>
                <a:gd name="connsiteY53" fmla="*/ 328124 h 608697"/>
                <a:gd name="connsiteX54" fmla="*/ 308524 w 606795"/>
                <a:gd name="connsiteY54" fmla="*/ 332819 h 608697"/>
                <a:gd name="connsiteX55" fmla="*/ 291588 w 606795"/>
                <a:gd name="connsiteY55" fmla="*/ 333633 h 608697"/>
                <a:gd name="connsiteX56" fmla="*/ 290772 w 606795"/>
                <a:gd name="connsiteY56" fmla="*/ 333633 h 608697"/>
                <a:gd name="connsiteX57" fmla="*/ 274844 w 606795"/>
                <a:gd name="connsiteY57" fmla="*/ 316386 h 608697"/>
                <a:gd name="connsiteX58" fmla="*/ 276091 w 606795"/>
                <a:gd name="connsiteY58" fmla="*/ 300337 h 608697"/>
                <a:gd name="connsiteX59" fmla="*/ 280697 w 606795"/>
                <a:gd name="connsiteY59" fmla="*/ 290324 h 608697"/>
                <a:gd name="connsiteX60" fmla="*/ 301183 w 606795"/>
                <a:gd name="connsiteY60" fmla="*/ 269867 h 608697"/>
                <a:gd name="connsiteX61" fmla="*/ 347290 w 606795"/>
                <a:gd name="connsiteY61" fmla="*/ 223827 h 608697"/>
                <a:gd name="connsiteX62" fmla="*/ 348393 w 606795"/>
                <a:gd name="connsiteY62" fmla="*/ 222725 h 608697"/>
                <a:gd name="connsiteX63" fmla="*/ 396035 w 606795"/>
                <a:gd name="connsiteY63" fmla="*/ 175153 h 608697"/>
                <a:gd name="connsiteX64" fmla="*/ 422519 w 606795"/>
                <a:gd name="connsiteY64" fmla="*/ 148707 h 608697"/>
                <a:gd name="connsiteX65" fmla="*/ 419016 w 606795"/>
                <a:gd name="connsiteY65" fmla="*/ 102907 h 608697"/>
                <a:gd name="connsiteX66" fmla="*/ 418825 w 606795"/>
                <a:gd name="connsiteY66" fmla="*/ 100032 h 608697"/>
                <a:gd name="connsiteX67" fmla="*/ 428084 w 606795"/>
                <a:gd name="connsiteY67" fmla="*/ 74976 h 608697"/>
                <a:gd name="connsiteX68" fmla="*/ 501346 w 606795"/>
                <a:gd name="connsiteY68" fmla="*/ 1868 h 608697"/>
                <a:gd name="connsiteX69" fmla="*/ 505808 w 606795"/>
                <a:gd name="connsiteY69" fmla="*/ 0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6795" h="608697">
                  <a:moveTo>
                    <a:pt x="274005" y="200265"/>
                  </a:moveTo>
                  <a:cubicBezTo>
                    <a:pt x="294445" y="200265"/>
                    <a:pt x="313733" y="204817"/>
                    <a:pt x="331102" y="212914"/>
                  </a:cubicBezTo>
                  <a:lnTo>
                    <a:pt x="329998" y="214016"/>
                  </a:lnTo>
                  <a:lnTo>
                    <a:pt x="279379" y="264565"/>
                  </a:lnTo>
                  <a:cubicBezTo>
                    <a:pt x="277604" y="264421"/>
                    <a:pt x="275828" y="264373"/>
                    <a:pt x="274005" y="264373"/>
                  </a:cubicBezTo>
                  <a:cubicBezTo>
                    <a:pt x="234949" y="264373"/>
                    <a:pt x="203186" y="296044"/>
                    <a:pt x="203186" y="335093"/>
                  </a:cubicBezTo>
                  <a:cubicBezTo>
                    <a:pt x="203186" y="374094"/>
                    <a:pt x="234805" y="405813"/>
                    <a:pt x="273957" y="405813"/>
                  </a:cubicBezTo>
                  <a:cubicBezTo>
                    <a:pt x="313109" y="405813"/>
                    <a:pt x="344776" y="374094"/>
                    <a:pt x="344776" y="335093"/>
                  </a:cubicBezTo>
                  <a:cubicBezTo>
                    <a:pt x="344776" y="333272"/>
                    <a:pt x="344728" y="331499"/>
                    <a:pt x="344584" y="329727"/>
                  </a:cubicBezTo>
                  <a:lnTo>
                    <a:pt x="395204" y="279178"/>
                  </a:lnTo>
                  <a:lnTo>
                    <a:pt x="396259" y="278076"/>
                  </a:lnTo>
                  <a:cubicBezTo>
                    <a:pt x="404368" y="295421"/>
                    <a:pt x="408926" y="314682"/>
                    <a:pt x="408926" y="335093"/>
                  </a:cubicBezTo>
                  <a:cubicBezTo>
                    <a:pt x="408926" y="409502"/>
                    <a:pt x="348567" y="469825"/>
                    <a:pt x="274005" y="469825"/>
                  </a:cubicBezTo>
                  <a:cubicBezTo>
                    <a:pt x="199491" y="469825"/>
                    <a:pt x="139084" y="409454"/>
                    <a:pt x="139084" y="334997"/>
                  </a:cubicBezTo>
                  <a:cubicBezTo>
                    <a:pt x="139084" y="260588"/>
                    <a:pt x="199491" y="200265"/>
                    <a:pt x="274005" y="200265"/>
                  </a:cubicBezTo>
                  <a:close/>
                  <a:moveTo>
                    <a:pt x="273958" y="61462"/>
                  </a:moveTo>
                  <a:cubicBezTo>
                    <a:pt x="319385" y="61462"/>
                    <a:pt x="362127" y="72480"/>
                    <a:pt x="399831" y="91976"/>
                  </a:cubicBezTo>
                  <a:cubicBezTo>
                    <a:pt x="399495" y="95089"/>
                    <a:pt x="399447" y="98299"/>
                    <a:pt x="399687" y="101508"/>
                  </a:cubicBezTo>
                  <a:lnTo>
                    <a:pt x="402757" y="141411"/>
                  </a:lnTo>
                  <a:lnTo>
                    <a:pt x="380068" y="164069"/>
                  </a:lnTo>
                  <a:cubicBezTo>
                    <a:pt x="349319" y="145003"/>
                    <a:pt x="312957" y="133938"/>
                    <a:pt x="274006" y="133938"/>
                  </a:cubicBezTo>
                  <a:cubicBezTo>
                    <a:pt x="162811" y="133938"/>
                    <a:pt x="72627" y="223994"/>
                    <a:pt x="72627" y="335079"/>
                  </a:cubicBezTo>
                  <a:cubicBezTo>
                    <a:pt x="72627" y="446117"/>
                    <a:pt x="162859" y="536173"/>
                    <a:pt x="274101" y="536173"/>
                  </a:cubicBezTo>
                  <a:cubicBezTo>
                    <a:pt x="385296" y="536173"/>
                    <a:pt x="475480" y="446117"/>
                    <a:pt x="475480" y="335079"/>
                  </a:cubicBezTo>
                  <a:cubicBezTo>
                    <a:pt x="475480" y="296231"/>
                    <a:pt x="464447" y="259969"/>
                    <a:pt x="445307" y="229168"/>
                  </a:cubicBezTo>
                  <a:lnTo>
                    <a:pt x="470395" y="204115"/>
                  </a:lnTo>
                  <a:lnTo>
                    <a:pt x="505222" y="206797"/>
                  </a:lnTo>
                  <a:cubicBezTo>
                    <a:pt x="506565" y="206893"/>
                    <a:pt x="507908" y="206941"/>
                    <a:pt x="509203" y="206941"/>
                  </a:cubicBezTo>
                  <a:cubicBezTo>
                    <a:pt x="511458" y="206941"/>
                    <a:pt x="513760" y="206797"/>
                    <a:pt x="515967" y="206510"/>
                  </a:cubicBezTo>
                  <a:cubicBezTo>
                    <a:pt x="536450" y="244832"/>
                    <a:pt x="548011" y="288566"/>
                    <a:pt x="548011" y="335079"/>
                  </a:cubicBezTo>
                  <a:cubicBezTo>
                    <a:pt x="548011" y="486163"/>
                    <a:pt x="425351" y="608697"/>
                    <a:pt x="274006" y="608697"/>
                  </a:cubicBezTo>
                  <a:cubicBezTo>
                    <a:pt x="122708" y="608697"/>
                    <a:pt x="0" y="486163"/>
                    <a:pt x="0" y="335079"/>
                  </a:cubicBezTo>
                  <a:cubicBezTo>
                    <a:pt x="0" y="183948"/>
                    <a:pt x="122708" y="61462"/>
                    <a:pt x="273958" y="61462"/>
                  </a:cubicBezTo>
                  <a:close/>
                  <a:moveTo>
                    <a:pt x="505808" y="0"/>
                  </a:moveTo>
                  <a:cubicBezTo>
                    <a:pt x="508927" y="0"/>
                    <a:pt x="511949" y="2252"/>
                    <a:pt x="512237" y="5893"/>
                  </a:cubicBezTo>
                  <a:lnTo>
                    <a:pt x="516075" y="55382"/>
                  </a:lnTo>
                  <a:lnTo>
                    <a:pt x="534691" y="36794"/>
                  </a:lnTo>
                  <a:cubicBezTo>
                    <a:pt x="538337" y="33105"/>
                    <a:pt x="543231" y="31236"/>
                    <a:pt x="548028" y="31236"/>
                  </a:cubicBezTo>
                  <a:cubicBezTo>
                    <a:pt x="552826" y="31236"/>
                    <a:pt x="557720" y="33105"/>
                    <a:pt x="561414" y="36794"/>
                  </a:cubicBezTo>
                  <a:lnTo>
                    <a:pt x="572689" y="48100"/>
                  </a:lnTo>
                  <a:cubicBezTo>
                    <a:pt x="580077" y="55526"/>
                    <a:pt x="580077" y="67455"/>
                    <a:pt x="572689" y="74881"/>
                  </a:cubicBezTo>
                  <a:lnTo>
                    <a:pt x="556424" y="91074"/>
                  </a:lnTo>
                  <a:lnTo>
                    <a:pt x="600900" y="94523"/>
                  </a:lnTo>
                  <a:cubicBezTo>
                    <a:pt x="606321" y="94906"/>
                    <a:pt x="608768" y="101565"/>
                    <a:pt x="604930" y="105398"/>
                  </a:cubicBezTo>
                  <a:lnTo>
                    <a:pt x="531716" y="178458"/>
                  </a:lnTo>
                  <a:cubicBezTo>
                    <a:pt x="525671" y="184495"/>
                    <a:pt x="517515" y="187800"/>
                    <a:pt x="509070" y="187800"/>
                  </a:cubicBezTo>
                  <a:cubicBezTo>
                    <a:pt x="508303" y="187800"/>
                    <a:pt x="507487" y="187800"/>
                    <a:pt x="506672" y="187752"/>
                  </a:cubicBezTo>
                  <a:lnTo>
                    <a:pt x="504800" y="187609"/>
                  </a:lnTo>
                  <a:lnTo>
                    <a:pt x="462964" y="184399"/>
                  </a:lnTo>
                  <a:lnTo>
                    <a:pt x="434177" y="213144"/>
                  </a:lnTo>
                  <a:lnTo>
                    <a:pt x="386536" y="260765"/>
                  </a:lnTo>
                  <a:lnTo>
                    <a:pt x="385432" y="261819"/>
                  </a:lnTo>
                  <a:lnTo>
                    <a:pt x="339326" y="307906"/>
                  </a:lnTo>
                  <a:lnTo>
                    <a:pt x="319031" y="328124"/>
                  </a:lnTo>
                  <a:cubicBezTo>
                    <a:pt x="316296" y="330950"/>
                    <a:pt x="312506" y="332627"/>
                    <a:pt x="308524" y="332819"/>
                  </a:cubicBezTo>
                  <a:lnTo>
                    <a:pt x="291588" y="333633"/>
                  </a:lnTo>
                  <a:lnTo>
                    <a:pt x="290772" y="333633"/>
                  </a:lnTo>
                  <a:cubicBezTo>
                    <a:pt x="281465" y="333633"/>
                    <a:pt x="274076" y="325728"/>
                    <a:pt x="274844" y="316386"/>
                  </a:cubicBezTo>
                  <a:lnTo>
                    <a:pt x="276091" y="300337"/>
                  </a:lnTo>
                  <a:cubicBezTo>
                    <a:pt x="276379" y="296600"/>
                    <a:pt x="278010" y="293007"/>
                    <a:pt x="280697" y="290324"/>
                  </a:cubicBezTo>
                  <a:lnTo>
                    <a:pt x="301183" y="269867"/>
                  </a:lnTo>
                  <a:lnTo>
                    <a:pt x="347290" y="223827"/>
                  </a:lnTo>
                  <a:lnTo>
                    <a:pt x="348393" y="222725"/>
                  </a:lnTo>
                  <a:lnTo>
                    <a:pt x="396035" y="175153"/>
                  </a:lnTo>
                  <a:lnTo>
                    <a:pt x="422519" y="148707"/>
                  </a:lnTo>
                  <a:lnTo>
                    <a:pt x="419016" y="102907"/>
                  </a:lnTo>
                  <a:lnTo>
                    <a:pt x="418825" y="100032"/>
                  </a:lnTo>
                  <a:cubicBezTo>
                    <a:pt x="418105" y="90690"/>
                    <a:pt x="421511" y="81588"/>
                    <a:pt x="428084" y="74976"/>
                  </a:cubicBezTo>
                  <a:lnTo>
                    <a:pt x="501346" y="1868"/>
                  </a:lnTo>
                  <a:cubicBezTo>
                    <a:pt x="502641" y="575"/>
                    <a:pt x="504225" y="0"/>
                    <a:pt x="505808" y="0"/>
                  </a:cubicBezTo>
                  <a:close/>
                </a:path>
              </a:pathLst>
            </a:custGeom>
            <a:gradFill>
              <a:gsLst>
                <a:gs pos="100000">
                  <a:srgbClr val="36B794"/>
                </a:gs>
                <a:gs pos="0">
                  <a:srgbClr val="6FCE9A"/>
                </a:gs>
              </a:gsLst>
              <a:lin ang="2700000" scaled="1"/>
            </a:gradFill>
            <a:ln>
              <a:noFill/>
            </a:ln>
          </p:spPr>
          <p:txBody>
            <a:bodyPr/>
            <a:lstStyle/>
            <a:p>
              <a:endParaRPr lang="zh-CN" altLang="en-US" dirty="0">
                <a:latin typeface="思源黑体 CN Light" panose="020B0300000000000000" pitchFamily="34" charset="-122"/>
                <a:ea typeface="思源黑体 CN Light" panose="020B0300000000000000" pitchFamily="34" charset="-122"/>
              </a:endParaRPr>
            </a:p>
          </p:txBody>
        </p:sp>
        <p:grpSp>
          <p:nvGrpSpPr>
            <p:cNvPr id="11" name="组合 10">
              <a:extLst>
                <a:ext uri="{FF2B5EF4-FFF2-40B4-BE49-F238E27FC236}">
                  <a16:creationId xmlns:a16="http://schemas.microsoft.com/office/drawing/2014/main" xmlns="" id="{A2BD8EB4-819C-4147-BB04-813E95BFAA7A}"/>
                </a:ext>
              </a:extLst>
            </p:cNvPr>
            <p:cNvGrpSpPr/>
            <p:nvPr/>
          </p:nvGrpSpPr>
          <p:grpSpPr>
            <a:xfrm>
              <a:off x="716453" y="3898998"/>
              <a:ext cx="2499154" cy="1355163"/>
              <a:chOff x="716453" y="3898998"/>
              <a:chExt cx="2499154" cy="1355163"/>
            </a:xfrm>
          </p:grpSpPr>
          <p:sp>
            <p:nvSpPr>
              <p:cNvPr id="12" name="矩形 11">
                <a:extLst>
                  <a:ext uri="{FF2B5EF4-FFF2-40B4-BE49-F238E27FC236}">
                    <a16:creationId xmlns:a16="http://schemas.microsoft.com/office/drawing/2014/main" xmlns="" id="{0BEE886A-CA5F-4B85-83B4-3DED53565808}"/>
                  </a:ext>
                </a:extLst>
              </p:cNvPr>
              <p:cNvSpPr/>
              <p:nvPr/>
            </p:nvSpPr>
            <p:spPr>
              <a:xfrm>
                <a:off x="716453" y="4359557"/>
                <a:ext cx="2499154" cy="894604"/>
              </a:xfrm>
              <a:prstGeom prst="rect">
                <a:avLst/>
              </a:prstGeom>
            </p:spPr>
            <p:txBody>
              <a:bodyPr wrap="square">
                <a:spAutoFit/>
                <a:scene3d>
                  <a:camera prst="orthographicFront"/>
                  <a:lightRig rig="threePt" dir="t"/>
                </a:scene3d>
                <a:sp3d contourW="12700"/>
              </a:bodyPr>
              <a:lstStyle/>
              <a:p>
                <a:pPr lvl="0">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a:t>
                </a:r>
              </a:p>
            </p:txBody>
          </p:sp>
          <p:sp>
            <p:nvSpPr>
              <p:cNvPr id="13" name="矩形 12">
                <a:extLst>
                  <a:ext uri="{FF2B5EF4-FFF2-40B4-BE49-F238E27FC236}">
                    <a16:creationId xmlns:a16="http://schemas.microsoft.com/office/drawing/2014/main" xmlns="" id="{5EDA770E-77FD-4415-B419-5A8E55EC0EE3}"/>
                  </a:ext>
                </a:extLst>
              </p:cNvPr>
              <p:cNvSpPr/>
              <p:nvPr/>
            </p:nvSpPr>
            <p:spPr>
              <a:xfrm>
                <a:off x="716453" y="3898998"/>
                <a:ext cx="2031325" cy="461665"/>
              </a:xfrm>
              <a:prstGeom prst="rect">
                <a:avLst/>
              </a:prstGeom>
            </p:spPr>
            <p:txBody>
              <a:bodyPr wrap="none">
                <a:spAutoFit/>
              </a:bodyPr>
              <a:lstStyle/>
              <a:p>
                <a:r>
                  <a:rPr lang="zh-CN" altLang="en-US" sz="24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grpSp>
        <p:nvGrpSpPr>
          <p:cNvPr id="14" name="组合 13">
            <a:extLst>
              <a:ext uri="{FF2B5EF4-FFF2-40B4-BE49-F238E27FC236}">
                <a16:creationId xmlns:a16="http://schemas.microsoft.com/office/drawing/2014/main" xmlns="" id="{61AEE3A5-4E66-4530-83A4-97BD0B5B056D}"/>
              </a:ext>
            </a:extLst>
          </p:cNvPr>
          <p:cNvGrpSpPr/>
          <p:nvPr/>
        </p:nvGrpSpPr>
        <p:grpSpPr>
          <a:xfrm>
            <a:off x="3532126" y="3553357"/>
            <a:ext cx="2499154" cy="1958520"/>
            <a:chOff x="3193132" y="3295641"/>
            <a:chExt cx="2499154" cy="1958520"/>
          </a:xfrm>
        </p:grpSpPr>
        <p:sp>
          <p:nvSpPr>
            <p:cNvPr id="15" name="形状">
              <a:extLst>
                <a:ext uri="{FF2B5EF4-FFF2-40B4-BE49-F238E27FC236}">
                  <a16:creationId xmlns:a16="http://schemas.microsoft.com/office/drawing/2014/main" xmlns="" id="{272A9FCB-509B-4604-8804-5FD49FA58AFE}"/>
                </a:ext>
              </a:extLst>
            </p:cNvPr>
            <p:cNvSpPr>
              <a:spLocks noChangeAspect="1"/>
            </p:cNvSpPr>
            <p:nvPr/>
          </p:nvSpPr>
          <p:spPr bwMode="auto">
            <a:xfrm>
              <a:off x="3342969" y="3295641"/>
              <a:ext cx="400707" cy="400122"/>
            </a:xfrm>
            <a:custGeom>
              <a:avLst/>
              <a:gdLst>
                <a:gd name="connsiteX0" fmla="*/ 351512 w 608453"/>
                <a:gd name="connsiteY0" fmla="*/ 527474 h 607566"/>
                <a:gd name="connsiteX1" fmla="*/ 365947 w 608453"/>
                <a:gd name="connsiteY1" fmla="*/ 533451 h 607566"/>
                <a:gd name="connsiteX2" fmla="*/ 371935 w 608453"/>
                <a:gd name="connsiteY2" fmla="*/ 548009 h 607566"/>
                <a:gd name="connsiteX3" fmla="*/ 365947 w 608453"/>
                <a:gd name="connsiteY3" fmla="*/ 562567 h 607566"/>
                <a:gd name="connsiteX4" fmla="*/ 351512 w 608453"/>
                <a:gd name="connsiteY4" fmla="*/ 568543 h 607566"/>
                <a:gd name="connsiteX5" fmla="*/ 336925 w 608453"/>
                <a:gd name="connsiteY5" fmla="*/ 562567 h 607566"/>
                <a:gd name="connsiteX6" fmla="*/ 330936 w 608453"/>
                <a:gd name="connsiteY6" fmla="*/ 548009 h 607566"/>
                <a:gd name="connsiteX7" fmla="*/ 336925 w 608453"/>
                <a:gd name="connsiteY7" fmla="*/ 533451 h 607566"/>
                <a:gd name="connsiteX8" fmla="*/ 351512 w 608453"/>
                <a:gd name="connsiteY8" fmla="*/ 527474 h 607566"/>
                <a:gd name="connsiteX9" fmla="*/ 96651 w 608453"/>
                <a:gd name="connsiteY9" fmla="*/ 340302 h 607566"/>
                <a:gd name="connsiteX10" fmla="*/ 59316 w 608453"/>
                <a:gd name="connsiteY10" fmla="*/ 414406 h 607566"/>
                <a:gd name="connsiteX11" fmla="*/ 59008 w 608453"/>
                <a:gd name="connsiteY11" fmla="*/ 548652 h 607566"/>
                <a:gd name="connsiteX12" fmla="*/ 193448 w 608453"/>
                <a:gd name="connsiteY12" fmla="*/ 548345 h 607566"/>
                <a:gd name="connsiteX13" fmla="*/ 267659 w 608453"/>
                <a:gd name="connsiteY13" fmla="*/ 511063 h 607566"/>
                <a:gd name="connsiteX14" fmla="*/ 176086 w 608453"/>
                <a:gd name="connsiteY14" fmla="*/ 431743 h 607566"/>
                <a:gd name="connsiteX15" fmla="*/ 96651 w 608453"/>
                <a:gd name="connsiteY15" fmla="*/ 340302 h 607566"/>
                <a:gd name="connsiteX16" fmla="*/ 304192 w 608453"/>
                <a:gd name="connsiteY16" fmla="*/ 257606 h 607566"/>
                <a:gd name="connsiteX17" fmla="*/ 257941 w 608453"/>
                <a:gd name="connsiteY17" fmla="*/ 303782 h 607566"/>
                <a:gd name="connsiteX18" fmla="*/ 304192 w 608453"/>
                <a:gd name="connsiteY18" fmla="*/ 349958 h 607566"/>
                <a:gd name="connsiteX19" fmla="*/ 350442 w 608453"/>
                <a:gd name="connsiteY19" fmla="*/ 303782 h 607566"/>
                <a:gd name="connsiteX20" fmla="*/ 304192 w 608453"/>
                <a:gd name="connsiteY20" fmla="*/ 257606 h 607566"/>
                <a:gd name="connsiteX21" fmla="*/ 545278 w 608453"/>
                <a:gd name="connsiteY21" fmla="*/ 234698 h 607566"/>
                <a:gd name="connsiteX22" fmla="*/ 559861 w 608453"/>
                <a:gd name="connsiteY22" fmla="*/ 240687 h 607566"/>
                <a:gd name="connsiteX23" fmla="*/ 565848 w 608453"/>
                <a:gd name="connsiteY23" fmla="*/ 255121 h 607566"/>
                <a:gd name="connsiteX24" fmla="*/ 559861 w 608453"/>
                <a:gd name="connsiteY24" fmla="*/ 269709 h 607566"/>
                <a:gd name="connsiteX25" fmla="*/ 545278 w 608453"/>
                <a:gd name="connsiteY25" fmla="*/ 275697 h 607566"/>
                <a:gd name="connsiteX26" fmla="*/ 530848 w 608453"/>
                <a:gd name="connsiteY26" fmla="*/ 269709 h 607566"/>
                <a:gd name="connsiteX27" fmla="*/ 524708 w 608453"/>
                <a:gd name="connsiteY27" fmla="*/ 255121 h 607566"/>
                <a:gd name="connsiteX28" fmla="*/ 530848 w 608453"/>
                <a:gd name="connsiteY28" fmla="*/ 240687 h 607566"/>
                <a:gd name="connsiteX29" fmla="*/ 545278 w 608453"/>
                <a:gd name="connsiteY29" fmla="*/ 234698 h 607566"/>
                <a:gd name="connsiteX30" fmla="*/ 304192 w 608453"/>
                <a:gd name="connsiteY30" fmla="*/ 216492 h 607566"/>
                <a:gd name="connsiteX31" fmla="*/ 391622 w 608453"/>
                <a:gd name="connsiteY31" fmla="*/ 303782 h 607566"/>
                <a:gd name="connsiteX32" fmla="*/ 304192 w 608453"/>
                <a:gd name="connsiteY32" fmla="*/ 391071 h 607566"/>
                <a:gd name="connsiteX33" fmla="*/ 216761 w 608453"/>
                <a:gd name="connsiteY33" fmla="*/ 303782 h 607566"/>
                <a:gd name="connsiteX34" fmla="*/ 304192 w 608453"/>
                <a:gd name="connsiteY34" fmla="*/ 216492 h 607566"/>
                <a:gd name="connsiteX35" fmla="*/ 304227 w 608453"/>
                <a:gd name="connsiteY35" fmla="*/ 120599 h 607566"/>
                <a:gd name="connsiteX36" fmla="*/ 205125 w 608453"/>
                <a:gd name="connsiteY36" fmla="*/ 204829 h 607566"/>
                <a:gd name="connsiteX37" fmla="*/ 120774 w 608453"/>
                <a:gd name="connsiteY37" fmla="*/ 303787 h 607566"/>
                <a:gd name="connsiteX38" fmla="*/ 205125 w 608453"/>
                <a:gd name="connsiteY38" fmla="*/ 402746 h 607566"/>
                <a:gd name="connsiteX39" fmla="*/ 304227 w 608453"/>
                <a:gd name="connsiteY39" fmla="*/ 486822 h 607566"/>
                <a:gd name="connsiteX40" fmla="*/ 403328 w 608453"/>
                <a:gd name="connsiteY40" fmla="*/ 402746 h 607566"/>
                <a:gd name="connsiteX41" fmla="*/ 487526 w 608453"/>
                <a:gd name="connsiteY41" fmla="*/ 303787 h 607566"/>
                <a:gd name="connsiteX42" fmla="*/ 403328 w 608453"/>
                <a:gd name="connsiteY42" fmla="*/ 204829 h 607566"/>
                <a:gd name="connsiteX43" fmla="*/ 304227 w 608453"/>
                <a:gd name="connsiteY43" fmla="*/ 120599 h 607566"/>
                <a:gd name="connsiteX44" fmla="*/ 112054 w 608453"/>
                <a:gd name="connsiteY44" fmla="*/ 41068 h 607566"/>
                <a:gd name="connsiteX45" fmla="*/ 59008 w 608453"/>
                <a:gd name="connsiteY45" fmla="*/ 58923 h 607566"/>
                <a:gd name="connsiteX46" fmla="*/ 59316 w 608453"/>
                <a:gd name="connsiteY46" fmla="*/ 193169 h 607566"/>
                <a:gd name="connsiteX47" fmla="*/ 96651 w 608453"/>
                <a:gd name="connsiteY47" fmla="*/ 267272 h 607566"/>
                <a:gd name="connsiteX48" fmla="*/ 176086 w 608453"/>
                <a:gd name="connsiteY48" fmla="*/ 175832 h 607566"/>
                <a:gd name="connsiteX49" fmla="*/ 267659 w 608453"/>
                <a:gd name="connsiteY49" fmla="*/ 96512 h 607566"/>
                <a:gd name="connsiteX50" fmla="*/ 193448 w 608453"/>
                <a:gd name="connsiteY50" fmla="*/ 59230 h 607566"/>
                <a:gd name="connsiteX51" fmla="*/ 112054 w 608453"/>
                <a:gd name="connsiteY51" fmla="*/ 41068 h 607566"/>
                <a:gd name="connsiteX52" fmla="*/ 103297 w 608453"/>
                <a:gd name="connsiteY52" fmla="*/ 200 h 607566"/>
                <a:gd name="connsiteX53" fmla="*/ 208352 w 608453"/>
                <a:gd name="connsiteY53" fmla="*/ 21027 h 607566"/>
                <a:gd name="connsiteX54" fmla="*/ 304227 w 608453"/>
                <a:gd name="connsiteY54" fmla="*/ 71044 h 607566"/>
                <a:gd name="connsiteX55" fmla="*/ 400101 w 608453"/>
                <a:gd name="connsiteY55" fmla="*/ 21027 h 607566"/>
                <a:gd name="connsiteX56" fmla="*/ 505080 w 608453"/>
                <a:gd name="connsiteY56" fmla="*/ 200 h 607566"/>
                <a:gd name="connsiteX57" fmla="*/ 578484 w 608453"/>
                <a:gd name="connsiteY57" fmla="*/ 29773 h 607566"/>
                <a:gd name="connsiteX58" fmla="*/ 586166 w 608453"/>
                <a:gd name="connsiteY58" fmla="*/ 211273 h 607566"/>
                <a:gd name="connsiteX59" fmla="*/ 559432 w 608453"/>
                <a:gd name="connsiteY59" fmla="*/ 222626 h 607566"/>
                <a:gd name="connsiteX60" fmla="*/ 548062 w 608453"/>
                <a:gd name="connsiteY60" fmla="*/ 195930 h 607566"/>
                <a:gd name="connsiteX61" fmla="*/ 549445 w 608453"/>
                <a:gd name="connsiteY61" fmla="*/ 58923 h 607566"/>
                <a:gd name="connsiteX62" fmla="*/ 415005 w 608453"/>
                <a:gd name="connsiteY62" fmla="*/ 59230 h 607566"/>
                <a:gd name="connsiteX63" fmla="*/ 340794 w 608453"/>
                <a:gd name="connsiteY63" fmla="*/ 96512 h 607566"/>
                <a:gd name="connsiteX64" fmla="*/ 432367 w 608453"/>
                <a:gd name="connsiteY64" fmla="*/ 175832 h 607566"/>
                <a:gd name="connsiteX65" fmla="*/ 587395 w 608453"/>
                <a:gd name="connsiteY65" fmla="*/ 399524 h 607566"/>
                <a:gd name="connsiteX66" fmla="*/ 578484 w 608453"/>
                <a:gd name="connsiteY66" fmla="*/ 577649 h 607566"/>
                <a:gd name="connsiteX67" fmla="*/ 496898 w 608453"/>
                <a:gd name="connsiteY67" fmla="*/ 607566 h 607566"/>
                <a:gd name="connsiteX68" fmla="*/ 396875 w 608453"/>
                <a:gd name="connsiteY68" fmla="*/ 585320 h 607566"/>
                <a:gd name="connsiteX69" fmla="*/ 385505 w 608453"/>
                <a:gd name="connsiteY69" fmla="*/ 558624 h 607566"/>
                <a:gd name="connsiteX70" fmla="*/ 412086 w 608453"/>
                <a:gd name="connsiteY70" fmla="*/ 547271 h 607566"/>
                <a:gd name="connsiteX71" fmla="*/ 549445 w 608453"/>
                <a:gd name="connsiteY71" fmla="*/ 548652 h 607566"/>
                <a:gd name="connsiteX72" fmla="*/ 549138 w 608453"/>
                <a:gd name="connsiteY72" fmla="*/ 414406 h 607566"/>
                <a:gd name="connsiteX73" fmla="*/ 511802 w 608453"/>
                <a:gd name="connsiteY73" fmla="*/ 340302 h 607566"/>
                <a:gd name="connsiteX74" fmla="*/ 432367 w 608453"/>
                <a:gd name="connsiteY74" fmla="*/ 431743 h 607566"/>
                <a:gd name="connsiteX75" fmla="*/ 208352 w 608453"/>
                <a:gd name="connsiteY75" fmla="*/ 586547 h 607566"/>
                <a:gd name="connsiteX76" fmla="*/ 111555 w 608453"/>
                <a:gd name="connsiteY76" fmla="*/ 607566 h 607566"/>
                <a:gd name="connsiteX77" fmla="*/ 29816 w 608453"/>
                <a:gd name="connsiteY77" fmla="*/ 577649 h 607566"/>
                <a:gd name="connsiteX78" fmla="*/ 21058 w 608453"/>
                <a:gd name="connsiteY78" fmla="*/ 399524 h 607566"/>
                <a:gd name="connsiteX79" fmla="*/ 71146 w 608453"/>
                <a:gd name="connsiteY79" fmla="*/ 303787 h 607566"/>
                <a:gd name="connsiteX80" fmla="*/ 21058 w 608453"/>
                <a:gd name="connsiteY80" fmla="*/ 208051 h 607566"/>
                <a:gd name="connsiteX81" fmla="*/ 29816 w 608453"/>
                <a:gd name="connsiteY81" fmla="*/ 29773 h 607566"/>
                <a:gd name="connsiteX82" fmla="*/ 103297 w 608453"/>
                <a:gd name="connsiteY82" fmla="*/ 200 h 60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8453" h="607566">
                  <a:moveTo>
                    <a:pt x="351512" y="527474"/>
                  </a:moveTo>
                  <a:cubicBezTo>
                    <a:pt x="356887" y="527474"/>
                    <a:pt x="362108" y="529620"/>
                    <a:pt x="365947" y="533451"/>
                  </a:cubicBezTo>
                  <a:cubicBezTo>
                    <a:pt x="369785" y="537282"/>
                    <a:pt x="371935" y="542645"/>
                    <a:pt x="371935" y="548009"/>
                  </a:cubicBezTo>
                  <a:cubicBezTo>
                    <a:pt x="371935" y="553372"/>
                    <a:pt x="369785" y="558736"/>
                    <a:pt x="365947" y="562567"/>
                  </a:cubicBezTo>
                  <a:cubicBezTo>
                    <a:pt x="362108" y="566398"/>
                    <a:pt x="356887" y="568543"/>
                    <a:pt x="351512" y="568543"/>
                  </a:cubicBezTo>
                  <a:cubicBezTo>
                    <a:pt x="345984" y="568543"/>
                    <a:pt x="340764" y="566398"/>
                    <a:pt x="336925" y="562567"/>
                  </a:cubicBezTo>
                  <a:cubicBezTo>
                    <a:pt x="333086" y="558736"/>
                    <a:pt x="330936" y="553372"/>
                    <a:pt x="330936" y="548009"/>
                  </a:cubicBezTo>
                  <a:cubicBezTo>
                    <a:pt x="330936" y="542645"/>
                    <a:pt x="333086" y="537282"/>
                    <a:pt x="336925" y="533451"/>
                  </a:cubicBezTo>
                  <a:cubicBezTo>
                    <a:pt x="340764" y="529620"/>
                    <a:pt x="345984" y="527474"/>
                    <a:pt x="351512" y="527474"/>
                  </a:cubicBezTo>
                  <a:close/>
                  <a:moveTo>
                    <a:pt x="96651" y="340302"/>
                  </a:moveTo>
                  <a:cubicBezTo>
                    <a:pt x="81287" y="365464"/>
                    <a:pt x="68688" y="390318"/>
                    <a:pt x="59316" y="414406"/>
                  </a:cubicBezTo>
                  <a:cubicBezTo>
                    <a:pt x="35193" y="475929"/>
                    <a:pt x="35040" y="524871"/>
                    <a:pt x="59008" y="548652"/>
                  </a:cubicBezTo>
                  <a:cubicBezTo>
                    <a:pt x="82823" y="572586"/>
                    <a:pt x="131836" y="572432"/>
                    <a:pt x="193448" y="548345"/>
                  </a:cubicBezTo>
                  <a:cubicBezTo>
                    <a:pt x="217571" y="538986"/>
                    <a:pt x="242461" y="526405"/>
                    <a:pt x="267659" y="511063"/>
                  </a:cubicBezTo>
                  <a:cubicBezTo>
                    <a:pt x="236162" y="487742"/>
                    <a:pt x="205433" y="461200"/>
                    <a:pt x="176086" y="431743"/>
                  </a:cubicBezTo>
                  <a:cubicBezTo>
                    <a:pt x="146586" y="402439"/>
                    <a:pt x="119852" y="371601"/>
                    <a:pt x="96651" y="340302"/>
                  </a:cubicBezTo>
                  <a:close/>
                  <a:moveTo>
                    <a:pt x="304192" y="257606"/>
                  </a:moveTo>
                  <a:cubicBezTo>
                    <a:pt x="278685" y="257606"/>
                    <a:pt x="257941" y="278316"/>
                    <a:pt x="257941" y="303782"/>
                  </a:cubicBezTo>
                  <a:cubicBezTo>
                    <a:pt x="257941" y="329248"/>
                    <a:pt x="278685" y="349958"/>
                    <a:pt x="304192" y="349958"/>
                  </a:cubicBezTo>
                  <a:cubicBezTo>
                    <a:pt x="329699" y="349958"/>
                    <a:pt x="350442" y="329248"/>
                    <a:pt x="350442" y="303782"/>
                  </a:cubicBezTo>
                  <a:cubicBezTo>
                    <a:pt x="350442" y="278316"/>
                    <a:pt x="329699" y="257606"/>
                    <a:pt x="304192" y="257606"/>
                  </a:cubicBezTo>
                  <a:close/>
                  <a:moveTo>
                    <a:pt x="545278" y="234698"/>
                  </a:moveTo>
                  <a:cubicBezTo>
                    <a:pt x="550651" y="234698"/>
                    <a:pt x="556024" y="236848"/>
                    <a:pt x="559861" y="240687"/>
                  </a:cubicBezTo>
                  <a:cubicBezTo>
                    <a:pt x="563699" y="244526"/>
                    <a:pt x="565848" y="249747"/>
                    <a:pt x="565848" y="255121"/>
                  </a:cubicBezTo>
                  <a:cubicBezTo>
                    <a:pt x="565848" y="260649"/>
                    <a:pt x="563699" y="265870"/>
                    <a:pt x="559861" y="269709"/>
                  </a:cubicBezTo>
                  <a:cubicBezTo>
                    <a:pt x="556024" y="273547"/>
                    <a:pt x="550651" y="275697"/>
                    <a:pt x="545278" y="275697"/>
                  </a:cubicBezTo>
                  <a:cubicBezTo>
                    <a:pt x="539905" y="275697"/>
                    <a:pt x="534686" y="273547"/>
                    <a:pt x="530848" y="269709"/>
                  </a:cubicBezTo>
                  <a:cubicBezTo>
                    <a:pt x="527011" y="265870"/>
                    <a:pt x="524708" y="260649"/>
                    <a:pt x="524708" y="255121"/>
                  </a:cubicBezTo>
                  <a:cubicBezTo>
                    <a:pt x="524708" y="249747"/>
                    <a:pt x="527011" y="244526"/>
                    <a:pt x="530848" y="240687"/>
                  </a:cubicBezTo>
                  <a:cubicBezTo>
                    <a:pt x="534533" y="236848"/>
                    <a:pt x="539905" y="234698"/>
                    <a:pt x="545278" y="234698"/>
                  </a:cubicBezTo>
                  <a:close/>
                  <a:moveTo>
                    <a:pt x="304192" y="216492"/>
                  </a:moveTo>
                  <a:cubicBezTo>
                    <a:pt x="352440" y="216492"/>
                    <a:pt x="391622" y="255611"/>
                    <a:pt x="391622" y="303782"/>
                  </a:cubicBezTo>
                  <a:cubicBezTo>
                    <a:pt x="391622" y="351952"/>
                    <a:pt x="352440" y="391071"/>
                    <a:pt x="304192" y="391071"/>
                  </a:cubicBezTo>
                  <a:cubicBezTo>
                    <a:pt x="255944" y="391071"/>
                    <a:pt x="216761" y="351952"/>
                    <a:pt x="216761" y="303782"/>
                  </a:cubicBezTo>
                  <a:cubicBezTo>
                    <a:pt x="216761" y="255611"/>
                    <a:pt x="255944" y="216492"/>
                    <a:pt x="304192" y="216492"/>
                  </a:cubicBezTo>
                  <a:close/>
                  <a:moveTo>
                    <a:pt x="304227" y="120599"/>
                  </a:moveTo>
                  <a:cubicBezTo>
                    <a:pt x="270578" y="144533"/>
                    <a:pt x="237084" y="172917"/>
                    <a:pt x="205125" y="204829"/>
                  </a:cubicBezTo>
                  <a:cubicBezTo>
                    <a:pt x="173167" y="236741"/>
                    <a:pt x="144743" y="270188"/>
                    <a:pt x="120774" y="303787"/>
                  </a:cubicBezTo>
                  <a:cubicBezTo>
                    <a:pt x="144743" y="337387"/>
                    <a:pt x="173167" y="370833"/>
                    <a:pt x="205125" y="402746"/>
                  </a:cubicBezTo>
                  <a:cubicBezTo>
                    <a:pt x="236776" y="434504"/>
                    <a:pt x="270117" y="462734"/>
                    <a:pt x="304227" y="486822"/>
                  </a:cubicBezTo>
                  <a:cubicBezTo>
                    <a:pt x="337875" y="463041"/>
                    <a:pt x="371370" y="434658"/>
                    <a:pt x="403328" y="402746"/>
                  </a:cubicBezTo>
                  <a:cubicBezTo>
                    <a:pt x="435133" y="370987"/>
                    <a:pt x="463403" y="337847"/>
                    <a:pt x="487526" y="303787"/>
                  </a:cubicBezTo>
                  <a:cubicBezTo>
                    <a:pt x="463711" y="270188"/>
                    <a:pt x="435286" y="236588"/>
                    <a:pt x="403328" y="204829"/>
                  </a:cubicBezTo>
                  <a:cubicBezTo>
                    <a:pt x="371370" y="172917"/>
                    <a:pt x="337875" y="144533"/>
                    <a:pt x="304227" y="120599"/>
                  </a:cubicBezTo>
                  <a:close/>
                  <a:moveTo>
                    <a:pt x="112054" y="41068"/>
                  </a:moveTo>
                  <a:cubicBezTo>
                    <a:pt x="89123" y="41011"/>
                    <a:pt x="70916" y="46956"/>
                    <a:pt x="59008" y="58923"/>
                  </a:cubicBezTo>
                  <a:cubicBezTo>
                    <a:pt x="35040" y="82704"/>
                    <a:pt x="35193" y="131646"/>
                    <a:pt x="59316" y="193169"/>
                  </a:cubicBezTo>
                  <a:cubicBezTo>
                    <a:pt x="68688" y="217256"/>
                    <a:pt x="81287" y="242111"/>
                    <a:pt x="96651" y="267272"/>
                  </a:cubicBezTo>
                  <a:cubicBezTo>
                    <a:pt x="119852" y="235974"/>
                    <a:pt x="146586" y="205136"/>
                    <a:pt x="176086" y="175832"/>
                  </a:cubicBezTo>
                  <a:cubicBezTo>
                    <a:pt x="205433" y="146375"/>
                    <a:pt x="236315" y="119679"/>
                    <a:pt x="267659" y="96512"/>
                  </a:cubicBezTo>
                  <a:cubicBezTo>
                    <a:pt x="242461" y="81170"/>
                    <a:pt x="217417" y="68589"/>
                    <a:pt x="193448" y="59230"/>
                  </a:cubicBezTo>
                  <a:cubicBezTo>
                    <a:pt x="162642" y="47186"/>
                    <a:pt x="134986" y="41126"/>
                    <a:pt x="112054" y="41068"/>
                  </a:cubicBezTo>
                  <a:close/>
                  <a:moveTo>
                    <a:pt x="103297" y="200"/>
                  </a:moveTo>
                  <a:cubicBezTo>
                    <a:pt x="133527" y="-1296"/>
                    <a:pt x="169019" y="5608"/>
                    <a:pt x="208352" y="21027"/>
                  </a:cubicBezTo>
                  <a:cubicBezTo>
                    <a:pt x="239542" y="33148"/>
                    <a:pt x="271807" y="50178"/>
                    <a:pt x="304227" y="71044"/>
                  </a:cubicBezTo>
                  <a:cubicBezTo>
                    <a:pt x="336646" y="50178"/>
                    <a:pt x="368911" y="33148"/>
                    <a:pt x="400101" y="21027"/>
                  </a:cubicBezTo>
                  <a:cubicBezTo>
                    <a:pt x="439358" y="5608"/>
                    <a:pt x="474850" y="-1296"/>
                    <a:pt x="505080" y="200"/>
                  </a:cubicBezTo>
                  <a:cubicBezTo>
                    <a:pt x="535309" y="1696"/>
                    <a:pt x="560277" y="11592"/>
                    <a:pt x="578484" y="29773"/>
                  </a:cubicBezTo>
                  <a:cubicBezTo>
                    <a:pt x="615666" y="66748"/>
                    <a:pt x="618278" y="131186"/>
                    <a:pt x="586166" y="211273"/>
                  </a:cubicBezTo>
                  <a:cubicBezTo>
                    <a:pt x="582018" y="221859"/>
                    <a:pt x="570033" y="226922"/>
                    <a:pt x="559432" y="222626"/>
                  </a:cubicBezTo>
                  <a:cubicBezTo>
                    <a:pt x="548830" y="218484"/>
                    <a:pt x="543760" y="206517"/>
                    <a:pt x="548062" y="195930"/>
                  </a:cubicBezTo>
                  <a:cubicBezTo>
                    <a:pt x="573260" y="133180"/>
                    <a:pt x="573721" y="83164"/>
                    <a:pt x="549445" y="58923"/>
                  </a:cubicBezTo>
                  <a:cubicBezTo>
                    <a:pt x="525630" y="34989"/>
                    <a:pt x="476617" y="35142"/>
                    <a:pt x="415005" y="59230"/>
                  </a:cubicBezTo>
                  <a:cubicBezTo>
                    <a:pt x="390883" y="68589"/>
                    <a:pt x="365992" y="81170"/>
                    <a:pt x="340794" y="96512"/>
                  </a:cubicBezTo>
                  <a:cubicBezTo>
                    <a:pt x="372138" y="119679"/>
                    <a:pt x="403021" y="146375"/>
                    <a:pt x="432367" y="175832"/>
                  </a:cubicBezTo>
                  <a:cubicBezTo>
                    <a:pt x="503812" y="247021"/>
                    <a:pt x="558817" y="326494"/>
                    <a:pt x="587395" y="399524"/>
                  </a:cubicBezTo>
                  <a:cubicBezTo>
                    <a:pt x="618278" y="477923"/>
                    <a:pt x="615052" y="541287"/>
                    <a:pt x="578484" y="577649"/>
                  </a:cubicBezTo>
                  <a:cubicBezTo>
                    <a:pt x="558664" y="597594"/>
                    <a:pt x="530854" y="607566"/>
                    <a:pt x="496898" y="607566"/>
                  </a:cubicBezTo>
                  <a:cubicBezTo>
                    <a:pt x="467706" y="607566"/>
                    <a:pt x="433903" y="600202"/>
                    <a:pt x="396875" y="585320"/>
                  </a:cubicBezTo>
                  <a:cubicBezTo>
                    <a:pt x="386273" y="581177"/>
                    <a:pt x="381203" y="569210"/>
                    <a:pt x="385505" y="558624"/>
                  </a:cubicBezTo>
                  <a:cubicBezTo>
                    <a:pt x="389654" y="548191"/>
                    <a:pt x="401638" y="542975"/>
                    <a:pt x="412086" y="547271"/>
                  </a:cubicBezTo>
                  <a:cubicBezTo>
                    <a:pt x="475080" y="572432"/>
                    <a:pt x="525169" y="572892"/>
                    <a:pt x="549445" y="548652"/>
                  </a:cubicBezTo>
                  <a:cubicBezTo>
                    <a:pt x="573414" y="524871"/>
                    <a:pt x="573260" y="475929"/>
                    <a:pt x="549138" y="414406"/>
                  </a:cubicBezTo>
                  <a:cubicBezTo>
                    <a:pt x="539765" y="390318"/>
                    <a:pt x="527166" y="365464"/>
                    <a:pt x="511802" y="340302"/>
                  </a:cubicBezTo>
                  <a:cubicBezTo>
                    <a:pt x="488448" y="371754"/>
                    <a:pt x="461867" y="402439"/>
                    <a:pt x="432367" y="431743"/>
                  </a:cubicBezTo>
                  <a:cubicBezTo>
                    <a:pt x="361075" y="503085"/>
                    <a:pt x="281487" y="558010"/>
                    <a:pt x="208352" y="586547"/>
                  </a:cubicBezTo>
                  <a:cubicBezTo>
                    <a:pt x="172552" y="600509"/>
                    <a:pt x="139980" y="607566"/>
                    <a:pt x="111555" y="607566"/>
                  </a:cubicBezTo>
                  <a:cubicBezTo>
                    <a:pt x="77599" y="607566"/>
                    <a:pt x="49790" y="597594"/>
                    <a:pt x="29816" y="577649"/>
                  </a:cubicBezTo>
                  <a:cubicBezTo>
                    <a:pt x="-6598" y="541287"/>
                    <a:pt x="-9825" y="477923"/>
                    <a:pt x="21058" y="399524"/>
                  </a:cubicBezTo>
                  <a:cubicBezTo>
                    <a:pt x="33196" y="368379"/>
                    <a:pt x="50251" y="336160"/>
                    <a:pt x="71146" y="303787"/>
                  </a:cubicBezTo>
                  <a:cubicBezTo>
                    <a:pt x="50251" y="271415"/>
                    <a:pt x="33196" y="239196"/>
                    <a:pt x="21058" y="208051"/>
                  </a:cubicBezTo>
                  <a:cubicBezTo>
                    <a:pt x="-9825" y="129498"/>
                    <a:pt x="-6598" y="66287"/>
                    <a:pt x="29816" y="29773"/>
                  </a:cubicBezTo>
                  <a:cubicBezTo>
                    <a:pt x="48100" y="11592"/>
                    <a:pt x="73067" y="1696"/>
                    <a:pt x="103297" y="200"/>
                  </a:cubicBezTo>
                  <a:close/>
                </a:path>
              </a:pathLst>
            </a:custGeom>
            <a:solidFill>
              <a:schemeClr val="tx1">
                <a:lumMod val="75000"/>
                <a:lumOff val="25000"/>
              </a:schemeClr>
            </a:solidFill>
            <a:ln>
              <a:noFill/>
            </a:ln>
          </p:spPr>
          <p:txBody>
            <a:bodyPr/>
            <a:lstStyle/>
            <a:p>
              <a:endParaRPr lang="zh-CN" altLang="en-US" dirty="0">
                <a:latin typeface="思源黑体 CN Light" panose="020B0300000000000000" pitchFamily="34" charset="-122"/>
                <a:ea typeface="思源黑体 CN Light" panose="020B0300000000000000" pitchFamily="34" charset="-122"/>
              </a:endParaRPr>
            </a:p>
          </p:txBody>
        </p:sp>
        <p:grpSp>
          <p:nvGrpSpPr>
            <p:cNvPr id="16" name="组合 15">
              <a:extLst>
                <a:ext uri="{FF2B5EF4-FFF2-40B4-BE49-F238E27FC236}">
                  <a16:creationId xmlns:a16="http://schemas.microsoft.com/office/drawing/2014/main" xmlns="" id="{6A2E75BB-D6AF-4B6A-9D07-BB4CA9D3F3A6}"/>
                </a:ext>
              </a:extLst>
            </p:cNvPr>
            <p:cNvGrpSpPr/>
            <p:nvPr/>
          </p:nvGrpSpPr>
          <p:grpSpPr>
            <a:xfrm>
              <a:off x="3193132" y="3898998"/>
              <a:ext cx="2499154" cy="1355163"/>
              <a:chOff x="716453" y="3898998"/>
              <a:chExt cx="2499154" cy="1355163"/>
            </a:xfrm>
          </p:grpSpPr>
          <p:sp>
            <p:nvSpPr>
              <p:cNvPr id="17" name="矩形 16">
                <a:extLst>
                  <a:ext uri="{FF2B5EF4-FFF2-40B4-BE49-F238E27FC236}">
                    <a16:creationId xmlns:a16="http://schemas.microsoft.com/office/drawing/2014/main" xmlns="" id="{7C03FE46-B7FB-4154-B36D-66A22C04CA1C}"/>
                  </a:ext>
                </a:extLst>
              </p:cNvPr>
              <p:cNvSpPr/>
              <p:nvPr/>
            </p:nvSpPr>
            <p:spPr>
              <a:xfrm>
                <a:off x="716453" y="4359557"/>
                <a:ext cx="2499154" cy="894604"/>
              </a:xfrm>
              <a:prstGeom prst="rect">
                <a:avLst/>
              </a:prstGeom>
            </p:spPr>
            <p:txBody>
              <a:bodyPr wrap="square">
                <a:spAutoFit/>
                <a:scene3d>
                  <a:camera prst="orthographicFront"/>
                  <a:lightRig rig="threePt" dir="t"/>
                </a:scene3d>
                <a:sp3d contourW="12700"/>
              </a:bodyPr>
              <a:lstStyle/>
              <a:p>
                <a:pPr lvl="0">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a:t>
                </a:r>
              </a:p>
            </p:txBody>
          </p:sp>
          <p:sp>
            <p:nvSpPr>
              <p:cNvPr id="18" name="矩形 17">
                <a:extLst>
                  <a:ext uri="{FF2B5EF4-FFF2-40B4-BE49-F238E27FC236}">
                    <a16:creationId xmlns:a16="http://schemas.microsoft.com/office/drawing/2014/main" xmlns="" id="{BBEC5F60-BFA0-471A-B317-47FD6FF12BED}"/>
                  </a:ext>
                </a:extLst>
              </p:cNvPr>
              <p:cNvSpPr/>
              <p:nvPr/>
            </p:nvSpPr>
            <p:spPr>
              <a:xfrm>
                <a:off x="716453" y="3898998"/>
                <a:ext cx="2031325" cy="461665"/>
              </a:xfrm>
              <a:prstGeom prst="rect">
                <a:avLst/>
              </a:prstGeom>
            </p:spPr>
            <p:txBody>
              <a:bodyPr wrap="none">
                <a:spAutoFit/>
              </a:bodyPr>
              <a:lstStyle/>
              <a:p>
                <a:r>
                  <a:rPr lang="zh-CN" altLang="en-US" sz="24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grpSp>
      </p:grpSp>
      <p:grpSp>
        <p:nvGrpSpPr>
          <p:cNvPr id="19" name="组合 18">
            <a:extLst>
              <a:ext uri="{FF2B5EF4-FFF2-40B4-BE49-F238E27FC236}">
                <a16:creationId xmlns:a16="http://schemas.microsoft.com/office/drawing/2014/main" xmlns="" id="{3D55266B-B808-4AB4-B874-6FD31EDEAA54}"/>
              </a:ext>
            </a:extLst>
          </p:cNvPr>
          <p:cNvGrpSpPr/>
          <p:nvPr/>
        </p:nvGrpSpPr>
        <p:grpSpPr>
          <a:xfrm>
            <a:off x="5989014" y="3567073"/>
            <a:ext cx="2499154" cy="1944804"/>
            <a:chOff x="5630229" y="3309357"/>
            <a:chExt cx="2499154" cy="1944804"/>
          </a:xfrm>
        </p:grpSpPr>
        <p:sp>
          <p:nvSpPr>
            <p:cNvPr id="20" name="形状">
              <a:extLst>
                <a:ext uri="{FF2B5EF4-FFF2-40B4-BE49-F238E27FC236}">
                  <a16:creationId xmlns:a16="http://schemas.microsoft.com/office/drawing/2014/main" xmlns="" id="{9A2C1709-6A61-4290-87D9-0C29D9B5839C}"/>
                </a:ext>
              </a:extLst>
            </p:cNvPr>
            <p:cNvSpPr>
              <a:spLocks noChangeAspect="1"/>
            </p:cNvSpPr>
            <p:nvPr/>
          </p:nvSpPr>
          <p:spPr bwMode="auto">
            <a:xfrm>
              <a:off x="5763088" y="3309357"/>
              <a:ext cx="400707" cy="372691"/>
            </a:xfrm>
            <a:custGeom>
              <a:avLst/>
              <a:gdLst>
                <a:gd name="connsiteX0" fmla="*/ 80464 w 542555"/>
                <a:gd name="connsiteY0" fmla="*/ 402778 h 504622"/>
                <a:gd name="connsiteX1" fmla="*/ 384617 w 542555"/>
                <a:gd name="connsiteY1" fmla="*/ 402778 h 504622"/>
                <a:gd name="connsiteX2" fmla="*/ 384617 w 542555"/>
                <a:gd name="connsiteY2" fmla="*/ 425768 h 504622"/>
                <a:gd name="connsiteX3" fmla="*/ 80464 w 542555"/>
                <a:gd name="connsiteY3" fmla="*/ 425768 h 504622"/>
                <a:gd name="connsiteX4" fmla="*/ 476530 w 542555"/>
                <a:gd name="connsiteY4" fmla="*/ 395670 h 504622"/>
                <a:gd name="connsiteX5" fmla="*/ 453565 w 542555"/>
                <a:gd name="connsiteY5" fmla="*/ 401404 h 504622"/>
                <a:gd name="connsiteX6" fmla="*/ 453565 w 542555"/>
                <a:gd name="connsiteY6" fmla="*/ 427208 h 504622"/>
                <a:gd name="connsiteX7" fmla="*/ 479401 w 542555"/>
                <a:gd name="connsiteY7" fmla="*/ 422908 h 504622"/>
                <a:gd name="connsiteX8" fmla="*/ 80464 w 542555"/>
                <a:gd name="connsiteY8" fmla="*/ 355419 h 504622"/>
                <a:gd name="connsiteX9" fmla="*/ 384617 w 542555"/>
                <a:gd name="connsiteY9" fmla="*/ 355419 h 504622"/>
                <a:gd name="connsiteX10" fmla="*/ 384617 w 542555"/>
                <a:gd name="connsiteY10" fmla="*/ 379788 h 504622"/>
                <a:gd name="connsiteX11" fmla="*/ 80464 w 542555"/>
                <a:gd name="connsiteY11" fmla="*/ 379788 h 504622"/>
                <a:gd name="connsiteX12" fmla="*/ 80464 w 542555"/>
                <a:gd name="connsiteY12" fmla="*/ 303923 h 504622"/>
                <a:gd name="connsiteX13" fmla="*/ 384617 w 542555"/>
                <a:gd name="connsiteY13" fmla="*/ 303923 h 504622"/>
                <a:gd name="connsiteX14" fmla="*/ 384617 w 542555"/>
                <a:gd name="connsiteY14" fmla="*/ 326913 h 504622"/>
                <a:gd name="connsiteX15" fmla="*/ 80464 w 542555"/>
                <a:gd name="connsiteY15" fmla="*/ 326913 h 504622"/>
                <a:gd name="connsiteX16" fmla="*/ 163686 w 542555"/>
                <a:gd name="connsiteY16" fmla="*/ 235184 h 504622"/>
                <a:gd name="connsiteX17" fmla="*/ 384616 w 542555"/>
                <a:gd name="connsiteY17" fmla="*/ 235184 h 504622"/>
                <a:gd name="connsiteX18" fmla="*/ 384616 w 542555"/>
                <a:gd name="connsiteY18" fmla="*/ 257944 h 504622"/>
                <a:gd name="connsiteX19" fmla="*/ 163686 w 542555"/>
                <a:gd name="connsiteY19" fmla="*/ 257944 h 504622"/>
                <a:gd name="connsiteX20" fmla="*/ 479401 w 542555"/>
                <a:gd name="connsiteY20" fmla="*/ 232241 h 504622"/>
                <a:gd name="connsiteX21" fmla="*/ 496625 w 542555"/>
                <a:gd name="connsiteY21" fmla="*/ 364131 h 504622"/>
                <a:gd name="connsiteX22" fmla="*/ 512413 w 542555"/>
                <a:gd name="connsiteY22" fmla="*/ 359830 h 504622"/>
                <a:gd name="connsiteX23" fmla="*/ 453565 w 542555"/>
                <a:gd name="connsiteY23" fmla="*/ 226506 h 504622"/>
                <a:gd name="connsiteX24" fmla="*/ 453565 w 542555"/>
                <a:gd name="connsiteY24" fmla="*/ 375599 h 504622"/>
                <a:gd name="connsiteX25" fmla="*/ 472224 w 542555"/>
                <a:gd name="connsiteY25" fmla="*/ 371299 h 504622"/>
                <a:gd name="connsiteX26" fmla="*/ 163686 w 542555"/>
                <a:gd name="connsiteY26" fmla="*/ 183457 h 504622"/>
                <a:gd name="connsiteX27" fmla="*/ 384616 w 542555"/>
                <a:gd name="connsiteY27" fmla="*/ 183457 h 504622"/>
                <a:gd name="connsiteX28" fmla="*/ 384616 w 542555"/>
                <a:gd name="connsiteY28" fmla="*/ 207826 h 504622"/>
                <a:gd name="connsiteX29" fmla="*/ 163686 w 542555"/>
                <a:gd name="connsiteY29" fmla="*/ 207826 h 504622"/>
                <a:gd name="connsiteX30" fmla="*/ 71785 w 542555"/>
                <a:gd name="connsiteY30" fmla="*/ 154720 h 504622"/>
                <a:gd name="connsiteX31" fmla="*/ 64601 w 542555"/>
                <a:gd name="connsiteY31" fmla="*/ 171944 h 504622"/>
                <a:gd name="connsiteX32" fmla="*/ 90464 w 542555"/>
                <a:gd name="connsiteY32" fmla="*/ 202085 h 504622"/>
                <a:gd name="connsiteX33" fmla="*/ 99085 w 542555"/>
                <a:gd name="connsiteY33" fmla="*/ 202085 h 504622"/>
                <a:gd name="connsiteX34" fmla="*/ 78969 w 542555"/>
                <a:gd name="connsiteY34" fmla="*/ 207826 h 504622"/>
                <a:gd name="connsiteX35" fmla="*/ 54543 w 542555"/>
                <a:gd name="connsiteY35" fmla="*/ 177685 h 504622"/>
                <a:gd name="connsiteX36" fmla="*/ 71785 w 542555"/>
                <a:gd name="connsiteY36" fmla="*/ 154720 h 504622"/>
                <a:gd name="connsiteX37" fmla="*/ 88913 w 542555"/>
                <a:gd name="connsiteY37" fmla="*/ 149082 h 504622"/>
                <a:gd name="connsiteX38" fmla="*/ 116214 w 542555"/>
                <a:gd name="connsiteY38" fmla="*/ 167721 h 504622"/>
                <a:gd name="connsiteX39" fmla="*/ 98971 w 542555"/>
                <a:gd name="connsiteY39" fmla="*/ 196398 h 504622"/>
                <a:gd name="connsiteX40" fmla="*/ 70234 w 542555"/>
                <a:gd name="connsiteY40" fmla="*/ 179192 h 504622"/>
                <a:gd name="connsiteX41" fmla="*/ 88913 w 542555"/>
                <a:gd name="connsiteY41" fmla="*/ 149082 h 504622"/>
                <a:gd name="connsiteX42" fmla="*/ 24400 w 542555"/>
                <a:gd name="connsiteY42" fmla="*/ 124722 h 504622"/>
                <a:gd name="connsiteX43" fmla="*/ 24400 w 542555"/>
                <a:gd name="connsiteY43" fmla="*/ 465915 h 504622"/>
                <a:gd name="connsiteX44" fmla="*/ 429164 w 542555"/>
                <a:gd name="connsiteY44" fmla="*/ 465915 h 504622"/>
                <a:gd name="connsiteX45" fmla="*/ 429164 w 542555"/>
                <a:gd name="connsiteY45" fmla="*/ 124722 h 504622"/>
                <a:gd name="connsiteX46" fmla="*/ 434905 w 542555"/>
                <a:gd name="connsiteY46" fmla="*/ 86015 h 504622"/>
                <a:gd name="connsiteX47" fmla="*/ 324385 w 542555"/>
                <a:gd name="connsiteY47" fmla="*/ 100351 h 504622"/>
                <a:gd name="connsiteX48" fmla="*/ 436341 w 542555"/>
                <a:gd name="connsiteY48" fmla="*/ 100351 h 504622"/>
                <a:gd name="connsiteX49" fmla="*/ 426293 w 542555"/>
                <a:gd name="connsiteY49" fmla="*/ 30105 h 504622"/>
                <a:gd name="connsiteX50" fmla="*/ 182287 w 542555"/>
                <a:gd name="connsiteY50" fmla="*/ 94617 h 504622"/>
                <a:gd name="connsiteX51" fmla="*/ 434905 w 542555"/>
                <a:gd name="connsiteY51" fmla="*/ 60211 h 504622"/>
                <a:gd name="connsiteX52" fmla="*/ 443517 w 542555"/>
                <a:gd name="connsiteY52" fmla="*/ 0 h 504622"/>
                <a:gd name="connsiteX53" fmla="*/ 542555 w 542555"/>
                <a:gd name="connsiteY53" fmla="*/ 378466 h 504622"/>
                <a:gd name="connsiteX54" fmla="*/ 499495 w 542555"/>
                <a:gd name="connsiteY54" fmla="*/ 388502 h 504622"/>
                <a:gd name="connsiteX55" fmla="*/ 508107 w 542555"/>
                <a:gd name="connsiteY55" fmla="*/ 444411 h 504622"/>
                <a:gd name="connsiteX56" fmla="*/ 453565 w 542555"/>
                <a:gd name="connsiteY56" fmla="*/ 451579 h 504622"/>
                <a:gd name="connsiteX57" fmla="*/ 453565 w 542555"/>
                <a:gd name="connsiteY57" fmla="*/ 490286 h 504622"/>
                <a:gd name="connsiteX58" fmla="*/ 163628 w 542555"/>
                <a:gd name="connsiteY58" fmla="*/ 490286 h 504622"/>
                <a:gd name="connsiteX59" fmla="*/ 57413 w 542555"/>
                <a:gd name="connsiteY59" fmla="*/ 504622 h 504622"/>
                <a:gd name="connsiteX60" fmla="*/ 55978 w 542555"/>
                <a:gd name="connsiteY60" fmla="*/ 490286 h 504622"/>
                <a:gd name="connsiteX61" fmla="*/ 0 w 542555"/>
                <a:gd name="connsiteY61" fmla="*/ 490286 h 504622"/>
                <a:gd name="connsiteX62" fmla="*/ 0 w 542555"/>
                <a:gd name="connsiteY62" fmla="*/ 100351 h 504622"/>
                <a:gd name="connsiteX63" fmla="*/ 61719 w 542555"/>
                <a:gd name="connsiteY63" fmla="*/ 100351 h 50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2555" h="504622">
                  <a:moveTo>
                    <a:pt x="80464" y="402778"/>
                  </a:moveTo>
                  <a:lnTo>
                    <a:pt x="384617" y="402778"/>
                  </a:lnTo>
                  <a:lnTo>
                    <a:pt x="384617" y="425768"/>
                  </a:lnTo>
                  <a:lnTo>
                    <a:pt x="80464" y="425768"/>
                  </a:lnTo>
                  <a:close/>
                  <a:moveTo>
                    <a:pt x="476530" y="395670"/>
                  </a:moveTo>
                  <a:lnTo>
                    <a:pt x="453565" y="401404"/>
                  </a:lnTo>
                  <a:lnTo>
                    <a:pt x="453565" y="427208"/>
                  </a:lnTo>
                  <a:lnTo>
                    <a:pt x="479401" y="422908"/>
                  </a:lnTo>
                  <a:close/>
                  <a:moveTo>
                    <a:pt x="80464" y="355419"/>
                  </a:moveTo>
                  <a:lnTo>
                    <a:pt x="384617" y="355419"/>
                  </a:lnTo>
                  <a:lnTo>
                    <a:pt x="384617" y="379788"/>
                  </a:lnTo>
                  <a:lnTo>
                    <a:pt x="80464" y="379788"/>
                  </a:lnTo>
                  <a:close/>
                  <a:moveTo>
                    <a:pt x="80464" y="303923"/>
                  </a:moveTo>
                  <a:lnTo>
                    <a:pt x="384617" y="303923"/>
                  </a:lnTo>
                  <a:lnTo>
                    <a:pt x="384617" y="326913"/>
                  </a:lnTo>
                  <a:lnTo>
                    <a:pt x="80464" y="326913"/>
                  </a:lnTo>
                  <a:close/>
                  <a:moveTo>
                    <a:pt x="163686" y="235184"/>
                  </a:moveTo>
                  <a:lnTo>
                    <a:pt x="384616" y="235184"/>
                  </a:lnTo>
                  <a:lnTo>
                    <a:pt x="384616" y="257944"/>
                  </a:lnTo>
                  <a:lnTo>
                    <a:pt x="163686" y="257944"/>
                  </a:lnTo>
                  <a:close/>
                  <a:moveTo>
                    <a:pt x="479401" y="232241"/>
                  </a:moveTo>
                  <a:lnTo>
                    <a:pt x="496625" y="364131"/>
                  </a:lnTo>
                  <a:lnTo>
                    <a:pt x="512413" y="359830"/>
                  </a:lnTo>
                  <a:close/>
                  <a:moveTo>
                    <a:pt x="453565" y="226506"/>
                  </a:moveTo>
                  <a:lnTo>
                    <a:pt x="453565" y="375599"/>
                  </a:lnTo>
                  <a:lnTo>
                    <a:pt x="472224" y="371299"/>
                  </a:lnTo>
                  <a:close/>
                  <a:moveTo>
                    <a:pt x="163686" y="183457"/>
                  </a:moveTo>
                  <a:lnTo>
                    <a:pt x="384616" y="183457"/>
                  </a:lnTo>
                  <a:lnTo>
                    <a:pt x="384616" y="207826"/>
                  </a:lnTo>
                  <a:lnTo>
                    <a:pt x="163686" y="207826"/>
                  </a:lnTo>
                  <a:close/>
                  <a:moveTo>
                    <a:pt x="71785" y="154720"/>
                  </a:moveTo>
                  <a:cubicBezTo>
                    <a:pt x="67475" y="159026"/>
                    <a:pt x="64601" y="164767"/>
                    <a:pt x="64601" y="171944"/>
                  </a:cubicBezTo>
                  <a:cubicBezTo>
                    <a:pt x="63164" y="186297"/>
                    <a:pt x="74659" y="200650"/>
                    <a:pt x="90464" y="202085"/>
                  </a:cubicBezTo>
                  <a:cubicBezTo>
                    <a:pt x="93338" y="202085"/>
                    <a:pt x="96212" y="202085"/>
                    <a:pt x="99085" y="202085"/>
                  </a:cubicBezTo>
                  <a:cubicBezTo>
                    <a:pt x="93338" y="206391"/>
                    <a:pt x="87590" y="207826"/>
                    <a:pt x="78969" y="207826"/>
                  </a:cubicBezTo>
                  <a:cubicBezTo>
                    <a:pt x="64601" y="206391"/>
                    <a:pt x="53106" y="192038"/>
                    <a:pt x="54543" y="177685"/>
                  </a:cubicBezTo>
                  <a:cubicBezTo>
                    <a:pt x="55979" y="167638"/>
                    <a:pt x="63164" y="159026"/>
                    <a:pt x="71785" y="154720"/>
                  </a:cubicBezTo>
                  <a:close/>
                  <a:moveTo>
                    <a:pt x="88913" y="149082"/>
                  </a:moveTo>
                  <a:cubicBezTo>
                    <a:pt x="101845" y="146214"/>
                    <a:pt x="113340" y="154817"/>
                    <a:pt x="116214" y="167721"/>
                  </a:cubicBezTo>
                  <a:cubicBezTo>
                    <a:pt x="119087" y="182059"/>
                    <a:pt x="111903" y="193530"/>
                    <a:pt x="98971" y="196398"/>
                  </a:cubicBezTo>
                  <a:cubicBezTo>
                    <a:pt x="86039" y="200699"/>
                    <a:pt x="73108" y="192096"/>
                    <a:pt x="70234" y="179192"/>
                  </a:cubicBezTo>
                  <a:cubicBezTo>
                    <a:pt x="67360" y="166287"/>
                    <a:pt x="75981" y="153383"/>
                    <a:pt x="88913" y="149082"/>
                  </a:cubicBezTo>
                  <a:close/>
                  <a:moveTo>
                    <a:pt x="24400" y="124722"/>
                  </a:moveTo>
                  <a:lnTo>
                    <a:pt x="24400" y="465915"/>
                  </a:lnTo>
                  <a:lnTo>
                    <a:pt x="429164" y="465915"/>
                  </a:lnTo>
                  <a:lnTo>
                    <a:pt x="429164" y="124722"/>
                  </a:lnTo>
                  <a:close/>
                  <a:moveTo>
                    <a:pt x="434905" y="86015"/>
                  </a:moveTo>
                  <a:lnTo>
                    <a:pt x="324385" y="100351"/>
                  </a:lnTo>
                  <a:lnTo>
                    <a:pt x="436341" y="100351"/>
                  </a:lnTo>
                  <a:close/>
                  <a:moveTo>
                    <a:pt x="426293" y="30105"/>
                  </a:moveTo>
                  <a:lnTo>
                    <a:pt x="182287" y="94617"/>
                  </a:lnTo>
                  <a:lnTo>
                    <a:pt x="434905" y="60211"/>
                  </a:lnTo>
                  <a:close/>
                  <a:moveTo>
                    <a:pt x="443517" y="0"/>
                  </a:moveTo>
                  <a:lnTo>
                    <a:pt x="542555" y="378466"/>
                  </a:lnTo>
                  <a:lnTo>
                    <a:pt x="499495" y="388502"/>
                  </a:lnTo>
                  <a:lnTo>
                    <a:pt x="508107" y="444411"/>
                  </a:lnTo>
                  <a:lnTo>
                    <a:pt x="453565" y="451579"/>
                  </a:lnTo>
                  <a:lnTo>
                    <a:pt x="453565" y="490286"/>
                  </a:lnTo>
                  <a:lnTo>
                    <a:pt x="163628" y="490286"/>
                  </a:lnTo>
                  <a:lnTo>
                    <a:pt x="57413" y="504622"/>
                  </a:lnTo>
                  <a:lnTo>
                    <a:pt x="55978" y="490286"/>
                  </a:lnTo>
                  <a:lnTo>
                    <a:pt x="0" y="490286"/>
                  </a:lnTo>
                  <a:lnTo>
                    <a:pt x="0" y="100351"/>
                  </a:lnTo>
                  <a:lnTo>
                    <a:pt x="61719" y="100351"/>
                  </a:lnTo>
                  <a:close/>
                </a:path>
              </a:pathLst>
            </a:custGeom>
            <a:gradFill>
              <a:gsLst>
                <a:gs pos="100000">
                  <a:srgbClr val="36B794"/>
                </a:gs>
                <a:gs pos="0">
                  <a:srgbClr val="6FCE9A"/>
                </a:gs>
              </a:gsLst>
              <a:lin ang="2700000" scaled="1"/>
            </a:gradFill>
            <a:ln>
              <a:noFill/>
            </a:ln>
          </p:spPr>
          <p:txBody>
            <a:bodyPr/>
            <a:lstStyle/>
            <a:p>
              <a:endParaRPr lang="zh-CN" altLang="en-US" dirty="0">
                <a:latin typeface="思源黑体 CN Light" panose="020B0300000000000000" pitchFamily="34" charset="-122"/>
                <a:ea typeface="思源黑体 CN Light" panose="020B0300000000000000" pitchFamily="34" charset="-122"/>
              </a:endParaRPr>
            </a:p>
          </p:txBody>
        </p:sp>
        <p:grpSp>
          <p:nvGrpSpPr>
            <p:cNvPr id="21" name="组合 20">
              <a:extLst>
                <a:ext uri="{FF2B5EF4-FFF2-40B4-BE49-F238E27FC236}">
                  <a16:creationId xmlns:a16="http://schemas.microsoft.com/office/drawing/2014/main" xmlns="" id="{334E125A-86DD-4C6C-A8D6-3FDEA7A10B90}"/>
                </a:ext>
              </a:extLst>
            </p:cNvPr>
            <p:cNvGrpSpPr/>
            <p:nvPr/>
          </p:nvGrpSpPr>
          <p:grpSpPr>
            <a:xfrm>
              <a:off x="5630229" y="3898998"/>
              <a:ext cx="2499154" cy="1355163"/>
              <a:chOff x="716453" y="3898998"/>
              <a:chExt cx="2499154" cy="1355163"/>
            </a:xfrm>
          </p:grpSpPr>
          <p:sp>
            <p:nvSpPr>
              <p:cNvPr id="22" name="矩形 21">
                <a:extLst>
                  <a:ext uri="{FF2B5EF4-FFF2-40B4-BE49-F238E27FC236}">
                    <a16:creationId xmlns:a16="http://schemas.microsoft.com/office/drawing/2014/main" xmlns="" id="{756E9382-8F06-4175-A5E8-7C318A9ED065}"/>
                  </a:ext>
                </a:extLst>
              </p:cNvPr>
              <p:cNvSpPr/>
              <p:nvPr/>
            </p:nvSpPr>
            <p:spPr>
              <a:xfrm>
                <a:off x="716453" y="4359557"/>
                <a:ext cx="2499154" cy="894604"/>
              </a:xfrm>
              <a:prstGeom prst="rect">
                <a:avLst/>
              </a:prstGeom>
            </p:spPr>
            <p:txBody>
              <a:bodyPr wrap="square">
                <a:spAutoFit/>
                <a:scene3d>
                  <a:camera prst="orthographicFront"/>
                  <a:lightRig rig="threePt" dir="t"/>
                </a:scene3d>
                <a:sp3d contourW="12700"/>
              </a:bodyPr>
              <a:lstStyle/>
              <a:p>
                <a:pPr lvl="0">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a:t>
                </a:r>
              </a:p>
            </p:txBody>
          </p:sp>
          <p:sp>
            <p:nvSpPr>
              <p:cNvPr id="23" name="矩形 22">
                <a:extLst>
                  <a:ext uri="{FF2B5EF4-FFF2-40B4-BE49-F238E27FC236}">
                    <a16:creationId xmlns:a16="http://schemas.microsoft.com/office/drawing/2014/main" xmlns="" id="{8E37C305-88A8-45E2-880C-6FB94CE7F862}"/>
                  </a:ext>
                </a:extLst>
              </p:cNvPr>
              <p:cNvSpPr/>
              <p:nvPr/>
            </p:nvSpPr>
            <p:spPr>
              <a:xfrm>
                <a:off x="716453" y="3898998"/>
                <a:ext cx="2031325" cy="461665"/>
              </a:xfrm>
              <a:prstGeom prst="rect">
                <a:avLst/>
              </a:prstGeom>
            </p:spPr>
            <p:txBody>
              <a:bodyPr wrap="none">
                <a:spAutoFit/>
              </a:bodyPr>
              <a:lstStyle/>
              <a:p>
                <a:r>
                  <a:rPr lang="zh-CN" altLang="en-US" sz="24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grpSp>
        <p:nvGrpSpPr>
          <p:cNvPr id="24" name="组合 23">
            <a:extLst>
              <a:ext uri="{FF2B5EF4-FFF2-40B4-BE49-F238E27FC236}">
                <a16:creationId xmlns:a16="http://schemas.microsoft.com/office/drawing/2014/main" xmlns="" id="{02C31843-0D1A-4E17-8814-4990A45F13EC}"/>
              </a:ext>
            </a:extLst>
          </p:cNvPr>
          <p:cNvGrpSpPr/>
          <p:nvPr/>
        </p:nvGrpSpPr>
        <p:grpSpPr>
          <a:xfrm>
            <a:off x="1151450" y="1820817"/>
            <a:ext cx="6837733" cy="1355163"/>
            <a:chOff x="792665" y="1291801"/>
            <a:chExt cx="6837733" cy="1355163"/>
          </a:xfrm>
        </p:grpSpPr>
        <p:cxnSp>
          <p:nvCxnSpPr>
            <p:cNvPr id="25" name="直接连接符 24">
              <a:extLst>
                <a:ext uri="{FF2B5EF4-FFF2-40B4-BE49-F238E27FC236}">
                  <a16:creationId xmlns:a16="http://schemas.microsoft.com/office/drawing/2014/main" xmlns="" id="{950BB2E6-BAD5-42C4-8161-A755068C59BE}"/>
                </a:ext>
              </a:extLst>
            </p:cNvPr>
            <p:cNvCxnSpPr>
              <a:cxnSpLocks/>
            </p:cNvCxnSpPr>
            <p:nvPr/>
          </p:nvCxnSpPr>
          <p:spPr>
            <a:xfrm>
              <a:off x="792665" y="1471059"/>
              <a:ext cx="305362" cy="0"/>
            </a:xfrm>
            <a:prstGeom prst="line">
              <a:avLst/>
            </a:prstGeom>
            <a:ln w="38100">
              <a:solidFill>
                <a:srgbClr val="7ED2A9"/>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992647BE-8ADA-4AB2-92F6-709DF07E19C5}"/>
                </a:ext>
              </a:extLst>
            </p:cNvPr>
            <p:cNvSpPr/>
            <p:nvPr/>
          </p:nvSpPr>
          <p:spPr>
            <a:xfrm>
              <a:off x="1298985" y="1752360"/>
              <a:ext cx="6331413" cy="894604"/>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单击此处键入文本单击此处键入文本单击此处键入文本单击此处键入文本单击单击此处键入文本单击此处键入文本单击此处键入文本单击此处键入文本单击</a:t>
              </a:r>
            </a:p>
          </p:txBody>
        </p:sp>
        <p:sp>
          <p:nvSpPr>
            <p:cNvPr id="27" name="矩形 26">
              <a:extLst>
                <a:ext uri="{FF2B5EF4-FFF2-40B4-BE49-F238E27FC236}">
                  <a16:creationId xmlns:a16="http://schemas.microsoft.com/office/drawing/2014/main" xmlns="" id="{1DEC071C-C318-4A79-AEFC-DB799DB79D6D}"/>
                </a:ext>
              </a:extLst>
            </p:cNvPr>
            <p:cNvSpPr/>
            <p:nvPr/>
          </p:nvSpPr>
          <p:spPr>
            <a:xfrm>
              <a:off x="1286286" y="1291801"/>
              <a:ext cx="2031325" cy="461665"/>
            </a:xfrm>
            <a:prstGeom prst="rect">
              <a:avLst/>
            </a:prstGeom>
          </p:spPr>
          <p:txBody>
            <a:bodyPr wrap="none">
              <a:spAutoFit/>
            </a:bodyPr>
            <a:lstStyle/>
            <a:p>
              <a:r>
                <a:rPr lang="zh-CN" altLang="en-US" sz="24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p>
          </p:txBody>
        </p:sp>
      </p:grpSp>
      <p:pic>
        <p:nvPicPr>
          <p:cNvPr id="29" name="图片 28" descr="卡通人物&#10;&#10;描述已自动生成">
            <a:extLst>
              <a:ext uri="{FF2B5EF4-FFF2-40B4-BE49-F238E27FC236}">
                <a16:creationId xmlns:a16="http://schemas.microsoft.com/office/drawing/2014/main" xmlns="" id="{DD35BAC4-5C0C-41DF-87AA-38A8276EB2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0207" y="1166155"/>
            <a:ext cx="2766555" cy="3769236"/>
          </a:xfrm>
          <a:prstGeom prst="rect">
            <a:avLst/>
          </a:prstGeom>
        </p:spPr>
      </p:pic>
    </p:spTree>
    <p:extLst>
      <p:ext uri="{BB962C8B-B14F-4D97-AF65-F5344CB8AC3E}">
        <p14:creationId xmlns:p14="http://schemas.microsoft.com/office/powerpoint/2010/main" val="2065347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anim calcmode="lin" valueType="num">
                                      <p:cBhvr>
                                        <p:cTn id="26" dur="500" fill="hold"/>
                                        <p:tgtEl>
                                          <p:spTgt spid="14"/>
                                        </p:tgtEl>
                                        <p:attrNameLst>
                                          <p:attrName>ppt_x</p:attrName>
                                        </p:attrNameLst>
                                      </p:cBhvr>
                                      <p:tavLst>
                                        <p:tav tm="0">
                                          <p:val>
                                            <p:strVal val="#ppt_x"/>
                                          </p:val>
                                        </p:tav>
                                        <p:tav tm="100000">
                                          <p:val>
                                            <p:strVal val="#ppt_x"/>
                                          </p:val>
                                        </p:tav>
                                      </p:tavLst>
                                    </p:anim>
                                    <p:anim calcmode="lin" valueType="num">
                                      <p:cBhvr>
                                        <p:cTn id="27" dur="5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EE52DC14-16E8-448A-9AF2-38BDB7DB2C70}"/>
              </a:ext>
            </a:extLst>
          </p:cNvPr>
          <p:cNvGrpSpPr/>
          <p:nvPr/>
        </p:nvGrpSpPr>
        <p:grpSpPr>
          <a:xfrm>
            <a:off x="434349" y="182027"/>
            <a:ext cx="2736852" cy="780022"/>
            <a:chOff x="7224773" y="1342617"/>
            <a:chExt cx="2736852" cy="780022"/>
          </a:xfrm>
        </p:grpSpPr>
        <p:sp>
          <p:nvSpPr>
            <p:cNvPr id="3" name="文本框 2">
              <a:extLst>
                <a:ext uri="{FF2B5EF4-FFF2-40B4-BE49-F238E27FC236}">
                  <a16:creationId xmlns:a16="http://schemas.microsoft.com/office/drawing/2014/main" xmlns="" id="{B728DF36-DF41-44B0-8A9C-6561FF2C1F19}"/>
                </a:ext>
              </a:extLst>
            </p:cNvPr>
            <p:cNvSpPr txBox="1"/>
            <p:nvPr/>
          </p:nvSpPr>
          <p:spPr>
            <a:xfrm>
              <a:off x="8050753" y="1446141"/>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知识课堂</a:t>
              </a:r>
            </a:p>
          </p:txBody>
        </p:sp>
        <p:sp>
          <p:nvSpPr>
            <p:cNvPr id="4" name="矩形 3">
              <a:extLst>
                <a:ext uri="{FF2B5EF4-FFF2-40B4-BE49-F238E27FC236}">
                  <a16:creationId xmlns:a16="http://schemas.microsoft.com/office/drawing/2014/main" xmlns="" id="{3029101C-B666-4FF2-8C47-23E7DC0BFA2F}"/>
                </a:ext>
              </a:extLst>
            </p:cNvPr>
            <p:cNvSpPr/>
            <p:nvPr/>
          </p:nvSpPr>
          <p:spPr bwMode="auto">
            <a:xfrm>
              <a:off x="8073613" y="1843116"/>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THE CLASSROOM</a:t>
              </a:r>
            </a:p>
          </p:txBody>
        </p:sp>
        <p:sp>
          <p:nvSpPr>
            <p:cNvPr id="5" name="矩形 4">
              <a:extLst>
                <a:ext uri="{FF2B5EF4-FFF2-40B4-BE49-F238E27FC236}">
                  <a16:creationId xmlns:a16="http://schemas.microsoft.com/office/drawing/2014/main" xmlns="" id="{00E7DD22-1050-4D0F-9CC7-284588F8369F}"/>
                </a:ext>
              </a:extLst>
            </p:cNvPr>
            <p:cNvSpPr/>
            <p:nvPr/>
          </p:nvSpPr>
          <p:spPr bwMode="auto">
            <a:xfrm>
              <a:off x="7224773" y="1342617"/>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pPr>
              <a:r>
                <a:rPr lang="en-US" altLang="zh-CN" sz="4000" dirty="0">
                  <a:solidFill>
                    <a:srgbClr val="7ED2A9"/>
                  </a:solidFill>
                  <a:latin typeface="思源黑体 CN Bold" panose="020B0800000000000000" pitchFamily="34" charset="-122"/>
                  <a:ea typeface="思源黑体 CN Bold" panose="020B0800000000000000" pitchFamily="34" charset="-122"/>
                </a:rPr>
                <a:t>01.</a:t>
              </a:r>
            </a:p>
          </p:txBody>
        </p:sp>
      </p:grpSp>
      <p:sp>
        <p:nvSpPr>
          <p:cNvPr id="6" name="矩形 1">
            <a:extLst>
              <a:ext uri="{FF2B5EF4-FFF2-40B4-BE49-F238E27FC236}">
                <a16:creationId xmlns:a16="http://schemas.microsoft.com/office/drawing/2014/main" xmlns="" id="{BEA1AB86-881B-4810-BC14-6106BB035E34}"/>
              </a:ext>
            </a:extLst>
          </p:cNvPr>
          <p:cNvSpPr/>
          <p:nvPr/>
        </p:nvSpPr>
        <p:spPr>
          <a:xfrm rot="10800000" flipH="1">
            <a:off x="10937685" y="-1"/>
            <a:ext cx="1254313" cy="780023"/>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7" name="矩形 1">
            <a:extLst>
              <a:ext uri="{FF2B5EF4-FFF2-40B4-BE49-F238E27FC236}">
                <a16:creationId xmlns:a16="http://schemas.microsoft.com/office/drawing/2014/main" xmlns="" id="{B0694900-5280-4FC4-8BBE-3144BCE580F9}"/>
              </a:ext>
            </a:extLst>
          </p:cNvPr>
          <p:cNvSpPr/>
          <p:nvPr/>
        </p:nvSpPr>
        <p:spPr>
          <a:xfrm flipH="1">
            <a:off x="-1" y="6370645"/>
            <a:ext cx="783689" cy="487355"/>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nvGrpSpPr>
          <p:cNvPr id="8" name="组合 7">
            <a:extLst>
              <a:ext uri="{FF2B5EF4-FFF2-40B4-BE49-F238E27FC236}">
                <a16:creationId xmlns:a16="http://schemas.microsoft.com/office/drawing/2014/main" xmlns="" id="{0E97BFC7-8AE3-4507-BABD-1C9352F5A9C0}"/>
              </a:ext>
            </a:extLst>
          </p:cNvPr>
          <p:cNvGrpSpPr/>
          <p:nvPr/>
        </p:nvGrpSpPr>
        <p:grpSpPr>
          <a:xfrm>
            <a:off x="4542855" y="2059105"/>
            <a:ext cx="3072778" cy="3072778"/>
            <a:chOff x="4103372" y="2154579"/>
            <a:chExt cx="3951744" cy="3951745"/>
          </a:xfrm>
        </p:grpSpPr>
        <p:sp>
          <p:nvSpPr>
            <p:cNvPr id="9" name="文本框">
              <a:extLst>
                <a:ext uri="{FF2B5EF4-FFF2-40B4-BE49-F238E27FC236}">
                  <a16:creationId xmlns:a16="http://schemas.microsoft.com/office/drawing/2014/main" xmlns="" id="{BE078A57-44FE-483C-9EAE-54ABA326148C}"/>
                </a:ext>
              </a:extLst>
            </p:cNvPr>
            <p:cNvSpPr/>
            <p:nvPr/>
          </p:nvSpPr>
          <p:spPr>
            <a:xfrm>
              <a:off x="4103372" y="4227819"/>
              <a:ext cx="1878505" cy="1878505"/>
            </a:xfrm>
            <a:prstGeom prst="teardrop">
              <a:avLst/>
            </a:prstGeom>
            <a:solidFill>
              <a:schemeClr val="tx1">
                <a:lumMod val="50000"/>
                <a:lumOff val="50000"/>
              </a:schemeClr>
            </a:solidFill>
            <a:ln w="12700" cap="flat" cmpd="sng" algn="ctr">
              <a:noFill/>
              <a:prstDash val="solid"/>
              <a:miter lim="800000"/>
            </a:ln>
            <a:effectLst/>
          </p:spPr>
          <p:txBody>
            <a:bodyPr lIns="90000" tIns="46800" rIns="90000" bIns="468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Light"/>
                <a:cs typeface="+mn-cs"/>
              </a:endParaRPr>
            </a:p>
          </p:txBody>
        </p:sp>
        <p:sp>
          <p:nvSpPr>
            <p:cNvPr id="10" name="文本框">
              <a:extLst>
                <a:ext uri="{FF2B5EF4-FFF2-40B4-BE49-F238E27FC236}">
                  <a16:creationId xmlns:a16="http://schemas.microsoft.com/office/drawing/2014/main" xmlns="" id="{CA12BC07-8FC8-4382-A412-48A46ED59D99}"/>
                </a:ext>
              </a:extLst>
            </p:cNvPr>
            <p:cNvSpPr/>
            <p:nvPr/>
          </p:nvSpPr>
          <p:spPr>
            <a:xfrm flipH="1">
              <a:off x="6176611" y="4227819"/>
              <a:ext cx="1878505" cy="1878505"/>
            </a:xfrm>
            <a:prstGeom prst="teardrop">
              <a:avLst/>
            </a:prstGeom>
            <a:gradFill>
              <a:gsLst>
                <a:gs pos="100000">
                  <a:srgbClr val="36B794"/>
                </a:gs>
                <a:gs pos="0">
                  <a:srgbClr val="6FCE9A"/>
                </a:gs>
              </a:gsLst>
              <a:lin ang="2700000" scaled="1"/>
            </a:gradFill>
            <a:ln w="12700" cap="flat" cmpd="sng" algn="ctr">
              <a:noFill/>
              <a:prstDash val="solid"/>
              <a:miter lim="800000"/>
            </a:ln>
            <a:effectLst/>
          </p:spPr>
          <p:txBody>
            <a:bodyPr lIns="90000" tIns="46800" rIns="90000" bIns="468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Light"/>
                <a:cs typeface="+mn-cs"/>
              </a:endParaRPr>
            </a:p>
          </p:txBody>
        </p:sp>
        <p:sp>
          <p:nvSpPr>
            <p:cNvPr id="11" name="文本框">
              <a:extLst>
                <a:ext uri="{FF2B5EF4-FFF2-40B4-BE49-F238E27FC236}">
                  <a16:creationId xmlns:a16="http://schemas.microsoft.com/office/drawing/2014/main" xmlns="" id="{9DA83A58-DEC1-47CF-A39B-23716A42DA80}"/>
                </a:ext>
              </a:extLst>
            </p:cNvPr>
            <p:cNvSpPr/>
            <p:nvPr/>
          </p:nvSpPr>
          <p:spPr>
            <a:xfrm flipV="1">
              <a:off x="4103372" y="2154579"/>
              <a:ext cx="1878505" cy="1878505"/>
            </a:xfrm>
            <a:prstGeom prst="teardrop">
              <a:avLst/>
            </a:prstGeom>
            <a:gradFill>
              <a:gsLst>
                <a:gs pos="100000">
                  <a:srgbClr val="36B794"/>
                </a:gs>
                <a:gs pos="0">
                  <a:srgbClr val="6FCE9A"/>
                </a:gs>
              </a:gsLst>
              <a:lin ang="2700000" scaled="1"/>
            </a:gradFill>
            <a:ln w="12700" cap="flat" cmpd="sng" algn="ctr">
              <a:noFill/>
              <a:prstDash val="solid"/>
              <a:miter lim="800000"/>
            </a:ln>
            <a:effectLst/>
          </p:spPr>
          <p:txBody>
            <a:bodyPr lIns="90000" tIns="46800" rIns="90000" bIns="468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Light"/>
                <a:cs typeface="+mn-cs"/>
              </a:endParaRPr>
            </a:p>
          </p:txBody>
        </p:sp>
        <p:sp>
          <p:nvSpPr>
            <p:cNvPr id="12" name="文本框">
              <a:extLst>
                <a:ext uri="{FF2B5EF4-FFF2-40B4-BE49-F238E27FC236}">
                  <a16:creationId xmlns:a16="http://schemas.microsoft.com/office/drawing/2014/main" xmlns="" id="{88FCFC40-253D-4745-9FF4-084814DF0125}"/>
                </a:ext>
              </a:extLst>
            </p:cNvPr>
            <p:cNvSpPr/>
            <p:nvPr/>
          </p:nvSpPr>
          <p:spPr>
            <a:xfrm flipH="1" flipV="1">
              <a:off x="6176611" y="2154579"/>
              <a:ext cx="1878505" cy="1878505"/>
            </a:xfrm>
            <a:prstGeom prst="teardrop">
              <a:avLst/>
            </a:prstGeom>
            <a:solidFill>
              <a:schemeClr val="tx1">
                <a:lumMod val="50000"/>
                <a:lumOff val="50000"/>
              </a:schemeClr>
            </a:solidFill>
            <a:ln w="12700" cap="flat" cmpd="sng" algn="ctr">
              <a:noFill/>
              <a:prstDash val="solid"/>
              <a:miter lim="800000"/>
            </a:ln>
            <a:effectLst/>
          </p:spPr>
          <p:txBody>
            <a:bodyPr lIns="90000" tIns="46800" rIns="90000" bIns="468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Light"/>
                <a:cs typeface="+mn-cs"/>
              </a:endParaRPr>
            </a:p>
          </p:txBody>
        </p:sp>
        <p:sp>
          <p:nvSpPr>
            <p:cNvPr id="13" name="文本框">
              <a:extLst>
                <a:ext uri="{FF2B5EF4-FFF2-40B4-BE49-F238E27FC236}">
                  <a16:creationId xmlns:a16="http://schemas.microsoft.com/office/drawing/2014/main" xmlns="" id="{692FA997-DF61-40E1-84A8-20DA9F596BF0}"/>
                </a:ext>
              </a:extLst>
            </p:cNvPr>
            <p:cNvSpPr>
              <a:spLocks noEditPoints="1"/>
            </p:cNvSpPr>
            <p:nvPr/>
          </p:nvSpPr>
          <p:spPr bwMode="auto">
            <a:xfrm>
              <a:off x="4847598" y="4932051"/>
              <a:ext cx="534642" cy="423222"/>
            </a:xfrm>
            <a:custGeom>
              <a:avLst/>
              <a:gdLst>
                <a:gd name="T0" fmla="*/ 2455 w 3573"/>
                <a:gd name="T1" fmla="*/ 579 h 2827"/>
                <a:gd name="T2" fmla="*/ 2600 w 3573"/>
                <a:gd name="T3" fmla="*/ 760 h 2827"/>
                <a:gd name="T4" fmla="*/ 2739 w 3573"/>
                <a:gd name="T5" fmla="*/ 1081 h 2827"/>
                <a:gd name="T6" fmla="*/ 2787 w 3573"/>
                <a:gd name="T7" fmla="*/ 1432 h 2827"/>
                <a:gd name="T8" fmla="*/ 2745 w 3573"/>
                <a:gd name="T9" fmla="*/ 1761 h 2827"/>
                <a:gd name="T10" fmla="*/ 2621 w 3573"/>
                <a:gd name="T11" fmla="*/ 2067 h 2827"/>
                <a:gd name="T12" fmla="*/ 2489 w 3573"/>
                <a:gd name="T13" fmla="*/ 2244 h 2827"/>
                <a:gd name="T14" fmla="*/ 2399 w 3573"/>
                <a:gd name="T15" fmla="*/ 2271 h 2827"/>
                <a:gd name="T16" fmla="*/ 2304 w 3573"/>
                <a:gd name="T17" fmla="*/ 2241 h 2827"/>
                <a:gd name="T18" fmla="*/ 2230 w 3573"/>
                <a:gd name="T19" fmla="*/ 2155 h 2827"/>
                <a:gd name="T20" fmla="*/ 2221 w 3573"/>
                <a:gd name="T21" fmla="*/ 2044 h 2827"/>
                <a:gd name="T22" fmla="*/ 2327 w 3573"/>
                <a:gd name="T23" fmla="*/ 1864 h 2827"/>
                <a:gd name="T24" fmla="*/ 2421 w 3573"/>
                <a:gd name="T25" fmla="*/ 1582 h 2827"/>
                <a:gd name="T26" fmla="*/ 2422 w 3573"/>
                <a:gd name="T27" fmla="*/ 1289 h 2827"/>
                <a:gd name="T28" fmla="*/ 2338 w 3573"/>
                <a:gd name="T29" fmla="*/ 1020 h 2827"/>
                <a:gd name="T30" fmla="*/ 2205 w 3573"/>
                <a:gd name="T31" fmla="*/ 815 h 2827"/>
                <a:gd name="T32" fmla="*/ 2191 w 3573"/>
                <a:gd name="T33" fmla="*/ 701 h 2827"/>
                <a:gd name="T34" fmla="*/ 2255 w 3573"/>
                <a:gd name="T35" fmla="*/ 602 h 2827"/>
                <a:gd name="T36" fmla="*/ 2350 w 3573"/>
                <a:gd name="T37" fmla="*/ 557 h 2827"/>
                <a:gd name="T38" fmla="*/ 1694 w 3573"/>
                <a:gd name="T39" fmla="*/ 195 h 2827"/>
                <a:gd name="T40" fmla="*/ 1776 w 3573"/>
                <a:gd name="T41" fmla="*/ 282 h 2827"/>
                <a:gd name="T42" fmla="*/ 1785 w 3573"/>
                <a:gd name="T43" fmla="*/ 2553 h 2827"/>
                <a:gd name="T44" fmla="*/ 1720 w 3573"/>
                <a:gd name="T45" fmla="*/ 2653 h 2827"/>
                <a:gd name="T46" fmla="*/ 1625 w 3573"/>
                <a:gd name="T47" fmla="*/ 2685 h 2827"/>
                <a:gd name="T48" fmla="*/ 1522 w 3573"/>
                <a:gd name="T49" fmla="*/ 2647 h 2827"/>
                <a:gd name="T50" fmla="*/ 99 w 3573"/>
                <a:gd name="T51" fmla="*/ 1903 h 2827"/>
                <a:gd name="T52" fmla="*/ 13 w 3573"/>
                <a:gd name="T53" fmla="*/ 1817 h 2827"/>
                <a:gd name="T54" fmla="*/ 3 w 3573"/>
                <a:gd name="T55" fmla="*/ 1078 h 2827"/>
                <a:gd name="T56" fmla="*/ 72 w 3573"/>
                <a:gd name="T57" fmla="*/ 976 h 2827"/>
                <a:gd name="T58" fmla="*/ 635 w 3573"/>
                <a:gd name="T59" fmla="*/ 949 h 2827"/>
                <a:gd name="T60" fmla="*/ 1605 w 3573"/>
                <a:gd name="T61" fmla="*/ 181 h 2827"/>
                <a:gd name="T62" fmla="*/ 2983 w 3573"/>
                <a:gd name="T63" fmla="*/ 11 h 2827"/>
                <a:gd name="T64" fmla="*/ 3118 w 3573"/>
                <a:gd name="T65" fmla="*/ 138 h 2827"/>
                <a:gd name="T66" fmla="*/ 3350 w 3573"/>
                <a:gd name="T67" fmla="*/ 499 h 2827"/>
                <a:gd name="T68" fmla="*/ 3503 w 3573"/>
                <a:gd name="T69" fmla="*/ 899 h 2827"/>
                <a:gd name="T70" fmla="*/ 3569 w 3573"/>
                <a:gd name="T71" fmla="*/ 1324 h 2827"/>
                <a:gd name="T72" fmla="*/ 3545 w 3573"/>
                <a:gd name="T73" fmla="*/ 1768 h 2827"/>
                <a:gd name="T74" fmla="*/ 3427 w 3573"/>
                <a:gd name="T75" fmla="*/ 2196 h 2827"/>
                <a:gd name="T76" fmla="*/ 3218 w 3573"/>
                <a:gd name="T77" fmla="*/ 2590 h 2827"/>
                <a:gd name="T78" fmla="*/ 3040 w 3573"/>
                <a:gd name="T79" fmla="*/ 2804 h 2827"/>
                <a:gd name="T80" fmla="*/ 2957 w 3573"/>
                <a:gd name="T81" fmla="*/ 2827 h 2827"/>
                <a:gd name="T82" fmla="*/ 2863 w 3573"/>
                <a:gd name="T83" fmla="*/ 2797 h 2827"/>
                <a:gd name="T84" fmla="*/ 2787 w 3573"/>
                <a:gd name="T85" fmla="*/ 2709 h 2827"/>
                <a:gd name="T86" fmla="*/ 2783 w 3573"/>
                <a:gd name="T87" fmla="*/ 2594 h 2827"/>
                <a:gd name="T88" fmla="*/ 2933 w 3573"/>
                <a:gd name="T89" fmla="*/ 2378 h 2827"/>
                <a:gd name="T90" fmla="*/ 3113 w 3573"/>
                <a:gd name="T91" fmla="*/ 2022 h 2827"/>
                <a:gd name="T92" fmla="*/ 3206 w 3573"/>
                <a:gd name="T93" fmla="*/ 1633 h 2827"/>
                <a:gd name="T94" fmla="*/ 3207 w 3573"/>
                <a:gd name="T95" fmla="*/ 1239 h 2827"/>
                <a:gd name="T96" fmla="*/ 3122 w 3573"/>
                <a:gd name="T97" fmla="*/ 866 h 2827"/>
                <a:gd name="T98" fmla="*/ 2957 w 3573"/>
                <a:gd name="T99" fmla="*/ 522 h 2827"/>
                <a:gd name="T100" fmla="*/ 2767 w 3573"/>
                <a:gd name="T101" fmla="*/ 269 h 2827"/>
                <a:gd name="T102" fmla="*/ 2744 w 3573"/>
                <a:gd name="T103" fmla="*/ 165 h 2827"/>
                <a:gd name="T104" fmla="*/ 2791 w 3573"/>
                <a:gd name="T105" fmla="*/ 70 h 2827"/>
                <a:gd name="T106" fmla="*/ 2878 w 3573"/>
                <a:gd name="T107" fmla="*/ 8 h 2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73" h="2827">
                  <a:moveTo>
                    <a:pt x="2378" y="555"/>
                  </a:moveTo>
                  <a:lnTo>
                    <a:pt x="2404" y="559"/>
                  </a:lnTo>
                  <a:lnTo>
                    <a:pt x="2431" y="567"/>
                  </a:lnTo>
                  <a:lnTo>
                    <a:pt x="2455" y="579"/>
                  </a:lnTo>
                  <a:lnTo>
                    <a:pt x="2476" y="595"/>
                  </a:lnTo>
                  <a:lnTo>
                    <a:pt x="2495" y="614"/>
                  </a:lnTo>
                  <a:lnTo>
                    <a:pt x="2551" y="686"/>
                  </a:lnTo>
                  <a:lnTo>
                    <a:pt x="2600" y="760"/>
                  </a:lnTo>
                  <a:lnTo>
                    <a:pt x="2643" y="837"/>
                  </a:lnTo>
                  <a:lnTo>
                    <a:pt x="2680" y="916"/>
                  </a:lnTo>
                  <a:lnTo>
                    <a:pt x="2713" y="998"/>
                  </a:lnTo>
                  <a:lnTo>
                    <a:pt x="2739" y="1081"/>
                  </a:lnTo>
                  <a:lnTo>
                    <a:pt x="2761" y="1166"/>
                  </a:lnTo>
                  <a:lnTo>
                    <a:pt x="2775" y="1253"/>
                  </a:lnTo>
                  <a:lnTo>
                    <a:pt x="2784" y="1342"/>
                  </a:lnTo>
                  <a:lnTo>
                    <a:pt x="2787" y="1432"/>
                  </a:lnTo>
                  <a:lnTo>
                    <a:pt x="2785" y="1516"/>
                  </a:lnTo>
                  <a:lnTo>
                    <a:pt x="2776" y="1598"/>
                  </a:lnTo>
                  <a:lnTo>
                    <a:pt x="2763" y="1681"/>
                  </a:lnTo>
                  <a:lnTo>
                    <a:pt x="2745" y="1761"/>
                  </a:lnTo>
                  <a:lnTo>
                    <a:pt x="2722" y="1840"/>
                  </a:lnTo>
                  <a:lnTo>
                    <a:pt x="2693" y="1918"/>
                  </a:lnTo>
                  <a:lnTo>
                    <a:pt x="2660" y="1993"/>
                  </a:lnTo>
                  <a:lnTo>
                    <a:pt x="2621" y="2067"/>
                  </a:lnTo>
                  <a:lnTo>
                    <a:pt x="2578" y="2137"/>
                  </a:lnTo>
                  <a:lnTo>
                    <a:pt x="2529" y="2206"/>
                  </a:lnTo>
                  <a:lnTo>
                    <a:pt x="2510" y="2226"/>
                  </a:lnTo>
                  <a:lnTo>
                    <a:pt x="2489" y="2244"/>
                  </a:lnTo>
                  <a:lnTo>
                    <a:pt x="2464" y="2257"/>
                  </a:lnTo>
                  <a:lnTo>
                    <a:pt x="2438" y="2267"/>
                  </a:lnTo>
                  <a:lnTo>
                    <a:pt x="2411" y="2271"/>
                  </a:lnTo>
                  <a:lnTo>
                    <a:pt x="2399" y="2271"/>
                  </a:lnTo>
                  <a:lnTo>
                    <a:pt x="2374" y="2269"/>
                  </a:lnTo>
                  <a:lnTo>
                    <a:pt x="2349" y="2263"/>
                  </a:lnTo>
                  <a:lnTo>
                    <a:pt x="2326" y="2254"/>
                  </a:lnTo>
                  <a:lnTo>
                    <a:pt x="2304" y="2241"/>
                  </a:lnTo>
                  <a:lnTo>
                    <a:pt x="2284" y="2224"/>
                  </a:lnTo>
                  <a:lnTo>
                    <a:pt x="2263" y="2202"/>
                  </a:lnTo>
                  <a:lnTo>
                    <a:pt x="2244" y="2180"/>
                  </a:lnTo>
                  <a:lnTo>
                    <a:pt x="2230" y="2155"/>
                  </a:lnTo>
                  <a:lnTo>
                    <a:pt x="2220" y="2128"/>
                  </a:lnTo>
                  <a:lnTo>
                    <a:pt x="2216" y="2099"/>
                  </a:lnTo>
                  <a:lnTo>
                    <a:pt x="2216" y="2071"/>
                  </a:lnTo>
                  <a:lnTo>
                    <a:pt x="2221" y="2044"/>
                  </a:lnTo>
                  <a:lnTo>
                    <a:pt x="2232" y="2017"/>
                  </a:lnTo>
                  <a:lnTo>
                    <a:pt x="2247" y="1992"/>
                  </a:lnTo>
                  <a:lnTo>
                    <a:pt x="2290" y="1929"/>
                  </a:lnTo>
                  <a:lnTo>
                    <a:pt x="2327" y="1864"/>
                  </a:lnTo>
                  <a:lnTo>
                    <a:pt x="2360" y="1796"/>
                  </a:lnTo>
                  <a:lnTo>
                    <a:pt x="2386" y="1727"/>
                  </a:lnTo>
                  <a:lnTo>
                    <a:pt x="2407" y="1655"/>
                  </a:lnTo>
                  <a:lnTo>
                    <a:pt x="2421" y="1582"/>
                  </a:lnTo>
                  <a:lnTo>
                    <a:pt x="2429" y="1507"/>
                  </a:lnTo>
                  <a:lnTo>
                    <a:pt x="2433" y="1432"/>
                  </a:lnTo>
                  <a:lnTo>
                    <a:pt x="2431" y="1359"/>
                  </a:lnTo>
                  <a:lnTo>
                    <a:pt x="2422" y="1289"/>
                  </a:lnTo>
                  <a:lnTo>
                    <a:pt x="2409" y="1219"/>
                  </a:lnTo>
                  <a:lnTo>
                    <a:pt x="2390" y="1151"/>
                  </a:lnTo>
                  <a:lnTo>
                    <a:pt x="2366" y="1085"/>
                  </a:lnTo>
                  <a:lnTo>
                    <a:pt x="2338" y="1020"/>
                  </a:lnTo>
                  <a:lnTo>
                    <a:pt x="2304" y="957"/>
                  </a:lnTo>
                  <a:lnTo>
                    <a:pt x="2266" y="898"/>
                  </a:lnTo>
                  <a:lnTo>
                    <a:pt x="2222" y="840"/>
                  </a:lnTo>
                  <a:lnTo>
                    <a:pt x="2205" y="815"/>
                  </a:lnTo>
                  <a:lnTo>
                    <a:pt x="2194" y="788"/>
                  </a:lnTo>
                  <a:lnTo>
                    <a:pt x="2187" y="759"/>
                  </a:lnTo>
                  <a:lnTo>
                    <a:pt x="2186" y="730"/>
                  </a:lnTo>
                  <a:lnTo>
                    <a:pt x="2191" y="701"/>
                  </a:lnTo>
                  <a:lnTo>
                    <a:pt x="2199" y="674"/>
                  </a:lnTo>
                  <a:lnTo>
                    <a:pt x="2213" y="648"/>
                  </a:lnTo>
                  <a:lnTo>
                    <a:pt x="2233" y="624"/>
                  </a:lnTo>
                  <a:lnTo>
                    <a:pt x="2255" y="602"/>
                  </a:lnTo>
                  <a:lnTo>
                    <a:pt x="2276" y="585"/>
                  </a:lnTo>
                  <a:lnTo>
                    <a:pt x="2299" y="571"/>
                  </a:lnTo>
                  <a:lnTo>
                    <a:pt x="2324" y="562"/>
                  </a:lnTo>
                  <a:lnTo>
                    <a:pt x="2350" y="557"/>
                  </a:lnTo>
                  <a:lnTo>
                    <a:pt x="2378" y="555"/>
                  </a:lnTo>
                  <a:close/>
                  <a:moveTo>
                    <a:pt x="1635" y="180"/>
                  </a:moveTo>
                  <a:lnTo>
                    <a:pt x="1665" y="184"/>
                  </a:lnTo>
                  <a:lnTo>
                    <a:pt x="1694" y="195"/>
                  </a:lnTo>
                  <a:lnTo>
                    <a:pt x="1720" y="210"/>
                  </a:lnTo>
                  <a:lnTo>
                    <a:pt x="1743" y="231"/>
                  </a:lnTo>
                  <a:lnTo>
                    <a:pt x="1762" y="255"/>
                  </a:lnTo>
                  <a:lnTo>
                    <a:pt x="1776" y="282"/>
                  </a:lnTo>
                  <a:lnTo>
                    <a:pt x="1785" y="310"/>
                  </a:lnTo>
                  <a:lnTo>
                    <a:pt x="1787" y="341"/>
                  </a:lnTo>
                  <a:lnTo>
                    <a:pt x="1787" y="2523"/>
                  </a:lnTo>
                  <a:lnTo>
                    <a:pt x="1785" y="2553"/>
                  </a:lnTo>
                  <a:lnTo>
                    <a:pt x="1776" y="2583"/>
                  </a:lnTo>
                  <a:lnTo>
                    <a:pt x="1762" y="2610"/>
                  </a:lnTo>
                  <a:lnTo>
                    <a:pt x="1743" y="2634"/>
                  </a:lnTo>
                  <a:lnTo>
                    <a:pt x="1720" y="2653"/>
                  </a:lnTo>
                  <a:lnTo>
                    <a:pt x="1694" y="2670"/>
                  </a:lnTo>
                  <a:lnTo>
                    <a:pt x="1671" y="2678"/>
                  </a:lnTo>
                  <a:lnTo>
                    <a:pt x="1648" y="2683"/>
                  </a:lnTo>
                  <a:lnTo>
                    <a:pt x="1625" y="2685"/>
                  </a:lnTo>
                  <a:lnTo>
                    <a:pt x="1597" y="2683"/>
                  </a:lnTo>
                  <a:lnTo>
                    <a:pt x="1571" y="2675"/>
                  </a:lnTo>
                  <a:lnTo>
                    <a:pt x="1545" y="2663"/>
                  </a:lnTo>
                  <a:lnTo>
                    <a:pt x="1522" y="2647"/>
                  </a:lnTo>
                  <a:lnTo>
                    <a:pt x="635" y="1916"/>
                  </a:lnTo>
                  <a:lnTo>
                    <a:pt x="163" y="1916"/>
                  </a:lnTo>
                  <a:lnTo>
                    <a:pt x="130" y="1912"/>
                  </a:lnTo>
                  <a:lnTo>
                    <a:pt x="99" y="1903"/>
                  </a:lnTo>
                  <a:lnTo>
                    <a:pt x="72" y="1887"/>
                  </a:lnTo>
                  <a:lnTo>
                    <a:pt x="48" y="1868"/>
                  </a:lnTo>
                  <a:lnTo>
                    <a:pt x="27" y="1844"/>
                  </a:lnTo>
                  <a:lnTo>
                    <a:pt x="13" y="1817"/>
                  </a:lnTo>
                  <a:lnTo>
                    <a:pt x="3" y="1786"/>
                  </a:lnTo>
                  <a:lnTo>
                    <a:pt x="0" y="1754"/>
                  </a:lnTo>
                  <a:lnTo>
                    <a:pt x="0" y="1111"/>
                  </a:lnTo>
                  <a:lnTo>
                    <a:pt x="3" y="1078"/>
                  </a:lnTo>
                  <a:lnTo>
                    <a:pt x="13" y="1048"/>
                  </a:lnTo>
                  <a:lnTo>
                    <a:pt x="27" y="1019"/>
                  </a:lnTo>
                  <a:lnTo>
                    <a:pt x="48" y="995"/>
                  </a:lnTo>
                  <a:lnTo>
                    <a:pt x="72" y="976"/>
                  </a:lnTo>
                  <a:lnTo>
                    <a:pt x="99" y="961"/>
                  </a:lnTo>
                  <a:lnTo>
                    <a:pt x="130" y="952"/>
                  </a:lnTo>
                  <a:lnTo>
                    <a:pt x="163" y="949"/>
                  </a:lnTo>
                  <a:lnTo>
                    <a:pt x="635" y="949"/>
                  </a:lnTo>
                  <a:lnTo>
                    <a:pt x="1522" y="216"/>
                  </a:lnTo>
                  <a:lnTo>
                    <a:pt x="1547" y="199"/>
                  </a:lnTo>
                  <a:lnTo>
                    <a:pt x="1575" y="187"/>
                  </a:lnTo>
                  <a:lnTo>
                    <a:pt x="1605" y="181"/>
                  </a:lnTo>
                  <a:lnTo>
                    <a:pt x="1635" y="180"/>
                  </a:lnTo>
                  <a:close/>
                  <a:moveTo>
                    <a:pt x="2931" y="0"/>
                  </a:moveTo>
                  <a:lnTo>
                    <a:pt x="2957" y="4"/>
                  </a:lnTo>
                  <a:lnTo>
                    <a:pt x="2983" y="11"/>
                  </a:lnTo>
                  <a:lnTo>
                    <a:pt x="3007" y="22"/>
                  </a:lnTo>
                  <a:lnTo>
                    <a:pt x="3028" y="37"/>
                  </a:lnTo>
                  <a:lnTo>
                    <a:pt x="3048" y="55"/>
                  </a:lnTo>
                  <a:lnTo>
                    <a:pt x="3118" y="138"/>
                  </a:lnTo>
                  <a:lnTo>
                    <a:pt x="3183" y="224"/>
                  </a:lnTo>
                  <a:lnTo>
                    <a:pt x="3244" y="313"/>
                  </a:lnTo>
                  <a:lnTo>
                    <a:pt x="3300" y="406"/>
                  </a:lnTo>
                  <a:lnTo>
                    <a:pt x="3350" y="499"/>
                  </a:lnTo>
                  <a:lnTo>
                    <a:pt x="3396" y="597"/>
                  </a:lnTo>
                  <a:lnTo>
                    <a:pt x="3437" y="696"/>
                  </a:lnTo>
                  <a:lnTo>
                    <a:pt x="3472" y="797"/>
                  </a:lnTo>
                  <a:lnTo>
                    <a:pt x="3503" y="899"/>
                  </a:lnTo>
                  <a:lnTo>
                    <a:pt x="3528" y="1003"/>
                  </a:lnTo>
                  <a:lnTo>
                    <a:pt x="3548" y="1108"/>
                  </a:lnTo>
                  <a:lnTo>
                    <a:pt x="3562" y="1216"/>
                  </a:lnTo>
                  <a:lnTo>
                    <a:pt x="3569" y="1324"/>
                  </a:lnTo>
                  <a:lnTo>
                    <a:pt x="3573" y="1432"/>
                  </a:lnTo>
                  <a:lnTo>
                    <a:pt x="3569" y="1545"/>
                  </a:lnTo>
                  <a:lnTo>
                    <a:pt x="3561" y="1656"/>
                  </a:lnTo>
                  <a:lnTo>
                    <a:pt x="3545" y="1768"/>
                  </a:lnTo>
                  <a:lnTo>
                    <a:pt x="3524" y="1877"/>
                  </a:lnTo>
                  <a:lnTo>
                    <a:pt x="3497" y="1985"/>
                  </a:lnTo>
                  <a:lnTo>
                    <a:pt x="3465" y="2092"/>
                  </a:lnTo>
                  <a:lnTo>
                    <a:pt x="3427" y="2196"/>
                  </a:lnTo>
                  <a:lnTo>
                    <a:pt x="3382" y="2299"/>
                  </a:lnTo>
                  <a:lnTo>
                    <a:pt x="3333" y="2399"/>
                  </a:lnTo>
                  <a:lnTo>
                    <a:pt x="3278" y="2496"/>
                  </a:lnTo>
                  <a:lnTo>
                    <a:pt x="3218" y="2590"/>
                  </a:lnTo>
                  <a:lnTo>
                    <a:pt x="3153" y="2682"/>
                  </a:lnTo>
                  <a:lnTo>
                    <a:pt x="3082" y="2770"/>
                  </a:lnTo>
                  <a:lnTo>
                    <a:pt x="3062" y="2789"/>
                  </a:lnTo>
                  <a:lnTo>
                    <a:pt x="3040" y="2804"/>
                  </a:lnTo>
                  <a:lnTo>
                    <a:pt x="3017" y="2816"/>
                  </a:lnTo>
                  <a:lnTo>
                    <a:pt x="2991" y="2824"/>
                  </a:lnTo>
                  <a:lnTo>
                    <a:pt x="2965" y="2827"/>
                  </a:lnTo>
                  <a:lnTo>
                    <a:pt x="2957" y="2827"/>
                  </a:lnTo>
                  <a:lnTo>
                    <a:pt x="2932" y="2825"/>
                  </a:lnTo>
                  <a:lnTo>
                    <a:pt x="2907" y="2820"/>
                  </a:lnTo>
                  <a:lnTo>
                    <a:pt x="2884" y="2810"/>
                  </a:lnTo>
                  <a:lnTo>
                    <a:pt x="2863" y="2797"/>
                  </a:lnTo>
                  <a:lnTo>
                    <a:pt x="2843" y="2780"/>
                  </a:lnTo>
                  <a:lnTo>
                    <a:pt x="2822" y="2759"/>
                  </a:lnTo>
                  <a:lnTo>
                    <a:pt x="2801" y="2735"/>
                  </a:lnTo>
                  <a:lnTo>
                    <a:pt x="2787" y="2709"/>
                  </a:lnTo>
                  <a:lnTo>
                    <a:pt x="2779" y="2681"/>
                  </a:lnTo>
                  <a:lnTo>
                    <a:pt x="2774" y="2651"/>
                  </a:lnTo>
                  <a:lnTo>
                    <a:pt x="2775" y="2622"/>
                  </a:lnTo>
                  <a:lnTo>
                    <a:pt x="2783" y="2594"/>
                  </a:lnTo>
                  <a:lnTo>
                    <a:pt x="2795" y="2565"/>
                  </a:lnTo>
                  <a:lnTo>
                    <a:pt x="2812" y="2540"/>
                  </a:lnTo>
                  <a:lnTo>
                    <a:pt x="2876" y="2461"/>
                  </a:lnTo>
                  <a:lnTo>
                    <a:pt x="2933" y="2378"/>
                  </a:lnTo>
                  <a:lnTo>
                    <a:pt x="2986" y="2294"/>
                  </a:lnTo>
                  <a:lnTo>
                    <a:pt x="3034" y="2206"/>
                  </a:lnTo>
                  <a:lnTo>
                    <a:pt x="3076" y="2114"/>
                  </a:lnTo>
                  <a:lnTo>
                    <a:pt x="3113" y="2022"/>
                  </a:lnTo>
                  <a:lnTo>
                    <a:pt x="3145" y="1927"/>
                  </a:lnTo>
                  <a:lnTo>
                    <a:pt x="3171" y="1831"/>
                  </a:lnTo>
                  <a:lnTo>
                    <a:pt x="3191" y="1732"/>
                  </a:lnTo>
                  <a:lnTo>
                    <a:pt x="3206" y="1633"/>
                  </a:lnTo>
                  <a:lnTo>
                    <a:pt x="3215" y="1533"/>
                  </a:lnTo>
                  <a:lnTo>
                    <a:pt x="3218" y="1432"/>
                  </a:lnTo>
                  <a:lnTo>
                    <a:pt x="3215" y="1336"/>
                  </a:lnTo>
                  <a:lnTo>
                    <a:pt x="3207" y="1239"/>
                  </a:lnTo>
                  <a:lnTo>
                    <a:pt x="3194" y="1144"/>
                  </a:lnTo>
                  <a:lnTo>
                    <a:pt x="3175" y="1050"/>
                  </a:lnTo>
                  <a:lnTo>
                    <a:pt x="3152" y="957"/>
                  </a:lnTo>
                  <a:lnTo>
                    <a:pt x="3122" y="866"/>
                  </a:lnTo>
                  <a:lnTo>
                    <a:pt x="3088" y="777"/>
                  </a:lnTo>
                  <a:lnTo>
                    <a:pt x="3049" y="690"/>
                  </a:lnTo>
                  <a:lnTo>
                    <a:pt x="3005" y="604"/>
                  </a:lnTo>
                  <a:lnTo>
                    <a:pt x="2957" y="522"/>
                  </a:lnTo>
                  <a:lnTo>
                    <a:pt x="2904" y="442"/>
                  </a:lnTo>
                  <a:lnTo>
                    <a:pt x="2846" y="365"/>
                  </a:lnTo>
                  <a:lnTo>
                    <a:pt x="2784" y="290"/>
                  </a:lnTo>
                  <a:lnTo>
                    <a:pt x="2767" y="269"/>
                  </a:lnTo>
                  <a:lnTo>
                    <a:pt x="2755" y="244"/>
                  </a:lnTo>
                  <a:lnTo>
                    <a:pt x="2747" y="219"/>
                  </a:lnTo>
                  <a:lnTo>
                    <a:pt x="2743" y="191"/>
                  </a:lnTo>
                  <a:lnTo>
                    <a:pt x="2744" y="165"/>
                  </a:lnTo>
                  <a:lnTo>
                    <a:pt x="2749" y="139"/>
                  </a:lnTo>
                  <a:lnTo>
                    <a:pt x="2758" y="114"/>
                  </a:lnTo>
                  <a:lnTo>
                    <a:pt x="2772" y="90"/>
                  </a:lnTo>
                  <a:lnTo>
                    <a:pt x="2791" y="70"/>
                  </a:lnTo>
                  <a:lnTo>
                    <a:pt x="2811" y="48"/>
                  </a:lnTo>
                  <a:lnTo>
                    <a:pt x="2831" y="31"/>
                  </a:lnTo>
                  <a:lnTo>
                    <a:pt x="2854" y="18"/>
                  </a:lnTo>
                  <a:lnTo>
                    <a:pt x="2878" y="8"/>
                  </a:lnTo>
                  <a:lnTo>
                    <a:pt x="2904" y="2"/>
                  </a:lnTo>
                  <a:lnTo>
                    <a:pt x="2931" y="0"/>
                  </a:lnTo>
                  <a:close/>
                </a:path>
              </a:pathLst>
            </a:custGeom>
            <a:solidFill>
              <a:sysClr val="window" lastClr="FFFFFF"/>
            </a:solidFill>
            <a:ln w="0">
              <a:noFill/>
              <a:prstDash val="solid"/>
              <a:round/>
              <a:headEnd/>
              <a:tailEnd/>
            </a:ln>
          </p:spPr>
          <p:txBody>
            <a:bodyPr vert="horz" wrap="square" lIns="90000" tIns="46800" rIns="90000" bIns="4680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grpSp>
          <p:nvGrpSpPr>
            <p:cNvPr id="14" name="文本框">
              <a:extLst>
                <a:ext uri="{FF2B5EF4-FFF2-40B4-BE49-F238E27FC236}">
                  <a16:creationId xmlns:a16="http://schemas.microsoft.com/office/drawing/2014/main" xmlns="" id="{3B724566-6DD7-4A5C-A7C0-ACAEF48C8BA4}"/>
                </a:ext>
              </a:extLst>
            </p:cNvPr>
            <p:cNvGrpSpPr>
              <a:grpSpLocks noChangeAspect="1"/>
            </p:cNvGrpSpPr>
            <p:nvPr/>
          </p:nvGrpSpPr>
          <p:grpSpPr bwMode="auto">
            <a:xfrm>
              <a:off x="6926137" y="2880450"/>
              <a:ext cx="434154" cy="431513"/>
              <a:chOff x="9876" y="-1946"/>
              <a:chExt cx="822" cy="817"/>
            </a:xfrm>
            <a:solidFill>
              <a:sysClr val="window" lastClr="FFFFFF"/>
            </a:solidFill>
          </p:grpSpPr>
          <p:sp>
            <p:nvSpPr>
              <p:cNvPr id="21" name="Freeform 1038">
                <a:extLst>
                  <a:ext uri="{FF2B5EF4-FFF2-40B4-BE49-F238E27FC236}">
                    <a16:creationId xmlns:a16="http://schemas.microsoft.com/office/drawing/2014/main" xmlns="" id="{A44F3070-AD71-46A9-98CB-A1DB32A17F84}"/>
                  </a:ext>
                </a:extLst>
              </p:cNvPr>
              <p:cNvSpPr>
                <a:spLocks/>
              </p:cNvSpPr>
              <p:nvPr/>
            </p:nvSpPr>
            <p:spPr bwMode="auto">
              <a:xfrm>
                <a:off x="10016" y="-1801"/>
                <a:ext cx="356" cy="75"/>
              </a:xfrm>
              <a:custGeom>
                <a:avLst/>
                <a:gdLst>
                  <a:gd name="T0" fmla="*/ 149 w 1421"/>
                  <a:gd name="T1" fmla="*/ 0 h 298"/>
                  <a:gd name="T2" fmla="*/ 1272 w 1421"/>
                  <a:gd name="T3" fmla="*/ 0 h 298"/>
                  <a:gd name="T4" fmla="*/ 1302 w 1421"/>
                  <a:gd name="T5" fmla="*/ 3 h 298"/>
                  <a:gd name="T6" fmla="*/ 1330 w 1421"/>
                  <a:gd name="T7" fmla="*/ 12 h 298"/>
                  <a:gd name="T8" fmla="*/ 1356 w 1421"/>
                  <a:gd name="T9" fmla="*/ 25 h 298"/>
                  <a:gd name="T10" fmla="*/ 1378 w 1421"/>
                  <a:gd name="T11" fmla="*/ 44 h 298"/>
                  <a:gd name="T12" fmla="*/ 1396 w 1421"/>
                  <a:gd name="T13" fmla="*/ 66 h 298"/>
                  <a:gd name="T14" fmla="*/ 1410 w 1421"/>
                  <a:gd name="T15" fmla="*/ 91 h 298"/>
                  <a:gd name="T16" fmla="*/ 1418 w 1421"/>
                  <a:gd name="T17" fmla="*/ 119 h 298"/>
                  <a:gd name="T18" fmla="*/ 1421 w 1421"/>
                  <a:gd name="T19" fmla="*/ 149 h 298"/>
                  <a:gd name="T20" fmla="*/ 1418 w 1421"/>
                  <a:gd name="T21" fmla="*/ 179 h 298"/>
                  <a:gd name="T22" fmla="*/ 1410 w 1421"/>
                  <a:gd name="T23" fmla="*/ 206 h 298"/>
                  <a:gd name="T24" fmla="*/ 1396 w 1421"/>
                  <a:gd name="T25" fmla="*/ 232 h 298"/>
                  <a:gd name="T26" fmla="*/ 1378 w 1421"/>
                  <a:gd name="T27" fmla="*/ 254 h 298"/>
                  <a:gd name="T28" fmla="*/ 1356 w 1421"/>
                  <a:gd name="T29" fmla="*/ 272 h 298"/>
                  <a:gd name="T30" fmla="*/ 1330 w 1421"/>
                  <a:gd name="T31" fmla="*/ 285 h 298"/>
                  <a:gd name="T32" fmla="*/ 1302 w 1421"/>
                  <a:gd name="T33" fmla="*/ 295 h 298"/>
                  <a:gd name="T34" fmla="*/ 1272 w 1421"/>
                  <a:gd name="T35" fmla="*/ 298 h 298"/>
                  <a:gd name="T36" fmla="*/ 149 w 1421"/>
                  <a:gd name="T37" fmla="*/ 298 h 298"/>
                  <a:gd name="T38" fmla="*/ 119 w 1421"/>
                  <a:gd name="T39" fmla="*/ 295 h 298"/>
                  <a:gd name="T40" fmla="*/ 91 w 1421"/>
                  <a:gd name="T41" fmla="*/ 285 h 298"/>
                  <a:gd name="T42" fmla="*/ 65 w 1421"/>
                  <a:gd name="T43" fmla="*/ 272 h 298"/>
                  <a:gd name="T44" fmla="*/ 44 w 1421"/>
                  <a:gd name="T45" fmla="*/ 254 h 298"/>
                  <a:gd name="T46" fmla="*/ 25 w 1421"/>
                  <a:gd name="T47" fmla="*/ 232 h 298"/>
                  <a:gd name="T48" fmla="*/ 11 w 1421"/>
                  <a:gd name="T49" fmla="*/ 206 h 298"/>
                  <a:gd name="T50" fmla="*/ 3 w 1421"/>
                  <a:gd name="T51" fmla="*/ 179 h 298"/>
                  <a:gd name="T52" fmla="*/ 0 w 1421"/>
                  <a:gd name="T53" fmla="*/ 149 h 298"/>
                  <a:gd name="T54" fmla="*/ 3 w 1421"/>
                  <a:gd name="T55" fmla="*/ 119 h 298"/>
                  <a:gd name="T56" fmla="*/ 11 w 1421"/>
                  <a:gd name="T57" fmla="*/ 91 h 298"/>
                  <a:gd name="T58" fmla="*/ 25 w 1421"/>
                  <a:gd name="T59" fmla="*/ 66 h 298"/>
                  <a:gd name="T60" fmla="*/ 44 w 1421"/>
                  <a:gd name="T61" fmla="*/ 44 h 298"/>
                  <a:gd name="T62" fmla="*/ 65 w 1421"/>
                  <a:gd name="T63" fmla="*/ 25 h 298"/>
                  <a:gd name="T64" fmla="*/ 91 w 1421"/>
                  <a:gd name="T65" fmla="*/ 12 h 298"/>
                  <a:gd name="T66" fmla="*/ 119 w 1421"/>
                  <a:gd name="T67" fmla="*/ 3 h 298"/>
                  <a:gd name="T68" fmla="*/ 149 w 1421"/>
                  <a:gd name="T6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1" h="298">
                    <a:moveTo>
                      <a:pt x="149" y="0"/>
                    </a:moveTo>
                    <a:lnTo>
                      <a:pt x="1272" y="0"/>
                    </a:lnTo>
                    <a:lnTo>
                      <a:pt x="1302" y="3"/>
                    </a:lnTo>
                    <a:lnTo>
                      <a:pt x="1330" y="12"/>
                    </a:lnTo>
                    <a:lnTo>
                      <a:pt x="1356" y="25"/>
                    </a:lnTo>
                    <a:lnTo>
                      <a:pt x="1378" y="44"/>
                    </a:lnTo>
                    <a:lnTo>
                      <a:pt x="1396" y="66"/>
                    </a:lnTo>
                    <a:lnTo>
                      <a:pt x="1410" y="91"/>
                    </a:lnTo>
                    <a:lnTo>
                      <a:pt x="1418" y="119"/>
                    </a:lnTo>
                    <a:lnTo>
                      <a:pt x="1421" y="149"/>
                    </a:lnTo>
                    <a:lnTo>
                      <a:pt x="1418" y="179"/>
                    </a:lnTo>
                    <a:lnTo>
                      <a:pt x="1410" y="206"/>
                    </a:lnTo>
                    <a:lnTo>
                      <a:pt x="1396" y="232"/>
                    </a:lnTo>
                    <a:lnTo>
                      <a:pt x="1378" y="254"/>
                    </a:lnTo>
                    <a:lnTo>
                      <a:pt x="1356" y="272"/>
                    </a:lnTo>
                    <a:lnTo>
                      <a:pt x="1330" y="285"/>
                    </a:lnTo>
                    <a:lnTo>
                      <a:pt x="1302" y="295"/>
                    </a:lnTo>
                    <a:lnTo>
                      <a:pt x="1272" y="298"/>
                    </a:lnTo>
                    <a:lnTo>
                      <a:pt x="149" y="298"/>
                    </a:lnTo>
                    <a:lnTo>
                      <a:pt x="119" y="295"/>
                    </a:lnTo>
                    <a:lnTo>
                      <a:pt x="91" y="285"/>
                    </a:lnTo>
                    <a:lnTo>
                      <a:pt x="65" y="272"/>
                    </a:lnTo>
                    <a:lnTo>
                      <a:pt x="44" y="254"/>
                    </a:lnTo>
                    <a:lnTo>
                      <a:pt x="25" y="232"/>
                    </a:lnTo>
                    <a:lnTo>
                      <a:pt x="11" y="206"/>
                    </a:lnTo>
                    <a:lnTo>
                      <a:pt x="3" y="179"/>
                    </a:lnTo>
                    <a:lnTo>
                      <a:pt x="0" y="149"/>
                    </a:lnTo>
                    <a:lnTo>
                      <a:pt x="3" y="119"/>
                    </a:lnTo>
                    <a:lnTo>
                      <a:pt x="11" y="91"/>
                    </a:lnTo>
                    <a:lnTo>
                      <a:pt x="25" y="66"/>
                    </a:lnTo>
                    <a:lnTo>
                      <a:pt x="44" y="44"/>
                    </a:lnTo>
                    <a:lnTo>
                      <a:pt x="65" y="25"/>
                    </a:lnTo>
                    <a:lnTo>
                      <a:pt x="91" y="12"/>
                    </a:lnTo>
                    <a:lnTo>
                      <a:pt x="119" y="3"/>
                    </a:lnTo>
                    <a:lnTo>
                      <a:pt x="149"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22" name="Freeform 1039">
                <a:extLst>
                  <a:ext uri="{FF2B5EF4-FFF2-40B4-BE49-F238E27FC236}">
                    <a16:creationId xmlns:a16="http://schemas.microsoft.com/office/drawing/2014/main" xmlns="" id="{3530F4AC-59ED-4B77-9837-9B820C4DB631}"/>
                  </a:ext>
                </a:extLst>
              </p:cNvPr>
              <p:cNvSpPr>
                <a:spLocks/>
              </p:cNvSpPr>
              <p:nvPr/>
            </p:nvSpPr>
            <p:spPr bwMode="auto">
              <a:xfrm>
                <a:off x="10016" y="-1662"/>
                <a:ext cx="356" cy="75"/>
              </a:xfrm>
              <a:custGeom>
                <a:avLst/>
                <a:gdLst>
                  <a:gd name="T0" fmla="*/ 149 w 1421"/>
                  <a:gd name="T1" fmla="*/ 0 h 298"/>
                  <a:gd name="T2" fmla="*/ 1272 w 1421"/>
                  <a:gd name="T3" fmla="*/ 0 h 298"/>
                  <a:gd name="T4" fmla="*/ 1302 w 1421"/>
                  <a:gd name="T5" fmla="*/ 3 h 298"/>
                  <a:gd name="T6" fmla="*/ 1330 w 1421"/>
                  <a:gd name="T7" fmla="*/ 12 h 298"/>
                  <a:gd name="T8" fmla="*/ 1356 w 1421"/>
                  <a:gd name="T9" fmla="*/ 26 h 298"/>
                  <a:gd name="T10" fmla="*/ 1378 w 1421"/>
                  <a:gd name="T11" fmla="*/ 44 h 298"/>
                  <a:gd name="T12" fmla="*/ 1396 w 1421"/>
                  <a:gd name="T13" fmla="*/ 66 h 298"/>
                  <a:gd name="T14" fmla="*/ 1410 w 1421"/>
                  <a:gd name="T15" fmla="*/ 91 h 298"/>
                  <a:gd name="T16" fmla="*/ 1418 w 1421"/>
                  <a:gd name="T17" fmla="*/ 119 h 298"/>
                  <a:gd name="T18" fmla="*/ 1421 w 1421"/>
                  <a:gd name="T19" fmla="*/ 149 h 298"/>
                  <a:gd name="T20" fmla="*/ 1418 w 1421"/>
                  <a:gd name="T21" fmla="*/ 179 h 298"/>
                  <a:gd name="T22" fmla="*/ 1410 w 1421"/>
                  <a:gd name="T23" fmla="*/ 207 h 298"/>
                  <a:gd name="T24" fmla="*/ 1396 w 1421"/>
                  <a:gd name="T25" fmla="*/ 232 h 298"/>
                  <a:gd name="T26" fmla="*/ 1378 w 1421"/>
                  <a:gd name="T27" fmla="*/ 255 h 298"/>
                  <a:gd name="T28" fmla="*/ 1356 w 1421"/>
                  <a:gd name="T29" fmla="*/ 272 h 298"/>
                  <a:gd name="T30" fmla="*/ 1330 w 1421"/>
                  <a:gd name="T31" fmla="*/ 287 h 298"/>
                  <a:gd name="T32" fmla="*/ 1302 w 1421"/>
                  <a:gd name="T33" fmla="*/ 295 h 298"/>
                  <a:gd name="T34" fmla="*/ 1272 w 1421"/>
                  <a:gd name="T35" fmla="*/ 298 h 298"/>
                  <a:gd name="T36" fmla="*/ 149 w 1421"/>
                  <a:gd name="T37" fmla="*/ 298 h 298"/>
                  <a:gd name="T38" fmla="*/ 119 w 1421"/>
                  <a:gd name="T39" fmla="*/ 295 h 298"/>
                  <a:gd name="T40" fmla="*/ 91 w 1421"/>
                  <a:gd name="T41" fmla="*/ 287 h 298"/>
                  <a:gd name="T42" fmla="*/ 65 w 1421"/>
                  <a:gd name="T43" fmla="*/ 272 h 298"/>
                  <a:gd name="T44" fmla="*/ 44 w 1421"/>
                  <a:gd name="T45" fmla="*/ 255 h 298"/>
                  <a:gd name="T46" fmla="*/ 25 w 1421"/>
                  <a:gd name="T47" fmla="*/ 232 h 298"/>
                  <a:gd name="T48" fmla="*/ 11 w 1421"/>
                  <a:gd name="T49" fmla="*/ 207 h 298"/>
                  <a:gd name="T50" fmla="*/ 3 w 1421"/>
                  <a:gd name="T51" fmla="*/ 179 h 298"/>
                  <a:gd name="T52" fmla="*/ 0 w 1421"/>
                  <a:gd name="T53" fmla="*/ 149 h 298"/>
                  <a:gd name="T54" fmla="*/ 3 w 1421"/>
                  <a:gd name="T55" fmla="*/ 119 h 298"/>
                  <a:gd name="T56" fmla="*/ 11 w 1421"/>
                  <a:gd name="T57" fmla="*/ 91 h 298"/>
                  <a:gd name="T58" fmla="*/ 25 w 1421"/>
                  <a:gd name="T59" fmla="*/ 66 h 298"/>
                  <a:gd name="T60" fmla="*/ 44 w 1421"/>
                  <a:gd name="T61" fmla="*/ 44 h 298"/>
                  <a:gd name="T62" fmla="*/ 65 w 1421"/>
                  <a:gd name="T63" fmla="*/ 26 h 298"/>
                  <a:gd name="T64" fmla="*/ 91 w 1421"/>
                  <a:gd name="T65" fmla="*/ 12 h 298"/>
                  <a:gd name="T66" fmla="*/ 119 w 1421"/>
                  <a:gd name="T67" fmla="*/ 3 h 298"/>
                  <a:gd name="T68" fmla="*/ 149 w 1421"/>
                  <a:gd name="T6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1" h="298">
                    <a:moveTo>
                      <a:pt x="149" y="0"/>
                    </a:moveTo>
                    <a:lnTo>
                      <a:pt x="1272" y="0"/>
                    </a:lnTo>
                    <a:lnTo>
                      <a:pt x="1302" y="3"/>
                    </a:lnTo>
                    <a:lnTo>
                      <a:pt x="1330" y="12"/>
                    </a:lnTo>
                    <a:lnTo>
                      <a:pt x="1356" y="26"/>
                    </a:lnTo>
                    <a:lnTo>
                      <a:pt x="1378" y="44"/>
                    </a:lnTo>
                    <a:lnTo>
                      <a:pt x="1396" y="66"/>
                    </a:lnTo>
                    <a:lnTo>
                      <a:pt x="1410" y="91"/>
                    </a:lnTo>
                    <a:lnTo>
                      <a:pt x="1418" y="119"/>
                    </a:lnTo>
                    <a:lnTo>
                      <a:pt x="1421" y="149"/>
                    </a:lnTo>
                    <a:lnTo>
                      <a:pt x="1418" y="179"/>
                    </a:lnTo>
                    <a:lnTo>
                      <a:pt x="1410" y="207"/>
                    </a:lnTo>
                    <a:lnTo>
                      <a:pt x="1396" y="232"/>
                    </a:lnTo>
                    <a:lnTo>
                      <a:pt x="1378" y="255"/>
                    </a:lnTo>
                    <a:lnTo>
                      <a:pt x="1356" y="272"/>
                    </a:lnTo>
                    <a:lnTo>
                      <a:pt x="1330" y="287"/>
                    </a:lnTo>
                    <a:lnTo>
                      <a:pt x="1302" y="295"/>
                    </a:lnTo>
                    <a:lnTo>
                      <a:pt x="1272" y="298"/>
                    </a:lnTo>
                    <a:lnTo>
                      <a:pt x="149" y="298"/>
                    </a:lnTo>
                    <a:lnTo>
                      <a:pt x="119" y="295"/>
                    </a:lnTo>
                    <a:lnTo>
                      <a:pt x="91" y="287"/>
                    </a:lnTo>
                    <a:lnTo>
                      <a:pt x="65" y="272"/>
                    </a:lnTo>
                    <a:lnTo>
                      <a:pt x="44" y="255"/>
                    </a:lnTo>
                    <a:lnTo>
                      <a:pt x="25" y="232"/>
                    </a:lnTo>
                    <a:lnTo>
                      <a:pt x="11" y="207"/>
                    </a:lnTo>
                    <a:lnTo>
                      <a:pt x="3" y="179"/>
                    </a:lnTo>
                    <a:lnTo>
                      <a:pt x="0" y="149"/>
                    </a:lnTo>
                    <a:lnTo>
                      <a:pt x="3" y="119"/>
                    </a:lnTo>
                    <a:lnTo>
                      <a:pt x="11" y="91"/>
                    </a:lnTo>
                    <a:lnTo>
                      <a:pt x="25" y="66"/>
                    </a:lnTo>
                    <a:lnTo>
                      <a:pt x="44" y="44"/>
                    </a:lnTo>
                    <a:lnTo>
                      <a:pt x="65" y="26"/>
                    </a:lnTo>
                    <a:lnTo>
                      <a:pt x="91" y="12"/>
                    </a:lnTo>
                    <a:lnTo>
                      <a:pt x="119" y="3"/>
                    </a:lnTo>
                    <a:lnTo>
                      <a:pt x="149"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23" name="Freeform 1040">
                <a:extLst>
                  <a:ext uri="{FF2B5EF4-FFF2-40B4-BE49-F238E27FC236}">
                    <a16:creationId xmlns:a16="http://schemas.microsoft.com/office/drawing/2014/main" xmlns="" id="{F626D750-C4EB-42A0-A9FA-B63E352194C9}"/>
                  </a:ext>
                </a:extLst>
              </p:cNvPr>
              <p:cNvSpPr>
                <a:spLocks/>
              </p:cNvSpPr>
              <p:nvPr/>
            </p:nvSpPr>
            <p:spPr bwMode="auto">
              <a:xfrm>
                <a:off x="10016" y="-1522"/>
                <a:ext cx="215" cy="74"/>
              </a:xfrm>
              <a:custGeom>
                <a:avLst/>
                <a:gdLst>
                  <a:gd name="T0" fmla="*/ 149 w 860"/>
                  <a:gd name="T1" fmla="*/ 0 h 297"/>
                  <a:gd name="T2" fmla="*/ 711 w 860"/>
                  <a:gd name="T3" fmla="*/ 0 h 297"/>
                  <a:gd name="T4" fmla="*/ 741 w 860"/>
                  <a:gd name="T5" fmla="*/ 3 h 297"/>
                  <a:gd name="T6" fmla="*/ 769 w 860"/>
                  <a:gd name="T7" fmla="*/ 11 h 297"/>
                  <a:gd name="T8" fmla="*/ 795 w 860"/>
                  <a:gd name="T9" fmla="*/ 26 h 297"/>
                  <a:gd name="T10" fmla="*/ 817 w 860"/>
                  <a:gd name="T11" fmla="*/ 43 h 297"/>
                  <a:gd name="T12" fmla="*/ 835 w 860"/>
                  <a:gd name="T13" fmla="*/ 66 h 297"/>
                  <a:gd name="T14" fmla="*/ 849 w 860"/>
                  <a:gd name="T15" fmla="*/ 90 h 297"/>
                  <a:gd name="T16" fmla="*/ 857 w 860"/>
                  <a:gd name="T17" fmla="*/ 118 h 297"/>
                  <a:gd name="T18" fmla="*/ 860 w 860"/>
                  <a:gd name="T19" fmla="*/ 149 h 297"/>
                  <a:gd name="T20" fmla="*/ 857 w 860"/>
                  <a:gd name="T21" fmla="*/ 179 h 297"/>
                  <a:gd name="T22" fmla="*/ 849 w 860"/>
                  <a:gd name="T23" fmla="*/ 207 h 297"/>
                  <a:gd name="T24" fmla="*/ 835 w 860"/>
                  <a:gd name="T25" fmla="*/ 231 h 297"/>
                  <a:gd name="T26" fmla="*/ 817 w 860"/>
                  <a:gd name="T27" fmla="*/ 254 h 297"/>
                  <a:gd name="T28" fmla="*/ 795 w 860"/>
                  <a:gd name="T29" fmla="*/ 271 h 297"/>
                  <a:gd name="T30" fmla="*/ 769 w 860"/>
                  <a:gd name="T31" fmla="*/ 286 h 297"/>
                  <a:gd name="T32" fmla="*/ 741 w 860"/>
                  <a:gd name="T33" fmla="*/ 294 h 297"/>
                  <a:gd name="T34" fmla="*/ 711 w 860"/>
                  <a:gd name="T35" fmla="*/ 297 h 297"/>
                  <a:gd name="T36" fmla="*/ 149 w 860"/>
                  <a:gd name="T37" fmla="*/ 297 h 297"/>
                  <a:gd name="T38" fmla="*/ 119 w 860"/>
                  <a:gd name="T39" fmla="*/ 294 h 297"/>
                  <a:gd name="T40" fmla="*/ 91 w 860"/>
                  <a:gd name="T41" fmla="*/ 286 h 297"/>
                  <a:gd name="T42" fmla="*/ 65 w 860"/>
                  <a:gd name="T43" fmla="*/ 271 h 297"/>
                  <a:gd name="T44" fmla="*/ 44 w 860"/>
                  <a:gd name="T45" fmla="*/ 254 h 297"/>
                  <a:gd name="T46" fmla="*/ 25 w 860"/>
                  <a:gd name="T47" fmla="*/ 231 h 297"/>
                  <a:gd name="T48" fmla="*/ 11 w 860"/>
                  <a:gd name="T49" fmla="*/ 207 h 297"/>
                  <a:gd name="T50" fmla="*/ 3 w 860"/>
                  <a:gd name="T51" fmla="*/ 179 h 297"/>
                  <a:gd name="T52" fmla="*/ 0 w 860"/>
                  <a:gd name="T53" fmla="*/ 149 h 297"/>
                  <a:gd name="T54" fmla="*/ 3 w 860"/>
                  <a:gd name="T55" fmla="*/ 118 h 297"/>
                  <a:gd name="T56" fmla="*/ 11 w 860"/>
                  <a:gd name="T57" fmla="*/ 90 h 297"/>
                  <a:gd name="T58" fmla="*/ 25 w 860"/>
                  <a:gd name="T59" fmla="*/ 66 h 297"/>
                  <a:gd name="T60" fmla="*/ 44 w 860"/>
                  <a:gd name="T61" fmla="*/ 43 h 297"/>
                  <a:gd name="T62" fmla="*/ 65 w 860"/>
                  <a:gd name="T63" fmla="*/ 26 h 297"/>
                  <a:gd name="T64" fmla="*/ 91 w 860"/>
                  <a:gd name="T65" fmla="*/ 11 h 297"/>
                  <a:gd name="T66" fmla="*/ 119 w 860"/>
                  <a:gd name="T67" fmla="*/ 3 h 297"/>
                  <a:gd name="T68" fmla="*/ 149 w 860"/>
                  <a:gd name="T69"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0" h="297">
                    <a:moveTo>
                      <a:pt x="149" y="0"/>
                    </a:moveTo>
                    <a:lnTo>
                      <a:pt x="711" y="0"/>
                    </a:lnTo>
                    <a:lnTo>
                      <a:pt x="741" y="3"/>
                    </a:lnTo>
                    <a:lnTo>
                      <a:pt x="769" y="11"/>
                    </a:lnTo>
                    <a:lnTo>
                      <a:pt x="795" y="26"/>
                    </a:lnTo>
                    <a:lnTo>
                      <a:pt x="817" y="43"/>
                    </a:lnTo>
                    <a:lnTo>
                      <a:pt x="835" y="66"/>
                    </a:lnTo>
                    <a:lnTo>
                      <a:pt x="849" y="90"/>
                    </a:lnTo>
                    <a:lnTo>
                      <a:pt x="857" y="118"/>
                    </a:lnTo>
                    <a:lnTo>
                      <a:pt x="860" y="149"/>
                    </a:lnTo>
                    <a:lnTo>
                      <a:pt x="857" y="179"/>
                    </a:lnTo>
                    <a:lnTo>
                      <a:pt x="849" y="207"/>
                    </a:lnTo>
                    <a:lnTo>
                      <a:pt x="835" y="231"/>
                    </a:lnTo>
                    <a:lnTo>
                      <a:pt x="817" y="254"/>
                    </a:lnTo>
                    <a:lnTo>
                      <a:pt x="795" y="271"/>
                    </a:lnTo>
                    <a:lnTo>
                      <a:pt x="769" y="286"/>
                    </a:lnTo>
                    <a:lnTo>
                      <a:pt x="741" y="294"/>
                    </a:lnTo>
                    <a:lnTo>
                      <a:pt x="711" y="297"/>
                    </a:lnTo>
                    <a:lnTo>
                      <a:pt x="149" y="297"/>
                    </a:lnTo>
                    <a:lnTo>
                      <a:pt x="119" y="294"/>
                    </a:lnTo>
                    <a:lnTo>
                      <a:pt x="91" y="286"/>
                    </a:lnTo>
                    <a:lnTo>
                      <a:pt x="65" y="271"/>
                    </a:lnTo>
                    <a:lnTo>
                      <a:pt x="44" y="254"/>
                    </a:lnTo>
                    <a:lnTo>
                      <a:pt x="25" y="231"/>
                    </a:lnTo>
                    <a:lnTo>
                      <a:pt x="11" y="207"/>
                    </a:lnTo>
                    <a:lnTo>
                      <a:pt x="3" y="179"/>
                    </a:lnTo>
                    <a:lnTo>
                      <a:pt x="0" y="149"/>
                    </a:lnTo>
                    <a:lnTo>
                      <a:pt x="3" y="118"/>
                    </a:lnTo>
                    <a:lnTo>
                      <a:pt x="11" y="90"/>
                    </a:lnTo>
                    <a:lnTo>
                      <a:pt x="25" y="66"/>
                    </a:lnTo>
                    <a:lnTo>
                      <a:pt x="44" y="43"/>
                    </a:lnTo>
                    <a:lnTo>
                      <a:pt x="65" y="26"/>
                    </a:lnTo>
                    <a:lnTo>
                      <a:pt x="91" y="11"/>
                    </a:lnTo>
                    <a:lnTo>
                      <a:pt x="119" y="3"/>
                    </a:lnTo>
                    <a:lnTo>
                      <a:pt x="149"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24" name="Freeform 1041">
                <a:extLst>
                  <a:ext uri="{FF2B5EF4-FFF2-40B4-BE49-F238E27FC236}">
                    <a16:creationId xmlns:a16="http://schemas.microsoft.com/office/drawing/2014/main" xmlns="" id="{4C11D0C8-2DD2-47AE-A966-2049081FC11D}"/>
                  </a:ext>
                </a:extLst>
              </p:cNvPr>
              <p:cNvSpPr>
                <a:spLocks/>
              </p:cNvSpPr>
              <p:nvPr/>
            </p:nvSpPr>
            <p:spPr bwMode="auto">
              <a:xfrm>
                <a:off x="9876" y="-1946"/>
                <a:ext cx="636" cy="817"/>
              </a:xfrm>
              <a:custGeom>
                <a:avLst/>
                <a:gdLst>
                  <a:gd name="T0" fmla="*/ 150 w 2545"/>
                  <a:gd name="T1" fmla="*/ 0 h 3271"/>
                  <a:gd name="T2" fmla="*/ 2395 w 2545"/>
                  <a:gd name="T3" fmla="*/ 0 h 3271"/>
                  <a:gd name="T4" fmla="*/ 2425 w 2545"/>
                  <a:gd name="T5" fmla="*/ 3 h 3271"/>
                  <a:gd name="T6" fmla="*/ 2453 w 2545"/>
                  <a:gd name="T7" fmla="*/ 11 h 3271"/>
                  <a:gd name="T8" fmla="*/ 2479 w 2545"/>
                  <a:gd name="T9" fmla="*/ 26 h 3271"/>
                  <a:gd name="T10" fmla="*/ 2501 w 2545"/>
                  <a:gd name="T11" fmla="*/ 43 h 3271"/>
                  <a:gd name="T12" fmla="*/ 2520 w 2545"/>
                  <a:gd name="T13" fmla="*/ 66 h 3271"/>
                  <a:gd name="T14" fmla="*/ 2533 w 2545"/>
                  <a:gd name="T15" fmla="*/ 90 h 3271"/>
                  <a:gd name="T16" fmla="*/ 2542 w 2545"/>
                  <a:gd name="T17" fmla="*/ 118 h 3271"/>
                  <a:gd name="T18" fmla="*/ 2545 w 2545"/>
                  <a:gd name="T19" fmla="*/ 148 h 3271"/>
                  <a:gd name="T20" fmla="*/ 2545 w 2545"/>
                  <a:gd name="T21" fmla="*/ 369 h 3271"/>
                  <a:gd name="T22" fmla="*/ 2246 w 2545"/>
                  <a:gd name="T23" fmla="*/ 885 h 3271"/>
                  <a:gd name="T24" fmla="*/ 2246 w 2545"/>
                  <a:gd name="T25" fmla="*/ 297 h 3271"/>
                  <a:gd name="T26" fmla="*/ 300 w 2545"/>
                  <a:gd name="T27" fmla="*/ 297 h 3271"/>
                  <a:gd name="T28" fmla="*/ 300 w 2545"/>
                  <a:gd name="T29" fmla="*/ 2973 h 3271"/>
                  <a:gd name="T30" fmla="*/ 2246 w 2545"/>
                  <a:gd name="T31" fmla="*/ 2973 h 3271"/>
                  <a:gd name="T32" fmla="*/ 2246 w 2545"/>
                  <a:gd name="T33" fmla="*/ 2603 h 3271"/>
                  <a:gd name="T34" fmla="*/ 2403 w 2545"/>
                  <a:gd name="T35" fmla="*/ 2500 h 3271"/>
                  <a:gd name="T36" fmla="*/ 2430 w 2545"/>
                  <a:gd name="T37" fmla="*/ 2478 h 3271"/>
                  <a:gd name="T38" fmla="*/ 2454 w 2545"/>
                  <a:gd name="T39" fmla="*/ 2453 h 3271"/>
                  <a:gd name="T40" fmla="*/ 2474 w 2545"/>
                  <a:gd name="T41" fmla="*/ 2425 h 3271"/>
                  <a:gd name="T42" fmla="*/ 2545 w 2545"/>
                  <a:gd name="T43" fmla="*/ 2302 h 3271"/>
                  <a:gd name="T44" fmla="*/ 2545 w 2545"/>
                  <a:gd name="T45" fmla="*/ 3122 h 3271"/>
                  <a:gd name="T46" fmla="*/ 2542 w 2545"/>
                  <a:gd name="T47" fmla="*/ 3151 h 3271"/>
                  <a:gd name="T48" fmla="*/ 2533 w 2545"/>
                  <a:gd name="T49" fmla="*/ 3179 h 3271"/>
                  <a:gd name="T50" fmla="*/ 2520 w 2545"/>
                  <a:gd name="T51" fmla="*/ 3205 h 3271"/>
                  <a:gd name="T52" fmla="*/ 2501 w 2545"/>
                  <a:gd name="T53" fmla="*/ 3226 h 3271"/>
                  <a:gd name="T54" fmla="*/ 2479 w 2545"/>
                  <a:gd name="T55" fmla="*/ 3245 h 3271"/>
                  <a:gd name="T56" fmla="*/ 2453 w 2545"/>
                  <a:gd name="T57" fmla="*/ 3258 h 3271"/>
                  <a:gd name="T58" fmla="*/ 2425 w 2545"/>
                  <a:gd name="T59" fmla="*/ 3268 h 3271"/>
                  <a:gd name="T60" fmla="*/ 2395 w 2545"/>
                  <a:gd name="T61" fmla="*/ 3271 h 3271"/>
                  <a:gd name="T62" fmla="*/ 150 w 2545"/>
                  <a:gd name="T63" fmla="*/ 3271 h 3271"/>
                  <a:gd name="T64" fmla="*/ 120 w 2545"/>
                  <a:gd name="T65" fmla="*/ 3268 h 3271"/>
                  <a:gd name="T66" fmla="*/ 92 w 2545"/>
                  <a:gd name="T67" fmla="*/ 3258 h 3271"/>
                  <a:gd name="T68" fmla="*/ 66 w 2545"/>
                  <a:gd name="T69" fmla="*/ 3245 h 3271"/>
                  <a:gd name="T70" fmla="*/ 44 w 2545"/>
                  <a:gd name="T71" fmla="*/ 3226 h 3271"/>
                  <a:gd name="T72" fmla="*/ 26 w 2545"/>
                  <a:gd name="T73" fmla="*/ 3205 h 3271"/>
                  <a:gd name="T74" fmla="*/ 12 w 2545"/>
                  <a:gd name="T75" fmla="*/ 3179 h 3271"/>
                  <a:gd name="T76" fmla="*/ 3 w 2545"/>
                  <a:gd name="T77" fmla="*/ 3151 h 3271"/>
                  <a:gd name="T78" fmla="*/ 0 w 2545"/>
                  <a:gd name="T79" fmla="*/ 3122 h 3271"/>
                  <a:gd name="T80" fmla="*/ 0 w 2545"/>
                  <a:gd name="T81" fmla="*/ 148 h 3271"/>
                  <a:gd name="T82" fmla="*/ 3 w 2545"/>
                  <a:gd name="T83" fmla="*/ 118 h 3271"/>
                  <a:gd name="T84" fmla="*/ 12 w 2545"/>
                  <a:gd name="T85" fmla="*/ 90 h 3271"/>
                  <a:gd name="T86" fmla="*/ 26 w 2545"/>
                  <a:gd name="T87" fmla="*/ 66 h 3271"/>
                  <a:gd name="T88" fmla="*/ 44 w 2545"/>
                  <a:gd name="T89" fmla="*/ 43 h 3271"/>
                  <a:gd name="T90" fmla="*/ 66 w 2545"/>
                  <a:gd name="T91" fmla="*/ 26 h 3271"/>
                  <a:gd name="T92" fmla="*/ 92 w 2545"/>
                  <a:gd name="T93" fmla="*/ 11 h 3271"/>
                  <a:gd name="T94" fmla="*/ 120 w 2545"/>
                  <a:gd name="T95" fmla="*/ 3 h 3271"/>
                  <a:gd name="T96" fmla="*/ 150 w 2545"/>
                  <a:gd name="T97"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5" h="3271">
                    <a:moveTo>
                      <a:pt x="150" y="0"/>
                    </a:moveTo>
                    <a:lnTo>
                      <a:pt x="2395" y="0"/>
                    </a:lnTo>
                    <a:lnTo>
                      <a:pt x="2425" y="3"/>
                    </a:lnTo>
                    <a:lnTo>
                      <a:pt x="2453" y="11"/>
                    </a:lnTo>
                    <a:lnTo>
                      <a:pt x="2479" y="26"/>
                    </a:lnTo>
                    <a:lnTo>
                      <a:pt x="2501" y="43"/>
                    </a:lnTo>
                    <a:lnTo>
                      <a:pt x="2520" y="66"/>
                    </a:lnTo>
                    <a:lnTo>
                      <a:pt x="2533" y="90"/>
                    </a:lnTo>
                    <a:lnTo>
                      <a:pt x="2542" y="118"/>
                    </a:lnTo>
                    <a:lnTo>
                      <a:pt x="2545" y="148"/>
                    </a:lnTo>
                    <a:lnTo>
                      <a:pt x="2545" y="369"/>
                    </a:lnTo>
                    <a:lnTo>
                      <a:pt x="2246" y="885"/>
                    </a:lnTo>
                    <a:lnTo>
                      <a:pt x="2246" y="297"/>
                    </a:lnTo>
                    <a:lnTo>
                      <a:pt x="300" y="297"/>
                    </a:lnTo>
                    <a:lnTo>
                      <a:pt x="300" y="2973"/>
                    </a:lnTo>
                    <a:lnTo>
                      <a:pt x="2246" y="2973"/>
                    </a:lnTo>
                    <a:lnTo>
                      <a:pt x="2246" y="2603"/>
                    </a:lnTo>
                    <a:lnTo>
                      <a:pt x="2403" y="2500"/>
                    </a:lnTo>
                    <a:lnTo>
                      <a:pt x="2430" y="2478"/>
                    </a:lnTo>
                    <a:lnTo>
                      <a:pt x="2454" y="2453"/>
                    </a:lnTo>
                    <a:lnTo>
                      <a:pt x="2474" y="2425"/>
                    </a:lnTo>
                    <a:lnTo>
                      <a:pt x="2545" y="2302"/>
                    </a:lnTo>
                    <a:lnTo>
                      <a:pt x="2545" y="3122"/>
                    </a:lnTo>
                    <a:lnTo>
                      <a:pt x="2542" y="3151"/>
                    </a:lnTo>
                    <a:lnTo>
                      <a:pt x="2533" y="3179"/>
                    </a:lnTo>
                    <a:lnTo>
                      <a:pt x="2520" y="3205"/>
                    </a:lnTo>
                    <a:lnTo>
                      <a:pt x="2501" y="3226"/>
                    </a:lnTo>
                    <a:lnTo>
                      <a:pt x="2479" y="3245"/>
                    </a:lnTo>
                    <a:lnTo>
                      <a:pt x="2453" y="3258"/>
                    </a:lnTo>
                    <a:lnTo>
                      <a:pt x="2425" y="3268"/>
                    </a:lnTo>
                    <a:lnTo>
                      <a:pt x="2395" y="3271"/>
                    </a:lnTo>
                    <a:lnTo>
                      <a:pt x="150" y="3271"/>
                    </a:lnTo>
                    <a:lnTo>
                      <a:pt x="120" y="3268"/>
                    </a:lnTo>
                    <a:lnTo>
                      <a:pt x="92" y="3258"/>
                    </a:lnTo>
                    <a:lnTo>
                      <a:pt x="66" y="3245"/>
                    </a:lnTo>
                    <a:lnTo>
                      <a:pt x="44" y="3226"/>
                    </a:lnTo>
                    <a:lnTo>
                      <a:pt x="26" y="3205"/>
                    </a:lnTo>
                    <a:lnTo>
                      <a:pt x="12" y="3179"/>
                    </a:lnTo>
                    <a:lnTo>
                      <a:pt x="3" y="3151"/>
                    </a:lnTo>
                    <a:lnTo>
                      <a:pt x="0" y="3122"/>
                    </a:lnTo>
                    <a:lnTo>
                      <a:pt x="0" y="148"/>
                    </a:lnTo>
                    <a:lnTo>
                      <a:pt x="3" y="118"/>
                    </a:lnTo>
                    <a:lnTo>
                      <a:pt x="12" y="90"/>
                    </a:lnTo>
                    <a:lnTo>
                      <a:pt x="26" y="66"/>
                    </a:lnTo>
                    <a:lnTo>
                      <a:pt x="44" y="43"/>
                    </a:lnTo>
                    <a:lnTo>
                      <a:pt x="66" y="26"/>
                    </a:lnTo>
                    <a:lnTo>
                      <a:pt x="92" y="11"/>
                    </a:lnTo>
                    <a:lnTo>
                      <a:pt x="120" y="3"/>
                    </a:lnTo>
                    <a:lnTo>
                      <a:pt x="150"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25" name="Freeform 1042">
                <a:extLst>
                  <a:ext uri="{FF2B5EF4-FFF2-40B4-BE49-F238E27FC236}">
                    <a16:creationId xmlns:a16="http://schemas.microsoft.com/office/drawing/2014/main" xmlns="" id="{54F45FA9-5289-4EC9-B4CD-7B62ABCBED4F}"/>
                  </a:ext>
                </a:extLst>
              </p:cNvPr>
              <p:cNvSpPr>
                <a:spLocks noEditPoints="1"/>
              </p:cNvSpPr>
              <p:nvPr/>
            </p:nvSpPr>
            <p:spPr bwMode="auto">
              <a:xfrm>
                <a:off x="10305" y="-1855"/>
                <a:ext cx="393" cy="586"/>
              </a:xfrm>
              <a:custGeom>
                <a:avLst/>
                <a:gdLst>
                  <a:gd name="T0" fmla="*/ 130 w 1574"/>
                  <a:gd name="T1" fmla="*/ 1973 h 2342"/>
                  <a:gd name="T2" fmla="*/ 221 w 1574"/>
                  <a:gd name="T3" fmla="*/ 2017 h 2342"/>
                  <a:gd name="T4" fmla="*/ 305 w 1574"/>
                  <a:gd name="T5" fmla="*/ 2073 h 2342"/>
                  <a:gd name="T6" fmla="*/ 434 w 1574"/>
                  <a:gd name="T7" fmla="*/ 1957 h 2342"/>
                  <a:gd name="T8" fmla="*/ 385 w 1574"/>
                  <a:gd name="T9" fmla="*/ 1912 h 2342"/>
                  <a:gd name="T10" fmla="*/ 311 w 1574"/>
                  <a:gd name="T11" fmla="*/ 1861 h 2342"/>
                  <a:gd name="T12" fmla="*/ 242 w 1574"/>
                  <a:gd name="T13" fmla="*/ 1827 h 2342"/>
                  <a:gd name="T14" fmla="*/ 186 w 1574"/>
                  <a:gd name="T15" fmla="*/ 1808 h 2342"/>
                  <a:gd name="T16" fmla="*/ 140 w 1574"/>
                  <a:gd name="T17" fmla="*/ 1799 h 2342"/>
                  <a:gd name="T18" fmla="*/ 1106 w 1574"/>
                  <a:gd name="T19" fmla="*/ 0 h 2342"/>
                  <a:gd name="T20" fmla="*/ 1161 w 1574"/>
                  <a:gd name="T21" fmla="*/ 7 h 2342"/>
                  <a:gd name="T22" fmla="*/ 1227 w 1574"/>
                  <a:gd name="T23" fmla="*/ 25 h 2342"/>
                  <a:gd name="T24" fmla="*/ 1305 w 1574"/>
                  <a:gd name="T25" fmla="*/ 56 h 2342"/>
                  <a:gd name="T26" fmla="*/ 1391 w 1574"/>
                  <a:gd name="T27" fmla="*/ 107 h 2342"/>
                  <a:gd name="T28" fmla="*/ 1462 w 1574"/>
                  <a:gd name="T29" fmla="*/ 161 h 2342"/>
                  <a:gd name="T30" fmla="*/ 1512 w 1574"/>
                  <a:gd name="T31" fmla="*/ 213 h 2342"/>
                  <a:gd name="T32" fmla="*/ 1544 w 1574"/>
                  <a:gd name="T33" fmla="*/ 258 h 2342"/>
                  <a:gd name="T34" fmla="*/ 1562 w 1574"/>
                  <a:gd name="T35" fmla="*/ 294 h 2342"/>
                  <a:gd name="T36" fmla="*/ 1571 w 1574"/>
                  <a:gd name="T37" fmla="*/ 316 h 2342"/>
                  <a:gd name="T38" fmla="*/ 1574 w 1574"/>
                  <a:gd name="T39" fmla="*/ 340 h 2342"/>
                  <a:gd name="T40" fmla="*/ 1563 w 1574"/>
                  <a:gd name="T41" fmla="*/ 375 h 2342"/>
                  <a:gd name="T42" fmla="*/ 618 w 1574"/>
                  <a:gd name="T43" fmla="*/ 1998 h 2342"/>
                  <a:gd name="T44" fmla="*/ 115 w 1574"/>
                  <a:gd name="T45" fmla="*/ 2330 h 2342"/>
                  <a:gd name="T46" fmla="*/ 77 w 1574"/>
                  <a:gd name="T47" fmla="*/ 2342 h 2342"/>
                  <a:gd name="T48" fmla="*/ 36 w 1574"/>
                  <a:gd name="T49" fmla="*/ 2332 h 2342"/>
                  <a:gd name="T50" fmla="*/ 13 w 1574"/>
                  <a:gd name="T51" fmla="*/ 2311 h 2342"/>
                  <a:gd name="T52" fmla="*/ 0 w 1574"/>
                  <a:gd name="T53" fmla="*/ 2280 h 2342"/>
                  <a:gd name="T54" fmla="*/ 34 w 1574"/>
                  <a:gd name="T55" fmla="*/ 1683 h 2342"/>
                  <a:gd name="T56" fmla="*/ 45 w 1574"/>
                  <a:gd name="T57" fmla="*/ 1651 h 2342"/>
                  <a:gd name="T58" fmla="*/ 991 w 1574"/>
                  <a:gd name="T59" fmla="*/ 27 h 2342"/>
                  <a:gd name="T60" fmla="*/ 1023 w 1574"/>
                  <a:gd name="T61" fmla="*/ 7 h 2342"/>
                  <a:gd name="T62" fmla="*/ 1036 w 1574"/>
                  <a:gd name="T63" fmla="*/ 4 h 2342"/>
                  <a:gd name="T64" fmla="*/ 1064 w 1574"/>
                  <a:gd name="T65" fmla="*/ 0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4" h="2342">
                    <a:moveTo>
                      <a:pt x="140" y="1799"/>
                    </a:moveTo>
                    <a:lnTo>
                      <a:pt x="130" y="1973"/>
                    </a:lnTo>
                    <a:lnTo>
                      <a:pt x="175" y="1993"/>
                    </a:lnTo>
                    <a:lnTo>
                      <a:pt x="221" y="2017"/>
                    </a:lnTo>
                    <a:lnTo>
                      <a:pt x="264" y="2043"/>
                    </a:lnTo>
                    <a:lnTo>
                      <a:pt x="305" y="2073"/>
                    </a:lnTo>
                    <a:lnTo>
                      <a:pt x="451" y="1976"/>
                    </a:lnTo>
                    <a:lnTo>
                      <a:pt x="434" y="1957"/>
                    </a:lnTo>
                    <a:lnTo>
                      <a:pt x="412" y="1935"/>
                    </a:lnTo>
                    <a:lnTo>
                      <a:pt x="385" y="1912"/>
                    </a:lnTo>
                    <a:lnTo>
                      <a:pt x="351" y="1887"/>
                    </a:lnTo>
                    <a:lnTo>
                      <a:pt x="311" y="1861"/>
                    </a:lnTo>
                    <a:lnTo>
                      <a:pt x="276" y="1843"/>
                    </a:lnTo>
                    <a:lnTo>
                      <a:pt x="242" y="1827"/>
                    </a:lnTo>
                    <a:lnTo>
                      <a:pt x="212" y="1816"/>
                    </a:lnTo>
                    <a:lnTo>
                      <a:pt x="186" y="1808"/>
                    </a:lnTo>
                    <a:lnTo>
                      <a:pt x="162" y="1803"/>
                    </a:lnTo>
                    <a:lnTo>
                      <a:pt x="140" y="1799"/>
                    </a:lnTo>
                    <a:close/>
                    <a:moveTo>
                      <a:pt x="1083" y="0"/>
                    </a:moveTo>
                    <a:lnTo>
                      <a:pt x="1106" y="0"/>
                    </a:lnTo>
                    <a:lnTo>
                      <a:pt x="1132" y="2"/>
                    </a:lnTo>
                    <a:lnTo>
                      <a:pt x="1161" y="7"/>
                    </a:lnTo>
                    <a:lnTo>
                      <a:pt x="1192" y="14"/>
                    </a:lnTo>
                    <a:lnTo>
                      <a:pt x="1227" y="25"/>
                    </a:lnTo>
                    <a:lnTo>
                      <a:pt x="1264" y="39"/>
                    </a:lnTo>
                    <a:lnTo>
                      <a:pt x="1305" y="56"/>
                    </a:lnTo>
                    <a:lnTo>
                      <a:pt x="1347" y="80"/>
                    </a:lnTo>
                    <a:lnTo>
                      <a:pt x="1391" y="107"/>
                    </a:lnTo>
                    <a:lnTo>
                      <a:pt x="1430" y="135"/>
                    </a:lnTo>
                    <a:lnTo>
                      <a:pt x="1462" y="161"/>
                    </a:lnTo>
                    <a:lnTo>
                      <a:pt x="1489" y="188"/>
                    </a:lnTo>
                    <a:lnTo>
                      <a:pt x="1512" y="213"/>
                    </a:lnTo>
                    <a:lnTo>
                      <a:pt x="1529" y="236"/>
                    </a:lnTo>
                    <a:lnTo>
                      <a:pt x="1544" y="258"/>
                    </a:lnTo>
                    <a:lnTo>
                      <a:pt x="1554" y="277"/>
                    </a:lnTo>
                    <a:lnTo>
                      <a:pt x="1562" y="294"/>
                    </a:lnTo>
                    <a:lnTo>
                      <a:pt x="1567" y="307"/>
                    </a:lnTo>
                    <a:lnTo>
                      <a:pt x="1571" y="316"/>
                    </a:lnTo>
                    <a:lnTo>
                      <a:pt x="1572" y="322"/>
                    </a:lnTo>
                    <a:lnTo>
                      <a:pt x="1574" y="340"/>
                    </a:lnTo>
                    <a:lnTo>
                      <a:pt x="1571" y="359"/>
                    </a:lnTo>
                    <a:lnTo>
                      <a:pt x="1563" y="375"/>
                    </a:lnTo>
                    <a:lnTo>
                      <a:pt x="628" y="1985"/>
                    </a:lnTo>
                    <a:lnTo>
                      <a:pt x="618" y="1998"/>
                    </a:lnTo>
                    <a:lnTo>
                      <a:pt x="605" y="2009"/>
                    </a:lnTo>
                    <a:lnTo>
                      <a:pt x="115" y="2330"/>
                    </a:lnTo>
                    <a:lnTo>
                      <a:pt x="97" y="2339"/>
                    </a:lnTo>
                    <a:lnTo>
                      <a:pt x="77" y="2342"/>
                    </a:lnTo>
                    <a:lnTo>
                      <a:pt x="56" y="2340"/>
                    </a:lnTo>
                    <a:lnTo>
                      <a:pt x="36" y="2332"/>
                    </a:lnTo>
                    <a:lnTo>
                      <a:pt x="23" y="2323"/>
                    </a:lnTo>
                    <a:lnTo>
                      <a:pt x="13" y="2311"/>
                    </a:lnTo>
                    <a:lnTo>
                      <a:pt x="5" y="2296"/>
                    </a:lnTo>
                    <a:lnTo>
                      <a:pt x="0" y="2280"/>
                    </a:lnTo>
                    <a:lnTo>
                      <a:pt x="0" y="2263"/>
                    </a:lnTo>
                    <a:lnTo>
                      <a:pt x="34" y="1683"/>
                    </a:lnTo>
                    <a:lnTo>
                      <a:pt x="38" y="1666"/>
                    </a:lnTo>
                    <a:lnTo>
                      <a:pt x="45" y="1651"/>
                    </a:lnTo>
                    <a:lnTo>
                      <a:pt x="981" y="41"/>
                    </a:lnTo>
                    <a:lnTo>
                      <a:pt x="991" y="27"/>
                    </a:lnTo>
                    <a:lnTo>
                      <a:pt x="1005" y="15"/>
                    </a:lnTo>
                    <a:lnTo>
                      <a:pt x="1023" y="7"/>
                    </a:lnTo>
                    <a:lnTo>
                      <a:pt x="1027" y="6"/>
                    </a:lnTo>
                    <a:lnTo>
                      <a:pt x="1036" y="4"/>
                    </a:lnTo>
                    <a:lnTo>
                      <a:pt x="1049" y="2"/>
                    </a:lnTo>
                    <a:lnTo>
                      <a:pt x="1064" y="0"/>
                    </a:lnTo>
                    <a:lnTo>
                      <a:pt x="1083"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26" name="Freeform 1043">
                <a:extLst>
                  <a:ext uri="{FF2B5EF4-FFF2-40B4-BE49-F238E27FC236}">
                    <a16:creationId xmlns:a16="http://schemas.microsoft.com/office/drawing/2014/main" xmlns="" id="{80712132-B879-48D6-9F0E-646035080D5E}"/>
                  </a:ext>
                </a:extLst>
              </p:cNvPr>
              <p:cNvSpPr>
                <a:spLocks/>
              </p:cNvSpPr>
              <p:nvPr/>
            </p:nvSpPr>
            <p:spPr bwMode="auto">
              <a:xfrm>
                <a:off x="9995" y="-1385"/>
                <a:ext cx="286" cy="146"/>
              </a:xfrm>
              <a:custGeom>
                <a:avLst/>
                <a:gdLst>
                  <a:gd name="T0" fmla="*/ 551 w 1143"/>
                  <a:gd name="T1" fmla="*/ 5 h 585"/>
                  <a:gd name="T2" fmla="*/ 577 w 1143"/>
                  <a:gd name="T3" fmla="*/ 28 h 585"/>
                  <a:gd name="T4" fmla="*/ 585 w 1143"/>
                  <a:gd name="T5" fmla="*/ 110 h 585"/>
                  <a:gd name="T6" fmla="*/ 554 w 1143"/>
                  <a:gd name="T7" fmla="*/ 197 h 585"/>
                  <a:gd name="T8" fmla="*/ 563 w 1143"/>
                  <a:gd name="T9" fmla="*/ 239 h 585"/>
                  <a:gd name="T10" fmla="*/ 581 w 1143"/>
                  <a:gd name="T11" fmla="*/ 267 h 585"/>
                  <a:gd name="T12" fmla="*/ 631 w 1143"/>
                  <a:gd name="T13" fmla="*/ 275 h 585"/>
                  <a:gd name="T14" fmla="*/ 674 w 1143"/>
                  <a:gd name="T15" fmla="*/ 319 h 585"/>
                  <a:gd name="T16" fmla="*/ 685 w 1143"/>
                  <a:gd name="T17" fmla="*/ 353 h 585"/>
                  <a:gd name="T18" fmla="*/ 838 w 1143"/>
                  <a:gd name="T19" fmla="*/ 347 h 585"/>
                  <a:gd name="T20" fmla="*/ 986 w 1143"/>
                  <a:gd name="T21" fmla="*/ 362 h 585"/>
                  <a:gd name="T22" fmla="*/ 1106 w 1143"/>
                  <a:gd name="T23" fmla="*/ 369 h 585"/>
                  <a:gd name="T24" fmla="*/ 1137 w 1143"/>
                  <a:gd name="T25" fmla="*/ 396 h 585"/>
                  <a:gd name="T26" fmla="*/ 1142 w 1143"/>
                  <a:gd name="T27" fmla="*/ 436 h 585"/>
                  <a:gd name="T28" fmla="*/ 1119 w 1143"/>
                  <a:gd name="T29" fmla="*/ 470 h 585"/>
                  <a:gd name="T30" fmla="*/ 1055 w 1143"/>
                  <a:gd name="T31" fmla="*/ 477 h 585"/>
                  <a:gd name="T32" fmla="*/ 946 w 1143"/>
                  <a:gd name="T33" fmla="*/ 461 h 585"/>
                  <a:gd name="T34" fmla="*/ 834 w 1143"/>
                  <a:gd name="T35" fmla="*/ 447 h 585"/>
                  <a:gd name="T36" fmla="*/ 730 w 1143"/>
                  <a:gd name="T37" fmla="*/ 456 h 585"/>
                  <a:gd name="T38" fmla="*/ 672 w 1143"/>
                  <a:gd name="T39" fmla="*/ 481 h 585"/>
                  <a:gd name="T40" fmla="*/ 630 w 1143"/>
                  <a:gd name="T41" fmla="*/ 486 h 585"/>
                  <a:gd name="T42" fmla="*/ 596 w 1143"/>
                  <a:gd name="T43" fmla="*/ 472 h 585"/>
                  <a:gd name="T44" fmla="*/ 571 w 1143"/>
                  <a:gd name="T45" fmla="*/ 449 h 585"/>
                  <a:gd name="T46" fmla="*/ 565 w 1143"/>
                  <a:gd name="T47" fmla="*/ 403 h 585"/>
                  <a:gd name="T48" fmla="*/ 531 w 1143"/>
                  <a:gd name="T49" fmla="*/ 452 h 585"/>
                  <a:gd name="T50" fmla="*/ 490 w 1143"/>
                  <a:gd name="T51" fmla="*/ 465 h 585"/>
                  <a:gd name="T52" fmla="*/ 450 w 1143"/>
                  <a:gd name="T53" fmla="*/ 451 h 585"/>
                  <a:gd name="T54" fmla="*/ 435 w 1143"/>
                  <a:gd name="T55" fmla="*/ 414 h 585"/>
                  <a:gd name="T56" fmla="*/ 445 w 1143"/>
                  <a:gd name="T57" fmla="*/ 385 h 585"/>
                  <a:gd name="T58" fmla="*/ 454 w 1143"/>
                  <a:gd name="T59" fmla="*/ 365 h 585"/>
                  <a:gd name="T60" fmla="*/ 417 w 1143"/>
                  <a:gd name="T61" fmla="*/ 400 h 585"/>
                  <a:gd name="T62" fmla="*/ 375 w 1143"/>
                  <a:gd name="T63" fmla="*/ 423 h 585"/>
                  <a:gd name="T64" fmla="*/ 331 w 1143"/>
                  <a:gd name="T65" fmla="*/ 412 h 585"/>
                  <a:gd name="T66" fmla="*/ 311 w 1143"/>
                  <a:gd name="T67" fmla="*/ 375 h 585"/>
                  <a:gd name="T68" fmla="*/ 360 w 1143"/>
                  <a:gd name="T69" fmla="*/ 285 h 585"/>
                  <a:gd name="T70" fmla="*/ 250 w 1143"/>
                  <a:gd name="T71" fmla="*/ 388 h 585"/>
                  <a:gd name="T72" fmla="*/ 95 w 1143"/>
                  <a:gd name="T73" fmla="*/ 574 h 585"/>
                  <a:gd name="T74" fmla="*/ 49 w 1143"/>
                  <a:gd name="T75" fmla="*/ 584 h 585"/>
                  <a:gd name="T76" fmla="*/ 9 w 1143"/>
                  <a:gd name="T77" fmla="*/ 562 h 585"/>
                  <a:gd name="T78" fmla="*/ 2 w 1143"/>
                  <a:gd name="T79" fmla="*/ 521 h 585"/>
                  <a:gd name="T80" fmla="*/ 137 w 1143"/>
                  <a:gd name="T81" fmla="*/ 347 h 585"/>
                  <a:gd name="T82" fmla="*/ 341 w 1143"/>
                  <a:gd name="T83" fmla="*/ 122 h 585"/>
                  <a:gd name="T84" fmla="*/ 395 w 1143"/>
                  <a:gd name="T85" fmla="*/ 70 h 585"/>
                  <a:gd name="T86" fmla="*/ 458 w 1143"/>
                  <a:gd name="T87" fmla="*/ 20 h 585"/>
                  <a:gd name="T88" fmla="*/ 528 w 1143"/>
                  <a:gd name="T89" fmla="*/ 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3" h="585">
                    <a:moveTo>
                      <a:pt x="528" y="0"/>
                    </a:moveTo>
                    <a:lnTo>
                      <a:pt x="539" y="2"/>
                    </a:lnTo>
                    <a:lnTo>
                      <a:pt x="551" y="5"/>
                    </a:lnTo>
                    <a:lnTo>
                      <a:pt x="561" y="10"/>
                    </a:lnTo>
                    <a:lnTo>
                      <a:pt x="571" y="18"/>
                    </a:lnTo>
                    <a:lnTo>
                      <a:pt x="577" y="28"/>
                    </a:lnTo>
                    <a:lnTo>
                      <a:pt x="585" y="53"/>
                    </a:lnTo>
                    <a:lnTo>
                      <a:pt x="587" y="81"/>
                    </a:lnTo>
                    <a:lnTo>
                      <a:pt x="585" y="110"/>
                    </a:lnTo>
                    <a:lnTo>
                      <a:pt x="578" y="139"/>
                    </a:lnTo>
                    <a:lnTo>
                      <a:pt x="567" y="168"/>
                    </a:lnTo>
                    <a:lnTo>
                      <a:pt x="554" y="197"/>
                    </a:lnTo>
                    <a:lnTo>
                      <a:pt x="537" y="227"/>
                    </a:lnTo>
                    <a:lnTo>
                      <a:pt x="551" y="232"/>
                    </a:lnTo>
                    <a:lnTo>
                      <a:pt x="563" y="239"/>
                    </a:lnTo>
                    <a:lnTo>
                      <a:pt x="573" y="252"/>
                    </a:lnTo>
                    <a:lnTo>
                      <a:pt x="577" y="260"/>
                    </a:lnTo>
                    <a:lnTo>
                      <a:pt x="581" y="267"/>
                    </a:lnTo>
                    <a:lnTo>
                      <a:pt x="597" y="266"/>
                    </a:lnTo>
                    <a:lnTo>
                      <a:pt x="614" y="269"/>
                    </a:lnTo>
                    <a:lnTo>
                      <a:pt x="631" y="275"/>
                    </a:lnTo>
                    <a:lnTo>
                      <a:pt x="646" y="286"/>
                    </a:lnTo>
                    <a:lnTo>
                      <a:pt x="661" y="300"/>
                    </a:lnTo>
                    <a:lnTo>
                      <a:pt x="674" y="319"/>
                    </a:lnTo>
                    <a:lnTo>
                      <a:pt x="681" y="334"/>
                    </a:lnTo>
                    <a:lnTo>
                      <a:pt x="684" y="345"/>
                    </a:lnTo>
                    <a:lnTo>
                      <a:pt x="685" y="353"/>
                    </a:lnTo>
                    <a:lnTo>
                      <a:pt x="738" y="347"/>
                    </a:lnTo>
                    <a:lnTo>
                      <a:pt x="789" y="346"/>
                    </a:lnTo>
                    <a:lnTo>
                      <a:pt x="838" y="347"/>
                    </a:lnTo>
                    <a:lnTo>
                      <a:pt x="887" y="351"/>
                    </a:lnTo>
                    <a:lnTo>
                      <a:pt x="936" y="356"/>
                    </a:lnTo>
                    <a:lnTo>
                      <a:pt x="986" y="362"/>
                    </a:lnTo>
                    <a:lnTo>
                      <a:pt x="1036" y="365"/>
                    </a:lnTo>
                    <a:lnTo>
                      <a:pt x="1089" y="367"/>
                    </a:lnTo>
                    <a:lnTo>
                      <a:pt x="1106" y="369"/>
                    </a:lnTo>
                    <a:lnTo>
                      <a:pt x="1119" y="375"/>
                    </a:lnTo>
                    <a:lnTo>
                      <a:pt x="1130" y="384"/>
                    </a:lnTo>
                    <a:lnTo>
                      <a:pt x="1137" y="396"/>
                    </a:lnTo>
                    <a:lnTo>
                      <a:pt x="1142" y="408"/>
                    </a:lnTo>
                    <a:lnTo>
                      <a:pt x="1143" y="422"/>
                    </a:lnTo>
                    <a:lnTo>
                      <a:pt x="1142" y="436"/>
                    </a:lnTo>
                    <a:lnTo>
                      <a:pt x="1137" y="449"/>
                    </a:lnTo>
                    <a:lnTo>
                      <a:pt x="1130" y="460"/>
                    </a:lnTo>
                    <a:lnTo>
                      <a:pt x="1119" y="470"/>
                    </a:lnTo>
                    <a:lnTo>
                      <a:pt x="1106" y="476"/>
                    </a:lnTo>
                    <a:lnTo>
                      <a:pt x="1089" y="478"/>
                    </a:lnTo>
                    <a:lnTo>
                      <a:pt x="1055" y="477"/>
                    </a:lnTo>
                    <a:lnTo>
                      <a:pt x="1020" y="473"/>
                    </a:lnTo>
                    <a:lnTo>
                      <a:pt x="983" y="467"/>
                    </a:lnTo>
                    <a:lnTo>
                      <a:pt x="946" y="461"/>
                    </a:lnTo>
                    <a:lnTo>
                      <a:pt x="909" y="455"/>
                    </a:lnTo>
                    <a:lnTo>
                      <a:pt x="872" y="450"/>
                    </a:lnTo>
                    <a:lnTo>
                      <a:pt x="834" y="447"/>
                    </a:lnTo>
                    <a:lnTo>
                      <a:pt x="798" y="446"/>
                    </a:lnTo>
                    <a:lnTo>
                      <a:pt x="763" y="449"/>
                    </a:lnTo>
                    <a:lnTo>
                      <a:pt x="730" y="456"/>
                    </a:lnTo>
                    <a:lnTo>
                      <a:pt x="698" y="469"/>
                    </a:lnTo>
                    <a:lnTo>
                      <a:pt x="685" y="475"/>
                    </a:lnTo>
                    <a:lnTo>
                      <a:pt x="672" y="481"/>
                    </a:lnTo>
                    <a:lnTo>
                      <a:pt x="657" y="486"/>
                    </a:lnTo>
                    <a:lnTo>
                      <a:pt x="644" y="488"/>
                    </a:lnTo>
                    <a:lnTo>
                      <a:pt x="630" y="486"/>
                    </a:lnTo>
                    <a:lnTo>
                      <a:pt x="619" y="482"/>
                    </a:lnTo>
                    <a:lnTo>
                      <a:pt x="608" y="477"/>
                    </a:lnTo>
                    <a:lnTo>
                      <a:pt x="596" y="472"/>
                    </a:lnTo>
                    <a:lnTo>
                      <a:pt x="586" y="465"/>
                    </a:lnTo>
                    <a:lnTo>
                      <a:pt x="578" y="458"/>
                    </a:lnTo>
                    <a:lnTo>
                      <a:pt x="571" y="449"/>
                    </a:lnTo>
                    <a:lnTo>
                      <a:pt x="566" y="437"/>
                    </a:lnTo>
                    <a:lnTo>
                      <a:pt x="565" y="418"/>
                    </a:lnTo>
                    <a:lnTo>
                      <a:pt x="565" y="403"/>
                    </a:lnTo>
                    <a:lnTo>
                      <a:pt x="554" y="422"/>
                    </a:lnTo>
                    <a:lnTo>
                      <a:pt x="542" y="441"/>
                    </a:lnTo>
                    <a:lnTo>
                      <a:pt x="531" y="452"/>
                    </a:lnTo>
                    <a:lnTo>
                      <a:pt x="519" y="460"/>
                    </a:lnTo>
                    <a:lnTo>
                      <a:pt x="504" y="464"/>
                    </a:lnTo>
                    <a:lnTo>
                      <a:pt x="490" y="465"/>
                    </a:lnTo>
                    <a:lnTo>
                      <a:pt x="475" y="463"/>
                    </a:lnTo>
                    <a:lnTo>
                      <a:pt x="462" y="458"/>
                    </a:lnTo>
                    <a:lnTo>
                      <a:pt x="450" y="451"/>
                    </a:lnTo>
                    <a:lnTo>
                      <a:pt x="441" y="441"/>
                    </a:lnTo>
                    <a:lnTo>
                      <a:pt x="436" y="428"/>
                    </a:lnTo>
                    <a:lnTo>
                      <a:pt x="435" y="414"/>
                    </a:lnTo>
                    <a:lnTo>
                      <a:pt x="439" y="398"/>
                    </a:lnTo>
                    <a:lnTo>
                      <a:pt x="442" y="391"/>
                    </a:lnTo>
                    <a:lnTo>
                      <a:pt x="445" y="385"/>
                    </a:lnTo>
                    <a:lnTo>
                      <a:pt x="445" y="385"/>
                    </a:lnTo>
                    <a:lnTo>
                      <a:pt x="444" y="385"/>
                    </a:lnTo>
                    <a:lnTo>
                      <a:pt x="454" y="365"/>
                    </a:lnTo>
                    <a:lnTo>
                      <a:pt x="440" y="374"/>
                    </a:lnTo>
                    <a:lnTo>
                      <a:pt x="428" y="385"/>
                    </a:lnTo>
                    <a:lnTo>
                      <a:pt x="417" y="400"/>
                    </a:lnTo>
                    <a:lnTo>
                      <a:pt x="405" y="412"/>
                    </a:lnTo>
                    <a:lnTo>
                      <a:pt x="390" y="420"/>
                    </a:lnTo>
                    <a:lnTo>
                      <a:pt x="375" y="423"/>
                    </a:lnTo>
                    <a:lnTo>
                      <a:pt x="359" y="423"/>
                    </a:lnTo>
                    <a:lnTo>
                      <a:pt x="345" y="419"/>
                    </a:lnTo>
                    <a:lnTo>
                      <a:pt x="331" y="412"/>
                    </a:lnTo>
                    <a:lnTo>
                      <a:pt x="321" y="402"/>
                    </a:lnTo>
                    <a:lnTo>
                      <a:pt x="314" y="389"/>
                    </a:lnTo>
                    <a:lnTo>
                      <a:pt x="311" y="375"/>
                    </a:lnTo>
                    <a:lnTo>
                      <a:pt x="313" y="360"/>
                    </a:lnTo>
                    <a:lnTo>
                      <a:pt x="320" y="343"/>
                    </a:lnTo>
                    <a:lnTo>
                      <a:pt x="360" y="285"/>
                    </a:lnTo>
                    <a:lnTo>
                      <a:pt x="400" y="224"/>
                    </a:lnTo>
                    <a:lnTo>
                      <a:pt x="323" y="305"/>
                    </a:lnTo>
                    <a:lnTo>
                      <a:pt x="250" y="388"/>
                    </a:lnTo>
                    <a:lnTo>
                      <a:pt x="177" y="475"/>
                    </a:lnTo>
                    <a:lnTo>
                      <a:pt x="108" y="562"/>
                    </a:lnTo>
                    <a:lnTo>
                      <a:pt x="95" y="574"/>
                    </a:lnTo>
                    <a:lnTo>
                      <a:pt x="80" y="582"/>
                    </a:lnTo>
                    <a:lnTo>
                      <a:pt x="64" y="585"/>
                    </a:lnTo>
                    <a:lnTo>
                      <a:pt x="49" y="584"/>
                    </a:lnTo>
                    <a:lnTo>
                      <a:pt x="33" y="580"/>
                    </a:lnTo>
                    <a:lnTo>
                      <a:pt x="21" y="572"/>
                    </a:lnTo>
                    <a:lnTo>
                      <a:pt x="9" y="562"/>
                    </a:lnTo>
                    <a:lnTo>
                      <a:pt x="2" y="550"/>
                    </a:lnTo>
                    <a:lnTo>
                      <a:pt x="0" y="535"/>
                    </a:lnTo>
                    <a:lnTo>
                      <a:pt x="2" y="521"/>
                    </a:lnTo>
                    <a:lnTo>
                      <a:pt x="12" y="506"/>
                    </a:lnTo>
                    <a:lnTo>
                      <a:pt x="74" y="426"/>
                    </a:lnTo>
                    <a:lnTo>
                      <a:pt x="137" y="347"/>
                    </a:lnTo>
                    <a:lnTo>
                      <a:pt x="202" y="270"/>
                    </a:lnTo>
                    <a:lnTo>
                      <a:pt x="270" y="194"/>
                    </a:lnTo>
                    <a:lnTo>
                      <a:pt x="341" y="122"/>
                    </a:lnTo>
                    <a:lnTo>
                      <a:pt x="357" y="106"/>
                    </a:lnTo>
                    <a:lnTo>
                      <a:pt x="376" y="88"/>
                    </a:lnTo>
                    <a:lnTo>
                      <a:pt x="395" y="70"/>
                    </a:lnTo>
                    <a:lnTo>
                      <a:pt x="414" y="51"/>
                    </a:lnTo>
                    <a:lnTo>
                      <a:pt x="435" y="35"/>
                    </a:lnTo>
                    <a:lnTo>
                      <a:pt x="458" y="20"/>
                    </a:lnTo>
                    <a:lnTo>
                      <a:pt x="480" y="9"/>
                    </a:lnTo>
                    <a:lnTo>
                      <a:pt x="504" y="2"/>
                    </a:lnTo>
                    <a:lnTo>
                      <a:pt x="528"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grpSp>
        <p:sp>
          <p:nvSpPr>
            <p:cNvPr id="15" name="文本框">
              <a:extLst>
                <a:ext uri="{FF2B5EF4-FFF2-40B4-BE49-F238E27FC236}">
                  <a16:creationId xmlns:a16="http://schemas.microsoft.com/office/drawing/2014/main" xmlns="" id="{9E9D6C3E-E3FB-4971-9EEE-084DC9EC0E33}"/>
                </a:ext>
              </a:extLst>
            </p:cNvPr>
            <p:cNvSpPr>
              <a:spLocks/>
            </p:cNvSpPr>
            <p:nvPr/>
          </p:nvSpPr>
          <p:spPr bwMode="auto">
            <a:xfrm>
              <a:off x="6869546" y="4925615"/>
              <a:ext cx="547333" cy="410456"/>
            </a:xfrm>
            <a:custGeom>
              <a:avLst/>
              <a:gdLst>
                <a:gd name="T0" fmla="*/ 6189 w 6231"/>
                <a:gd name="T1" fmla="*/ 0 h 4673"/>
                <a:gd name="T2" fmla="*/ 6206 w 6231"/>
                <a:gd name="T3" fmla="*/ 6 h 4673"/>
                <a:gd name="T4" fmla="*/ 6219 w 6231"/>
                <a:gd name="T5" fmla="*/ 17 h 4673"/>
                <a:gd name="T6" fmla="*/ 6229 w 6231"/>
                <a:gd name="T7" fmla="*/ 34 h 4673"/>
                <a:gd name="T8" fmla="*/ 6231 w 6231"/>
                <a:gd name="T9" fmla="*/ 53 h 4673"/>
                <a:gd name="T10" fmla="*/ 6223 w 6231"/>
                <a:gd name="T11" fmla="*/ 72 h 4673"/>
                <a:gd name="T12" fmla="*/ 3477 w 6231"/>
                <a:gd name="T13" fmla="*/ 4603 h 4673"/>
                <a:gd name="T14" fmla="*/ 3455 w 6231"/>
                <a:gd name="T15" fmla="*/ 4631 h 4673"/>
                <a:gd name="T16" fmla="*/ 3428 w 6231"/>
                <a:gd name="T17" fmla="*/ 4652 h 4673"/>
                <a:gd name="T18" fmla="*/ 3398 w 6231"/>
                <a:gd name="T19" fmla="*/ 4665 h 4673"/>
                <a:gd name="T20" fmla="*/ 3366 w 6231"/>
                <a:gd name="T21" fmla="*/ 4673 h 4673"/>
                <a:gd name="T22" fmla="*/ 3332 w 6231"/>
                <a:gd name="T23" fmla="*/ 4673 h 4673"/>
                <a:gd name="T24" fmla="*/ 3300 w 6231"/>
                <a:gd name="T25" fmla="*/ 4664 h 4673"/>
                <a:gd name="T26" fmla="*/ 3269 w 6231"/>
                <a:gd name="T27" fmla="*/ 4648 h 4673"/>
                <a:gd name="T28" fmla="*/ 2513 w 6231"/>
                <a:gd name="T29" fmla="*/ 4132 h 4673"/>
                <a:gd name="T30" fmla="*/ 1745 w 6231"/>
                <a:gd name="T31" fmla="*/ 4641 h 4673"/>
                <a:gd name="T32" fmla="*/ 1717 w 6231"/>
                <a:gd name="T33" fmla="*/ 4654 h 4673"/>
                <a:gd name="T34" fmla="*/ 1690 w 6231"/>
                <a:gd name="T35" fmla="*/ 4656 h 4673"/>
                <a:gd name="T36" fmla="*/ 1664 w 6231"/>
                <a:gd name="T37" fmla="*/ 4650 h 4673"/>
                <a:gd name="T38" fmla="*/ 1639 w 6231"/>
                <a:gd name="T39" fmla="*/ 4639 h 4673"/>
                <a:gd name="T40" fmla="*/ 1621 w 6231"/>
                <a:gd name="T41" fmla="*/ 4618 h 4673"/>
                <a:gd name="T42" fmla="*/ 1609 w 6231"/>
                <a:gd name="T43" fmla="*/ 4595 h 4673"/>
                <a:gd name="T44" fmla="*/ 1603 w 6231"/>
                <a:gd name="T45" fmla="*/ 4565 h 4673"/>
                <a:gd name="T46" fmla="*/ 1603 w 6231"/>
                <a:gd name="T47" fmla="*/ 3511 h 4673"/>
                <a:gd name="T48" fmla="*/ 5090 w 6231"/>
                <a:gd name="T49" fmla="*/ 905 h 4673"/>
                <a:gd name="T50" fmla="*/ 972 w 6231"/>
                <a:gd name="T51" fmla="*/ 3077 h 4673"/>
                <a:gd name="T52" fmla="*/ 64 w 6231"/>
                <a:gd name="T53" fmla="*/ 2459 h 4673"/>
                <a:gd name="T54" fmla="*/ 36 w 6231"/>
                <a:gd name="T55" fmla="*/ 2434 h 4673"/>
                <a:gd name="T56" fmla="*/ 15 w 6231"/>
                <a:gd name="T57" fmla="*/ 2404 h 4673"/>
                <a:gd name="T58" fmla="*/ 4 w 6231"/>
                <a:gd name="T59" fmla="*/ 2370 h 4673"/>
                <a:gd name="T60" fmla="*/ 0 w 6231"/>
                <a:gd name="T61" fmla="*/ 2335 h 4673"/>
                <a:gd name="T62" fmla="*/ 0 w 6231"/>
                <a:gd name="T63" fmla="*/ 2335 h 4673"/>
                <a:gd name="T64" fmla="*/ 4 w 6231"/>
                <a:gd name="T65" fmla="*/ 2301 h 4673"/>
                <a:gd name="T66" fmla="*/ 17 w 6231"/>
                <a:gd name="T67" fmla="*/ 2269 h 4673"/>
                <a:gd name="T68" fmla="*/ 36 w 6231"/>
                <a:gd name="T69" fmla="*/ 2241 h 4673"/>
                <a:gd name="T70" fmla="*/ 62 w 6231"/>
                <a:gd name="T71" fmla="*/ 2216 h 4673"/>
                <a:gd name="T72" fmla="*/ 96 w 6231"/>
                <a:gd name="T73" fmla="*/ 2199 h 4673"/>
                <a:gd name="T74" fmla="*/ 6168 w 6231"/>
                <a:gd name="T75" fmla="*/ 4 h 4673"/>
                <a:gd name="T76" fmla="*/ 6189 w 6231"/>
                <a:gd name="T77" fmla="*/ 0 h 4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31" h="4673">
                  <a:moveTo>
                    <a:pt x="6189" y="0"/>
                  </a:moveTo>
                  <a:lnTo>
                    <a:pt x="6206" y="6"/>
                  </a:lnTo>
                  <a:lnTo>
                    <a:pt x="6219" y="17"/>
                  </a:lnTo>
                  <a:lnTo>
                    <a:pt x="6229" y="34"/>
                  </a:lnTo>
                  <a:lnTo>
                    <a:pt x="6231" y="53"/>
                  </a:lnTo>
                  <a:lnTo>
                    <a:pt x="6223" y="72"/>
                  </a:lnTo>
                  <a:lnTo>
                    <a:pt x="3477" y="4603"/>
                  </a:lnTo>
                  <a:lnTo>
                    <a:pt x="3455" y="4631"/>
                  </a:lnTo>
                  <a:lnTo>
                    <a:pt x="3428" y="4652"/>
                  </a:lnTo>
                  <a:lnTo>
                    <a:pt x="3398" y="4665"/>
                  </a:lnTo>
                  <a:lnTo>
                    <a:pt x="3366" y="4673"/>
                  </a:lnTo>
                  <a:lnTo>
                    <a:pt x="3332" y="4673"/>
                  </a:lnTo>
                  <a:lnTo>
                    <a:pt x="3300" y="4664"/>
                  </a:lnTo>
                  <a:lnTo>
                    <a:pt x="3269" y="4648"/>
                  </a:lnTo>
                  <a:lnTo>
                    <a:pt x="2513" y="4132"/>
                  </a:lnTo>
                  <a:lnTo>
                    <a:pt x="1745" y="4641"/>
                  </a:lnTo>
                  <a:lnTo>
                    <a:pt x="1717" y="4654"/>
                  </a:lnTo>
                  <a:lnTo>
                    <a:pt x="1690" y="4656"/>
                  </a:lnTo>
                  <a:lnTo>
                    <a:pt x="1664" y="4650"/>
                  </a:lnTo>
                  <a:lnTo>
                    <a:pt x="1639" y="4639"/>
                  </a:lnTo>
                  <a:lnTo>
                    <a:pt x="1621" y="4618"/>
                  </a:lnTo>
                  <a:lnTo>
                    <a:pt x="1609" y="4595"/>
                  </a:lnTo>
                  <a:lnTo>
                    <a:pt x="1603" y="4565"/>
                  </a:lnTo>
                  <a:lnTo>
                    <a:pt x="1603" y="3511"/>
                  </a:lnTo>
                  <a:lnTo>
                    <a:pt x="5090" y="905"/>
                  </a:lnTo>
                  <a:lnTo>
                    <a:pt x="972" y="3077"/>
                  </a:lnTo>
                  <a:lnTo>
                    <a:pt x="64" y="2459"/>
                  </a:lnTo>
                  <a:lnTo>
                    <a:pt x="36" y="2434"/>
                  </a:lnTo>
                  <a:lnTo>
                    <a:pt x="15" y="2404"/>
                  </a:lnTo>
                  <a:lnTo>
                    <a:pt x="4" y="2370"/>
                  </a:lnTo>
                  <a:lnTo>
                    <a:pt x="0" y="2335"/>
                  </a:lnTo>
                  <a:lnTo>
                    <a:pt x="0" y="2335"/>
                  </a:lnTo>
                  <a:lnTo>
                    <a:pt x="4" y="2301"/>
                  </a:lnTo>
                  <a:lnTo>
                    <a:pt x="17" y="2269"/>
                  </a:lnTo>
                  <a:lnTo>
                    <a:pt x="36" y="2241"/>
                  </a:lnTo>
                  <a:lnTo>
                    <a:pt x="62" y="2216"/>
                  </a:lnTo>
                  <a:lnTo>
                    <a:pt x="96" y="2199"/>
                  </a:lnTo>
                  <a:lnTo>
                    <a:pt x="6168" y="4"/>
                  </a:lnTo>
                  <a:lnTo>
                    <a:pt x="6189" y="0"/>
                  </a:lnTo>
                  <a:close/>
                </a:path>
              </a:pathLst>
            </a:custGeom>
            <a:solidFill>
              <a:sysClr val="window" lastClr="FFFFFF"/>
            </a:solidFill>
            <a:ln w="0">
              <a:noFill/>
              <a:prstDash val="solid"/>
              <a:round/>
              <a:headEnd/>
              <a:tailEnd/>
            </a:ln>
          </p:spPr>
          <p:txBody>
            <a:bodyPr vert="horz" wrap="square" lIns="90000" tIns="46800" rIns="90000" bIns="4680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grpSp>
          <p:nvGrpSpPr>
            <p:cNvPr id="16" name="文本框">
              <a:extLst>
                <a:ext uri="{FF2B5EF4-FFF2-40B4-BE49-F238E27FC236}">
                  <a16:creationId xmlns:a16="http://schemas.microsoft.com/office/drawing/2014/main" xmlns="" id="{81CD845A-2BBC-4255-9BFF-CFC2A23BDE7F}"/>
                </a:ext>
              </a:extLst>
            </p:cNvPr>
            <p:cNvGrpSpPr>
              <a:grpSpLocks noChangeAspect="1"/>
            </p:cNvGrpSpPr>
            <p:nvPr/>
          </p:nvGrpSpPr>
          <p:grpSpPr bwMode="auto">
            <a:xfrm>
              <a:off x="4867831" y="2874108"/>
              <a:ext cx="421248" cy="420823"/>
              <a:chOff x="5516" y="3626"/>
              <a:chExt cx="1981" cy="1979"/>
            </a:xfrm>
            <a:solidFill>
              <a:sysClr val="window" lastClr="FFFFFF"/>
            </a:solidFill>
          </p:grpSpPr>
          <p:sp>
            <p:nvSpPr>
              <p:cNvPr id="17" name="Freeform 1273">
                <a:extLst>
                  <a:ext uri="{FF2B5EF4-FFF2-40B4-BE49-F238E27FC236}">
                    <a16:creationId xmlns:a16="http://schemas.microsoft.com/office/drawing/2014/main" xmlns="" id="{5C30AC92-2289-41C0-9775-3EE15B00CF4D}"/>
                  </a:ext>
                </a:extLst>
              </p:cNvPr>
              <p:cNvSpPr>
                <a:spLocks/>
              </p:cNvSpPr>
              <p:nvPr/>
            </p:nvSpPr>
            <p:spPr bwMode="auto">
              <a:xfrm>
                <a:off x="5524" y="4270"/>
                <a:ext cx="491" cy="498"/>
              </a:xfrm>
              <a:custGeom>
                <a:avLst/>
                <a:gdLst>
                  <a:gd name="T0" fmla="*/ 980 w 980"/>
                  <a:gd name="T1" fmla="*/ 0 h 996"/>
                  <a:gd name="T2" fmla="*/ 952 w 980"/>
                  <a:gd name="T3" fmla="*/ 46 h 996"/>
                  <a:gd name="T4" fmla="*/ 921 w 980"/>
                  <a:gd name="T5" fmla="*/ 94 h 996"/>
                  <a:gd name="T6" fmla="*/ 890 w 980"/>
                  <a:gd name="T7" fmla="*/ 145 h 996"/>
                  <a:gd name="T8" fmla="*/ 856 w 980"/>
                  <a:gd name="T9" fmla="*/ 198 h 996"/>
                  <a:gd name="T10" fmla="*/ 819 w 980"/>
                  <a:gd name="T11" fmla="*/ 255 h 996"/>
                  <a:gd name="T12" fmla="*/ 781 w 980"/>
                  <a:gd name="T13" fmla="*/ 314 h 996"/>
                  <a:gd name="T14" fmla="*/ 740 w 980"/>
                  <a:gd name="T15" fmla="*/ 376 h 996"/>
                  <a:gd name="T16" fmla="*/ 696 w 980"/>
                  <a:gd name="T17" fmla="*/ 444 h 996"/>
                  <a:gd name="T18" fmla="*/ 649 w 980"/>
                  <a:gd name="T19" fmla="*/ 514 h 996"/>
                  <a:gd name="T20" fmla="*/ 599 w 980"/>
                  <a:gd name="T21" fmla="*/ 588 h 996"/>
                  <a:gd name="T22" fmla="*/ 546 w 980"/>
                  <a:gd name="T23" fmla="*/ 665 h 996"/>
                  <a:gd name="T24" fmla="*/ 491 w 980"/>
                  <a:gd name="T25" fmla="*/ 748 h 996"/>
                  <a:gd name="T26" fmla="*/ 431 w 980"/>
                  <a:gd name="T27" fmla="*/ 834 h 996"/>
                  <a:gd name="T28" fmla="*/ 369 w 980"/>
                  <a:gd name="T29" fmla="*/ 926 h 996"/>
                  <a:gd name="T30" fmla="*/ 347 w 980"/>
                  <a:gd name="T31" fmla="*/ 960 h 996"/>
                  <a:gd name="T32" fmla="*/ 331 w 980"/>
                  <a:gd name="T33" fmla="*/ 996 h 996"/>
                  <a:gd name="T34" fmla="*/ 0 w 980"/>
                  <a:gd name="T35" fmla="*/ 666 h 996"/>
                  <a:gd name="T36" fmla="*/ 2 w 980"/>
                  <a:gd name="T37" fmla="*/ 664 h 996"/>
                  <a:gd name="T38" fmla="*/ 8 w 980"/>
                  <a:gd name="T39" fmla="*/ 657 h 996"/>
                  <a:gd name="T40" fmla="*/ 18 w 980"/>
                  <a:gd name="T41" fmla="*/ 645 h 996"/>
                  <a:gd name="T42" fmla="*/ 30 w 980"/>
                  <a:gd name="T43" fmla="*/ 629 h 996"/>
                  <a:gd name="T44" fmla="*/ 47 w 980"/>
                  <a:gd name="T45" fmla="*/ 609 h 996"/>
                  <a:gd name="T46" fmla="*/ 66 w 980"/>
                  <a:gd name="T47" fmla="*/ 588 h 996"/>
                  <a:gd name="T48" fmla="*/ 89 w 980"/>
                  <a:gd name="T49" fmla="*/ 561 h 996"/>
                  <a:gd name="T50" fmla="*/ 115 w 980"/>
                  <a:gd name="T51" fmla="*/ 533 h 996"/>
                  <a:gd name="T52" fmla="*/ 144 w 980"/>
                  <a:gd name="T53" fmla="*/ 503 h 996"/>
                  <a:gd name="T54" fmla="*/ 174 w 980"/>
                  <a:gd name="T55" fmla="*/ 471 h 996"/>
                  <a:gd name="T56" fmla="*/ 208 w 980"/>
                  <a:gd name="T57" fmla="*/ 438 h 996"/>
                  <a:gd name="T58" fmla="*/ 244 w 980"/>
                  <a:gd name="T59" fmla="*/ 403 h 996"/>
                  <a:gd name="T60" fmla="*/ 283 w 980"/>
                  <a:gd name="T61" fmla="*/ 368 h 996"/>
                  <a:gd name="T62" fmla="*/ 324 w 980"/>
                  <a:gd name="T63" fmla="*/ 332 h 996"/>
                  <a:gd name="T64" fmla="*/ 366 w 980"/>
                  <a:gd name="T65" fmla="*/ 296 h 996"/>
                  <a:gd name="T66" fmla="*/ 410 w 980"/>
                  <a:gd name="T67" fmla="*/ 261 h 996"/>
                  <a:gd name="T68" fmla="*/ 457 w 980"/>
                  <a:gd name="T69" fmla="*/ 226 h 996"/>
                  <a:gd name="T70" fmla="*/ 504 w 980"/>
                  <a:gd name="T71" fmla="*/ 192 h 996"/>
                  <a:gd name="T72" fmla="*/ 554 w 980"/>
                  <a:gd name="T73" fmla="*/ 160 h 996"/>
                  <a:gd name="T74" fmla="*/ 603 w 980"/>
                  <a:gd name="T75" fmla="*/ 130 h 996"/>
                  <a:gd name="T76" fmla="*/ 655 w 980"/>
                  <a:gd name="T77" fmla="*/ 102 h 996"/>
                  <a:gd name="T78" fmla="*/ 707 w 980"/>
                  <a:gd name="T79" fmla="*/ 76 h 996"/>
                  <a:gd name="T80" fmla="*/ 761 w 980"/>
                  <a:gd name="T81" fmla="*/ 54 h 996"/>
                  <a:gd name="T82" fmla="*/ 815 w 980"/>
                  <a:gd name="T83" fmla="*/ 35 h 996"/>
                  <a:gd name="T84" fmla="*/ 870 w 980"/>
                  <a:gd name="T85" fmla="*/ 19 h 996"/>
                  <a:gd name="T86" fmla="*/ 925 w 980"/>
                  <a:gd name="T87" fmla="*/ 7 h 996"/>
                  <a:gd name="T88" fmla="*/ 980 w 980"/>
                  <a:gd name="T8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0" h="996">
                    <a:moveTo>
                      <a:pt x="980" y="0"/>
                    </a:moveTo>
                    <a:lnTo>
                      <a:pt x="952" y="46"/>
                    </a:lnTo>
                    <a:lnTo>
                      <a:pt x="921" y="94"/>
                    </a:lnTo>
                    <a:lnTo>
                      <a:pt x="890" y="145"/>
                    </a:lnTo>
                    <a:lnTo>
                      <a:pt x="856" y="198"/>
                    </a:lnTo>
                    <a:lnTo>
                      <a:pt x="819" y="255"/>
                    </a:lnTo>
                    <a:lnTo>
                      <a:pt x="781" y="314"/>
                    </a:lnTo>
                    <a:lnTo>
                      <a:pt x="740" y="376"/>
                    </a:lnTo>
                    <a:lnTo>
                      <a:pt x="696" y="444"/>
                    </a:lnTo>
                    <a:lnTo>
                      <a:pt x="649" y="514"/>
                    </a:lnTo>
                    <a:lnTo>
                      <a:pt x="599" y="588"/>
                    </a:lnTo>
                    <a:lnTo>
                      <a:pt x="546" y="665"/>
                    </a:lnTo>
                    <a:lnTo>
                      <a:pt x="491" y="748"/>
                    </a:lnTo>
                    <a:lnTo>
                      <a:pt x="431" y="834"/>
                    </a:lnTo>
                    <a:lnTo>
                      <a:pt x="369" y="926"/>
                    </a:lnTo>
                    <a:lnTo>
                      <a:pt x="347" y="960"/>
                    </a:lnTo>
                    <a:lnTo>
                      <a:pt x="331" y="996"/>
                    </a:lnTo>
                    <a:lnTo>
                      <a:pt x="0" y="666"/>
                    </a:lnTo>
                    <a:lnTo>
                      <a:pt x="2" y="664"/>
                    </a:lnTo>
                    <a:lnTo>
                      <a:pt x="8" y="657"/>
                    </a:lnTo>
                    <a:lnTo>
                      <a:pt x="18" y="645"/>
                    </a:lnTo>
                    <a:lnTo>
                      <a:pt x="30" y="629"/>
                    </a:lnTo>
                    <a:lnTo>
                      <a:pt x="47" y="609"/>
                    </a:lnTo>
                    <a:lnTo>
                      <a:pt x="66" y="588"/>
                    </a:lnTo>
                    <a:lnTo>
                      <a:pt x="89" y="561"/>
                    </a:lnTo>
                    <a:lnTo>
                      <a:pt x="115" y="533"/>
                    </a:lnTo>
                    <a:lnTo>
                      <a:pt x="144" y="503"/>
                    </a:lnTo>
                    <a:lnTo>
                      <a:pt x="174" y="471"/>
                    </a:lnTo>
                    <a:lnTo>
                      <a:pt x="208" y="438"/>
                    </a:lnTo>
                    <a:lnTo>
                      <a:pt x="244" y="403"/>
                    </a:lnTo>
                    <a:lnTo>
                      <a:pt x="283" y="368"/>
                    </a:lnTo>
                    <a:lnTo>
                      <a:pt x="324" y="332"/>
                    </a:lnTo>
                    <a:lnTo>
                      <a:pt x="366" y="296"/>
                    </a:lnTo>
                    <a:lnTo>
                      <a:pt x="410" y="261"/>
                    </a:lnTo>
                    <a:lnTo>
                      <a:pt x="457" y="226"/>
                    </a:lnTo>
                    <a:lnTo>
                      <a:pt x="504" y="192"/>
                    </a:lnTo>
                    <a:lnTo>
                      <a:pt x="554" y="160"/>
                    </a:lnTo>
                    <a:lnTo>
                      <a:pt x="603" y="130"/>
                    </a:lnTo>
                    <a:lnTo>
                      <a:pt x="655" y="102"/>
                    </a:lnTo>
                    <a:lnTo>
                      <a:pt x="707" y="76"/>
                    </a:lnTo>
                    <a:lnTo>
                      <a:pt x="761" y="54"/>
                    </a:lnTo>
                    <a:lnTo>
                      <a:pt x="815" y="35"/>
                    </a:lnTo>
                    <a:lnTo>
                      <a:pt x="870" y="19"/>
                    </a:lnTo>
                    <a:lnTo>
                      <a:pt x="925" y="7"/>
                    </a:lnTo>
                    <a:lnTo>
                      <a:pt x="980"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18" name="Freeform 1274">
                <a:extLst>
                  <a:ext uri="{FF2B5EF4-FFF2-40B4-BE49-F238E27FC236}">
                    <a16:creationId xmlns:a16="http://schemas.microsoft.com/office/drawing/2014/main" xmlns="" id="{732CF566-E9A3-4A1A-9696-F9FB23DB7766}"/>
                  </a:ext>
                </a:extLst>
              </p:cNvPr>
              <p:cNvSpPr>
                <a:spLocks/>
              </p:cNvSpPr>
              <p:nvPr/>
            </p:nvSpPr>
            <p:spPr bwMode="auto">
              <a:xfrm>
                <a:off x="6354" y="5106"/>
                <a:ext cx="498" cy="489"/>
              </a:xfrm>
              <a:custGeom>
                <a:avLst/>
                <a:gdLst>
                  <a:gd name="T0" fmla="*/ 998 w 998"/>
                  <a:gd name="T1" fmla="*/ 0 h 979"/>
                  <a:gd name="T2" fmla="*/ 990 w 998"/>
                  <a:gd name="T3" fmla="*/ 55 h 979"/>
                  <a:gd name="T4" fmla="*/ 978 w 998"/>
                  <a:gd name="T5" fmla="*/ 111 h 979"/>
                  <a:gd name="T6" fmla="*/ 963 w 998"/>
                  <a:gd name="T7" fmla="*/ 165 h 979"/>
                  <a:gd name="T8" fmla="*/ 943 w 998"/>
                  <a:gd name="T9" fmla="*/ 220 h 979"/>
                  <a:gd name="T10" fmla="*/ 920 w 998"/>
                  <a:gd name="T11" fmla="*/ 273 h 979"/>
                  <a:gd name="T12" fmla="*/ 895 w 998"/>
                  <a:gd name="T13" fmla="*/ 326 h 979"/>
                  <a:gd name="T14" fmla="*/ 867 w 998"/>
                  <a:gd name="T15" fmla="*/ 377 h 979"/>
                  <a:gd name="T16" fmla="*/ 837 w 998"/>
                  <a:gd name="T17" fmla="*/ 427 h 979"/>
                  <a:gd name="T18" fmla="*/ 804 w 998"/>
                  <a:gd name="T19" fmla="*/ 477 h 979"/>
                  <a:gd name="T20" fmla="*/ 770 w 998"/>
                  <a:gd name="T21" fmla="*/ 524 h 979"/>
                  <a:gd name="T22" fmla="*/ 736 w 998"/>
                  <a:gd name="T23" fmla="*/ 570 h 979"/>
                  <a:gd name="T24" fmla="*/ 700 w 998"/>
                  <a:gd name="T25" fmla="*/ 614 h 979"/>
                  <a:gd name="T26" fmla="*/ 665 w 998"/>
                  <a:gd name="T27" fmla="*/ 657 h 979"/>
                  <a:gd name="T28" fmla="*/ 629 w 998"/>
                  <a:gd name="T29" fmla="*/ 698 h 979"/>
                  <a:gd name="T30" fmla="*/ 594 w 998"/>
                  <a:gd name="T31" fmla="*/ 736 h 979"/>
                  <a:gd name="T32" fmla="*/ 559 w 998"/>
                  <a:gd name="T33" fmla="*/ 771 h 979"/>
                  <a:gd name="T34" fmla="*/ 525 w 998"/>
                  <a:gd name="T35" fmla="*/ 805 h 979"/>
                  <a:gd name="T36" fmla="*/ 494 w 998"/>
                  <a:gd name="T37" fmla="*/ 837 h 979"/>
                  <a:gd name="T38" fmla="*/ 463 w 998"/>
                  <a:gd name="T39" fmla="*/ 866 h 979"/>
                  <a:gd name="T40" fmla="*/ 434 w 998"/>
                  <a:gd name="T41" fmla="*/ 891 h 979"/>
                  <a:gd name="T42" fmla="*/ 409 w 998"/>
                  <a:gd name="T43" fmla="*/ 914 h 979"/>
                  <a:gd name="T44" fmla="*/ 386 w 998"/>
                  <a:gd name="T45" fmla="*/ 933 h 979"/>
                  <a:gd name="T46" fmla="*/ 367 w 998"/>
                  <a:gd name="T47" fmla="*/ 949 h 979"/>
                  <a:gd name="T48" fmla="*/ 351 w 998"/>
                  <a:gd name="T49" fmla="*/ 962 h 979"/>
                  <a:gd name="T50" fmla="*/ 340 w 998"/>
                  <a:gd name="T51" fmla="*/ 972 h 979"/>
                  <a:gd name="T52" fmla="*/ 333 w 998"/>
                  <a:gd name="T53" fmla="*/ 978 h 979"/>
                  <a:gd name="T54" fmla="*/ 330 w 998"/>
                  <a:gd name="T55" fmla="*/ 979 h 979"/>
                  <a:gd name="T56" fmla="*/ 0 w 998"/>
                  <a:gd name="T57" fmla="*/ 649 h 979"/>
                  <a:gd name="T58" fmla="*/ 35 w 998"/>
                  <a:gd name="T59" fmla="*/ 633 h 979"/>
                  <a:gd name="T60" fmla="*/ 70 w 998"/>
                  <a:gd name="T61" fmla="*/ 612 h 979"/>
                  <a:gd name="T62" fmla="*/ 161 w 998"/>
                  <a:gd name="T63" fmla="*/ 549 h 979"/>
                  <a:gd name="T64" fmla="*/ 248 w 998"/>
                  <a:gd name="T65" fmla="*/ 490 h 979"/>
                  <a:gd name="T66" fmla="*/ 330 w 998"/>
                  <a:gd name="T67" fmla="*/ 433 h 979"/>
                  <a:gd name="T68" fmla="*/ 409 w 998"/>
                  <a:gd name="T69" fmla="*/ 381 h 979"/>
                  <a:gd name="T70" fmla="*/ 483 w 998"/>
                  <a:gd name="T71" fmla="*/ 332 h 979"/>
                  <a:gd name="T72" fmla="*/ 553 w 998"/>
                  <a:gd name="T73" fmla="*/ 285 h 979"/>
                  <a:gd name="T74" fmla="*/ 619 w 998"/>
                  <a:gd name="T75" fmla="*/ 241 h 979"/>
                  <a:gd name="T76" fmla="*/ 682 w 998"/>
                  <a:gd name="T77" fmla="*/ 200 h 979"/>
                  <a:gd name="T78" fmla="*/ 743 w 998"/>
                  <a:gd name="T79" fmla="*/ 162 h 979"/>
                  <a:gd name="T80" fmla="*/ 799 w 998"/>
                  <a:gd name="T81" fmla="*/ 125 h 979"/>
                  <a:gd name="T82" fmla="*/ 853 w 998"/>
                  <a:gd name="T83" fmla="*/ 92 h 979"/>
                  <a:gd name="T84" fmla="*/ 903 w 998"/>
                  <a:gd name="T85" fmla="*/ 59 h 979"/>
                  <a:gd name="T86" fmla="*/ 952 w 998"/>
                  <a:gd name="T87" fmla="*/ 29 h 979"/>
                  <a:gd name="T88" fmla="*/ 998 w 998"/>
                  <a:gd name="T89" fmla="*/ 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8" h="979">
                    <a:moveTo>
                      <a:pt x="998" y="0"/>
                    </a:moveTo>
                    <a:lnTo>
                      <a:pt x="990" y="55"/>
                    </a:lnTo>
                    <a:lnTo>
                      <a:pt x="978" y="111"/>
                    </a:lnTo>
                    <a:lnTo>
                      <a:pt x="963" y="165"/>
                    </a:lnTo>
                    <a:lnTo>
                      <a:pt x="943" y="220"/>
                    </a:lnTo>
                    <a:lnTo>
                      <a:pt x="920" y="273"/>
                    </a:lnTo>
                    <a:lnTo>
                      <a:pt x="895" y="326"/>
                    </a:lnTo>
                    <a:lnTo>
                      <a:pt x="867" y="377"/>
                    </a:lnTo>
                    <a:lnTo>
                      <a:pt x="837" y="427"/>
                    </a:lnTo>
                    <a:lnTo>
                      <a:pt x="804" y="477"/>
                    </a:lnTo>
                    <a:lnTo>
                      <a:pt x="770" y="524"/>
                    </a:lnTo>
                    <a:lnTo>
                      <a:pt x="736" y="570"/>
                    </a:lnTo>
                    <a:lnTo>
                      <a:pt x="700" y="614"/>
                    </a:lnTo>
                    <a:lnTo>
                      <a:pt x="665" y="657"/>
                    </a:lnTo>
                    <a:lnTo>
                      <a:pt x="629" y="698"/>
                    </a:lnTo>
                    <a:lnTo>
                      <a:pt x="594" y="736"/>
                    </a:lnTo>
                    <a:lnTo>
                      <a:pt x="559" y="771"/>
                    </a:lnTo>
                    <a:lnTo>
                      <a:pt x="525" y="805"/>
                    </a:lnTo>
                    <a:lnTo>
                      <a:pt x="494" y="837"/>
                    </a:lnTo>
                    <a:lnTo>
                      <a:pt x="463" y="866"/>
                    </a:lnTo>
                    <a:lnTo>
                      <a:pt x="434" y="891"/>
                    </a:lnTo>
                    <a:lnTo>
                      <a:pt x="409" y="914"/>
                    </a:lnTo>
                    <a:lnTo>
                      <a:pt x="386" y="933"/>
                    </a:lnTo>
                    <a:lnTo>
                      <a:pt x="367" y="949"/>
                    </a:lnTo>
                    <a:lnTo>
                      <a:pt x="351" y="962"/>
                    </a:lnTo>
                    <a:lnTo>
                      <a:pt x="340" y="972"/>
                    </a:lnTo>
                    <a:lnTo>
                      <a:pt x="333" y="978"/>
                    </a:lnTo>
                    <a:lnTo>
                      <a:pt x="330" y="979"/>
                    </a:lnTo>
                    <a:lnTo>
                      <a:pt x="0" y="649"/>
                    </a:lnTo>
                    <a:lnTo>
                      <a:pt x="35" y="633"/>
                    </a:lnTo>
                    <a:lnTo>
                      <a:pt x="70" y="612"/>
                    </a:lnTo>
                    <a:lnTo>
                      <a:pt x="161" y="549"/>
                    </a:lnTo>
                    <a:lnTo>
                      <a:pt x="248" y="490"/>
                    </a:lnTo>
                    <a:lnTo>
                      <a:pt x="330" y="433"/>
                    </a:lnTo>
                    <a:lnTo>
                      <a:pt x="409" y="381"/>
                    </a:lnTo>
                    <a:lnTo>
                      <a:pt x="483" y="332"/>
                    </a:lnTo>
                    <a:lnTo>
                      <a:pt x="553" y="285"/>
                    </a:lnTo>
                    <a:lnTo>
                      <a:pt x="619" y="241"/>
                    </a:lnTo>
                    <a:lnTo>
                      <a:pt x="682" y="200"/>
                    </a:lnTo>
                    <a:lnTo>
                      <a:pt x="743" y="162"/>
                    </a:lnTo>
                    <a:lnTo>
                      <a:pt x="799" y="125"/>
                    </a:lnTo>
                    <a:lnTo>
                      <a:pt x="853" y="92"/>
                    </a:lnTo>
                    <a:lnTo>
                      <a:pt x="903" y="59"/>
                    </a:lnTo>
                    <a:lnTo>
                      <a:pt x="952" y="29"/>
                    </a:lnTo>
                    <a:lnTo>
                      <a:pt x="998"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19" name="Freeform 1275">
                <a:extLst>
                  <a:ext uri="{FF2B5EF4-FFF2-40B4-BE49-F238E27FC236}">
                    <a16:creationId xmlns:a16="http://schemas.microsoft.com/office/drawing/2014/main" xmlns="" id="{5234FF69-A9A8-4A68-9230-893DCCCE9E06}"/>
                  </a:ext>
                </a:extLst>
              </p:cNvPr>
              <p:cNvSpPr>
                <a:spLocks/>
              </p:cNvSpPr>
              <p:nvPr/>
            </p:nvSpPr>
            <p:spPr bwMode="auto">
              <a:xfrm>
                <a:off x="5516" y="4987"/>
                <a:ext cx="618" cy="618"/>
              </a:xfrm>
              <a:custGeom>
                <a:avLst/>
                <a:gdLst>
                  <a:gd name="T0" fmla="*/ 496 w 1237"/>
                  <a:gd name="T1" fmla="*/ 0 h 1235"/>
                  <a:gd name="T2" fmla="*/ 532 w 1237"/>
                  <a:gd name="T3" fmla="*/ 36 h 1235"/>
                  <a:gd name="T4" fmla="*/ 502 w 1237"/>
                  <a:gd name="T5" fmla="*/ 104 h 1235"/>
                  <a:gd name="T6" fmla="*/ 474 w 1237"/>
                  <a:gd name="T7" fmla="*/ 173 h 1235"/>
                  <a:gd name="T8" fmla="*/ 447 w 1237"/>
                  <a:gd name="T9" fmla="*/ 248 h 1235"/>
                  <a:gd name="T10" fmla="*/ 423 w 1237"/>
                  <a:gd name="T11" fmla="*/ 324 h 1235"/>
                  <a:gd name="T12" fmla="*/ 403 w 1237"/>
                  <a:gd name="T13" fmla="*/ 401 h 1235"/>
                  <a:gd name="T14" fmla="*/ 375 w 1237"/>
                  <a:gd name="T15" fmla="*/ 522 h 1235"/>
                  <a:gd name="T16" fmla="*/ 353 w 1237"/>
                  <a:gd name="T17" fmla="*/ 644 h 1235"/>
                  <a:gd name="T18" fmla="*/ 335 w 1237"/>
                  <a:gd name="T19" fmla="*/ 767 h 1235"/>
                  <a:gd name="T20" fmla="*/ 323 w 1237"/>
                  <a:gd name="T21" fmla="*/ 890 h 1235"/>
                  <a:gd name="T22" fmla="*/ 320 w 1237"/>
                  <a:gd name="T23" fmla="*/ 915 h 1235"/>
                  <a:gd name="T24" fmla="*/ 423 w 1237"/>
                  <a:gd name="T25" fmla="*/ 906 h 1235"/>
                  <a:gd name="T26" fmla="*/ 526 w 1237"/>
                  <a:gd name="T27" fmla="*/ 893 h 1235"/>
                  <a:gd name="T28" fmla="*/ 647 w 1237"/>
                  <a:gd name="T29" fmla="*/ 874 h 1235"/>
                  <a:gd name="T30" fmla="*/ 766 w 1237"/>
                  <a:gd name="T31" fmla="*/ 849 h 1235"/>
                  <a:gd name="T32" fmla="*/ 885 w 1237"/>
                  <a:gd name="T33" fmla="*/ 820 h 1235"/>
                  <a:gd name="T34" fmla="*/ 1002 w 1237"/>
                  <a:gd name="T35" fmla="*/ 784 h 1235"/>
                  <a:gd name="T36" fmla="*/ 1060 w 1237"/>
                  <a:gd name="T37" fmla="*/ 763 h 1235"/>
                  <a:gd name="T38" fmla="*/ 1117 w 1237"/>
                  <a:gd name="T39" fmla="*/ 740 h 1235"/>
                  <a:gd name="T40" fmla="*/ 1173 w 1237"/>
                  <a:gd name="T41" fmla="*/ 717 h 1235"/>
                  <a:gd name="T42" fmla="*/ 1200 w 1237"/>
                  <a:gd name="T43" fmla="*/ 704 h 1235"/>
                  <a:gd name="T44" fmla="*/ 1237 w 1237"/>
                  <a:gd name="T45" fmla="*/ 740 h 1235"/>
                  <a:gd name="T46" fmla="*/ 1194 w 1237"/>
                  <a:gd name="T47" fmla="*/ 797 h 1235"/>
                  <a:gd name="T48" fmla="*/ 1147 w 1237"/>
                  <a:gd name="T49" fmla="*/ 851 h 1235"/>
                  <a:gd name="T50" fmla="*/ 1095 w 1237"/>
                  <a:gd name="T51" fmla="*/ 901 h 1235"/>
                  <a:gd name="T52" fmla="*/ 1041 w 1237"/>
                  <a:gd name="T53" fmla="*/ 947 h 1235"/>
                  <a:gd name="T54" fmla="*/ 983 w 1237"/>
                  <a:gd name="T55" fmla="*/ 989 h 1235"/>
                  <a:gd name="T56" fmla="*/ 922 w 1237"/>
                  <a:gd name="T57" fmla="*/ 1027 h 1235"/>
                  <a:gd name="T58" fmla="*/ 858 w 1237"/>
                  <a:gd name="T59" fmla="*/ 1062 h 1235"/>
                  <a:gd name="T60" fmla="*/ 794 w 1237"/>
                  <a:gd name="T61" fmla="*/ 1094 h 1235"/>
                  <a:gd name="T62" fmla="*/ 728 w 1237"/>
                  <a:gd name="T63" fmla="*/ 1123 h 1235"/>
                  <a:gd name="T64" fmla="*/ 661 w 1237"/>
                  <a:gd name="T65" fmla="*/ 1147 h 1235"/>
                  <a:gd name="T66" fmla="*/ 594 w 1237"/>
                  <a:gd name="T67" fmla="*/ 1169 h 1235"/>
                  <a:gd name="T68" fmla="*/ 491 w 1237"/>
                  <a:gd name="T69" fmla="*/ 1196 h 1235"/>
                  <a:gd name="T70" fmla="*/ 386 w 1237"/>
                  <a:gd name="T71" fmla="*/ 1217 h 1235"/>
                  <a:gd name="T72" fmla="*/ 280 w 1237"/>
                  <a:gd name="T73" fmla="*/ 1229 h 1235"/>
                  <a:gd name="T74" fmla="*/ 174 w 1237"/>
                  <a:gd name="T75" fmla="*/ 1235 h 1235"/>
                  <a:gd name="T76" fmla="*/ 151 w 1237"/>
                  <a:gd name="T77" fmla="*/ 1235 h 1235"/>
                  <a:gd name="T78" fmla="*/ 128 w 1237"/>
                  <a:gd name="T79" fmla="*/ 1233 h 1235"/>
                  <a:gd name="T80" fmla="*/ 106 w 1237"/>
                  <a:gd name="T81" fmla="*/ 1228 h 1235"/>
                  <a:gd name="T82" fmla="*/ 80 w 1237"/>
                  <a:gd name="T83" fmla="*/ 1217 h 1235"/>
                  <a:gd name="T84" fmla="*/ 57 w 1237"/>
                  <a:gd name="T85" fmla="*/ 1201 h 1235"/>
                  <a:gd name="T86" fmla="*/ 36 w 1237"/>
                  <a:gd name="T87" fmla="*/ 1182 h 1235"/>
                  <a:gd name="T88" fmla="*/ 21 w 1237"/>
                  <a:gd name="T89" fmla="*/ 1159 h 1235"/>
                  <a:gd name="T90" fmla="*/ 8 w 1237"/>
                  <a:gd name="T91" fmla="*/ 1134 h 1235"/>
                  <a:gd name="T92" fmla="*/ 1 w 1237"/>
                  <a:gd name="T93" fmla="*/ 1106 h 1235"/>
                  <a:gd name="T94" fmla="*/ 0 w 1237"/>
                  <a:gd name="T95" fmla="*/ 1073 h 1235"/>
                  <a:gd name="T96" fmla="*/ 0 w 1237"/>
                  <a:gd name="T97" fmla="*/ 1041 h 1235"/>
                  <a:gd name="T98" fmla="*/ 6 w 1237"/>
                  <a:gd name="T99" fmla="*/ 947 h 1235"/>
                  <a:gd name="T100" fmla="*/ 18 w 1237"/>
                  <a:gd name="T101" fmla="*/ 855 h 1235"/>
                  <a:gd name="T102" fmla="*/ 35 w 1237"/>
                  <a:gd name="T103" fmla="*/ 762 h 1235"/>
                  <a:gd name="T104" fmla="*/ 57 w 1237"/>
                  <a:gd name="T105" fmla="*/ 671 h 1235"/>
                  <a:gd name="T106" fmla="*/ 85 w 1237"/>
                  <a:gd name="T107" fmla="*/ 582 h 1235"/>
                  <a:gd name="T108" fmla="*/ 115 w 1237"/>
                  <a:gd name="T109" fmla="*/ 501 h 1235"/>
                  <a:gd name="T110" fmla="*/ 150 w 1237"/>
                  <a:gd name="T111" fmla="*/ 421 h 1235"/>
                  <a:gd name="T112" fmla="*/ 190 w 1237"/>
                  <a:gd name="T113" fmla="*/ 345 h 1235"/>
                  <a:gd name="T114" fmla="*/ 235 w 1237"/>
                  <a:gd name="T115" fmla="*/ 270 h 1235"/>
                  <a:gd name="T116" fmla="*/ 285 w 1237"/>
                  <a:gd name="T117" fmla="*/ 200 h 1235"/>
                  <a:gd name="T118" fmla="*/ 331 w 1237"/>
                  <a:gd name="T119" fmla="*/ 144 h 1235"/>
                  <a:gd name="T120" fmla="*/ 382 w 1237"/>
                  <a:gd name="T121" fmla="*/ 92 h 1235"/>
                  <a:gd name="T122" fmla="*/ 438 w 1237"/>
                  <a:gd name="T123" fmla="*/ 44 h 1235"/>
                  <a:gd name="T124" fmla="*/ 496 w 1237"/>
                  <a:gd name="T125"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7" h="1235">
                    <a:moveTo>
                      <a:pt x="496" y="0"/>
                    </a:moveTo>
                    <a:lnTo>
                      <a:pt x="532" y="36"/>
                    </a:lnTo>
                    <a:lnTo>
                      <a:pt x="502" y="104"/>
                    </a:lnTo>
                    <a:lnTo>
                      <a:pt x="474" y="173"/>
                    </a:lnTo>
                    <a:lnTo>
                      <a:pt x="447" y="248"/>
                    </a:lnTo>
                    <a:lnTo>
                      <a:pt x="423" y="324"/>
                    </a:lnTo>
                    <a:lnTo>
                      <a:pt x="403" y="401"/>
                    </a:lnTo>
                    <a:lnTo>
                      <a:pt x="375" y="522"/>
                    </a:lnTo>
                    <a:lnTo>
                      <a:pt x="353" y="644"/>
                    </a:lnTo>
                    <a:lnTo>
                      <a:pt x="335" y="767"/>
                    </a:lnTo>
                    <a:lnTo>
                      <a:pt x="323" y="890"/>
                    </a:lnTo>
                    <a:lnTo>
                      <a:pt x="320" y="915"/>
                    </a:lnTo>
                    <a:lnTo>
                      <a:pt x="423" y="906"/>
                    </a:lnTo>
                    <a:lnTo>
                      <a:pt x="526" y="893"/>
                    </a:lnTo>
                    <a:lnTo>
                      <a:pt x="647" y="874"/>
                    </a:lnTo>
                    <a:lnTo>
                      <a:pt x="766" y="849"/>
                    </a:lnTo>
                    <a:lnTo>
                      <a:pt x="885" y="820"/>
                    </a:lnTo>
                    <a:lnTo>
                      <a:pt x="1002" y="784"/>
                    </a:lnTo>
                    <a:lnTo>
                      <a:pt x="1060" y="763"/>
                    </a:lnTo>
                    <a:lnTo>
                      <a:pt x="1117" y="740"/>
                    </a:lnTo>
                    <a:lnTo>
                      <a:pt x="1173" y="717"/>
                    </a:lnTo>
                    <a:lnTo>
                      <a:pt x="1200" y="704"/>
                    </a:lnTo>
                    <a:lnTo>
                      <a:pt x="1237" y="740"/>
                    </a:lnTo>
                    <a:lnTo>
                      <a:pt x="1194" y="797"/>
                    </a:lnTo>
                    <a:lnTo>
                      <a:pt x="1147" y="851"/>
                    </a:lnTo>
                    <a:lnTo>
                      <a:pt x="1095" y="901"/>
                    </a:lnTo>
                    <a:lnTo>
                      <a:pt x="1041" y="947"/>
                    </a:lnTo>
                    <a:lnTo>
                      <a:pt x="983" y="989"/>
                    </a:lnTo>
                    <a:lnTo>
                      <a:pt x="922" y="1027"/>
                    </a:lnTo>
                    <a:lnTo>
                      <a:pt x="858" y="1062"/>
                    </a:lnTo>
                    <a:lnTo>
                      <a:pt x="794" y="1094"/>
                    </a:lnTo>
                    <a:lnTo>
                      <a:pt x="728" y="1123"/>
                    </a:lnTo>
                    <a:lnTo>
                      <a:pt x="661" y="1147"/>
                    </a:lnTo>
                    <a:lnTo>
                      <a:pt x="594" y="1169"/>
                    </a:lnTo>
                    <a:lnTo>
                      <a:pt x="491" y="1196"/>
                    </a:lnTo>
                    <a:lnTo>
                      <a:pt x="386" y="1217"/>
                    </a:lnTo>
                    <a:lnTo>
                      <a:pt x="280" y="1229"/>
                    </a:lnTo>
                    <a:lnTo>
                      <a:pt x="174" y="1235"/>
                    </a:lnTo>
                    <a:lnTo>
                      <a:pt x="151" y="1235"/>
                    </a:lnTo>
                    <a:lnTo>
                      <a:pt x="128" y="1233"/>
                    </a:lnTo>
                    <a:lnTo>
                      <a:pt x="106" y="1228"/>
                    </a:lnTo>
                    <a:lnTo>
                      <a:pt x="80" y="1217"/>
                    </a:lnTo>
                    <a:lnTo>
                      <a:pt x="57" y="1201"/>
                    </a:lnTo>
                    <a:lnTo>
                      <a:pt x="36" y="1182"/>
                    </a:lnTo>
                    <a:lnTo>
                      <a:pt x="21" y="1159"/>
                    </a:lnTo>
                    <a:lnTo>
                      <a:pt x="8" y="1134"/>
                    </a:lnTo>
                    <a:lnTo>
                      <a:pt x="1" y="1106"/>
                    </a:lnTo>
                    <a:lnTo>
                      <a:pt x="0" y="1073"/>
                    </a:lnTo>
                    <a:lnTo>
                      <a:pt x="0" y="1041"/>
                    </a:lnTo>
                    <a:lnTo>
                      <a:pt x="6" y="947"/>
                    </a:lnTo>
                    <a:lnTo>
                      <a:pt x="18" y="855"/>
                    </a:lnTo>
                    <a:lnTo>
                      <a:pt x="35" y="762"/>
                    </a:lnTo>
                    <a:lnTo>
                      <a:pt x="57" y="671"/>
                    </a:lnTo>
                    <a:lnTo>
                      <a:pt x="85" y="582"/>
                    </a:lnTo>
                    <a:lnTo>
                      <a:pt x="115" y="501"/>
                    </a:lnTo>
                    <a:lnTo>
                      <a:pt x="150" y="421"/>
                    </a:lnTo>
                    <a:lnTo>
                      <a:pt x="190" y="345"/>
                    </a:lnTo>
                    <a:lnTo>
                      <a:pt x="235" y="270"/>
                    </a:lnTo>
                    <a:lnTo>
                      <a:pt x="285" y="200"/>
                    </a:lnTo>
                    <a:lnTo>
                      <a:pt x="331" y="144"/>
                    </a:lnTo>
                    <a:lnTo>
                      <a:pt x="382" y="92"/>
                    </a:lnTo>
                    <a:lnTo>
                      <a:pt x="438" y="44"/>
                    </a:lnTo>
                    <a:lnTo>
                      <a:pt x="496"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sp>
            <p:nvSpPr>
              <p:cNvPr id="20" name="Freeform 1276">
                <a:extLst>
                  <a:ext uri="{FF2B5EF4-FFF2-40B4-BE49-F238E27FC236}">
                    <a16:creationId xmlns:a16="http://schemas.microsoft.com/office/drawing/2014/main" xmlns="" id="{9C282306-9EC3-49FD-ABF8-D17B99FB884E}"/>
                  </a:ext>
                </a:extLst>
              </p:cNvPr>
              <p:cNvSpPr>
                <a:spLocks noEditPoints="1"/>
              </p:cNvSpPr>
              <p:nvPr/>
            </p:nvSpPr>
            <p:spPr bwMode="auto">
              <a:xfrm>
                <a:off x="5766" y="3626"/>
                <a:ext cx="1731" cy="1729"/>
              </a:xfrm>
              <a:custGeom>
                <a:avLst/>
                <a:gdLst>
                  <a:gd name="T0" fmla="*/ 1977 w 3461"/>
                  <a:gd name="T1" fmla="*/ 939 h 3456"/>
                  <a:gd name="T2" fmla="*/ 1837 w 3461"/>
                  <a:gd name="T3" fmla="*/ 996 h 3456"/>
                  <a:gd name="T4" fmla="*/ 1719 w 3461"/>
                  <a:gd name="T5" fmla="*/ 1101 h 3456"/>
                  <a:gd name="T6" fmla="*/ 1646 w 3461"/>
                  <a:gd name="T7" fmla="*/ 1235 h 3456"/>
                  <a:gd name="T8" fmla="*/ 1621 w 3461"/>
                  <a:gd name="T9" fmla="*/ 1382 h 3456"/>
                  <a:gd name="T10" fmla="*/ 1646 w 3461"/>
                  <a:gd name="T11" fmla="*/ 1529 h 3456"/>
                  <a:gd name="T12" fmla="*/ 1719 w 3461"/>
                  <a:gd name="T13" fmla="*/ 1665 h 3456"/>
                  <a:gd name="T14" fmla="*/ 1837 w 3461"/>
                  <a:gd name="T15" fmla="*/ 1770 h 3456"/>
                  <a:gd name="T16" fmla="*/ 1977 w 3461"/>
                  <a:gd name="T17" fmla="*/ 1826 h 3456"/>
                  <a:gd name="T18" fmla="*/ 2127 w 3461"/>
                  <a:gd name="T19" fmla="*/ 1835 h 3456"/>
                  <a:gd name="T20" fmla="*/ 2270 w 3461"/>
                  <a:gd name="T21" fmla="*/ 1794 h 3456"/>
                  <a:gd name="T22" fmla="*/ 2399 w 3461"/>
                  <a:gd name="T23" fmla="*/ 1705 h 3456"/>
                  <a:gd name="T24" fmla="*/ 2488 w 3461"/>
                  <a:gd name="T25" fmla="*/ 1577 h 3456"/>
                  <a:gd name="T26" fmla="*/ 2529 w 3461"/>
                  <a:gd name="T27" fmla="*/ 1433 h 3456"/>
                  <a:gd name="T28" fmla="*/ 2521 w 3461"/>
                  <a:gd name="T29" fmla="*/ 1283 h 3456"/>
                  <a:gd name="T30" fmla="*/ 2464 w 3461"/>
                  <a:gd name="T31" fmla="*/ 1143 h 3456"/>
                  <a:gd name="T32" fmla="*/ 2359 w 3461"/>
                  <a:gd name="T33" fmla="*/ 1026 h 3456"/>
                  <a:gd name="T34" fmla="*/ 2225 w 3461"/>
                  <a:gd name="T35" fmla="*/ 952 h 3456"/>
                  <a:gd name="T36" fmla="*/ 2076 w 3461"/>
                  <a:gd name="T37" fmla="*/ 928 h 3456"/>
                  <a:gd name="T38" fmla="*/ 3351 w 3461"/>
                  <a:gd name="T39" fmla="*/ 2 h 3456"/>
                  <a:gd name="T40" fmla="*/ 3421 w 3461"/>
                  <a:gd name="T41" fmla="*/ 40 h 3456"/>
                  <a:gd name="T42" fmla="*/ 3459 w 3461"/>
                  <a:gd name="T43" fmla="*/ 111 h 3456"/>
                  <a:gd name="T44" fmla="*/ 3457 w 3461"/>
                  <a:gd name="T45" fmla="*/ 256 h 3456"/>
                  <a:gd name="T46" fmla="*/ 3444 w 3461"/>
                  <a:gd name="T47" fmla="*/ 471 h 3456"/>
                  <a:gd name="T48" fmla="*/ 3416 w 3461"/>
                  <a:gd name="T49" fmla="*/ 722 h 3456"/>
                  <a:gd name="T50" fmla="*/ 3372 w 3461"/>
                  <a:gd name="T51" fmla="*/ 997 h 3456"/>
                  <a:gd name="T52" fmla="*/ 3304 w 3461"/>
                  <a:gd name="T53" fmla="*/ 1283 h 3456"/>
                  <a:gd name="T54" fmla="*/ 3210 w 3461"/>
                  <a:gd name="T55" fmla="*/ 1569 h 3456"/>
                  <a:gd name="T56" fmla="*/ 3083 w 3461"/>
                  <a:gd name="T57" fmla="*/ 1845 h 3456"/>
                  <a:gd name="T58" fmla="*/ 2922 w 3461"/>
                  <a:gd name="T59" fmla="*/ 2094 h 3456"/>
                  <a:gd name="T60" fmla="*/ 2738 w 3461"/>
                  <a:gd name="T61" fmla="*/ 2296 h 3456"/>
                  <a:gd name="T62" fmla="*/ 2592 w 3461"/>
                  <a:gd name="T63" fmla="*/ 2431 h 3456"/>
                  <a:gd name="T64" fmla="*/ 2457 w 3461"/>
                  <a:gd name="T65" fmla="*/ 2538 h 3456"/>
                  <a:gd name="T66" fmla="*/ 2318 w 3461"/>
                  <a:gd name="T67" fmla="*/ 2635 h 3456"/>
                  <a:gd name="T68" fmla="*/ 2156 w 3461"/>
                  <a:gd name="T69" fmla="*/ 2738 h 3456"/>
                  <a:gd name="T70" fmla="*/ 2003 w 3461"/>
                  <a:gd name="T71" fmla="*/ 2833 h 3456"/>
                  <a:gd name="T72" fmla="*/ 1849 w 3461"/>
                  <a:gd name="T73" fmla="*/ 2931 h 3456"/>
                  <a:gd name="T74" fmla="*/ 1665 w 3461"/>
                  <a:gd name="T75" fmla="*/ 3049 h 3456"/>
                  <a:gd name="T76" fmla="*/ 1449 w 3461"/>
                  <a:gd name="T77" fmla="*/ 3193 h 3456"/>
                  <a:gd name="T78" fmla="*/ 1193 w 3461"/>
                  <a:gd name="T79" fmla="*/ 3366 h 3456"/>
                  <a:gd name="T80" fmla="*/ 1048 w 3461"/>
                  <a:gd name="T81" fmla="*/ 3453 h 3456"/>
                  <a:gd name="T82" fmla="*/ 969 w 3461"/>
                  <a:gd name="T83" fmla="*/ 3445 h 3456"/>
                  <a:gd name="T84" fmla="*/ 40 w 3461"/>
                  <a:gd name="T85" fmla="*/ 2534 h 3456"/>
                  <a:gd name="T86" fmla="*/ 3 w 3461"/>
                  <a:gd name="T87" fmla="*/ 2463 h 3456"/>
                  <a:gd name="T88" fmla="*/ 11 w 3461"/>
                  <a:gd name="T89" fmla="*/ 2383 h 3456"/>
                  <a:gd name="T90" fmla="*/ 152 w 3461"/>
                  <a:gd name="T91" fmla="*/ 2175 h 3456"/>
                  <a:gd name="T92" fmla="*/ 315 w 3461"/>
                  <a:gd name="T93" fmla="*/ 1934 h 3456"/>
                  <a:gd name="T94" fmla="*/ 449 w 3461"/>
                  <a:gd name="T95" fmla="*/ 1729 h 3456"/>
                  <a:gd name="T96" fmla="*/ 560 w 3461"/>
                  <a:gd name="T97" fmla="*/ 1556 h 3456"/>
                  <a:gd name="T98" fmla="*/ 653 w 3461"/>
                  <a:gd name="T99" fmla="*/ 1409 h 3456"/>
                  <a:gd name="T100" fmla="*/ 755 w 3461"/>
                  <a:gd name="T101" fmla="*/ 1246 h 3456"/>
                  <a:gd name="T102" fmla="*/ 855 w 3461"/>
                  <a:gd name="T103" fmla="*/ 1094 h 3456"/>
                  <a:gd name="T104" fmla="*/ 953 w 3461"/>
                  <a:gd name="T105" fmla="*/ 957 h 3456"/>
                  <a:gd name="T106" fmla="*/ 1068 w 3461"/>
                  <a:gd name="T107" fmla="*/ 822 h 3456"/>
                  <a:gd name="T108" fmla="*/ 1215 w 3461"/>
                  <a:gd name="T109" fmla="*/ 667 h 3456"/>
                  <a:gd name="T110" fmla="*/ 1442 w 3461"/>
                  <a:gd name="T111" fmla="*/ 480 h 3456"/>
                  <a:gd name="T112" fmla="*/ 1704 w 3461"/>
                  <a:gd name="T113" fmla="*/ 332 h 3456"/>
                  <a:gd name="T114" fmla="*/ 1983 w 3461"/>
                  <a:gd name="T115" fmla="*/ 217 h 3456"/>
                  <a:gd name="T116" fmla="*/ 2272 w 3461"/>
                  <a:gd name="T117" fmla="*/ 131 h 3456"/>
                  <a:gd name="T118" fmla="*/ 2556 w 3461"/>
                  <a:gd name="T119" fmla="*/ 72 h 3456"/>
                  <a:gd name="T120" fmla="*/ 2824 w 3461"/>
                  <a:gd name="T121" fmla="*/ 34 h 3456"/>
                  <a:gd name="T122" fmla="*/ 3065 w 3461"/>
                  <a:gd name="T123" fmla="*/ 11 h 3456"/>
                  <a:gd name="T124" fmla="*/ 3265 w 3461"/>
                  <a:gd name="T125" fmla="*/ 1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1" h="3456">
                    <a:moveTo>
                      <a:pt x="2076" y="928"/>
                    </a:moveTo>
                    <a:lnTo>
                      <a:pt x="2026" y="931"/>
                    </a:lnTo>
                    <a:lnTo>
                      <a:pt x="1977" y="939"/>
                    </a:lnTo>
                    <a:lnTo>
                      <a:pt x="1928" y="952"/>
                    </a:lnTo>
                    <a:lnTo>
                      <a:pt x="1881" y="972"/>
                    </a:lnTo>
                    <a:lnTo>
                      <a:pt x="1837" y="996"/>
                    </a:lnTo>
                    <a:lnTo>
                      <a:pt x="1794" y="1026"/>
                    </a:lnTo>
                    <a:lnTo>
                      <a:pt x="1754" y="1061"/>
                    </a:lnTo>
                    <a:lnTo>
                      <a:pt x="1719" y="1101"/>
                    </a:lnTo>
                    <a:lnTo>
                      <a:pt x="1689" y="1143"/>
                    </a:lnTo>
                    <a:lnTo>
                      <a:pt x="1665" y="1188"/>
                    </a:lnTo>
                    <a:lnTo>
                      <a:pt x="1646" y="1235"/>
                    </a:lnTo>
                    <a:lnTo>
                      <a:pt x="1632" y="1283"/>
                    </a:lnTo>
                    <a:lnTo>
                      <a:pt x="1624" y="1333"/>
                    </a:lnTo>
                    <a:lnTo>
                      <a:pt x="1621" y="1382"/>
                    </a:lnTo>
                    <a:lnTo>
                      <a:pt x="1624" y="1433"/>
                    </a:lnTo>
                    <a:lnTo>
                      <a:pt x="1632" y="1481"/>
                    </a:lnTo>
                    <a:lnTo>
                      <a:pt x="1646" y="1529"/>
                    </a:lnTo>
                    <a:lnTo>
                      <a:pt x="1665" y="1577"/>
                    </a:lnTo>
                    <a:lnTo>
                      <a:pt x="1689" y="1622"/>
                    </a:lnTo>
                    <a:lnTo>
                      <a:pt x="1719" y="1665"/>
                    </a:lnTo>
                    <a:lnTo>
                      <a:pt x="1754" y="1705"/>
                    </a:lnTo>
                    <a:lnTo>
                      <a:pt x="1794" y="1740"/>
                    </a:lnTo>
                    <a:lnTo>
                      <a:pt x="1837" y="1770"/>
                    </a:lnTo>
                    <a:lnTo>
                      <a:pt x="1881" y="1794"/>
                    </a:lnTo>
                    <a:lnTo>
                      <a:pt x="1928" y="1813"/>
                    </a:lnTo>
                    <a:lnTo>
                      <a:pt x="1977" y="1826"/>
                    </a:lnTo>
                    <a:lnTo>
                      <a:pt x="2026" y="1835"/>
                    </a:lnTo>
                    <a:lnTo>
                      <a:pt x="2076" y="1837"/>
                    </a:lnTo>
                    <a:lnTo>
                      <a:pt x="2127" y="1835"/>
                    </a:lnTo>
                    <a:lnTo>
                      <a:pt x="2175" y="1826"/>
                    </a:lnTo>
                    <a:lnTo>
                      <a:pt x="2225" y="1813"/>
                    </a:lnTo>
                    <a:lnTo>
                      <a:pt x="2270" y="1794"/>
                    </a:lnTo>
                    <a:lnTo>
                      <a:pt x="2316" y="1770"/>
                    </a:lnTo>
                    <a:lnTo>
                      <a:pt x="2359" y="1740"/>
                    </a:lnTo>
                    <a:lnTo>
                      <a:pt x="2399" y="1705"/>
                    </a:lnTo>
                    <a:lnTo>
                      <a:pt x="2434" y="1665"/>
                    </a:lnTo>
                    <a:lnTo>
                      <a:pt x="2464" y="1622"/>
                    </a:lnTo>
                    <a:lnTo>
                      <a:pt x="2488" y="1577"/>
                    </a:lnTo>
                    <a:lnTo>
                      <a:pt x="2507" y="1529"/>
                    </a:lnTo>
                    <a:lnTo>
                      <a:pt x="2521" y="1481"/>
                    </a:lnTo>
                    <a:lnTo>
                      <a:pt x="2529" y="1433"/>
                    </a:lnTo>
                    <a:lnTo>
                      <a:pt x="2532" y="1382"/>
                    </a:lnTo>
                    <a:lnTo>
                      <a:pt x="2529" y="1333"/>
                    </a:lnTo>
                    <a:lnTo>
                      <a:pt x="2521" y="1283"/>
                    </a:lnTo>
                    <a:lnTo>
                      <a:pt x="2507" y="1235"/>
                    </a:lnTo>
                    <a:lnTo>
                      <a:pt x="2488" y="1188"/>
                    </a:lnTo>
                    <a:lnTo>
                      <a:pt x="2464" y="1143"/>
                    </a:lnTo>
                    <a:lnTo>
                      <a:pt x="2434" y="1101"/>
                    </a:lnTo>
                    <a:lnTo>
                      <a:pt x="2399" y="1061"/>
                    </a:lnTo>
                    <a:lnTo>
                      <a:pt x="2359" y="1026"/>
                    </a:lnTo>
                    <a:lnTo>
                      <a:pt x="2316" y="996"/>
                    </a:lnTo>
                    <a:lnTo>
                      <a:pt x="2270" y="972"/>
                    </a:lnTo>
                    <a:lnTo>
                      <a:pt x="2225" y="952"/>
                    </a:lnTo>
                    <a:lnTo>
                      <a:pt x="2175" y="939"/>
                    </a:lnTo>
                    <a:lnTo>
                      <a:pt x="2127" y="931"/>
                    </a:lnTo>
                    <a:lnTo>
                      <a:pt x="2076" y="928"/>
                    </a:lnTo>
                    <a:close/>
                    <a:moveTo>
                      <a:pt x="3322" y="0"/>
                    </a:moveTo>
                    <a:lnTo>
                      <a:pt x="3325" y="0"/>
                    </a:lnTo>
                    <a:lnTo>
                      <a:pt x="3351" y="2"/>
                    </a:lnTo>
                    <a:lnTo>
                      <a:pt x="3377" y="10"/>
                    </a:lnTo>
                    <a:lnTo>
                      <a:pt x="3401" y="23"/>
                    </a:lnTo>
                    <a:lnTo>
                      <a:pt x="3421" y="40"/>
                    </a:lnTo>
                    <a:lnTo>
                      <a:pt x="3438" y="60"/>
                    </a:lnTo>
                    <a:lnTo>
                      <a:pt x="3451" y="86"/>
                    </a:lnTo>
                    <a:lnTo>
                      <a:pt x="3459" y="111"/>
                    </a:lnTo>
                    <a:lnTo>
                      <a:pt x="3461" y="139"/>
                    </a:lnTo>
                    <a:lnTo>
                      <a:pt x="3460" y="194"/>
                    </a:lnTo>
                    <a:lnTo>
                      <a:pt x="3457" y="256"/>
                    </a:lnTo>
                    <a:lnTo>
                      <a:pt x="3454" y="323"/>
                    </a:lnTo>
                    <a:lnTo>
                      <a:pt x="3450" y="395"/>
                    </a:lnTo>
                    <a:lnTo>
                      <a:pt x="3444" y="471"/>
                    </a:lnTo>
                    <a:lnTo>
                      <a:pt x="3437" y="552"/>
                    </a:lnTo>
                    <a:lnTo>
                      <a:pt x="3427" y="635"/>
                    </a:lnTo>
                    <a:lnTo>
                      <a:pt x="3416" y="722"/>
                    </a:lnTo>
                    <a:lnTo>
                      <a:pt x="3404" y="811"/>
                    </a:lnTo>
                    <a:lnTo>
                      <a:pt x="3389" y="903"/>
                    </a:lnTo>
                    <a:lnTo>
                      <a:pt x="3372" y="997"/>
                    </a:lnTo>
                    <a:lnTo>
                      <a:pt x="3351" y="1091"/>
                    </a:lnTo>
                    <a:lnTo>
                      <a:pt x="3329" y="1187"/>
                    </a:lnTo>
                    <a:lnTo>
                      <a:pt x="3304" y="1283"/>
                    </a:lnTo>
                    <a:lnTo>
                      <a:pt x="3275" y="1380"/>
                    </a:lnTo>
                    <a:lnTo>
                      <a:pt x="3244" y="1475"/>
                    </a:lnTo>
                    <a:lnTo>
                      <a:pt x="3210" y="1569"/>
                    </a:lnTo>
                    <a:lnTo>
                      <a:pt x="3171" y="1663"/>
                    </a:lnTo>
                    <a:lnTo>
                      <a:pt x="3129" y="1755"/>
                    </a:lnTo>
                    <a:lnTo>
                      <a:pt x="3083" y="1845"/>
                    </a:lnTo>
                    <a:lnTo>
                      <a:pt x="3033" y="1932"/>
                    </a:lnTo>
                    <a:lnTo>
                      <a:pt x="2980" y="2015"/>
                    </a:lnTo>
                    <a:lnTo>
                      <a:pt x="2922" y="2094"/>
                    </a:lnTo>
                    <a:lnTo>
                      <a:pt x="2859" y="2172"/>
                    </a:lnTo>
                    <a:lnTo>
                      <a:pt x="2793" y="2243"/>
                    </a:lnTo>
                    <a:lnTo>
                      <a:pt x="2738" y="2296"/>
                    </a:lnTo>
                    <a:lnTo>
                      <a:pt x="2686" y="2346"/>
                    </a:lnTo>
                    <a:lnTo>
                      <a:pt x="2638" y="2390"/>
                    </a:lnTo>
                    <a:lnTo>
                      <a:pt x="2592" y="2431"/>
                    </a:lnTo>
                    <a:lnTo>
                      <a:pt x="2546" y="2469"/>
                    </a:lnTo>
                    <a:lnTo>
                      <a:pt x="2501" y="2504"/>
                    </a:lnTo>
                    <a:lnTo>
                      <a:pt x="2457" y="2538"/>
                    </a:lnTo>
                    <a:lnTo>
                      <a:pt x="2412" y="2571"/>
                    </a:lnTo>
                    <a:lnTo>
                      <a:pt x="2366" y="2603"/>
                    </a:lnTo>
                    <a:lnTo>
                      <a:pt x="2318" y="2635"/>
                    </a:lnTo>
                    <a:lnTo>
                      <a:pt x="2267" y="2668"/>
                    </a:lnTo>
                    <a:lnTo>
                      <a:pt x="2214" y="2702"/>
                    </a:lnTo>
                    <a:lnTo>
                      <a:pt x="2156" y="2738"/>
                    </a:lnTo>
                    <a:lnTo>
                      <a:pt x="2094" y="2777"/>
                    </a:lnTo>
                    <a:lnTo>
                      <a:pt x="2050" y="2804"/>
                    </a:lnTo>
                    <a:lnTo>
                      <a:pt x="2003" y="2833"/>
                    </a:lnTo>
                    <a:lnTo>
                      <a:pt x="1955" y="2865"/>
                    </a:lnTo>
                    <a:lnTo>
                      <a:pt x="1903" y="2897"/>
                    </a:lnTo>
                    <a:lnTo>
                      <a:pt x="1849" y="2931"/>
                    </a:lnTo>
                    <a:lnTo>
                      <a:pt x="1791" y="2969"/>
                    </a:lnTo>
                    <a:lnTo>
                      <a:pt x="1729" y="3007"/>
                    </a:lnTo>
                    <a:lnTo>
                      <a:pt x="1665" y="3049"/>
                    </a:lnTo>
                    <a:lnTo>
                      <a:pt x="1597" y="3094"/>
                    </a:lnTo>
                    <a:lnTo>
                      <a:pt x="1525" y="3142"/>
                    </a:lnTo>
                    <a:lnTo>
                      <a:pt x="1449" y="3193"/>
                    </a:lnTo>
                    <a:lnTo>
                      <a:pt x="1368" y="3247"/>
                    </a:lnTo>
                    <a:lnTo>
                      <a:pt x="1283" y="3304"/>
                    </a:lnTo>
                    <a:lnTo>
                      <a:pt x="1193" y="3366"/>
                    </a:lnTo>
                    <a:lnTo>
                      <a:pt x="1099" y="3431"/>
                    </a:lnTo>
                    <a:lnTo>
                      <a:pt x="1074" y="3445"/>
                    </a:lnTo>
                    <a:lnTo>
                      <a:pt x="1048" y="3453"/>
                    </a:lnTo>
                    <a:lnTo>
                      <a:pt x="1021" y="3456"/>
                    </a:lnTo>
                    <a:lnTo>
                      <a:pt x="994" y="3454"/>
                    </a:lnTo>
                    <a:lnTo>
                      <a:pt x="969" y="3445"/>
                    </a:lnTo>
                    <a:lnTo>
                      <a:pt x="946" y="3433"/>
                    </a:lnTo>
                    <a:lnTo>
                      <a:pt x="924" y="3415"/>
                    </a:lnTo>
                    <a:lnTo>
                      <a:pt x="40" y="2534"/>
                    </a:lnTo>
                    <a:lnTo>
                      <a:pt x="23" y="2512"/>
                    </a:lnTo>
                    <a:lnTo>
                      <a:pt x="10" y="2488"/>
                    </a:lnTo>
                    <a:lnTo>
                      <a:pt x="3" y="2463"/>
                    </a:lnTo>
                    <a:lnTo>
                      <a:pt x="0" y="2436"/>
                    </a:lnTo>
                    <a:lnTo>
                      <a:pt x="3" y="2408"/>
                    </a:lnTo>
                    <a:lnTo>
                      <a:pt x="11" y="2383"/>
                    </a:lnTo>
                    <a:lnTo>
                      <a:pt x="25" y="2359"/>
                    </a:lnTo>
                    <a:lnTo>
                      <a:pt x="90" y="2265"/>
                    </a:lnTo>
                    <a:lnTo>
                      <a:pt x="152" y="2175"/>
                    </a:lnTo>
                    <a:lnTo>
                      <a:pt x="210" y="2090"/>
                    </a:lnTo>
                    <a:lnTo>
                      <a:pt x="264" y="2010"/>
                    </a:lnTo>
                    <a:lnTo>
                      <a:pt x="315" y="1934"/>
                    </a:lnTo>
                    <a:lnTo>
                      <a:pt x="362" y="1861"/>
                    </a:lnTo>
                    <a:lnTo>
                      <a:pt x="407" y="1794"/>
                    </a:lnTo>
                    <a:lnTo>
                      <a:pt x="449" y="1729"/>
                    </a:lnTo>
                    <a:lnTo>
                      <a:pt x="489" y="1668"/>
                    </a:lnTo>
                    <a:lnTo>
                      <a:pt x="525" y="1610"/>
                    </a:lnTo>
                    <a:lnTo>
                      <a:pt x="560" y="1556"/>
                    </a:lnTo>
                    <a:lnTo>
                      <a:pt x="593" y="1504"/>
                    </a:lnTo>
                    <a:lnTo>
                      <a:pt x="624" y="1456"/>
                    </a:lnTo>
                    <a:lnTo>
                      <a:pt x="653" y="1409"/>
                    </a:lnTo>
                    <a:lnTo>
                      <a:pt x="681" y="1365"/>
                    </a:lnTo>
                    <a:lnTo>
                      <a:pt x="718" y="1303"/>
                    </a:lnTo>
                    <a:lnTo>
                      <a:pt x="755" y="1246"/>
                    </a:lnTo>
                    <a:lnTo>
                      <a:pt x="790" y="1193"/>
                    </a:lnTo>
                    <a:lnTo>
                      <a:pt x="822" y="1142"/>
                    </a:lnTo>
                    <a:lnTo>
                      <a:pt x="855" y="1094"/>
                    </a:lnTo>
                    <a:lnTo>
                      <a:pt x="886" y="1048"/>
                    </a:lnTo>
                    <a:lnTo>
                      <a:pt x="919" y="1002"/>
                    </a:lnTo>
                    <a:lnTo>
                      <a:pt x="953" y="957"/>
                    </a:lnTo>
                    <a:lnTo>
                      <a:pt x="989" y="914"/>
                    </a:lnTo>
                    <a:lnTo>
                      <a:pt x="1027" y="868"/>
                    </a:lnTo>
                    <a:lnTo>
                      <a:pt x="1068" y="822"/>
                    </a:lnTo>
                    <a:lnTo>
                      <a:pt x="1112" y="773"/>
                    </a:lnTo>
                    <a:lnTo>
                      <a:pt x="1161" y="722"/>
                    </a:lnTo>
                    <a:lnTo>
                      <a:pt x="1215" y="667"/>
                    </a:lnTo>
                    <a:lnTo>
                      <a:pt x="1287" y="601"/>
                    </a:lnTo>
                    <a:lnTo>
                      <a:pt x="1363" y="538"/>
                    </a:lnTo>
                    <a:lnTo>
                      <a:pt x="1442" y="480"/>
                    </a:lnTo>
                    <a:lnTo>
                      <a:pt x="1527" y="427"/>
                    </a:lnTo>
                    <a:lnTo>
                      <a:pt x="1613" y="378"/>
                    </a:lnTo>
                    <a:lnTo>
                      <a:pt x="1704" y="332"/>
                    </a:lnTo>
                    <a:lnTo>
                      <a:pt x="1794" y="290"/>
                    </a:lnTo>
                    <a:lnTo>
                      <a:pt x="1889" y="252"/>
                    </a:lnTo>
                    <a:lnTo>
                      <a:pt x="1983" y="217"/>
                    </a:lnTo>
                    <a:lnTo>
                      <a:pt x="2080" y="186"/>
                    </a:lnTo>
                    <a:lnTo>
                      <a:pt x="2175" y="157"/>
                    </a:lnTo>
                    <a:lnTo>
                      <a:pt x="2272" y="131"/>
                    </a:lnTo>
                    <a:lnTo>
                      <a:pt x="2367" y="110"/>
                    </a:lnTo>
                    <a:lnTo>
                      <a:pt x="2463" y="89"/>
                    </a:lnTo>
                    <a:lnTo>
                      <a:pt x="2556" y="72"/>
                    </a:lnTo>
                    <a:lnTo>
                      <a:pt x="2648" y="57"/>
                    </a:lnTo>
                    <a:lnTo>
                      <a:pt x="2737" y="45"/>
                    </a:lnTo>
                    <a:lnTo>
                      <a:pt x="2824" y="34"/>
                    </a:lnTo>
                    <a:lnTo>
                      <a:pt x="2909" y="24"/>
                    </a:lnTo>
                    <a:lnTo>
                      <a:pt x="2988" y="17"/>
                    </a:lnTo>
                    <a:lnTo>
                      <a:pt x="3065" y="11"/>
                    </a:lnTo>
                    <a:lnTo>
                      <a:pt x="3137" y="6"/>
                    </a:lnTo>
                    <a:lnTo>
                      <a:pt x="3204" y="3"/>
                    </a:lnTo>
                    <a:lnTo>
                      <a:pt x="3265" y="1"/>
                    </a:lnTo>
                    <a:lnTo>
                      <a:pt x="3322"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黑体 CN Bold" panose="020B0800000000000000" pitchFamily="34" charset="-122"/>
                  <a:ea typeface="微软雅黑 Light"/>
                </a:endParaRPr>
              </a:p>
            </p:txBody>
          </p:sp>
        </p:grpSp>
      </p:grpSp>
      <p:grpSp>
        <p:nvGrpSpPr>
          <p:cNvPr id="27" name="组合 26">
            <a:extLst>
              <a:ext uri="{FF2B5EF4-FFF2-40B4-BE49-F238E27FC236}">
                <a16:creationId xmlns:a16="http://schemas.microsoft.com/office/drawing/2014/main" xmlns="" id="{0E2A0E39-27FF-4E96-BA92-930C419ED250}"/>
              </a:ext>
            </a:extLst>
          </p:cNvPr>
          <p:cNvGrpSpPr/>
          <p:nvPr/>
        </p:nvGrpSpPr>
        <p:grpSpPr>
          <a:xfrm>
            <a:off x="1189106" y="1916497"/>
            <a:ext cx="3064164" cy="1302491"/>
            <a:chOff x="777773" y="2451455"/>
            <a:chExt cx="3064164" cy="1302491"/>
          </a:xfrm>
        </p:grpSpPr>
        <p:sp>
          <p:nvSpPr>
            <p:cNvPr id="28" name="文本框">
              <a:extLst>
                <a:ext uri="{FF2B5EF4-FFF2-40B4-BE49-F238E27FC236}">
                  <a16:creationId xmlns:a16="http://schemas.microsoft.com/office/drawing/2014/main" xmlns="" id="{78C00D68-1B69-4D04-9715-357309AFE9B2}"/>
                </a:ext>
              </a:extLst>
            </p:cNvPr>
            <p:cNvSpPr/>
            <p:nvPr/>
          </p:nvSpPr>
          <p:spPr>
            <a:xfrm>
              <a:off x="777773" y="2864791"/>
              <a:ext cx="3047903" cy="889155"/>
            </a:xfrm>
            <a:prstGeom prst="rect">
              <a:avLst/>
            </a:prstGeom>
          </p:spPr>
          <p:txBody>
            <a:bodyPr wrap="square" lIns="90000" tIns="46800" rIns="90000" bIns="46800">
              <a:spAutoFit/>
            </a:bodyPr>
            <a:lstStyle/>
            <a:p>
              <a:pPr algn="r">
                <a:lnSpc>
                  <a:spcPct val="150000"/>
                </a:lnSpc>
              </a:pPr>
              <a:r>
                <a:rPr lang="zh-CN" altLang="en-US" sz="1198" dirty="0">
                  <a:solidFill>
                    <a:schemeClr val="tx1">
                      <a:lumMod val="85000"/>
                      <a:lumOff val="15000"/>
                    </a:schemeClr>
                  </a:solidFill>
                  <a:latin typeface="思源黑体 CN Bold" panose="020B0800000000000000" pitchFamily="34" charset="-122"/>
                  <a:ea typeface="微软雅黑 Light"/>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Bold" panose="020B0800000000000000" pitchFamily="34" charset="-122"/>
                <a:ea typeface="微软雅黑 Light"/>
              </a:endParaRPr>
            </a:p>
          </p:txBody>
        </p:sp>
        <p:sp>
          <p:nvSpPr>
            <p:cNvPr id="29" name="文本框">
              <a:extLst>
                <a:ext uri="{FF2B5EF4-FFF2-40B4-BE49-F238E27FC236}">
                  <a16:creationId xmlns:a16="http://schemas.microsoft.com/office/drawing/2014/main" xmlns="" id="{FA3A5D12-0E4C-4449-9D7F-7D9A3159A74B}"/>
                </a:ext>
              </a:extLst>
            </p:cNvPr>
            <p:cNvSpPr/>
            <p:nvPr/>
          </p:nvSpPr>
          <p:spPr>
            <a:xfrm>
              <a:off x="2121295" y="2451455"/>
              <a:ext cx="1720642" cy="402291"/>
            </a:xfrm>
            <a:prstGeom prst="rect">
              <a:avLst/>
            </a:prstGeom>
            <a:noFill/>
          </p:spPr>
          <p:txBody>
            <a:bodyPr wrap="none" lIns="90000" tIns="46800" rIns="90000" bIns="4680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gradFill>
                    <a:gsLst>
                      <a:gs pos="100000">
                        <a:srgbClr val="36B794"/>
                      </a:gs>
                      <a:gs pos="0">
                        <a:srgbClr val="6FCE9A"/>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en-US" sz="2000" b="1" i="0" u="none" strike="noStrike" kern="0" cap="none" spc="0" normalizeH="0" baseline="0" noProof="0" dirty="0">
                <a:ln>
                  <a:noFill/>
                </a:ln>
                <a:gradFill>
                  <a:gsLst>
                    <a:gs pos="100000">
                      <a:srgbClr val="36B794"/>
                    </a:gs>
                    <a:gs pos="0">
                      <a:srgbClr val="6FCE9A"/>
                    </a:gs>
                  </a:gsLst>
                  <a:lin ang="2700000" scaled="1"/>
                </a:gradFill>
                <a:effectLst/>
                <a:uLnTx/>
                <a:uFillTx/>
                <a:latin typeface="思源黑体 CN Bold" panose="020B0800000000000000" pitchFamily="34" charset="-122"/>
                <a:ea typeface="思源黑体 CN Bold" panose="020B0800000000000000" pitchFamily="34" charset="-122"/>
              </a:endParaRPr>
            </a:p>
          </p:txBody>
        </p:sp>
      </p:grpSp>
      <p:grpSp>
        <p:nvGrpSpPr>
          <p:cNvPr id="30" name="组合 29">
            <a:extLst>
              <a:ext uri="{FF2B5EF4-FFF2-40B4-BE49-F238E27FC236}">
                <a16:creationId xmlns:a16="http://schemas.microsoft.com/office/drawing/2014/main" xmlns="" id="{54C8A396-A57B-4A59-8F61-24DBA9F5FC51}"/>
              </a:ext>
            </a:extLst>
          </p:cNvPr>
          <p:cNvGrpSpPr/>
          <p:nvPr/>
        </p:nvGrpSpPr>
        <p:grpSpPr>
          <a:xfrm>
            <a:off x="7949090" y="1916497"/>
            <a:ext cx="3083297" cy="1302491"/>
            <a:chOff x="8317579" y="2451455"/>
            <a:chExt cx="3083297" cy="1302491"/>
          </a:xfrm>
        </p:grpSpPr>
        <p:sp>
          <p:nvSpPr>
            <p:cNvPr id="31" name="文本框">
              <a:extLst>
                <a:ext uri="{FF2B5EF4-FFF2-40B4-BE49-F238E27FC236}">
                  <a16:creationId xmlns:a16="http://schemas.microsoft.com/office/drawing/2014/main" xmlns="" id="{6E70EA09-71E7-471B-9EAA-9B1F93A5CC08}"/>
                </a:ext>
              </a:extLst>
            </p:cNvPr>
            <p:cNvSpPr/>
            <p:nvPr/>
          </p:nvSpPr>
          <p:spPr>
            <a:xfrm>
              <a:off x="8317579" y="2864791"/>
              <a:ext cx="3083297" cy="889155"/>
            </a:xfrm>
            <a:prstGeom prst="rect">
              <a:avLst/>
            </a:prstGeom>
          </p:spPr>
          <p:txBody>
            <a:bodyPr wrap="square" lIns="90000" tIns="46800" rIns="90000" bIns="46800">
              <a:spAutoFit/>
            </a:bodyPr>
            <a:lstStyle/>
            <a:p>
              <a:pPr>
                <a:lnSpc>
                  <a:spcPct val="150000"/>
                </a:lnSpc>
              </a:pPr>
              <a:r>
                <a:rPr lang="zh-CN" altLang="en-US" sz="1198" dirty="0">
                  <a:solidFill>
                    <a:schemeClr val="tx1">
                      <a:lumMod val="85000"/>
                      <a:lumOff val="15000"/>
                    </a:schemeClr>
                  </a:solidFill>
                  <a:latin typeface="思源黑体 CN Bold" panose="020B0800000000000000" pitchFamily="34" charset="-122"/>
                  <a:ea typeface="微软雅黑 Light"/>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Bold" panose="020B0800000000000000" pitchFamily="34" charset="-122"/>
                <a:ea typeface="微软雅黑 Light"/>
              </a:endParaRPr>
            </a:p>
          </p:txBody>
        </p:sp>
        <p:sp>
          <p:nvSpPr>
            <p:cNvPr id="32" name="文本框">
              <a:extLst>
                <a:ext uri="{FF2B5EF4-FFF2-40B4-BE49-F238E27FC236}">
                  <a16:creationId xmlns:a16="http://schemas.microsoft.com/office/drawing/2014/main" xmlns="" id="{ECAA2624-C8D2-4023-B96F-29C3E1D23337}"/>
                </a:ext>
              </a:extLst>
            </p:cNvPr>
            <p:cNvSpPr/>
            <p:nvPr/>
          </p:nvSpPr>
          <p:spPr>
            <a:xfrm>
              <a:off x="8317579" y="2451455"/>
              <a:ext cx="1720641" cy="402291"/>
            </a:xfrm>
            <a:prstGeom prst="rect">
              <a:avLst/>
            </a:prstGeom>
            <a:noFill/>
          </p:spPr>
          <p:txBody>
            <a:bodyPr wrap="none" lIns="90000" tIns="46800" rIns="90000" bIns="4680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1"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endParaRPr>
            </a:p>
          </p:txBody>
        </p:sp>
      </p:grpSp>
      <p:grpSp>
        <p:nvGrpSpPr>
          <p:cNvPr id="33" name="组合 32">
            <a:extLst>
              <a:ext uri="{FF2B5EF4-FFF2-40B4-BE49-F238E27FC236}">
                <a16:creationId xmlns:a16="http://schemas.microsoft.com/office/drawing/2014/main" xmlns="" id="{169316F0-872D-4785-9373-D18EE43EFB0A}"/>
              </a:ext>
            </a:extLst>
          </p:cNvPr>
          <p:cNvGrpSpPr/>
          <p:nvPr/>
        </p:nvGrpSpPr>
        <p:grpSpPr>
          <a:xfrm>
            <a:off x="1172845" y="4038453"/>
            <a:ext cx="3064163" cy="1302492"/>
            <a:chOff x="761512" y="4726778"/>
            <a:chExt cx="3064163" cy="1302492"/>
          </a:xfrm>
        </p:grpSpPr>
        <p:sp>
          <p:nvSpPr>
            <p:cNvPr id="34" name="文本框">
              <a:extLst>
                <a:ext uri="{FF2B5EF4-FFF2-40B4-BE49-F238E27FC236}">
                  <a16:creationId xmlns:a16="http://schemas.microsoft.com/office/drawing/2014/main" xmlns="" id="{3F514772-3B09-401C-A984-03BC7A8CC3A2}"/>
                </a:ext>
              </a:extLst>
            </p:cNvPr>
            <p:cNvSpPr/>
            <p:nvPr/>
          </p:nvSpPr>
          <p:spPr>
            <a:xfrm>
              <a:off x="761512" y="5140115"/>
              <a:ext cx="3047903" cy="889155"/>
            </a:xfrm>
            <a:prstGeom prst="rect">
              <a:avLst/>
            </a:prstGeom>
          </p:spPr>
          <p:txBody>
            <a:bodyPr wrap="square" lIns="90000" tIns="46800" rIns="90000" bIns="46800">
              <a:spAutoFit/>
            </a:bodyPr>
            <a:lstStyle/>
            <a:p>
              <a:pPr algn="r">
                <a:lnSpc>
                  <a:spcPct val="150000"/>
                </a:lnSpc>
              </a:pPr>
              <a:r>
                <a:rPr lang="zh-CN" altLang="en-US" sz="1198" dirty="0">
                  <a:solidFill>
                    <a:schemeClr val="tx1">
                      <a:lumMod val="85000"/>
                      <a:lumOff val="15000"/>
                    </a:schemeClr>
                  </a:solidFill>
                  <a:latin typeface="思源黑体 CN Bold" panose="020B0800000000000000" pitchFamily="34" charset="-122"/>
                  <a:ea typeface="微软雅黑 Light"/>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Bold" panose="020B0800000000000000" pitchFamily="34" charset="-122"/>
                <a:ea typeface="微软雅黑 Light"/>
              </a:endParaRPr>
            </a:p>
          </p:txBody>
        </p:sp>
        <p:sp>
          <p:nvSpPr>
            <p:cNvPr id="35" name="文本框">
              <a:extLst>
                <a:ext uri="{FF2B5EF4-FFF2-40B4-BE49-F238E27FC236}">
                  <a16:creationId xmlns:a16="http://schemas.microsoft.com/office/drawing/2014/main" xmlns="" id="{F1349C38-390B-446A-BEA0-854971A9700F}"/>
                </a:ext>
              </a:extLst>
            </p:cNvPr>
            <p:cNvSpPr/>
            <p:nvPr/>
          </p:nvSpPr>
          <p:spPr>
            <a:xfrm>
              <a:off x="2105033" y="4726778"/>
              <a:ext cx="1720642" cy="402291"/>
            </a:xfrm>
            <a:prstGeom prst="rect">
              <a:avLst/>
            </a:prstGeom>
            <a:noFill/>
          </p:spPr>
          <p:txBody>
            <a:bodyPr wrap="none" lIns="90000" tIns="46800" rIns="90000" bIns="4680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1"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endParaRPr>
            </a:p>
          </p:txBody>
        </p:sp>
      </p:grpSp>
      <p:grpSp>
        <p:nvGrpSpPr>
          <p:cNvPr id="36" name="组合 35">
            <a:extLst>
              <a:ext uri="{FF2B5EF4-FFF2-40B4-BE49-F238E27FC236}">
                <a16:creationId xmlns:a16="http://schemas.microsoft.com/office/drawing/2014/main" xmlns="" id="{56634B12-C6C9-44D7-861A-7B8E56C46037}"/>
              </a:ext>
            </a:extLst>
          </p:cNvPr>
          <p:cNvGrpSpPr/>
          <p:nvPr/>
        </p:nvGrpSpPr>
        <p:grpSpPr>
          <a:xfrm>
            <a:off x="7949090" y="4038453"/>
            <a:ext cx="3083297" cy="1302492"/>
            <a:chOff x="8317579" y="4726778"/>
            <a:chExt cx="3083297" cy="1302492"/>
          </a:xfrm>
        </p:grpSpPr>
        <p:sp>
          <p:nvSpPr>
            <p:cNvPr id="37" name="文本框">
              <a:extLst>
                <a:ext uri="{FF2B5EF4-FFF2-40B4-BE49-F238E27FC236}">
                  <a16:creationId xmlns:a16="http://schemas.microsoft.com/office/drawing/2014/main" xmlns="" id="{46186C1D-3D58-476C-BDF6-B0D83E45D9D8}"/>
                </a:ext>
              </a:extLst>
            </p:cNvPr>
            <p:cNvSpPr/>
            <p:nvPr/>
          </p:nvSpPr>
          <p:spPr>
            <a:xfrm>
              <a:off x="8317579" y="5140115"/>
              <a:ext cx="3083297" cy="889155"/>
            </a:xfrm>
            <a:prstGeom prst="rect">
              <a:avLst/>
            </a:prstGeom>
          </p:spPr>
          <p:txBody>
            <a:bodyPr wrap="square" lIns="90000" tIns="46800" rIns="90000" bIns="46800">
              <a:spAutoFit/>
            </a:bodyPr>
            <a:lstStyle/>
            <a:p>
              <a:pPr>
                <a:lnSpc>
                  <a:spcPct val="150000"/>
                </a:lnSpc>
              </a:pPr>
              <a:r>
                <a:rPr lang="zh-CN" altLang="en-US" sz="1198" dirty="0">
                  <a:solidFill>
                    <a:schemeClr val="tx1">
                      <a:lumMod val="85000"/>
                      <a:lumOff val="15000"/>
                    </a:schemeClr>
                  </a:solidFill>
                  <a:latin typeface="思源黑体 CN Bold" panose="020B0800000000000000" pitchFamily="34" charset="-122"/>
                  <a:ea typeface="微软雅黑 Light"/>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Bold" panose="020B0800000000000000" pitchFamily="34" charset="-122"/>
                <a:ea typeface="微软雅黑 Light"/>
              </a:endParaRPr>
            </a:p>
          </p:txBody>
        </p:sp>
        <p:sp>
          <p:nvSpPr>
            <p:cNvPr id="38" name="文本框">
              <a:extLst>
                <a:ext uri="{FF2B5EF4-FFF2-40B4-BE49-F238E27FC236}">
                  <a16:creationId xmlns:a16="http://schemas.microsoft.com/office/drawing/2014/main" xmlns="" id="{6637238F-4899-42DF-BF18-EA32DC989511}"/>
                </a:ext>
              </a:extLst>
            </p:cNvPr>
            <p:cNvSpPr/>
            <p:nvPr/>
          </p:nvSpPr>
          <p:spPr>
            <a:xfrm>
              <a:off x="8317579" y="4726778"/>
              <a:ext cx="1720641" cy="402291"/>
            </a:xfrm>
            <a:prstGeom prst="rect">
              <a:avLst/>
            </a:prstGeom>
            <a:noFill/>
          </p:spPr>
          <p:txBody>
            <a:bodyPr wrap="none" lIns="90000" tIns="46800" rIns="90000" bIns="4680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gradFill>
                    <a:gsLst>
                      <a:gs pos="100000">
                        <a:srgbClr val="36B794"/>
                      </a:gs>
                      <a:gs pos="0">
                        <a:srgbClr val="6FCE9A"/>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en-US" sz="2000" b="1" i="0" u="none" strike="noStrike" kern="0" cap="none" spc="0" normalizeH="0" baseline="0" noProof="0" dirty="0">
                <a:ln>
                  <a:noFill/>
                </a:ln>
                <a:gradFill>
                  <a:gsLst>
                    <a:gs pos="100000">
                      <a:srgbClr val="36B794"/>
                    </a:gs>
                    <a:gs pos="0">
                      <a:srgbClr val="6FCE9A"/>
                    </a:gs>
                  </a:gsLst>
                  <a:lin ang="2700000" scaled="1"/>
                </a:gradFill>
                <a:effectLst/>
                <a:uLnTx/>
                <a:uFillTx/>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101375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anim calcmode="lin" valueType="num">
                                      <p:cBhvr>
                                        <p:cTn id="20" dur="500" fill="hold"/>
                                        <p:tgtEl>
                                          <p:spTgt spid="27"/>
                                        </p:tgtEl>
                                        <p:attrNameLst>
                                          <p:attrName>ppt_x</p:attrName>
                                        </p:attrNameLst>
                                      </p:cBhvr>
                                      <p:tavLst>
                                        <p:tav tm="0">
                                          <p:val>
                                            <p:strVal val="#ppt_x"/>
                                          </p:val>
                                        </p:tav>
                                        <p:tav tm="100000">
                                          <p:val>
                                            <p:strVal val="#ppt_x"/>
                                          </p:val>
                                        </p:tav>
                                      </p:tavLst>
                                    </p:anim>
                                    <p:anim calcmode="lin" valueType="num">
                                      <p:cBhvr>
                                        <p:cTn id="21" dur="5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anim calcmode="lin" valueType="num">
                                      <p:cBhvr>
                                        <p:cTn id="32" dur="500" fill="hold"/>
                                        <p:tgtEl>
                                          <p:spTgt spid="33"/>
                                        </p:tgtEl>
                                        <p:attrNameLst>
                                          <p:attrName>ppt_x</p:attrName>
                                        </p:attrNameLst>
                                      </p:cBhvr>
                                      <p:tavLst>
                                        <p:tav tm="0">
                                          <p:val>
                                            <p:strVal val="#ppt_x"/>
                                          </p:val>
                                        </p:tav>
                                        <p:tav tm="100000">
                                          <p:val>
                                            <p:strVal val="#ppt_x"/>
                                          </p:val>
                                        </p:tav>
                                      </p:tavLst>
                                    </p:anim>
                                    <p:anim calcmode="lin" valueType="num">
                                      <p:cBhvr>
                                        <p:cTn id="33" dur="500" fill="hold"/>
                                        <p:tgtEl>
                                          <p:spTgt spid="3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anim calcmode="lin" valueType="num">
                                      <p:cBhvr>
                                        <p:cTn id="38" dur="500" fill="hold"/>
                                        <p:tgtEl>
                                          <p:spTgt spid="36"/>
                                        </p:tgtEl>
                                        <p:attrNameLst>
                                          <p:attrName>ppt_x</p:attrName>
                                        </p:attrNameLst>
                                      </p:cBhvr>
                                      <p:tavLst>
                                        <p:tav tm="0">
                                          <p:val>
                                            <p:strVal val="#ppt_x"/>
                                          </p:val>
                                        </p:tav>
                                        <p:tav tm="100000">
                                          <p:val>
                                            <p:strVal val="#ppt_x"/>
                                          </p:val>
                                        </p:tav>
                                      </p:tavLst>
                                    </p:anim>
                                    <p:anim calcmode="lin" valueType="num">
                                      <p:cBhvr>
                                        <p:cTn id="3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EE52DC14-16E8-448A-9AF2-38BDB7DB2C70}"/>
              </a:ext>
            </a:extLst>
          </p:cNvPr>
          <p:cNvGrpSpPr/>
          <p:nvPr/>
        </p:nvGrpSpPr>
        <p:grpSpPr>
          <a:xfrm>
            <a:off x="434349" y="182027"/>
            <a:ext cx="2736852" cy="780022"/>
            <a:chOff x="7224773" y="1342617"/>
            <a:chExt cx="2736852" cy="780022"/>
          </a:xfrm>
        </p:grpSpPr>
        <p:sp>
          <p:nvSpPr>
            <p:cNvPr id="3" name="文本框 2">
              <a:extLst>
                <a:ext uri="{FF2B5EF4-FFF2-40B4-BE49-F238E27FC236}">
                  <a16:creationId xmlns:a16="http://schemas.microsoft.com/office/drawing/2014/main" xmlns="" id="{B728DF36-DF41-44B0-8A9C-6561FF2C1F19}"/>
                </a:ext>
              </a:extLst>
            </p:cNvPr>
            <p:cNvSpPr txBox="1"/>
            <p:nvPr/>
          </p:nvSpPr>
          <p:spPr>
            <a:xfrm>
              <a:off x="8050753" y="1446141"/>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知识课堂</a:t>
              </a:r>
            </a:p>
          </p:txBody>
        </p:sp>
        <p:sp>
          <p:nvSpPr>
            <p:cNvPr id="4" name="矩形 3">
              <a:extLst>
                <a:ext uri="{FF2B5EF4-FFF2-40B4-BE49-F238E27FC236}">
                  <a16:creationId xmlns:a16="http://schemas.microsoft.com/office/drawing/2014/main" xmlns="" id="{3029101C-B666-4FF2-8C47-23E7DC0BFA2F}"/>
                </a:ext>
              </a:extLst>
            </p:cNvPr>
            <p:cNvSpPr/>
            <p:nvPr/>
          </p:nvSpPr>
          <p:spPr bwMode="auto">
            <a:xfrm>
              <a:off x="8073613" y="1843116"/>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THE CLASSROOM</a:t>
              </a:r>
            </a:p>
          </p:txBody>
        </p:sp>
        <p:sp>
          <p:nvSpPr>
            <p:cNvPr id="5" name="矩形 4">
              <a:extLst>
                <a:ext uri="{FF2B5EF4-FFF2-40B4-BE49-F238E27FC236}">
                  <a16:creationId xmlns:a16="http://schemas.microsoft.com/office/drawing/2014/main" xmlns="" id="{00E7DD22-1050-4D0F-9CC7-284588F8369F}"/>
                </a:ext>
              </a:extLst>
            </p:cNvPr>
            <p:cNvSpPr/>
            <p:nvPr/>
          </p:nvSpPr>
          <p:spPr bwMode="auto">
            <a:xfrm>
              <a:off x="7224773" y="1342617"/>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pPr>
              <a:r>
                <a:rPr lang="en-US" altLang="zh-CN" sz="4000" dirty="0">
                  <a:solidFill>
                    <a:srgbClr val="7ED2A9"/>
                  </a:solidFill>
                  <a:latin typeface="思源黑体 CN Bold" panose="020B0800000000000000" pitchFamily="34" charset="-122"/>
                  <a:ea typeface="思源黑体 CN Bold" panose="020B0800000000000000" pitchFamily="34" charset="-122"/>
                </a:rPr>
                <a:t>01.</a:t>
              </a:r>
            </a:p>
          </p:txBody>
        </p:sp>
      </p:grpSp>
      <p:sp>
        <p:nvSpPr>
          <p:cNvPr id="6" name="矩形 1">
            <a:extLst>
              <a:ext uri="{FF2B5EF4-FFF2-40B4-BE49-F238E27FC236}">
                <a16:creationId xmlns:a16="http://schemas.microsoft.com/office/drawing/2014/main" xmlns="" id="{BEA1AB86-881B-4810-BC14-6106BB035E34}"/>
              </a:ext>
            </a:extLst>
          </p:cNvPr>
          <p:cNvSpPr/>
          <p:nvPr/>
        </p:nvSpPr>
        <p:spPr>
          <a:xfrm rot="10800000" flipH="1">
            <a:off x="10937685" y="-1"/>
            <a:ext cx="1254313" cy="780023"/>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7" name="矩形 1">
            <a:extLst>
              <a:ext uri="{FF2B5EF4-FFF2-40B4-BE49-F238E27FC236}">
                <a16:creationId xmlns:a16="http://schemas.microsoft.com/office/drawing/2014/main" xmlns="" id="{B0694900-5280-4FC4-8BBE-3144BCE580F9}"/>
              </a:ext>
            </a:extLst>
          </p:cNvPr>
          <p:cNvSpPr/>
          <p:nvPr/>
        </p:nvSpPr>
        <p:spPr>
          <a:xfrm flipH="1">
            <a:off x="-1" y="6370645"/>
            <a:ext cx="783689" cy="487355"/>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8" name="任意多边形: 形状 7">
            <a:extLst>
              <a:ext uri="{FF2B5EF4-FFF2-40B4-BE49-F238E27FC236}">
                <a16:creationId xmlns:a16="http://schemas.microsoft.com/office/drawing/2014/main" xmlns="" id="{12E7C3C2-FD21-4399-B07D-FC275AF37646}"/>
              </a:ext>
            </a:extLst>
          </p:cNvPr>
          <p:cNvSpPr/>
          <p:nvPr/>
        </p:nvSpPr>
        <p:spPr>
          <a:xfrm>
            <a:off x="0" y="2463127"/>
            <a:ext cx="12192000" cy="2114730"/>
          </a:xfrm>
          <a:custGeom>
            <a:avLst/>
            <a:gdLst>
              <a:gd name="connsiteX0" fmla="*/ 0 w 11544300"/>
              <a:gd name="connsiteY0" fmla="*/ 133350 h 2114730"/>
              <a:gd name="connsiteX1" fmla="*/ 1962150 w 11544300"/>
              <a:gd name="connsiteY1" fmla="*/ 2076450 h 2114730"/>
              <a:gd name="connsiteX2" fmla="*/ 3905250 w 11544300"/>
              <a:gd name="connsiteY2" fmla="*/ 628650 h 2114730"/>
              <a:gd name="connsiteX3" fmla="*/ 5734050 w 11544300"/>
              <a:gd name="connsiteY3" fmla="*/ 2114550 h 2114730"/>
              <a:gd name="connsiteX4" fmla="*/ 7620000 w 11544300"/>
              <a:gd name="connsiteY4" fmla="*/ 514350 h 2114730"/>
              <a:gd name="connsiteX5" fmla="*/ 9563100 w 11544300"/>
              <a:gd name="connsiteY5" fmla="*/ 2057400 h 2114730"/>
              <a:gd name="connsiteX6" fmla="*/ 11544300 w 11544300"/>
              <a:gd name="connsiteY6" fmla="*/ 0 h 211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44300" h="2114730">
                <a:moveTo>
                  <a:pt x="0" y="133350"/>
                </a:moveTo>
                <a:cubicBezTo>
                  <a:pt x="655637" y="1063625"/>
                  <a:pt x="1311275" y="1993900"/>
                  <a:pt x="1962150" y="2076450"/>
                </a:cubicBezTo>
                <a:cubicBezTo>
                  <a:pt x="2613025" y="2159000"/>
                  <a:pt x="3276600" y="622300"/>
                  <a:pt x="3905250" y="628650"/>
                </a:cubicBezTo>
                <a:cubicBezTo>
                  <a:pt x="4533900" y="635000"/>
                  <a:pt x="5114925" y="2133600"/>
                  <a:pt x="5734050" y="2114550"/>
                </a:cubicBezTo>
                <a:cubicBezTo>
                  <a:pt x="6353175" y="2095500"/>
                  <a:pt x="6981825" y="523875"/>
                  <a:pt x="7620000" y="514350"/>
                </a:cubicBezTo>
                <a:cubicBezTo>
                  <a:pt x="8258175" y="504825"/>
                  <a:pt x="8909050" y="2143125"/>
                  <a:pt x="9563100" y="2057400"/>
                </a:cubicBezTo>
                <a:cubicBezTo>
                  <a:pt x="10217150" y="1971675"/>
                  <a:pt x="10880725" y="985837"/>
                  <a:pt x="11544300" y="0"/>
                </a:cubicBezTo>
              </a:path>
            </a:pathLst>
          </a:cu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9" name="组合 8">
            <a:extLst>
              <a:ext uri="{FF2B5EF4-FFF2-40B4-BE49-F238E27FC236}">
                <a16:creationId xmlns:a16="http://schemas.microsoft.com/office/drawing/2014/main" xmlns="" id="{13FB99E2-2191-4E74-A7B0-F572A5462911}"/>
              </a:ext>
            </a:extLst>
          </p:cNvPr>
          <p:cNvGrpSpPr/>
          <p:nvPr/>
        </p:nvGrpSpPr>
        <p:grpSpPr>
          <a:xfrm>
            <a:off x="1087999" y="1518941"/>
            <a:ext cx="2156936" cy="3306566"/>
            <a:chOff x="1074182" y="1391941"/>
            <a:chExt cx="2156936" cy="3306566"/>
          </a:xfrm>
        </p:grpSpPr>
        <p:sp>
          <p:nvSpPr>
            <p:cNvPr id="10" name="椭圆 9">
              <a:extLst>
                <a:ext uri="{FF2B5EF4-FFF2-40B4-BE49-F238E27FC236}">
                  <a16:creationId xmlns:a16="http://schemas.microsoft.com/office/drawing/2014/main" xmlns="" id="{B1612076-3A94-4086-A536-4DA589216D07}"/>
                </a:ext>
              </a:extLst>
            </p:cNvPr>
            <p:cNvSpPr/>
            <p:nvPr/>
          </p:nvSpPr>
          <p:spPr>
            <a:xfrm>
              <a:off x="1905000" y="4203207"/>
              <a:ext cx="495300" cy="495300"/>
            </a:xfrm>
            <a:prstGeom prst="ellipse">
              <a:avLst/>
            </a:prstGeom>
            <a:gradFill>
              <a:gsLst>
                <a:gs pos="100000">
                  <a:srgbClr val="36B794"/>
                </a:gs>
                <a:gs pos="0">
                  <a:srgbClr val="6FCE9A"/>
                </a:gs>
              </a:gsLst>
              <a:lin ang="2700000" scaled="1"/>
            </a:gradFill>
            <a:ln w="15875" cap="flat" cmpd="sng" algn="ctr">
              <a:solidFill>
                <a:schemeClr val="bg1"/>
              </a:solidFill>
              <a:prstDash val="solid"/>
              <a:miter lim="800000"/>
            </a:ln>
            <a:effectLst/>
          </p:spPr>
          <p:txBody>
            <a:bodyPr rtlCol="0" anchor="ctr"/>
            <a:lstStyle/>
            <a:p>
              <a:pPr algn="ct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cxnSp>
          <p:nvCxnSpPr>
            <p:cNvPr id="11" name="直接连接符 10">
              <a:extLst>
                <a:ext uri="{FF2B5EF4-FFF2-40B4-BE49-F238E27FC236}">
                  <a16:creationId xmlns:a16="http://schemas.microsoft.com/office/drawing/2014/main" xmlns="" id="{AB4629ED-14AA-46BE-BEF0-178DEFBE169A}"/>
                </a:ext>
              </a:extLst>
            </p:cNvPr>
            <p:cNvCxnSpPr>
              <a:cxnSpLocks/>
            </p:cNvCxnSpPr>
            <p:nvPr/>
          </p:nvCxnSpPr>
          <p:spPr>
            <a:xfrm>
              <a:off x="2152650" y="3160130"/>
              <a:ext cx="0" cy="985927"/>
            </a:xfrm>
            <a:prstGeom prst="line">
              <a:avLst/>
            </a:prstGeom>
            <a:ln>
              <a:solidFill>
                <a:schemeClr val="tx1">
                  <a:lumMod val="75000"/>
                  <a:lumOff val="25000"/>
                </a:schemeClr>
              </a:solidFill>
              <a:prstDash val="sysDash"/>
              <a:headEnd type="ova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xmlns="" id="{9D452AF9-38E3-43C7-9441-E065F6D7B253}"/>
                </a:ext>
              </a:extLst>
            </p:cNvPr>
            <p:cNvGrpSpPr/>
            <p:nvPr/>
          </p:nvGrpSpPr>
          <p:grpSpPr>
            <a:xfrm>
              <a:off x="1074182" y="1391941"/>
              <a:ext cx="2156936" cy="1334981"/>
              <a:chOff x="1144979" y="1604055"/>
              <a:chExt cx="2156936" cy="1334981"/>
            </a:xfrm>
          </p:grpSpPr>
          <p:sp>
            <p:nvSpPr>
              <p:cNvPr id="13" name="矩形 12">
                <a:extLst>
                  <a:ext uri="{FF2B5EF4-FFF2-40B4-BE49-F238E27FC236}">
                    <a16:creationId xmlns:a16="http://schemas.microsoft.com/office/drawing/2014/main" xmlns="" id="{CDD54443-C3FB-409E-80F1-DB34A2EE286D}"/>
                  </a:ext>
                </a:extLst>
              </p:cNvPr>
              <p:cNvSpPr/>
              <p:nvPr/>
            </p:nvSpPr>
            <p:spPr>
              <a:xfrm>
                <a:off x="1322648" y="1604055"/>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14" name="文本框 13">
                <a:extLst>
                  <a:ext uri="{FF2B5EF4-FFF2-40B4-BE49-F238E27FC236}">
                    <a16:creationId xmlns:a16="http://schemas.microsoft.com/office/drawing/2014/main" xmlns="" id="{E03FD495-FB18-4DEA-BC99-846EAA0A2B5A}"/>
                  </a:ext>
                </a:extLst>
              </p:cNvPr>
              <p:cNvSpPr txBox="1"/>
              <p:nvPr/>
            </p:nvSpPr>
            <p:spPr>
              <a:xfrm>
                <a:off x="1144979" y="2044432"/>
                <a:ext cx="2156936" cy="894604"/>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grpSp>
        <p:nvGrpSpPr>
          <p:cNvPr id="15" name="组合 14">
            <a:extLst>
              <a:ext uri="{FF2B5EF4-FFF2-40B4-BE49-F238E27FC236}">
                <a16:creationId xmlns:a16="http://schemas.microsoft.com/office/drawing/2014/main" xmlns="" id="{733E5201-308B-440E-98C5-30854E60D076}"/>
              </a:ext>
            </a:extLst>
          </p:cNvPr>
          <p:cNvGrpSpPr/>
          <p:nvPr/>
        </p:nvGrpSpPr>
        <p:grpSpPr>
          <a:xfrm>
            <a:off x="5017531" y="1518941"/>
            <a:ext cx="2156936" cy="3306566"/>
            <a:chOff x="5034348" y="1391941"/>
            <a:chExt cx="2156936" cy="3306566"/>
          </a:xfrm>
        </p:grpSpPr>
        <p:sp>
          <p:nvSpPr>
            <p:cNvPr id="16" name="椭圆 15">
              <a:extLst>
                <a:ext uri="{FF2B5EF4-FFF2-40B4-BE49-F238E27FC236}">
                  <a16:creationId xmlns:a16="http://schemas.microsoft.com/office/drawing/2014/main" xmlns="" id="{A14A6FD7-94DF-4B84-821B-7165B22C1414}"/>
                </a:ext>
              </a:extLst>
            </p:cNvPr>
            <p:cNvSpPr/>
            <p:nvPr/>
          </p:nvSpPr>
          <p:spPr>
            <a:xfrm>
              <a:off x="5865166" y="4203207"/>
              <a:ext cx="495300" cy="495300"/>
            </a:xfrm>
            <a:prstGeom prst="ellipse">
              <a:avLst/>
            </a:prstGeom>
            <a:gradFill>
              <a:gsLst>
                <a:gs pos="100000">
                  <a:srgbClr val="36B794"/>
                </a:gs>
                <a:gs pos="0">
                  <a:srgbClr val="6FCE9A"/>
                </a:gs>
              </a:gsLst>
              <a:lin ang="2700000" scaled="1"/>
            </a:gradFill>
            <a:ln w="15875" cap="flat" cmpd="sng" algn="ctr">
              <a:solidFill>
                <a:schemeClr val="bg1"/>
              </a:solidFill>
              <a:prstDash val="solid"/>
              <a:miter lim="800000"/>
            </a:ln>
            <a:effectLst/>
          </p:spPr>
          <p:txBody>
            <a:bodyPr rtlCol="0" anchor="ctr"/>
            <a:lstStyle/>
            <a:p>
              <a:pPr algn="ct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cxnSp>
          <p:nvCxnSpPr>
            <p:cNvPr id="17" name="直接连接符 16">
              <a:extLst>
                <a:ext uri="{FF2B5EF4-FFF2-40B4-BE49-F238E27FC236}">
                  <a16:creationId xmlns:a16="http://schemas.microsoft.com/office/drawing/2014/main" xmlns="" id="{431B0BA3-4D6D-4CA3-850F-24663E9104BC}"/>
                </a:ext>
              </a:extLst>
            </p:cNvPr>
            <p:cNvCxnSpPr>
              <a:cxnSpLocks/>
            </p:cNvCxnSpPr>
            <p:nvPr/>
          </p:nvCxnSpPr>
          <p:spPr>
            <a:xfrm>
              <a:off x="6112816" y="3160130"/>
              <a:ext cx="0" cy="985927"/>
            </a:xfrm>
            <a:prstGeom prst="line">
              <a:avLst/>
            </a:prstGeom>
            <a:ln>
              <a:solidFill>
                <a:schemeClr val="tx1">
                  <a:lumMod val="75000"/>
                  <a:lumOff val="25000"/>
                </a:schemeClr>
              </a:solidFill>
              <a:prstDash val="sysDash"/>
              <a:headEnd type="ova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xmlns="" id="{5DAA619E-A1B2-4826-92B9-06056C9B125D}"/>
                </a:ext>
              </a:extLst>
            </p:cNvPr>
            <p:cNvGrpSpPr/>
            <p:nvPr/>
          </p:nvGrpSpPr>
          <p:grpSpPr>
            <a:xfrm>
              <a:off x="5034348" y="1391941"/>
              <a:ext cx="2156936" cy="1334981"/>
              <a:chOff x="1144979" y="1604055"/>
              <a:chExt cx="2156936" cy="1334981"/>
            </a:xfrm>
          </p:grpSpPr>
          <p:sp>
            <p:nvSpPr>
              <p:cNvPr id="19" name="矩形 18">
                <a:extLst>
                  <a:ext uri="{FF2B5EF4-FFF2-40B4-BE49-F238E27FC236}">
                    <a16:creationId xmlns:a16="http://schemas.microsoft.com/office/drawing/2014/main" xmlns="" id="{02741077-0656-4F6D-81D8-9A653F29E948}"/>
                  </a:ext>
                </a:extLst>
              </p:cNvPr>
              <p:cNvSpPr/>
              <p:nvPr/>
            </p:nvSpPr>
            <p:spPr>
              <a:xfrm>
                <a:off x="1322648" y="1604055"/>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0" name="文本框 19">
                <a:extLst>
                  <a:ext uri="{FF2B5EF4-FFF2-40B4-BE49-F238E27FC236}">
                    <a16:creationId xmlns:a16="http://schemas.microsoft.com/office/drawing/2014/main" xmlns="" id="{B49ED611-5DC2-4B33-BDD8-DF2FD11607B8}"/>
                  </a:ext>
                </a:extLst>
              </p:cNvPr>
              <p:cNvSpPr txBox="1"/>
              <p:nvPr/>
            </p:nvSpPr>
            <p:spPr>
              <a:xfrm>
                <a:off x="1144979" y="2044432"/>
                <a:ext cx="2156936" cy="894604"/>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grpSp>
        <p:nvGrpSpPr>
          <p:cNvPr id="21" name="组合 20">
            <a:extLst>
              <a:ext uri="{FF2B5EF4-FFF2-40B4-BE49-F238E27FC236}">
                <a16:creationId xmlns:a16="http://schemas.microsoft.com/office/drawing/2014/main" xmlns="" id="{52FC45F6-05A5-4B1A-BD6F-578C9DA532F0}"/>
              </a:ext>
            </a:extLst>
          </p:cNvPr>
          <p:cNvGrpSpPr/>
          <p:nvPr/>
        </p:nvGrpSpPr>
        <p:grpSpPr>
          <a:xfrm>
            <a:off x="8947065" y="1518941"/>
            <a:ext cx="2156936" cy="3306566"/>
            <a:chOff x="8933248" y="1391941"/>
            <a:chExt cx="2156936" cy="3306566"/>
          </a:xfrm>
        </p:grpSpPr>
        <p:sp>
          <p:nvSpPr>
            <p:cNvPr id="22" name="椭圆 21">
              <a:extLst>
                <a:ext uri="{FF2B5EF4-FFF2-40B4-BE49-F238E27FC236}">
                  <a16:creationId xmlns:a16="http://schemas.microsoft.com/office/drawing/2014/main" xmlns="" id="{C4368D8E-C764-44A8-A274-EBC6D6CAE011}"/>
                </a:ext>
              </a:extLst>
            </p:cNvPr>
            <p:cNvSpPr/>
            <p:nvPr/>
          </p:nvSpPr>
          <p:spPr>
            <a:xfrm>
              <a:off x="9764066" y="4203207"/>
              <a:ext cx="495300" cy="495300"/>
            </a:xfrm>
            <a:prstGeom prst="ellipse">
              <a:avLst/>
            </a:prstGeom>
            <a:gradFill>
              <a:gsLst>
                <a:gs pos="100000">
                  <a:srgbClr val="36B794"/>
                </a:gs>
                <a:gs pos="0">
                  <a:srgbClr val="6FCE9A"/>
                </a:gs>
              </a:gsLst>
              <a:lin ang="2700000" scaled="1"/>
            </a:gradFill>
            <a:ln w="15875" cap="flat" cmpd="sng" algn="ctr">
              <a:solidFill>
                <a:schemeClr val="bg1"/>
              </a:solidFill>
              <a:prstDash val="solid"/>
              <a:miter lim="800000"/>
            </a:ln>
            <a:effectLst/>
          </p:spPr>
          <p:txBody>
            <a:bodyPr rtlCol="0" anchor="ctr"/>
            <a:lstStyle/>
            <a:p>
              <a:pPr algn="ct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cxnSp>
          <p:nvCxnSpPr>
            <p:cNvPr id="23" name="直接连接符 22">
              <a:extLst>
                <a:ext uri="{FF2B5EF4-FFF2-40B4-BE49-F238E27FC236}">
                  <a16:creationId xmlns:a16="http://schemas.microsoft.com/office/drawing/2014/main" xmlns="" id="{9252F03C-3564-48F2-A589-704A8895AA2F}"/>
                </a:ext>
              </a:extLst>
            </p:cNvPr>
            <p:cNvCxnSpPr>
              <a:cxnSpLocks/>
            </p:cNvCxnSpPr>
            <p:nvPr/>
          </p:nvCxnSpPr>
          <p:spPr>
            <a:xfrm>
              <a:off x="10011716" y="3160130"/>
              <a:ext cx="0" cy="985927"/>
            </a:xfrm>
            <a:prstGeom prst="line">
              <a:avLst/>
            </a:prstGeom>
            <a:ln>
              <a:solidFill>
                <a:schemeClr val="tx1">
                  <a:lumMod val="75000"/>
                  <a:lumOff val="25000"/>
                </a:schemeClr>
              </a:solidFill>
              <a:prstDash val="sysDash"/>
              <a:headEnd type="ova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xmlns="" id="{38F570CF-66FA-4F00-9EEF-7E0A459197D9}"/>
                </a:ext>
              </a:extLst>
            </p:cNvPr>
            <p:cNvGrpSpPr/>
            <p:nvPr/>
          </p:nvGrpSpPr>
          <p:grpSpPr>
            <a:xfrm>
              <a:off x="8933248" y="1391941"/>
              <a:ext cx="2156936" cy="1334981"/>
              <a:chOff x="1144979" y="1604055"/>
              <a:chExt cx="2156936" cy="1334981"/>
            </a:xfrm>
          </p:grpSpPr>
          <p:sp>
            <p:nvSpPr>
              <p:cNvPr id="25" name="矩形 24">
                <a:extLst>
                  <a:ext uri="{FF2B5EF4-FFF2-40B4-BE49-F238E27FC236}">
                    <a16:creationId xmlns:a16="http://schemas.microsoft.com/office/drawing/2014/main" xmlns="" id="{DFA23C3D-7034-4179-AE5C-71446C340D13}"/>
                  </a:ext>
                </a:extLst>
              </p:cNvPr>
              <p:cNvSpPr/>
              <p:nvPr/>
            </p:nvSpPr>
            <p:spPr>
              <a:xfrm>
                <a:off x="1322648" y="1604055"/>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6" name="文本框 25">
                <a:extLst>
                  <a:ext uri="{FF2B5EF4-FFF2-40B4-BE49-F238E27FC236}">
                    <a16:creationId xmlns:a16="http://schemas.microsoft.com/office/drawing/2014/main" xmlns="" id="{CB7E6947-E8A1-44B9-955B-6442092BFF75}"/>
                  </a:ext>
                </a:extLst>
              </p:cNvPr>
              <p:cNvSpPr txBox="1"/>
              <p:nvPr/>
            </p:nvSpPr>
            <p:spPr>
              <a:xfrm>
                <a:off x="1144979" y="2044432"/>
                <a:ext cx="2156936" cy="894604"/>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grpSp>
        <p:nvGrpSpPr>
          <p:cNvPr id="27" name="组合 26">
            <a:extLst>
              <a:ext uri="{FF2B5EF4-FFF2-40B4-BE49-F238E27FC236}">
                <a16:creationId xmlns:a16="http://schemas.microsoft.com/office/drawing/2014/main" xmlns="" id="{35395A9A-59A9-41A5-9ECD-B48EB3C2585E}"/>
              </a:ext>
            </a:extLst>
          </p:cNvPr>
          <p:cNvGrpSpPr/>
          <p:nvPr/>
        </p:nvGrpSpPr>
        <p:grpSpPr>
          <a:xfrm>
            <a:off x="3052765" y="2853922"/>
            <a:ext cx="2156936" cy="3306566"/>
            <a:chOff x="3054265" y="2726922"/>
            <a:chExt cx="2156936" cy="3306566"/>
          </a:xfrm>
        </p:grpSpPr>
        <p:sp>
          <p:nvSpPr>
            <p:cNvPr id="28" name="椭圆 27">
              <a:extLst>
                <a:ext uri="{FF2B5EF4-FFF2-40B4-BE49-F238E27FC236}">
                  <a16:creationId xmlns:a16="http://schemas.microsoft.com/office/drawing/2014/main" xmlns="" id="{5556F608-2850-487B-B23A-EE8E821C8234}"/>
                </a:ext>
              </a:extLst>
            </p:cNvPr>
            <p:cNvSpPr/>
            <p:nvPr/>
          </p:nvSpPr>
          <p:spPr>
            <a:xfrm>
              <a:off x="3885083" y="2726922"/>
              <a:ext cx="495300" cy="495300"/>
            </a:xfrm>
            <a:prstGeom prst="ellipse">
              <a:avLst/>
            </a:prstGeom>
            <a:solidFill>
              <a:schemeClr val="tx1">
                <a:lumMod val="50000"/>
                <a:lumOff val="50000"/>
              </a:schemeClr>
            </a:solidFill>
            <a:ln w="15875" cap="flat" cmpd="sng" algn="ctr">
              <a:solidFill>
                <a:schemeClr val="bg1"/>
              </a:solidFill>
              <a:prstDash val="solid"/>
              <a:miter lim="800000"/>
            </a:ln>
            <a:effectLst/>
          </p:spPr>
          <p:txBody>
            <a:bodyPr rtlCol="0" anchor="ctr"/>
            <a:lstStyle/>
            <a:p>
              <a:pPr algn="ct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cxnSp>
          <p:nvCxnSpPr>
            <p:cNvPr id="29" name="直接连接符 28">
              <a:extLst>
                <a:ext uri="{FF2B5EF4-FFF2-40B4-BE49-F238E27FC236}">
                  <a16:creationId xmlns:a16="http://schemas.microsoft.com/office/drawing/2014/main" xmlns="" id="{69AB77E5-4E3D-4D9A-AA24-ADB9106F7D93}"/>
                </a:ext>
              </a:extLst>
            </p:cNvPr>
            <p:cNvCxnSpPr>
              <a:cxnSpLocks/>
            </p:cNvCxnSpPr>
            <p:nvPr/>
          </p:nvCxnSpPr>
          <p:spPr>
            <a:xfrm>
              <a:off x="4132733" y="3336342"/>
              <a:ext cx="0" cy="985927"/>
            </a:xfrm>
            <a:prstGeom prst="line">
              <a:avLst/>
            </a:prstGeom>
            <a:ln>
              <a:solidFill>
                <a:schemeClr val="tx1">
                  <a:lumMod val="75000"/>
                  <a:lumOff val="2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xmlns="" id="{23EE7443-107E-480D-B685-613F401851B7}"/>
                </a:ext>
              </a:extLst>
            </p:cNvPr>
            <p:cNvGrpSpPr/>
            <p:nvPr/>
          </p:nvGrpSpPr>
          <p:grpSpPr>
            <a:xfrm>
              <a:off x="3054265" y="4698507"/>
              <a:ext cx="2156936" cy="1334981"/>
              <a:chOff x="1144979" y="1604055"/>
              <a:chExt cx="2156936" cy="1334981"/>
            </a:xfrm>
          </p:grpSpPr>
          <p:sp>
            <p:nvSpPr>
              <p:cNvPr id="31" name="矩形 30">
                <a:extLst>
                  <a:ext uri="{FF2B5EF4-FFF2-40B4-BE49-F238E27FC236}">
                    <a16:creationId xmlns:a16="http://schemas.microsoft.com/office/drawing/2014/main" xmlns="" id="{32232A7D-D539-4FB8-857C-181224086B1C}"/>
                  </a:ext>
                </a:extLst>
              </p:cNvPr>
              <p:cNvSpPr/>
              <p:nvPr/>
            </p:nvSpPr>
            <p:spPr>
              <a:xfrm>
                <a:off x="1322648" y="1604055"/>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2" name="文本框 31">
                <a:extLst>
                  <a:ext uri="{FF2B5EF4-FFF2-40B4-BE49-F238E27FC236}">
                    <a16:creationId xmlns:a16="http://schemas.microsoft.com/office/drawing/2014/main" xmlns="" id="{045B07E1-72E1-49FF-968D-9DF7D95D9924}"/>
                  </a:ext>
                </a:extLst>
              </p:cNvPr>
              <p:cNvSpPr txBox="1"/>
              <p:nvPr/>
            </p:nvSpPr>
            <p:spPr>
              <a:xfrm>
                <a:off x="1144979" y="2044432"/>
                <a:ext cx="2156936" cy="894604"/>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grpSp>
        <p:nvGrpSpPr>
          <p:cNvPr id="33" name="组合 32">
            <a:extLst>
              <a:ext uri="{FF2B5EF4-FFF2-40B4-BE49-F238E27FC236}">
                <a16:creationId xmlns:a16="http://schemas.microsoft.com/office/drawing/2014/main" xmlns="" id="{7F154F55-61CE-4E5E-B2C2-4F71A281F3BD}"/>
              </a:ext>
            </a:extLst>
          </p:cNvPr>
          <p:cNvGrpSpPr/>
          <p:nvPr/>
        </p:nvGrpSpPr>
        <p:grpSpPr>
          <a:xfrm>
            <a:off x="6982298" y="2853922"/>
            <a:ext cx="2156936" cy="3306566"/>
            <a:chOff x="6953165" y="2726922"/>
            <a:chExt cx="2156936" cy="3306566"/>
          </a:xfrm>
        </p:grpSpPr>
        <p:sp>
          <p:nvSpPr>
            <p:cNvPr id="34" name="椭圆 33">
              <a:extLst>
                <a:ext uri="{FF2B5EF4-FFF2-40B4-BE49-F238E27FC236}">
                  <a16:creationId xmlns:a16="http://schemas.microsoft.com/office/drawing/2014/main" xmlns="" id="{183E4978-EE8B-4833-891E-4F974FCFE3C9}"/>
                </a:ext>
              </a:extLst>
            </p:cNvPr>
            <p:cNvSpPr/>
            <p:nvPr/>
          </p:nvSpPr>
          <p:spPr>
            <a:xfrm>
              <a:off x="7783983" y="2726922"/>
              <a:ext cx="495300" cy="495300"/>
            </a:xfrm>
            <a:prstGeom prst="ellipse">
              <a:avLst/>
            </a:prstGeom>
            <a:solidFill>
              <a:schemeClr val="tx1">
                <a:lumMod val="50000"/>
                <a:lumOff val="50000"/>
              </a:schemeClr>
            </a:solidFill>
            <a:ln w="15875" cap="flat" cmpd="sng" algn="ctr">
              <a:solidFill>
                <a:schemeClr val="bg1"/>
              </a:solidFill>
              <a:prstDash val="solid"/>
              <a:miter lim="800000"/>
            </a:ln>
            <a:effectLst/>
          </p:spPr>
          <p:txBody>
            <a:bodyPr rtlCol="0" anchor="ctr"/>
            <a:lstStyle/>
            <a:p>
              <a:pPr algn="ct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cxnSp>
          <p:nvCxnSpPr>
            <p:cNvPr id="35" name="直接连接符 34">
              <a:extLst>
                <a:ext uri="{FF2B5EF4-FFF2-40B4-BE49-F238E27FC236}">
                  <a16:creationId xmlns:a16="http://schemas.microsoft.com/office/drawing/2014/main" xmlns="" id="{C1CE975E-FAC6-4642-B780-69896A53A5E3}"/>
                </a:ext>
              </a:extLst>
            </p:cNvPr>
            <p:cNvCxnSpPr>
              <a:cxnSpLocks/>
            </p:cNvCxnSpPr>
            <p:nvPr/>
          </p:nvCxnSpPr>
          <p:spPr>
            <a:xfrm>
              <a:off x="8031633" y="3336342"/>
              <a:ext cx="0" cy="985927"/>
            </a:xfrm>
            <a:prstGeom prst="line">
              <a:avLst/>
            </a:prstGeom>
            <a:ln>
              <a:solidFill>
                <a:schemeClr val="tx1">
                  <a:lumMod val="75000"/>
                  <a:lumOff val="2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xmlns="" id="{6237C225-983B-4B83-8B41-4927C387EDA5}"/>
                </a:ext>
              </a:extLst>
            </p:cNvPr>
            <p:cNvGrpSpPr/>
            <p:nvPr/>
          </p:nvGrpSpPr>
          <p:grpSpPr>
            <a:xfrm>
              <a:off x="6953165" y="4698507"/>
              <a:ext cx="2156936" cy="1334981"/>
              <a:chOff x="1144979" y="1604055"/>
              <a:chExt cx="2156936" cy="1334981"/>
            </a:xfrm>
          </p:grpSpPr>
          <p:sp>
            <p:nvSpPr>
              <p:cNvPr id="37" name="矩形 36">
                <a:extLst>
                  <a:ext uri="{FF2B5EF4-FFF2-40B4-BE49-F238E27FC236}">
                    <a16:creationId xmlns:a16="http://schemas.microsoft.com/office/drawing/2014/main" xmlns="" id="{5E0E1E21-3124-4CCC-91BB-CFCF533A08D9}"/>
                  </a:ext>
                </a:extLst>
              </p:cNvPr>
              <p:cNvSpPr/>
              <p:nvPr/>
            </p:nvSpPr>
            <p:spPr>
              <a:xfrm>
                <a:off x="1322648" y="1604055"/>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8" name="文本框 37">
                <a:extLst>
                  <a:ext uri="{FF2B5EF4-FFF2-40B4-BE49-F238E27FC236}">
                    <a16:creationId xmlns:a16="http://schemas.microsoft.com/office/drawing/2014/main" xmlns="" id="{ACAF41B2-80E5-458A-922C-373F6DF8826C}"/>
                  </a:ext>
                </a:extLst>
              </p:cNvPr>
              <p:cNvSpPr txBox="1"/>
              <p:nvPr/>
            </p:nvSpPr>
            <p:spPr>
              <a:xfrm>
                <a:off x="1144979" y="2044432"/>
                <a:ext cx="2156936" cy="894604"/>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spTree>
    <p:extLst>
      <p:ext uri="{BB962C8B-B14F-4D97-AF65-F5344CB8AC3E}">
        <p14:creationId xmlns:p14="http://schemas.microsoft.com/office/powerpoint/2010/main" val="744276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anim calcmode="lin" valueType="num">
                                      <p:cBhvr>
                                        <p:cTn id="20" dur="500" fill="hold"/>
                                        <p:tgtEl>
                                          <p:spTgt spid="27"/>
                                        </p:tgtEl>
                                        <p:attrNameLst>
                                          <p:attrName>ppt_x</p:attrName>
                                        </p:attrNameLst>
                                      </p:cBhvr>
                                      <p:tavLst>
                                        <p:tav tm="0">
                                          <p:val>
                                            <p:strVal val="#ppt_x"/>
                                          </p:val>
                                        </p:tav>
                                        <p:tav tm="100000">
                                          <p:val>
                                            <p:strVal val="#ppt_x"/>
                                          </p:val>
                                        </p:tav>
                                      </p:tavLst>
                                    </p:anim>
                                    <p:anim calcmode="lin" valueType="num">
                                      <p:cBhvr>
                                        <p:cTn id="21" dur="5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anim calcmode="lin" valueType="num">
                                      <p:cBhvr>
                                        <p:cTn id="32" dur="500" fill="hold"/>
                                        <p:tgtEl>
                                          <p:spTgt spid="33"/>
                                        </p:tgtEl>
                                        <p:attrNameLst>
                                          <p:attrName>ppt_x</p:attrName>
                                        </p:attrNameLst>
                                      </p:cBhvr>
                                      <p:tavLst>
                                        <p:tav tm="0">
                                          <p:val>
                                            <p:strVal val="#ppt_x"/>
                                          </p:val>
                                        </p:tav>
                                        <p:tav tm="100000">
                                          <p:val>
                                            <p:strVal val="#ppt_x"/>
                                          </p:val>
                                        </p:tav>
                                      </p:tavLst>
                                    </p:anim>
                                    <p:anim calcmode="lin" valueType="num">
                                      <p:cBhvr>
                                        <p:cTn id="33" dur="500" fill="hold"/>
                                        <p:tgtEl>
                                          <p:spTgt spid="3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FECFF143-86D2-4562-859D-60B82B027773}"/>
              </a:ext>
            </a:extLst>
          </p:cNvPr>
          <p:cNvPicPr>
            <a:picLocks noChangeAspect="1"/>
          </p:cNvPicPr>
          <p:nvPr/>
        </p:nvPicPr>
        <p:blipFill>
          <a:blip r:embed="rId2"/>
          <a:stretch>
            <a:fillRect/>
          </a:stretch>
        </p:blipFill>
        <p:spPr>
          <a:xfrm>
            <a:off x="569371" y="333926"/>
            <a:ext cx="1127858" cy="280440"/>
          </a:xfrm>
          <a:prstGeom prst="rect">
            <a:avLst/>
          </a:prstGeom>
        </p:spPr>
      </p:pic>
      <p:sp>
        <p:nvSpPr>
          <p:cNvPr id="28" name="任意多边形: 形状 15">
            <a:extLst>
              <a:ext uri="{FF2B5EF4-FFF2-40B4-BE49-F238E27FC236}">
                <a16:creationId xmlns:a16="http://schemas.microsoft.com/office/drawing/2014/main" xmlns="" id="{88162AF0-F9E5-4027-8D59-670D3EFF7EFD}"/>
              </a:ext>
            </a:extLst>
          </p:cNvPr>
          <p:cNvSpPr>
            <a:spLocks noChangeAspect="1"/>
          </p:cNvSpPr>
          <p:nvPr/>
        </p:nvSpPr>
        <p:spPr>
          <a:xfrm flipH="1">
            <a:off x="0" y="0"/>
            <a:ext cx="9672109" cy="8938661"/>
          </a:xfrm>
          <a:custGeom>
            <a:avLst/>
            <a:gdLst>
              <a:gd name="connsiteX0" fmla="*/ 235 w 5724"/>
              <a:gd name="connsiteY0" fmla="*/ 0 h 5290"/>
              <a:gd name="connsiteX1" fmla="*/ 5724 w 5724"/>
              <a:gd name="connsiteY1" fmla="*/ 0 h 5290"/>
              <a:gd name="connsiteX2" fmla="*/ 5724 w 5724"/>
              <a:gd name="connsiteY2" fmla="*/ 5290 h 5290"/>
              <a:gd name="connsiteX3" fmla="*/ 5666 w 5724"/>
              <a:gd name="connsiteY3" fmla="*/ 5272 h 5290"/>
              <a:gd name="connsiteX4" fmla="*/ 5359 w 5724"/>
              <a:gd name="connsiteY4" fmla="*/ 5163 h 5290"/>
              <a:gd name="connsiteX5" fmla="*/ 4463 w 5724"/>
              <a:gd name="connsiteY5" fmla="*/ 3503 h 5290"/>
              <a:gd name="connsiteX6" fmla="*/ 2982 w 5724"/>
              <a:gd name="connsiteY6" fmla="*/ 2966 h 5290"/>
              <a:gd name="connsiteX7" fmla="*/ 2297 w 5724"/>
              <a:gd name="connsiteY7" fmla="*/ 1540 h 5290"/>
              <a:gd name="connsiteX8" fmla="*/ 413 w 5724"/>
              <a:gd name="connsiteY8" fmla="*/ 991 h 5290"/>
              <a:gd name="connsiteX9" fmla="*/ 226 w 5724"/>
              <a:gd name="connsiteY9" fmla="*/ 6 h 5290"/>
              <a:gd name="connsiteX10" fmla="*/ 235 w 5724"/>
              <a:gd name="connsiteY10" fmla="*/ 0 h 5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24" h="5290">
                <a:moveTo>
                  <a:pt x="235" y="0"/>
                </a:moveTo>
                <a:lnTo>
                  <a:pt x="5724" y="0"/>
                </a:lnTo>
                <a:lnTo>
                  <a:pt x="5724" y="5290"/>
                </a:lnTo>
                <a:lnTo>
                  <a:pt x="5666" y="5272"/>
                </a:lnTo>
                <a:cubicBezTo>
                  <a:pt x="5544" y="5232"/>
                  <a:pt x="5440" y="5194"/>
                  <a:pt x="5359" y="5163"/>
                </a:cubicBezTo>
                <a:cubicBezTo>
                  <a:pt x="4720" y="4910"/>
                  <a:pt x="4897" y="3818"/>
                  <a:pt x="4463" y="3503"/>
                </a:cubicBezTo>
                <a:cubicBezTo>
                  <a:pt x="4028" y="3188"/>
                  <a:pt x="3390" y="3256"/>
                  <a:pt x="2982" y="2966"/>
                </a:cubicBezTo>
                <a:cubicBezTo>
                  <a:pt x="2572" y="2676"/>
                  <a:pt x="2681" y="1888"/>
                  <a:pt x="2297" y="1540"/>
                </a:cubicBezTo>
                <a:cubicBezTo>
                  <a:pt x="1914" y="1191"/>
                  <a:pt x="893" y="1353"/>
                  <a:pt x="413" y="991"/>
                </a:cubicBezTo>
                <a:cubicBezTo>
                  <a:pt x="9" y="749"/>
                  <a:pt x="-180" y="302"/>
                  <a:pt x="226" y="6"/>
                </a:cubicBezTo>
                <a:lnTo>
                  <a:pt x="235" y="0"/>
                </a:ln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29" name="任意多边形: 形状 28">
            <a:extLst>
              <a:ext uri="{FF2B5EF4-FFF2-40B4-BE49-F238E27FC236}">
                <a16:creationId xmlns:a16="http://schemas.microsoft.com/office/drawing/2014/main" xmlns="" id="{5218316D-38F2-43B6-9F5F-9F1DA2DEB63B}"/>
              </a:ext>
            </a:extLst>
          </p:cNvPr>
          <p:cNvSpPr/>
          <p:nvPr/>
        </p:nvSpPr>
        <p:spPr>
          <a:xfrm flipH="1">
            <a:off x="8577943" y="3556000"/>
            <a:ext cx="3619652" cy="3302637"/>
          </a:xfrm>
          <a:custGeom>
            <a:avLst/>
            <a:gdLst>
              <a:gd name="connsiteX0" fmla="*/ 0 w 2766555"/>
              <a:gd name="connsiteY0" fmla="*/ 0 h 2590802"/>
              <a:gd name="connsiteX1" fmla="*/ 43245 w 2766555"/>
              <a:gd name="connsiteY1" fmla="*/ 108865 h 2590802"/>
              <a:gd name="connsiteX2" fmla="*/ 528923 w 2766555"/>
              <a:gd name="connsiteY2" fmla="*/ 1304302 h 2590802"/>
              <a:gd name="connsiteX3" fmla="*/ 2338725 w 2766555"/>
              <a:gd name="connsiteY3" fmla="*/ 1757334 h 2590802"/>
              <a:gd name="connsiteX4" fmla="*/ 2751040 w 2766555"/>
              <a:gd name="connsiteY4" fmla="*/ 2541337 h 2590802"/>
              <a:gd name="connsiteX5" fmla="*/ 2766555 w 2766555"/>
              <a:gd name="connsiteY5" fmla="*/ 2590802 h 2590802"/>
              <a:gd name="connsiteX6" fmla="*/ 0 w 2766555"/>
              <a:gd name="connsiteY6" fmla="*/ 2590802 h 2590802"/>
              <a:gd name="connsiteX7" fmla="*/ 0 w 2766555"/>
              <a:gd name="connsiteY7" fmla="*/ 0 h 259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555" h="2590802">
                <a:moveTo>
                  <a:pt x="0" y="0"/>
                </a:moveTo>
                <a:lnTo>
                  <a:pt x="43245" y="108865"/>
                </a:lnTo>
                <a:cubicBezTo>
                  <a:pt x="199148" y="543895"/>
                  <a:pt x="239348" y="1069853"/>
                  <a:pt x="528923" y="1304302"/>
                </a:cubicBezTo>
                <a:cubicBezTo>
                  <a:pt x="992243" y="1679420"/>
                  <a:pt x="1903009" y="1411797"/>
                  <a:pt x="2338725" y="1757334"/>
                </a:cubicBezTo>
                <a:cubicBezTo>
                  <a:pt x="2556583" y="1930103"/>
                  <a:pt x="2655490" y="2231372"/>
                  <a:pt x="2751040" y="2541337"/>
                </a:cubicBezTo>
                <a:lnTo>
                  <a:pt x="2766555" y="2590802"/>
                </a:lnTo>
                <a:lnTo>
                  <a:pt x="0" y="2590802"/>
                </a:lnTo>
                <a:lnTo>
                  <a:pt x="0" y="0"/>
                </a:ln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pic>
        <p:nvPicPr>
          <p:cNvPr id="34" name="图片 33" descr="卡通人物&#10;&#10;描述已自动生成">
            <a:extLst>
              <a:ext uri="{FF2B5EF4-FFF2-40B4-BE49-F238E27FC236}">
                <a16:creationId xmlns:a16="http://schemas.microsoft.com/office/drawing/2014/main" xmlns="" id="{C1DDAA3C-E497-4C3C-BDBF-B879AA4E98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0717" y="2584712"/>
            <a:ext cx="2766555" cy="3769236"/>
          </a:xfrm>
          <a:prstGeom prst="rect">
            <a:avLst/>
          </a:prstGeom>
        </p:spPr>
      </p:pic>
      <p:sp>
        <p:nvSpPr>
          <p:cNvPr id="59" name="矩形 58">
            <a:extLst>
              <a:ext uri="{FF2B5EF4-FFF2-40B4-BE49-F238E27FC236}">
                <a16:creationId xmlns:a16="http://schemas.microsoft.com/office/drawing/2014/main" xmlns="" id="{980FB3F7-36CD-4823-9692-43BC1959D2A9}"/>
              </a:ext>
            </a:extLst>
          </p:cNvPr>
          <p:cNvSpPr/>
          <p:nvPr/>
        </p:nvSpPr>
        <p:spPr>
          <a:xfrm flipH="1">
            <a:off x="541192" y="5875910"/>
            <a:ext cx="239486" cy="982090"/>
          </a:xfrm>
          <a:prstGeom prst="rect">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Light" panose="020B0300000000000000" pitchFamily="34" charset="-122"/>
              <a:ea typeface="思源黑体 CN Light" panose="020B0300000000000000" pitchFamily="34" charset="-122"/>
            </a:endParaRPr>
          </a:p>
        </p:txBody>
      </p:sp>
      <p:sp>
        <p:nvSpPr>
          <p:cNvPr id="60" name="形状">
            <a:extLst>
              <a:ext uri="{FF2B5EF4-FFF2-40B4-BE49-F238E27FC236}">
                <a16:creationId xmlns:a16="http://schemas.microsoft.com/office/drawing/2014/main" xmlns="" id="{78F80E21-56F3-4BBA-B95B-3F32C6B6E6B7}"/>
              </a:ext>
            </a:extLst>
          </p:cNvPr>
          <p:cNvSpPr>
            <a:spLocks noChangeAspect="1"/>
          </p:cNvSpPr>
          <p:nvPr/>
        </p:nvSpPr>
        <p:spPr bwMode="auto">
          <a:xfrm flipH="1">
            <a:off x="492011" y="445351"/>
            <a:ext cx="337848" cy="313564"/>
          </a:xfrm>
          <a:custGeom>
            <a:avLst/>
            <a:gdLst>
              <a:gd name="T0" fmla="*/ 2650 w 4654"/>
              <a:gd name="T1" fmla="*/ 4135 h 4326"/>
              <a:gd name="T2" fmla="*/ 2650 w 4654"/>
              <a:gd name="T3" fmla="*/ 3359 h 4326"/>
              <a:gd name="T4" fmla="*/ 2841 w 4654"/>
              <a:gd name="T5" fmla="*/ 3168 h 4326"/>
              <a:gd name="T6" fmla="*/ 3450 w 4654"/>
              <a:gd name="T7" fmla="*/ 2022 h 4326"/>
              <a:gd name="T8" fmla="*/ 2841 w 4654"/>
              <a:gd name="T9" fmla="*/ 2022 h 4326"/>
              <a:gd name="T10" fmla="*/ 2650 w 4654"/>
              <a:gd name="T11" fmla="*/ 1831 h 4326"/>
              <a:gd name="T12" fmla="*/ 2650 w 4654"/>
              <a:gd name="T13" fmla="*/ 191 h 4326"/>
              <a:gd name="T14" fmla="*/ 2841 w 4654"/>
              <a:gd name="T15" fmla="*/ 1 h 4326"/>
              <a:gd name="T16" fmla="*/ 4464 w 4654"/>
              <a:gd name="T17" fmla="*/ 1 h 4326"/>
              <a:gd name="T18" fmla="*/ 4654 w 4654"/>
              <a:gd name="T19" fmla="*/ 191 h 4326"/>
              <a:gd name="T20" fmla="*/ 4654 w 4654"/>
              <a:gd name="T21" fmla="*/ 1831 h 4326"/>
              <a:gd name="T22" fmla="*/ 4545 w 4654"/>
              <a:gd name="T23" fmla="*/ 2826 h 4326"/>
              <a:gd name="T24" fmla="*/ 4207 w 4654"/>
              <a:gd name="T25" fmla="*/ 3613 h 4326"/>
              <a:gd name="T26" fmla="*/ 3631 w 4654"/>
              <a:gd name="T27" fmla="*/ 4139 h 4326"/>
              <a:gd name="T28" fmla="*/ 2841 w 4654"/>
              <a:gd name="T29" fmla="*/ 4326 h 4326"/>
              <a:gd name="T30" fmla="*/ 2650 w 4654"/>
              <a:gd name="T31" fmla="*/ 4135 h 4326"/>
              <a:gd name="T32" fmla="*/ 191 w 4654"/>
              <a:gd name="T33" fmla="*/ 3168 h 4326"/>
              <a:gd name="T34" fmla="*/ 0 w 4654"/>
              <a:gd name="T35" fmla="*/ 3358 h 4326"/>
              <a:gd name="T36" fmla="*/ 0 w 4654"/>
              <a:gd name="T37" fmla="*/ 4135 h 4326"/>
              <a:gd name="T38" fmla="*/ 191 w 4654"/>
              <a:gd name="T39" fmla="*/ 4326 h 4326"/>
              <a:gd name="T40" fmla="*/ 981 w 4654"/>
              <a:gd name="T41" fmla="*/ 4139 h 4326"/>
              <a:gd name="T42" fmla="*/ 1556 w 4654"/>
              <a:gd name="T43" fmla="*/ 3613 h 4326"/>
              <a:gd name="T44" fmla="*/ 1895 w 4654"/>
              <a:gd name="T45" fmla="*/ 2826 h 4326"/>
              <a:gd name="T46" fmla="*/ 2004 w 4654"/>
              <a:gd name="T47" fmla="*/ 1831 h 4326"/>
              <a:gd name="T48" fmla="*/ 2004 w 4654"/>
              <a:gd name="T49" fmla="*/ 191 h 4326"/>
              <a:gd name="T50" fmla="*/ 1813 w 4654"/>
              <a:gd name="T51" fmla="*/ 0 h 4326"/>
              <a:gd name="T52" fmla="*/ 191 w 4654"/>
              <a:gd name="T53" fmla="*/ 0 h 4326"/>
              <a:gd name="T54" fmla="*/ 0 w 4654"/>
              <a:gd name="T55" fmla="*/ 191 h 4326"/>
              <a:gd name="T56" fmla="*/ 0 w 4654"/>
              <a:gd name="T57" fmla="*/ 1831 h 4326"/>
              <a:gd name="T58" fmla="*/ 191 w 4654"/>
              <a:gd name="T59" fmla="*/ 2022 h 4326"/>
              <a:gd name="T60" fmla="*/ 791 w 4654"/>
              <a:gd name="T61" fmla="*/ 2022 h 4326"/>
              <a:gd name="T62" fmla="*/ 191 w 4654"/>
              <a:gd name="T63" fmla="*/ 316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650" y="4135"/>
                </a:moveTo>
                <a:lnTo>
                  <a:pt x="2650" y="3359"/>
                </a:lnTo>
                <a:cubicBezTo>
                  <a:pt x="2650" y="3253"/>
                  <a:pt x="2736" y="3168"/>
                  <a:pt x="2841" y="3168"/>
                </a:cubicBezTo>
                <a:cubicBezTo>
                  <a:pt x="3217" y="3168"/>
                  <a:pt x="3421" y="2783"/>
                  <a:pt x="3450" y="2022"/>
                </a:cubicBezTo>
                <a:lnTo>
                  <a:pt x="2841" y="2022"/>
                </a:lnTo>
                <a:cubicBezTo>
                  <a:pt x="2736" y="2022"/>
                  <a:pt x="2650" y="1936"/>
                  <a:pt x="2650" y="1831"/>
                </a:cubicBezTo>
                <a:lnTo>
                  <a:pt x="2650" y="191"/>
                </a:lnTo>
                <a:cubicBezTo>
                  <a:pt x="2650" y="86"/>
                  <a:pt x="2736" y="1"/>
                  <a:pt x="2841" y="1"/>
                </a:cubicBezTo>
                <a:lnTo>
                  <a:pt x="4464" y="1"/>
                </a:lnTo>
                <a:cubicBezTo>
                  <a:pt x="4569" y="1"/>
                  <a:pt x="4654" y="86"/>
                  <a:pt x="4654" y="191"/>
                </a:cubicBezTo>
                <a:lnTo>
                  <a:pt x="4654" y="1831"/>
                </a:lnTo>
                <a:cubicBezTo>
                  <a:pt x="4654" y="2196"/>
                  <a:pt x="4618" y="2530"/>
                  <a:pt x="4545" y="2826"/>
                </a:cubicBezTo>
                <a:cubicBezTo>
                  <a:pt x="4471" y="3129"/>
                  <a:pt x="4357" y="3394"/>
                  <a:pt x="4207" y="3613"/>
                </a:cubicBezTo>
                <a:cubicBezTo>
                  <a:pt x="4052" y="3839"/>
                  <a:pt x="3858" y="4016"/>
                  <a:pt x="3631" y="4139"/>
                </a:cubicBezTo>
                <a:cubicBezTo>
                  <a:pt x="3403" y="4263"/>
                  <a:pt x="3137" y="4326"/>
                  <a:pt x="2841" y="4326"/>
                </a:cubicBezTo>
                <a:cubicBezTo>
                  <a:pt x="2736" y="4326"/>
                  <a:pt x="2650" y="4241"/>
                  <a:pt x="2650" y="4135"/>
                </a:cubicBezTo>
                <a:close/>
                <a:moveTo>
                  <a:pt x="191" y="3168"/>
                </a:moveTo>
                <a:cubicBezTo>
                  <a:pt x="85" y="3168"/>
                  <a:pt x="0" y="3253"/>
                  <a:pt x="0" y="3358"/>
                </a:cubicBezTo>
                <a:lnTo>
                  <a:pt x="0" y="4135"/>
                </a:lnTo>
                <a:cubicBezTo>
                  <a:pt x="0" y="4241"/>
                  <a:pt x="85" y="4326"/>
                  <a:pt x="191" y="4326"/>
                </a:cubicBezTo>
                <a:cubicBezTo>
                  <a:pt x="486" y="4326"/>
                  <a:pt x="752" y="4263"/>
                  <a:pt x="981" y="4139"/>
                </a:cubicBezTo>
                <a:cubicBezTo>
                  <a:pt x="1208" y="4016"/>
                  <a:pt x="1402" y="3839"/>
                  <a:pt x="1556" y="3613"/>
                </a:cubicBezTo>
                <a:cubicBezTo>
                  <a:pt x="1707" y="3394"/>
                  <a:pt x="1821" y="3129"/>
                  <a:pt x="1895" y="2826"/>
                </a:cubicBezTo>
                <a:cubicBezTo>
                  <a:pt x="1967" y="2530"/>
                  <a:pt x="2004" y="2195"/>
                  <a:pt x="2004" y="1831"/>
                </a:cubicBezTo>
                <a:lnTo>
                  <a:pt x="2004" y="191"/>
                </a:lnTo>
                <a:cubicBezTo>
                  <a:pt x="2004" y="86"/>
                  <a:pt x="1919" y="0"/>
                  <a:pt x="1813" y="0"/>
                </a:cubicBezTo>
                <a:lnTo>
                  <a:pt x="191" y="0"/>
                </a:lnTo>
                <a:cubicBezTo>
                  <a:pt x="85" y="0"/>
                  <a:pt x="0" y="86"/>
                  <a:pt x="0" y="191"/>
                </a:cubicBezTo>
                <a:lnTo>
                  <a:pt x="0" y="1831"/>
                </a:lnTo>
                <a:cubicBezTo>
                  <a:pt x="0" y="1936"/>
                  <a:pt x="85" y="2022"/>
                  <a:pt x="191" y="2022"/>
                </a:cubicBezTo>
                <a:lnTo>
                  <a:pt x="791" y="2022"/>
                </a:lnTo>
                <a:cubicBezTo>
                  <a:pt x="763" y="2782"/>
                  <a:pt x="561" y="3168"/>
                  <a:pt x="191" y="3168"/>
                </a:cubicBezTo>
                <a:close/>
              </a:path>
            </a:pathLst>
          </a:custGeom>
          <a:solidFill>
            <a:schemeClr val="bg1"/>
          </a:solidFill>
          <a:ln w="12700" cap="flat" cmpd="sng" algn="ctr">
            <a:noFill/>
            <a:prstDash val="solid"/>
            <a:miter lim="800000"/>
          </a:ln>
          <a:effectLst/>
        </p:spPr>
      </p:sp>
      <p:cxnSp>
        <p:nvCxnSpPr>
          <p:cNvPr id="61" name="直接连接符 60">
            <a:extLst>
              <a:ext uri="{FF2B5EF4-FFF2-40B4-BE49-F238E27FC236}">
                <a16:creationId xmlns:a16="http://schemas.microsoft.com/office/drawing/2014/main" xmlns="" id="{1585A9FA-5B3F-41DF-B7D9-0A9659155FB4}"/>
              </a:ext>
            </a:extLst>
          </p:cNvPr>
          <p:cNvCxnSpPr>
            <a:cxnSpLocks/>
          </p:cNvCxnSpPr>
          <p:nvPr/>
        </p:nvCxnSpPr>
        <p:spPr>
          <a:xfrm>
            <a:off x="660936" y="1421018"/>
            <a:ext cx="0" cy="2846184"/>
          </a:xfrm>
          <a:prstGeom prst="line">
            <a:avLst/>
          </a:prstGeom>
          <a:noFill/>
          <a:ln w="19050" cap="flat" cmpd="sng" algn="ctr">
            <a:solidFill>
              <a:schemeClr val="bg1"/>
            </a:solidFill>
            <a:prstDash val="solid"/>
            <a:miter lim="800000"/>
          </a:ln>
          <a:effectLst/>
        </p:spPr>
      </p:cxnSp>
      <p:sp>
        <p:nvSpPr>
          <p:cNvPr id="62" name="矩形 61">
            <a:extLst>
              <a:ext uri="{FF2B5EF4-FFF2-40B4-BE49-F238E27FC236}">
                <a16:creationId xmlns:a16="http://schemas.microsoft.com/office/drawing/2014/main" xmlns="" id="{24317A85-908A-4DE6-9EF8-D92DFBC27514}"/>
              </a:ext>
            </a:extLst>
          </p:cNvPr>
          <p:cNvSpPr/>
          <p:nvPr/>
        </p:nvSpPr>
        <p:spPr>
          <a:xfrm rot="16200000" flipH="1">
            <a:off x="-38048" y="4979992"/>
            <a:ext cx="1397966" cy="183127"/>
          </a:xfrm>
          <a:prstGeom prst="rect">
            <a:avLst/>
          </a:prstGeom>
          <a:noFill/>
        </p:spPr>
        <p:txBody>
          <a:bodyPr wrap="square" rtlCol="0">
            <a:spAutoFit/>
          </a:bodyPr>
          <a:lstStyle/>
          <a:p>
            <a:pPr algn="dist">
              <a:lnSpc>
                <a:spcPct val="130000"/>
              </a:lnSpc>
            </a:pPr>
            <a:r>
              <a:rPr lang="en-US" altLang="zh-CN" sz="500" dirty="0">
                <a:solidFill>
                  <a:schemeClr val="bg1"/>
                </a:solidFill>
                <a:latin typeface="思源黑体 CN Light" panose="020B0300000000000000" pitchFamily="34" charset="-122"/>
                <a:ea typeface="思源黑体 CN Light" panose="020B0300000000000000" pitchFamily="34" charset="-122"/>
              </a:rPr>
              <a:t>TEACHER TAUGHT</a:t>
            </a:r>
            <a:endParaRPr lang="zh-CN" altLang="en-US" sz="500" dirty="0">
              <a:solidFill>
                <a:schemeClr val="bg1"/>
              </a:solidFill>
              <a:latin typeface="思源黑体 CN Light" panose="020B0300000000000000" pitchFamily="34" charset="-122"/>
              <a:ea typeface="思源黑体 CN Light" panose="020B0300000000000000" pitchFamily="34" charset="-122"/>
            </a:endParaRPr>
          </a:p>
        </p:txBody>
      </p:sp>
      <p:grpSp>
        <p:nvGrpSpPr>
          <p:cNvPr id="2" name="组合 1">
            <a:extLst>
              <a:ext uri="{FF2B5EF4-FFF2-40B4-BE49-F238E27FC236}">
                <a16:creationId xmlns:a16="http://schemas.microsoft.com/office/drawing/2014/main" xmlns="" id="{FB41BC38-370B-4A21-A5FB-4BB80991785F}"/>
              </a:ext>
            </a:extLst>
          </p:cNvPr>
          <p:cNvGrpSpPr/>
          <p:nvPr/>
        </p:nvGrpSpPr>
        <p:grpSpPr>
          <a:xfrm>
            <a:off x="1331747" y="1198983"/>
            <a:ext cx="3706514" cy="3068219"/>
            <a:chOff x="1331747" y="1198983"/>
            <a:chExt cx="3706514" cy="3068219"/>
          </a:xfrm>
        </p:grpSpPr>
        <p:sp>
          <p:nvSpPr>
            <p:cNvPr id="66" name="文本框 65">
              <a:extLst>
                <a:ext uri="{FF2B5EF4-FFF2-40B4-BE49-F238E27FC236}">
                  <a16:creationId xmlns:a16="http://schemas.microsoft.com/office/drawing/2014/main" xmlns="" id="{4BC65E1A-D1F0-4984-BFD8-AF7CDD2243D8}"/>
                </a:ext>
              </a:extLst>
            </p:cNvPr>
            <p:cNvSpPr txBox="1"/>
            <p:nvPr/>
          </p:nvSpPr>
          <p:spPr>
            <a:xfrm>
              <a:off x="1331748" y="1198983"/>
              <a:ext cx="1071127" cy="1323439"/>
            </a:xfrm>
            <a:prstGeom prst="rect">
              <a:avLst/>
            </a:prstGeom>
            <a:noFill/>
          </p:spPr>
          <p:txBody>
            <a:bodyPr wrap="none" rtlCol="0">
              <a:spAutoFit/>
            </a:bodyPr>
            <a:lstStyle/>
            <a:p>
              <a:r>
                <a:rPr lang="en-US" altLang="zh-CN" sz="80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rPr>
                <a:t>02</a:t>
              </a:r>
              <a:endParaRPr lang="zh-CN" altLang="en-US" sz="80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endParaRPr>
            </a:p>
          </p:txBody>
        </p:sp>
        <p:sp>
          <p:nvSpPr>
            <p:cNvPr id="67" name="文本框 66">
              <a:extLst>
                <a:ext uri="{FF2B5EF4-FFF2-40B4-BE49-F238E27FC236}">
                  <a16:creationId xmlns:a16="http://schemas.microsoft.com/office/drawing/2014/main" xmlns="" id="{960E1C23-5699-4179-8383-CE724CD8316A}"/>
                </a:ext>
              </a:extLst>
            </p:cNvPr>
            <p:cNvSpPr txBox="1"/>
            <p:nvPr/>
          </p:nvSpPr>
          <p:spPr>
            <a:xfrm>
              <a:off x="1331747" y="2398060"/>
              <a:ext cx="3138651" cy="1200329"/>
            </a:xfrm>
            <a:prstGeom prst="rect">
              <a:avLst/>
            </a:prstGeom>
            <a:noFill/>
          </p:spPr>
          <p:txBody>
            <a:bodyPr wrap="square" rtlCol="0">
              <a:spAutoFit/>
            </a:bodyPr>
            <a:lstStyle/>
            <a:p>
              <a:pPr algn="dist"/>
              <a:r>
                <a:rPr lang="zh-CN" altLang="en-US" sz="7200" spc="3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rPr>
                <a:t>课程内容</a:t>
              </a:r>
            </a:p>
          </p:txBody>
        </p:sp>
        <p:cxnSp>
          <p:nvCxnSpPr>
            <p:cNvPr id="68" name="直接连接符 67">
              <a:extLst>
                <a:ext uri="{FF2B5EF4-FFF2-40B4-BE49-F238E27FC236}">
                  <a16:creationId xmlns:a16="http://schemas.microsoft.com/office/drawing/2014/main" xmlns="" id="{8EE50D13-EAF4-4CDD-9F03-CF73B302113F}"/>
                </a:ext>
              </a:extLst>
            </p:cNvPr>
            <p:cNvCxnSpPr>
              <a:cxnSpLocks/>
            </p:cNvCxnSpPr>
            <p:nvPr/>
          </p:nvCxnSpPr>
          <p:spPr>
            <a:xfrm>
              <a:off x="1398671" y="4267202"/>
              <a:ext cx="3592908" cy="0"/>
            </a:xfrm>
            <a:prstGeom prst="line">
              <a:avLst/>
            </a:prstGeom>
            <a:noFill/>
            <a:ln w="38100" cap="flat" cmpd="sng" algn="ctr">
              <a:solidFill>
                <a:schemeClr val="bg1"/>
              </a:solidFill>
              <a:prstDash val="solid"/>
              <a:miter lim="800000"/>
            </a:ln>
            <a:effectLst/>
          </p:spPr>
        </p:cxnSp>
        <p:sp>
          <p:nvSpPr>
            <p:cNvPr id="69" name="文本框 68">
              <a:extLst>
                <a:ext uri="{FF2B5EF4-FFF2-40B4-BE49-F238E27FC236}">
                  <a16:creationId xmlns:a16="http://schemas.microsoft.com/office/drawing/2014/main" xmlns="" id="{D8937FE1-51DA-44AB-9F58-C839D0B5CBFF}"/>
                </a:ext>
              </a:extLst>
            </p:cNvPr>
            <p:cNvSpPr txBox="1"/>
            <p:nvPr/>
          </p:nvSpPr>
          <p:spPr>
            <a:xfrm>
              <a:off x="1332671" y="3677863"/>
              <a:ext cx="3705590" cy="38991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COURSE CONTENT</a:t>
              </a:r>
            </a:p>
          </p:txBody>
        </p:sp>
      </p:grpSp>
    </p:spTree>
    <p:extLst>
      <p:ext uri="{BB962C8B-B14F-4D97-AF65-F5344CB8AC3E}">
        <p14:creationId xmlns:p14="http://schemas.microsoft.com/office/powerpoint/2010/main" val="1179586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A0CE633B-F8A0-4010-AE62-DB7351132962}"/>
              </a:ext>
            </a:extLst>
          </p:cNvPr>
          <p:cNvGrpSpPr/>
          <p:nvPr/>
        </p:nvGrpSpPr>
        <p:grpSpPr>
          <a:xfrm>
            <a:off x="434349" y="182027"/>
            <a:ext cx="2736852" cy="780022"/>
            <a:chOff x="7224773" y="2529524"/>
            <a:chExt cx="2736852" cy="780022"/>
          </a:xfrm>
        </p:grpSpPr>
        <p:sp>
          <p:nvSpPr>
            <p:cNvPr id="9" name="文本框 8">
              <a:extLst>
                <a:ext uri="{FF2B5EF4-FFF2-40B4-BE49-F238E27FC236}">
                  <a16:creationId xmlns:a16="http://schemas.microsoft.com/office/drawing/2014/main" xmlns="" id="{C1219DC7-4C8E-40E0-8470-E4AEBF9EE8FB}"/>
                </a:ext>
              </a:extLst>
            </p:cNvPr>
            <p:cNvSpPr txBox="1"/>
            <p:nvPr/>
          </p:nvSpPr>
          <p:spPr>
            <a:xfrm>
              <a:off x="8050753" y="2648144"/>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课程内容</a:t>
              </a:r>
            </a:p>
          </p:txBody>
        </p:sp>
        <p:sp>
          <p:nvSpPr>
            <p:cNvPr id="10" name="矩形 9">
              <a:extLst>
                <a:ext uri="{FF2B5EF4-FFF2-40B4-BE49-F238E27FC236}">
                  <a16:creationId xmlns:a16="http://schemas.microsoft.com/office/drawing/2014/main" xmlns="" id="{B412FA94-A1DA-4B70-A400-2CB427D9F22A}"/>
                </a:ext>
              </a:extLst>
            </p:cNvPr>
            <p:cNvSpPr/>
            <p:nvPr/>
          </p:nvSpPr>
          <p:spPr bwMode="auto">
            <a:xfrm>
              <a:off x="8073613" y="3033522"/>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COURSE CONTENT</a:t>
              </a:r>
            </a:p>
          </p:txBody>
        </p:sp>
        <p:sp>
          <p:nvSpPr>
            <p:cNvPr id="11" name="矩形 10">
              <a:extLst>
                <a:ext uri="{FF2B5EF4-FFF2-40B4-BE49-F238E27FC236}">
                  <a16:creationId xmlns:a16="http://schemas.microsoft.com/office/drawing/2014/main" xmlns="" id="{68324137-60A3-4307-A1F7-43B0F3B6A0E9}"/>
                </a:ext>
              </a:extLst>
            </p:cNvPr>
            <p:cNvSpPr/>
            <p:nvPr/>
          </p:nvSpPr>
          <p:spPr bwMode="auto">
            <a:xfrm>
              <a:off x="7224773" y="2529524"/>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pPr>
              <a:r>
                <a:rPr lang="en-US" altLang="zh-CN" sz="4000" dirty="0">
                  <a:solidFill>
                    <a:schemeClr val="tx1">
                      <a:lumMod val="65000"/>
                      <a:lumOff val="35000"/>
                    </a:schemeClr>
                  </a:solidFill>
                  <a:latin typeface="思源黑体 CN Bold" panose="020B0800000000000000" pitchFamily="34" charset="-122"/>
                  <a:ea typeface="思源黑体 CN Bold" panose="020B0800000000000000" pitchFamily="34" charset="-122"/>
                </a:rPr>
                <a:t>02.</a:t>
              </a:r>
            </a:p>
          </p:txBody>
        </p:sp>
      </p:grpSp>
      <p:sp>
        <p:nvSpPr>
          <p:cNvPr id="6" name="矩形 1">
            <a:extLst>
              <a:ext uri="{FF2B5EF4-FFF2-40B4-BE49-F238E27FC236}">
                <a16:creationId xmlns:a16="http://schemas.microsoft.com/office/drawing/2014/main" xmlns="" id="{BEA1AB86-881B-4810-BC14-6106BB035E34}"/>
              </a:ext>
            </a:extLst>
          </p:cNvPr>
          <p:cNvSpPr/>
          <p:nvPr/>
        </p:nvSpPr>
        <p:spPr>
          <a:xfrm rot="10800000" flipH="1">
            <a:off x="10937685" y="-1"/>
            <a:ext cx="1254313" cy="780023"/>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7" name="矩形 1">
            <a:extLst>
              <a:ext uri="{FF2B5EF4-FFF2-40B4-BE49-F238E27FC236}">
                <a16:creationId xmlns:a16="http://schemas.microsoft.com/office/drawing/2014/main" xmlns="" id="{B0694900-5280-4FC4-8BBE-3144BCE580F9}"/>
              </a:ext>
            </a:extLst>
          </p:cNvPr>
          <p:cNvSpPr/>
          <p:nvPr/>
        </p:nvSpPr>
        <p:spPr>
          <a:xfrm flipH="1">
            <a:off x="-1" y="6370645"/>
            <a:ext cx="783689" cy="487355"/>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12" name="平行四边形 11">
            <a:extLst>
              <a:ext uri="{FF2B5EF4-FFF2-40B4-BE49-F238E27FC236}">
                <a16:creationId xmlns:a16="http://schemas.microsoft.com/office/drawing/2014/main" xmlns="" id="{252AE335-20E4-4898-B181-5FB1B120FCDD}"/>
              </a:ext>
            </a:extLst>
          </p:cNvPr>
          <p:cNvSpPr/>
          <p:nvPr/>
        </p:nvSpPr>
        <p:spPr>
          <a:xfrm>
            <a:off x="3817057" y="1795147"/>
            <a:ext cx="763706" cy="2216158"/>
          </a:xfrm>
          <a:prstGeom prst="parallelogram">
            <a:avLst>
              <a:gd name="adj" fmla="val 66356"/>
            </a:avLst>
          </a:prstGeom>
          <a:gradFill>
            <a:gsLst>
              <a:gs pos="100000">
                <a:srgbClr val="36B794"/>
              </a:gs>
              <a:gs pos="0">
                <a:srgbClr val="6FCE9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3" name="任意多边形: 形状 12">
            <a:extLst>
              <a:ext uri="{FF2B5EF4-FFF2-40B4-BE49-F238E27FC236}">
                <a16:creationId xmlns:a16="http://schemas.microsoft.com/office/drawing/2014/main" xmlns="" id="{5DB133C9-09AB-49C1-B9D0-39934ECDC024}"/>
              </a:ext>
            </a:extLst>
          </p:cNvPr>
          <p:cNvSpPr/>
          <p:nvPr/>
        </p:nvSpPr>
        <p:spPr>
          <a:xfrm flipH="1" flipV="1">
            <a:off x="1988457" y="4217858"/>
            <a:ext cx="9134137" cy="1347916"/>
          </a:xfrm>
          <a:custGeom>
            <a:avLst/>
            <a:gdLst>
              <a:gd name="connsiteX0" fmla="*/ 7741470 w 8096433"/>
              <a:gd name="connsiteY0" fmla="*/ 1509776 h 1509776"/>
              <a:gd name="connsiteX1" fmla="*/ 6777220 w 8096433"/>
              <a:gd name="connsiteY1" fmla="*/ 1509776 h 1509776"/>
              <a:gd name="connsiteX2" fmla="*/ 5943418 w 8096433"/>
              <a:gd name="connsiteY2" fmla="*/ 1509776 h 1509776"/>
              <a:gd name="connsiteX3" fmla="*/ 0 w 8096433"/>
              <a:gd name="connsiteY3" fmla="*/ 1509776 h 1509776"/>
              <a:gd name="connsiteX4" fmla="*/ 0 w 8096433"/>
              <a:gd name="connsiteY4" fmla="*/ 1 h 1509776"/>
              <a:gd name="connsiteX5" fmla="*/ 5943418 w 8096433"/>
              <a:gd name="connsiteY5" fmla="*/ 1 h 1509776"/>
              <a:gd name="connsiteX6" fmla="*/ 5943418 w 8096433"/>
              <a:gd name="connsiteY6" fmla="*/ 0 h 1509776"/>
              <a:gd name="connsiteX7" fmla="*/ 8096433 w 8096433"/>
              <a:gd name="connsiteY7" fmla="*/ 0 h 1509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96433" h="1509776">
                <a:moveTo>
                  <a:pt x="7741470" y="1509776"/>
                </a:moveTo>
                <a:lnTo>
                  <a:pt x="6777220" y="1509776"/>
                </a:lnTo>
                <a:lnTo>
                  <a:pt x="5943418" y="1509776"/>
                </a:lnTo>
                <a:lnTo>
                  <a:pt x="0" y="1509776"/>
                </a:lnTo>
                <a:lnTo>
                  <a:pt x="0" y="1"/>
                </a:lnTo>
                <a:lnTo>
                  <a:pt x="5943418" y="1"/>
                </a:lnTo>
                <a:lnTo>
                  <a:pt x="5943418" y="0"/>
                </a:lnTo>
                <a:lnTo>
                  <a:pt x="8096433" y="0"/>
                </a:lnTo>
                <a:close/>
              </a:path>
            </a:pathLst>
          </a:custGeom>
          <a:gradFill>
            <a:gsLst>
              <a:gs pos="100000">
                <a:srgbClr val="36B794"/>
              </a:gs>
              <a:gs pos="0">
                <a:srgbClr val="6FCE9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14" name="组合 13">
            <a:extLst>
              <a:ext uri="{FF2B5EF4-FFF2-40B4-BE49-F238E27FC236}">
                <a16:creationId xmlns:a16="http://schemas.microsoft.com/office/drawing/2014/main" xmlns="" id="{377768DA-2A63-4A54-A154-B44E43489E92}"/>
              </a:ext>
            </a:extLst>
          </p:cNvPr>
          <p:cNvGrpSpPr/>
          <p:nvPr/>
        </p:nvGrpSpPr>
        <p:grpSpPr>
          <a:xfrm>
            <a:off x="5147929" y="1752944"/>
            <a:ext cx="2912335" cy="934810"/>
            <a:chOff x="2813010" y="1920498"/>
            <a:chExt cx="2912335" cy="934810"/>
          </a:xfrm>
        </p:grpSpPr>
        <p:sp>
          <p:nvSpPr>
            <p:cNvPr id="15" name="文本框 14">
              <a:extLst>
                <a:ext uri="{FF2B5EF4-FFF2-40B4-BE49-F238E27FC236}">
                  <a16:creationId xmlns:a16="http://schemas.microsoft.com/office/drawing/2014/main" xmlns="" id="{FB120AE5-C580-4200-9995-D3D5625859D4}"/>
                </a:ext>
              </a:extLst>
            </p:cNvPr>
            <p:cNvSpPr txBox="1"/>
            <p:nvPr/>
          </p:nvSpPr>
          <p:spPr>
            <a:xfrm>
              <a:off x="2826925" y="2306247"/>
              <a:ext cx="2898420"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6" name="文本框 15">
              <a:extLst>
                <a:ext uri="{FF2B5EF4-FFF2-40B4-BE49-F238E27FC236}">
                  <a16:creationId xmlns:a16="http://schemas.microsoft.com/office/drawing/2014/main" xmlns="" id="{05759120-0B0F-4F13-AB82-5BF890742CA6}"/>
                </a:ext>
              </a:extLst>
            </p:cNvPr>
            <p:cNvSpPr txBox="1"/>
            <p:nvPr/>
          </p:nvSpPr>
          <p:spPr>
            <a:xfrm>
              <a:off x="2813010" y="1920498"/>
              <a:ext cx="2245150" cy="400110"/>
            </a:xfrm>
            <a:prstGeom prst="rect">
              <a:avLst/>
            </a:prstGeom>
            <a:noFill/>
          </p:spPr>
          <p:txBody>
            <a:bodyPr wrap="square" rtlCol="0">
              <a:spAutoFit/>
            </a:bodyPr>
            <a:lstStyle/>
            <a:p>
              <a:pPr defTabSz="457200"/>
              <a:r>
                <a:rPr kumimoji="1" lang="zh-CN" altLang="en-US" sz="20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nvGrpSpPr>
          <p:cNvPr id="17" name="组合 16">
            <a:extLst>
              <a:ext uri="{FF2B5EF4-FFF2-40B4-BE49-F238E27FC236}">
                <a16:creationId xmlns:a16="http://schemas.microsoft.com/office/drawing/2014/main" xmlns="" id="{2E4B7B22-6A2E-48F5-AD6D-C2E9F163A07E}"/>
              </a:ext>
            </a:extLst>
          </p:cNvPr>
          <p:cNvGrpSpPr/>
          <p:nvPr/>
        </p:nvGrpSpPr>
        <p:grpSpPr>
          <a:xfrm>
            <a:off x="4777597" y="2990152"/>
            <a:ext cx="2912335" cy="934810"/>
            <a:chOff x="2813010" y="1920498"/>
            <a:chExt cx="2912335" cy="934810"/>
          </a:xfrm>
        </p:grpSpPr>
        <p:sp>
          <p:nvSpPr>
            <p:cNvPr id="18" name="文本框 17">
              <a:extLst>
                <a:ext uri="{FF2B5EF4-FFF2-40B4-BE49-F238E27FC236}">
                  <a16:creationId xmlns:a16="http://schemas.microsoft.com/office/drawing/2014/main" xmlns="" id="{314ABF05-DB35-4886-87F3-C315D5076F2C}"/>
                </a:ext>
              </a:extLst>
            </p:cNvPr>
            <p:cNvSpPr txBox="1"/>
            <p:nvPr/>
          </p:nvSpPr>
          <p:spPr>
            <a:xfrm>
              <a:off x="2826925" y="2306247"/>
              <a:ext cx="2898420"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9" name="文本框 18">
              <a:extLst>
                <a:ext uri="{FF2B5EF4-FFF2-40B4-BE49-F238E27FC236}">
                  <a16:creationId xmlns:a16="http://schemas.microsoft.com/office/drawing/2014/main" xmlns="" id="{6CCEB9A4-A881-4608-A579-3B528CF6905D}"/>
                </a:ext>
              </a:extLst>
            </p:cNvPr>
            <p:cNvSpPr txBox="1"/>
            <p:nvPr/>
          </p:nvSpPr>
          <p:spPr>
            <a:xfrm>
              <a:off x="2813010" y="1920498"/>
              <a:ext cx="2245150" cy="400110"/>
            </a:xfrm>
            <a:prstGeom prst="rect">
              <a:avLst/>
            </a:prstGeom>
            <a:noFill/>
          </p:spPr>
          <p:txBody>
            <a:bodyPr wrap="square" rtlCol="0">
              <a:spAutoFit/>
            </a:bodyPr>
            <a:lstStyle/>
            <a:p>
              <a:pPr defTabSz="457200"/>
              <a:r>
                <a:rPr kumimoji="1" lang="zh-CN" altLang="en-US" sz="20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nvGrpSpPr>
          <p:cNvPr id="20" name="组合 19">
            <a:extLst>
              <a:ext uri="{FF2B5EF4-FFF2-40B4-BE49-F238E27FC236}">
                <a16:creationId xmlns:a16="http://schemas.microsoft.com/office/drawing/2014/main" xmlns="" id="{09F963C2-25DB-4ED6-8AAD-DD8D0CB1B740}"/>
              </a:ext>
            </a:extLst>
          </p:cNvPr>
          <p:cNvGrpSpPr/>
          <p:nvPr/>
        </p:nvGrpSpPr>
        <p:grpSpPr>
          <a:xfrm>
            <a:off x="4466829" y="4424411"/>
            <a:ext cx="2888128" cy="934810"/>
            <a:chOff x="2813010" y="1920498"/>
            <a:chExt cx="2888128" cy="934810"/>
          </a:xfrm>
        </p:grpSpPr>
        <p:sp>
          <p:nvSpPr>
            <p:cNvPr id="21" name="文本框 20">
              <a:extLst>
                <a:ext uri="{FF2B5EF4-FFF2-40B4-BE49-F238E27FC236}">
                  <a16:creationId xmlns:a16="http://schemas.microsoft.com/office/drawing/2014/main" xmlns="" id="{CD12D423-0B81-4C3C-B993-550218C30333}"/>
                </a:ext>
              </a:extLst>
            </p:cNvPr>
            <p:cNvSpPr txBox="1"/>
            <p:nvPr/>
          </p:nvSpPr>
          <p:spPr>
            <a:xfrm>
              <a:off x="2826925" y="2306247"/>
              <a:ext cx="2874213" cy="549061"/>
            </a:xfrm>
            <a:prstGeom prst="rect">
              <a:avLst/>
            </a:prstGeom>
            <a:noFill/>
          </p:spPr>
          <p:txBody>
            <a:bodyPr wrap="square" rtlCol="0">
              <a:spAutoFit/>
            </a:bodyPr>
            <a:lstStyle/>
            <a:p>
              <a:pPr defTabSz="457200">
                <a:lnSpc>
                  <a:spcPct val="130000"/>
                </a:lnSpc>
              </a:pPr>
              <a:r>
                <a:rPr lang="zh-CN" altLang="en-US"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a:t>
              </a:r>
              <a:endParaRPr lang="zh-CN"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sp>
          <p:nvSpPr>
            <p:cNvPr id="22" name="文本框 21">
              <a:extLst>
                <a:ext uri="{FF2B5EF4-FFF2-40B4-BE49-F238E27FC236}">
                  <a16:creationId xmlns:a16="http://schemas.microsoft.com/office/drawing/2014/main" xmlns="" id="{CFC49A2A-7ECA-4217-AC40-AEEF53EE43C3}"/>
                </a:ext>
              </a:extLst>
            </p:cNvPr>
            <p:cNvSpPr txBox="1"/>
            <p:nvPr/>
          </p:nvSpPr>
          <p:spPr>
            <a:xfrm>
              <a:off x="2813010" y="1920498"/>
              <a:ext cx="2245150" cy="400110"/>
            </a:xfrm>
            <a:prstGeom prst="rect">
              <a:avLst/>
            </a:prstGeom>
            <a:noFill/>
          </p:spPr>
          <p:txBody>
            <a:bodyPr wrap="square" rtlCol="0">
              <a:spAutoFit/>
            </a:bodyPr>
            <a:lstStyle/>
            <a:p>
              <a:pPr defTabSz="457200"/>
              <a:r>
                <a:rPr kumimoji="1" lang="zh-CN" altLang="en-US" sz="20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grpSp>
        <p:nvGrpSpPr>
          <p:cNvPr id="23" name="组合 22">
            <a:extLst>
              <a:ext uri="{FF2B5EF4-FFF2-40B4-BE49-F238E27FC236}">
                <a16:creationId xmlns:a16="http://schemas.microsoft.com/office/drawing/2014/main" xmlns="" id="{9715C10A-1CB9-4131-A665-3869D571D74D}"/>
              </a:ext>
            </a:extLst>
          </p:cNvPr>
          <p:cNvGrpSpPr/>
          <p:nvPr/>
        </p:nvGrpSpPr>
        <p:grpSpPr>
          <a:xfrm>
            <a:off x="7776559" y="4424411"/>
            <a:ext cx="2888128" cy="934810"/>
            <a:chOff x="2813010" y="1920498"/>
            <a:chExt cx="2888128" cy="934810"/>
          </a:xfrm>
        </p:grpSpPr>
        <p:sp>
          <p:nvSpPr>
            <p:cNvPr id="24" name="文本框 23">
              <a:extLst>
                <a:ext uri="{FF2B5EF4-FFF2-40B4-BE49-F238E27FC236}">
                  <a16:creationId xmlns:a16="http://schemas.microsoft.com/office/drawing/2014/main" xmlns="" id="{DFB0F904-F3BA-433D-AE99-5FE9F3E6953E}"/>
                </a:ext>
              </a:extLst>
            </p:cNvPr>
            <p:cNvSpPr txBox="1"/>
            <p:nvPr/>
          </p:nvSpPr>
          <p:spPr>
            <a:xfrm>
              <a:off x="2826925" y="2306247"/>
              <a:ext cx="2874213" cy="549061"/>
            </a:xfrm>
            <a:prstGeom prst="rect">
              <a:avLst/>
            </a:prstGeom>
            <a:noFill/>
          </p:spPr>
          <p:txBody>
            <a:bodyPr wrap="square" rtlCol="0">
              <a:spAutoFit/>
            </a:bodyPr>
            <a:lstStyle/>
            <a:p>
              <a:pPr defTabSz="457200">
                <a:lnSpc>
                  <a:spcPct val="130000"/>
                </a:lnSpc>
              </a:pPr>
              <a:r>
                <a:rPr lang="zh-CN" altLang="en-US"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a:t>
              </a:r>
              <a:endParaRPr lang="zh-CN"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sp>
          <p:nvSpPr>
            <p:cNvPr id="25" name="文本框 24">
              <a:extLst>
                <a:ext uri="{FF2B5EF4-FFF2-40B4-BE49-F238E27FC236}">
                  <a16:creationId xmlns:a16="http://schemas.microsoft.com/office/drawing/2014/main" xmlns="" id="{F2F5620A-D2CD-46AD-B85D-5E962B8F1C36}"/>
                </a:ext>
              </a:extLst>
            </p:cNvPr>
            <p:cNvSpPr txBox="1"/>
            <p:nvPr/>
          </p:nvSpPr>
          <p:spPr>
            <a:xfrm>
              <a:off x="2813010" y="1920498"/>
              <a:ext cx="2245150" cy="400110"/>
            </a:xfrm>
            <a:prstGeom prst="rect">
              <a:avLst/>
            </a:prstGeom>
            <a:noFill/>
          </p:spPr>
          <p:txBody>
            <a:bodyPr wrap="square" rtlCol="0">
              <a:spAutoFit/>
            </a:bodyPr>
            <a:lstStyle/>
            <a:p>
              <a:pPr defTabSz="457200"/>
              <a:r>
                <a:rPr kumimoji="1" lang="zh-CN" altLang="en-US" sz="20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pic>
        <p:nvPicPr>
          <p:cNvPr id="26" name="图片 25" descr="卡通人物&#10;&#10;描述已自动生成">
            <a:extLst>
              <a:ext uri="{FF2B5EF4-FFF2-40B4-BE49-F238E27FC236}">
                <a16:creationId xmlns:a16="http://schemas.microsoft.com/office/drawing/2014/main" xmlns="" id="{7F2F0B05-8B93-4E46-AF22-246E1D0075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942961" y="1347427"/>
            <a:ext cx="3426620" cy="4668527"/>
          </a:xfrm>
          <a:prstGeom prst="rect">
            <a:avLst/>
          </a:prstGeom>
        </p:spPr>
      </p:pic>
      <p:grpSp>
        <p:nvGrpSpPr>
          <p:cNvPr id="33" name="组合 32">
            <a:extLst>
              <a:ext uri="{FF2B5EF4-FFF2-40B4-BE49-F238E27FC236}">
                <a16:creationId xmlns:a16="http://schemas.microsoft.com/office/drawing/2014/main" xmlns="" id="{DE7CA7A7-DE15-45AB-8A4B-1304B99A3CB6}"/>
              </a:ext>
            </a:extLst>
          </p:cNvPr>
          <p:cNvGrpSpPr/>
          <p:nvPr/>
        </p:nvGrpSpPr>
        <p:grpSpPr>
          <a:xfrm>
            <a:off x="8361029" y="1752944"/>
            <a:ext cx="2912335" cy="934810"/>
            <a:chOff x="2813010" y="1920498"/>
            <a:chExt cx="2912335" cy="934810"/>
          </a:xfrm>
        </p:grpSpPr>
        <p:sp>
          <p:nvSpPr>
            <p:cNvPr id="34" name="文本框 33">
              <a:extLst>
                <a:ext uri="{FF2B5EF4-FFF2-40B4-BE49-F238E27FC236}">
                  <a16:creationId xmlns:a16="http://schemas.microsoft.com/office/drawing/2014/main" xmlns="" id="{5BAF9B4E-CF25-48C8-BF4C-46392EA2CB3D}"/>
                </a:ext>
              </a:extLst>
            </p:cNvPr>
            <p:cNvSpPr txBox="1"/>
            <p:nvPr/>
          </p:nvSpPr>
          <p:spPr>
            <a:xfrm>
              <a:off x="2826925" y="2306247"/>
              <a:ext cx="2898420"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35" name="文本框 34">
              <a:extLst>
                <a:ext uri="{FF2B5EF4-FFF2-40B4-BE49-F238E27FC236}">
                  <a16:creationId xmlns:a16="http://schemas.microsoft.com/office/drawing/2014/main" xmlns="" id="{0CE14F9A-6CEA-4029-85FD-772DE9081C72}"/>
                </a:ext>
              </a:extLst>
            </p:cNvPr>
            <p:cNvSpPr txBox="1"/>
            <p:nvPr/>
          </p:nvSpPr>
          <p:spPr>
            <a:xfrm>
              <a:off x="2813010" y="1920498"/>
              <a:ext cx="2245150" cy="400110"/>
            </a:xfrm>
            <a:prstGeom prst="rect">
              <a:avLst/>
            </a:prstGeom>
            <a:noFill/>
          </p:spPr>
          <p:txBody>
            <a:bodyPr wrap="square" rtlCol="0">
              <a:spAutoFit/>
            </a:bodyPr>
            <a:lstStyle/>
            <a:p>
              <a:pPr defTabSz="457200"/>
              <a:r>
                <a:rPr kumimoji="1" lang="zh-CN" altLang="en-US" sz="20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nvGrpSpPr>
          <p:cNvPr id="36" name="组合 35">
            <a:extLst>
              <a:ext uri="{FF2B5EF4-FFF2-40B4-BE49-F238E27FC236}">
                <a16:creationId xmlns:a16="http://schemas.microsoft.com/office/drawing/2014/main" xmlns="" id="{E6AAE022-190B-4665-B37C-DB76598A9758}"/>
              </a:ext>
            </a:extLst>
          </p:cNvPr>
          <p:cNvGrpSpPr/>
          <p:nvPr/>
        </p:nvGrpSpPr>
        <p:grpSpPr>
          <a:xfrm>
            <a:off x="7990697" y="2990152"/>
            <a:ext cx="2912335" cy="934810"/>
            <a:chOff x="2813010" y="1920498"/>
            <a:chExt cx="2912335" cy="934810"/>
          </a:xfrm>
        </p:grpSpPr>
        <p:sp>
          <p:nvSpPr>
            <p:cNvPr id="37" name="文本框 36">
              <a:extLst>
                <a:ext uri="{FF2B5EF4-FFF2-40B4-BE49-F238E27FC236}">
                  <a16:creationId xmlns:a16="http://schemas.microsoft.com/office/drawing/2014/main" xmlns="" id="{D0BEC3C7-1116-4082-9064-424BF0A34A9A}"/>
                </a:ext>
              </a:extLst>
            </p:cNvPr>
            <p:cNvSpPr txBox="1"/>
            <p:nvPr/>
          </p:nvSpPr>
          <p:spPr>
            <a:xfrm>
              <a:off x="2826925" y="2306247"/>
              <a:ext cx="2898420"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38" name="文本框 37">
              <a:extLst>
                <a:ext uri="{FF2B5EF4-FFF2-40B4-BE49-F238E27FC236}">
                  <a16:creationId xmlns:a16="http://schemas.microsoft.com/office/drawing/2014/main" xmlns="" id="{CB8F1300-B6D8-47FA-823E-7DC3D667BA99}"/>
                </a:ext>
              </a:extLst>
            </p:cNvPr>
            <p:cNvSpPr txBox="1"/>
            <p:nvPr/>
          </p:nvSpPr>
          <p:spPr>
            <a:xfrm>
              <a:off x="2813010" y="1920498"/>
              <a:ext cx="2245150" cy="400110"/>
            </a:xfrm>
            <a:prstGeom prst="rect">
              <a:avLst/>
            </a:prstGeom>
            <a:noFill/>
          </p:spPr>
          <p:txBody>
            <a:bodyPr wrap="square" rtlCol="0">
              <a:spAutoFit/>
            </a:bodyPr>
            <a:lstStyle/>
            <a:p>
              <a:pPr defTabSz="457200"/>
              <a:r>
                <a:rPr kumimoji="1" lang="zh-CN" altLang="en-US" sz="20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p>
          </p:txBody>
        </p:sp>
      </p:grpSp>
    </p:spTree>
    <p:extLst>
      <p:ext uri="{BB962C8B-B14F-4D97-AF65-F5344CB8AC3E}">
        <p14:creationId xmlns:p14="http://schemas.microsoft.com/office/powerpoint/2010/main" val="3083440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ppt_x</p:attrName>
                                        </p:attrNameLst>
                                      </p:cBhvr>
                                      <p:tavLst>
                                        <p:tav tm="0">
                                          <p:val>
                                            <p:strVal val="#ppt_x"/>
                                          </p:val>
                                        </p:tav>
                                        <p:tav tm="100000">
                                          <p:val>
                                            <p:strVal val="#ppt_x"/>
                                          </p:val>
                                        </p:tav>
                                      </p:tavLst>
                                    </p:anim>
                                    <p:anim calcmode="lin" valueType="num">
                                      <p:cBhvr>
                                        <p:cTn id="21" dur="5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anim calcmode="lin" valueType="num">
                                      <p:cBhvr>
                                        <p:cTn id="26" dur="500" fill="hold"/>
                                        <p:tgtEl>
                                          <p:spTgt spid="33"/>
                                        </p:tgtEl>
                                        <p:attrNameLst>
                                          <p:attrName>ppt_x</p:attrName>
                                        </p:attrNameLst>
                                      </p:cBhvr>
                                      <p:tavLst>
                                        <p:tav tm="0">
                                          <p:val>
                                            <p:strVal val="#ppt_x"/>
                                          </p:val>
                                        </p:tav>
                                        <p:tav tm="100000">
                                          <p:val>
                                            <p:strVal val="#ppt_x"/>
                                          </p:val>
                                        </p:tav>
                                      </p:tavLst>
                                    </p:anim>
                                    <p:anim calcmode="lin" valueType="num">
                                      <p:cBhvr>
                                        <p:cTn id="27" dur="5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anim calcmode="lin" valueType="num">
                                      <p:cBhvr>
                                        <p:cTn id="44" dur="500" fill="hold"/>
                                        <p:tgtEl>
                                          <p:spTgt spid="20"/>
                                        </p:tgtEl>
                                        <p:attrNameLst>
                                          <p:attrName>ppt_x</p:attrName>
                                        </p:attrNameLst>
                                      </p:cBhvr>
                                      <p:tavLst>
                                        <p:tav tm="0">
                                          <p:val>
                                            <p:strVal val="#ppt_x"/>
                                          </p:val>
                                        </p:tav>
                                        <p:tav tm="100000">
                                          <p:val>
                                            <p:strVal val="#ppt_x"/>
                                          </p:val>
                                        </p:tav>
                                      </p:tavLst>
                                    </p:anim>
                                    <p:anim calcmode="lin" valueType="num">
                                      <p:cBhvr>
                                        <p:cTn id="45" dur="5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A0CE633B-F8A0-4010-AE62-DB7351132962}"/>
              </a:ext>
            </a:extLst>
          </p:cNvPr>
          <p:cNvGrpSpPr/>
          <p:nvPr/>
        </p:nvGrpSpPr>
        <p:grpSpPr>
          <a:xfrm>
            <a:off x="434349" y="182027"/>
            <a:ext cx="2736852" cy="780022"/>
            <a:chOff x="7224773" y="2529524"/>
            <a:chExt cx="2736852" cy="780022"/>
          </a:xfrm>
        </p:grpSpPr>
        <p:sp>
          <p:nvSpPr>
            <p:cNvPr id="9" name="文本框 8">
              <a:extLst>
                <a:ext uri="{FF2B5EF4-FFF2-40B4-BE49-F238E27FC236}">
                  <a16:creationId xmlns:a16="http://schemas.microsoft.com/office/drawing/2014/main" xmlns="" id="{C1219DC7-4C8E-40E0-8470-E4AEBF9EE8FB}"/>
                </a:ext>
              </a:extLst>
            </p:cNvPr>
            <p:cNvSpPr txBox="1"/>
            <p:nvPr/>
          </p:nvSpPr>
          <p:spPr>
            <a:xfrm>
              <a:off x="8050753" y="2648144"/>
              <a:ext cx="1910872" cy="461665"/>
            </a:xfrm>
            <a:prstGeom prst="rect">
              <a:avLst/>
            </a:prstGeom>
            <a:noFill/>
          </p:spPr>
          <p:txBody>
            <a:bodyPr wrap="square" rtlCol="0">
              <a:spAutoFit/>
              <a:scene3d>
                <a:camera prst="orthographicFront"/>
                <a:lightRig rig="threePt" dir="t"/>
              </a:scene3d>
              <a:sp3d contourW="12700"/>
            </a:bodyPr>
            <a:lstStyle/>
            <a:p>
              <a:pPr defTabSz="457200"/>
              <a:r>
                <a:rPr lang="zh-CN" altLang="en-US" sz="2400" b="1" dirty="0">
                  <a:solidFill>
                    <a:prstClr val="black">
                      <a:lumMod val="75000"/>
                      <a:lumOff val="25000"/>
                    </a:prstClr>
                  </a:solidFill>
                  <a:latin typeface="思源黑体 CN Bold" panose="020B0800000000000000" pitchFamily="34" charset="-122"/>
                  <a:ea typeface="思源黑体 CN Bold" panose="020B0800000000000000" pitchFamily="34" charset="-122"/>
                </a:rPr>
                <a:t>课程内容</a:t>
              </a:r>
            </a:p>
          </p:txBody>
        </p:sp>
        <p:sp>
          <p:nvSpPr>
            <p:cNvPr id="10" name="矩形 9">
              <a:extLst>
                <a:ext uri="{FF2B5EF4-FFF2-40B4-BE49-F238E27FC236}">
                  <a16:creationId xmlns:a16="http://schemas.microsoft.com/office/drawing/2014/main" xmlns="" id="{B412FA94-A1DA-4B70-A400-2CB427D9F22A}"/>
                </a:ext>
              </a:extLst>
            </p:cNvPr>
            <p:cNvSpPr/>
            <p:nvPr/>
          </p:nvSpPr>
          <p:spPr bwMode="auto">
            <a:xfrm>
              <a:off x="8073613" y="3033522"/>
              <a:ext cx="1845722" cy="215444"/>
            </a:xfrm>
            <a:prstGeom prst="rect">
              <a:avLst/>
            </a:prstGeom>
          </p:spPr>
          <p:txBody>
            <a:bodyPr wrap="square">
              <a:spAutoFit/>
              <a:scene3d>
                <a:camera prst="orthographicFront"/>
                <a:lightRig rig="threePt" dir="t"/>
              </a:scene3d>
              <a:sp3d contourW="12700"/>
            </a:bodyPr>
            <a:lstStyle/>
            <a:p>
              <a:pPr algn="dist" defTabSz="457200">
                <a:defRPr/>
              </a:pPr>
              <a:r>
                <a:rPr lang="en-US" altLang="zh-CN" sz="800" dirty="0">
                  <a:solidFill>
                    <a:prstClr val="black">
                      <a:lumMod val="65000"/>
                      <a:lumOff val="35000"/>
                    </a:prstClr>
                  </a:solidFill>
                  <a:latin typeface="思源黑体 CN Light" panose="020B0300000000000000" pitchFamily="34" charset="-122"/>
                  <a:ea typeface="思源黑体 CN Bold" panose="020B0800000000000000" pitchFamily="34" charset="-122"/>
                </a:rPr>
                <a:t>COURSE CONTENT</a:t>
              </a:r>
            </a:p>
          </p:txBody>
        </p:sp>
        <p:sp>
          <p:nvSpPr>
            <p:cNvPr id="11" name="矩形 10">
              <a:extLst>
                <a:ext uri="{FF2B5EF4-FFF2-40B4-BE49-F238E27FC236}">
                  <a16:creationId xmlns:a16="http://schemas.microsoft.com/office/drawing/2014/main" xmlns="" id="{68324137-60A3-4307-A1F7-43B0F3B6A0E9}"/>
                </a:ext>
              </a:extLst>
            </p:cNvPr>
            <p:cNvSpPr/>
            <p:nvPr/>
          </p:nvSpPr>
          <p:spPr bwMode="auto">
            <a:xfrm>
              <a:off x="7224773" y="2529524"/>
              <a:ext cx="783690" cy="780022"/>
            </a:xfrm>
            <a:prstGeom prst="rect">
              <a:avLst/>
            </a:prstGeom>
          </p:spPr>
          <p:txBody>
            <a:bodyPr wrap="square">
              <a:spAutoFit/>
              <a:scene3d>
                <a:camera prst="orthographicFront"/>
                <a:lightRig rig="threePt" dir="t"/>
              </a:scene3d>
              <a:sp3d contourW="12700"/>
            </a:bodyPr>
            <a:lstStyle/>
            <a:p>
              <a:pPr algn="ctr" defTabSz="457200">
                <a:lnSpc>
                  <a:spcPct val="120000"/>
                </a:lnSpc>
              </a:pPr>
              <a:r>
                <a:rPr lang="en-US" altLang="zh-CN" sz="4000" dirty="0">
                  <a:solidFill>
                    <a:schemeClr val="tx1">
                      <a:lumMod val="65000"/>
                      <a:lumOff val="35000"/>
                    </a:schemeClr>
                  </a:solidFill>
                  <a:latin typeface="思源黑体 CN Bold" panose="020B0800000000000000" pitchFamily="34" charset="-122"/>
                  <a:ea typeface="思源黑体 CN Bold" panose="020B0800000000000000" pitchFamily="34" charset="-122"/>
                </a:rPr>
                <a:t>02.</a:t>
              </a:r>
            </a:p>
          </p:txBody>
        </p:sp>
      </p:grpSp>
      <p:sp>
        <p:nvSpPr>
          <p:cNvPr id="6" name="矩形 1">
            <a:extLst>
              <a:ext uri="{FF2B5EF4-FFF2-40B4-BE49-F238E27FC236}">
                <a16:creationId xmlns:a16="http://schemas.microsoft.com/office/drawing/2014/main" xmlns="" id="{BEA1AB86-881B-4810-BC14-6106BB035E34}"/>
              </a:ext>
            </a:extLst>
          </p:cNvPr>
          <p:cNvSpPr/>
          <p:nvPr/>
        </p:nvSpPr>
        <p:spPr>
          <a:xfrm rot="10800000" flipH="1">
            <a:off x="10937685" y="-1"/>
            <a:ext cx="1254313" cy="780023"/>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7" name="矩形 1">
            <a:extLst>
              <a:ext uri="{FF2B5EF4-FFF2-40B4-BE49-F238E27FC236}">
                <a16:creationId xmlns:a16="http://schemas.microsoft.com/office/drawing/2014/main" xmlns="" id="{B0694900-5280-4FC4-8BBE-3144BCE580F9}"/>
              </a:ext>
            </a:extLst>
          </p:cNvPr>
          <p:cNvSpPr/>
          <p:nvPr/>
        </p:nvSpPr>
        <p:spPr>
          <a:xfrm flipH="1">
            <a:off x="-1" y="6370645"/>
            <a:ext cx="783689" cy="487355"/>
          </a:xfrm>
          <a:custGeom>
            <a:avLst/>
            <a:gdLst>
              <a:gd name="connsiteX0" fmla="*/ 0 w 3733800"/>
              <a:gd name="connsiteY0" fmla="*/ 0 h 6858000"/>
              <a:gd name="connsiteX1" fmla="*/ 3733800 w 3733800"/>
              <a:gd name="connsiteY1" fmla="*/ 0 h 6858000"/>
              <a:gd name="connsiteX2" fmla="*/ 3733800 w 3733800"/>
              <a:gd name="connsiteY2" fmla="*/ 6858000 h 6858000"/>
              <a:gd name="connsiteX3" fmla="*/ 0 w 3733800"/>
              <a:gd name="connsiteY3" fmla="*/ 6858000 h 6858000"/>
              <a:gd name="connsiteX4" fmla="*/ 0 w 3733800"/>
              <a:gd name="connsiteY4" fmla="*/ 0 h 6858000"/>
              <a:gd name="connsiteX0" fmla="*/ 638629 w 3733800"/>
              <a:gd name="connsiteY0" fmla="*/ 537028 h 6858000"/>
              <a:gd name="connsiteX1" fmla="*/ 3733800 w 3733800"/>
              <a:gd name="connsiteY1" fmla="*/ 0 h 6858000"/>
              <a:gd name="connsiteX2" fmla="*/ 3733800 w 3733800"/>
              <a:gd name="connsiteY2" fmla="*/ 6858000 h 6858000"/>
              <a:gd name="connsiteX3" fmla="*/ 0 w 3733800"/>
              <a:gd name="connsiteY3" fmla="*/ 6858000 h 6858000"/>
              <a:gd name="connsiteX4" fmla="*/ 638629 w 3733800"/>
              <a:gd name="connsiteY4" fmla="*/ 537028 h 6858000"/>
              <a:gd name="connsiteX0" fmla="*/ 846495 w 3941666"/>
              <a:gd name="connsiteY0" fmla="*/ 1132503 h 7453475"/>
              <a:gd name="connsiteX1" fmla="*/ 3941666 w 3941666"/>
              <a:gd name="connsiteY1" fmla="*/ 595475 h 7453475"/>
              <a:gd name="connsiteX2" fmla="*/ 3941666 w 3941666"/>
              <a:gd name="connsiteY2" fmla="*/ 7453475 h 7453475"/>
              <a:gd name="connsiteX3" fmla="*/ 207866 w 3941666"/>
              <a:gd name="connsiteY3" fmla="*/ 7453475 h 7453475"/>
              <a:gd name="connsiteX4" fmla="*/ 846495 w 3941666"/>
              <a:gd name="connsiteY4" fmla="*/ 1132503 h 7453475"/>
              <a:gd name="connsiteX0" fmla="*/ 766405 w 3963176"/>
              <a:gd name="connsiteY0" fmla="*/ 2570854 h 7135597"/>
              <a:gd name="connsiteX1" fmla="*/ 3963176 w 3963176"/>
              <a:gd name="connsiteY1" fmla="*/ 277597 h 7135597"/>
              <a:gd name="connsiteX2" fmla="*/ 3963176 w 3963176"/>
              <a:gd name="connsiteY2" fmla="*/ 7135597 h 7135597"/>
              <a:gd name="connsiteX3" fmla="*/ 229376 w 3963176"/>
              <a:gd name="connsiteY3" fmla="*/ 7135597 h 7135597"/>
              <a:gd name="connsiteX4" fmla="*/ 766405 w 3963176"/>
              <a:gd name="connsiteY4" fmla="*/ 2570854 h 7135597"/>
              <a:gd name="connsiteX0" fmla="*/ 2662756 w 5859527"/>
              <a:gd name="connsiteY0" fmla="*/ 2571054 h 7150311"/>
              <a:gd name="connsiteX1" fmla="*/ 5859527 w 5859527"/>
              <a:gd name="connsiteY1" fmla="*/ 277797 h 7150311"/>
              <a:gd name="connsiteX2" fmla="*/ 5859527 w 5859527"/>
              <a:gd name="connsiteY2" fmla="*/ 7135797 h 7150311"/>
              <a:gd name="connsiteX3" fmla="*/ 79213 w 5859527"/>
              <a:gd name="connsiteY3" fmla="*/ 7150311 h 7150311"/>
              <a:gd name="connsiteX4" fmla="*/ 2662756 w 5859527"/>
              <a:gd name="connsiteY4" fmla="*/ 2571054 h 7150311"/>
              <a:gd name="connsiteX0" fmla="*/ 2583543 w 5780314"/>
              <a:gd name="connsiteY0" fmla="*/ 2571054 h 7150311"/>
              <a:gd name="connsiteX1" fmla="*/ 5780314 w 5780314"/>
              <a:gd name="connsiteY1" fmla="*/ 277797 h 7150311"/>
              <a:gd name="connsiteX2" fmla="*/ 5780314 w 5780314"/>
              <a:gd name="connsiteY2" fmla="*/ 7135797 h 7150311"/>
              <a:gd name="connsiteX3" fmla="*/ 0 w 5780314"/>
              <a:gd name="connsiteY3" fmla="*/ 7150311 h 7150311"/>
              <a:gd name="connsiteX4" fmla="*/ 2583543 w 5780314"/>
              <a:gd name="connsiteY4" fmla="*/ 2571054 h 7150311"/>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583543 w 5780314"/>
              <a:gd name="connsiteY0" fmla="*/ 2293257 h 6872514"/>
              <a:gd name="connsiteX1" fmla="*/ 5780314 w 5780314"/>
              <a:gd name="connsiteY1" fmla="*/ 0 h 6872514"/>
              <a:gd name="connsiteX2" fmla="*/ 5780314 w 5780314"/>
              <a:gd name="connsiteY2" fmla="*/ 6858000 h 6872514"/>
              <a:gd name="connsiteX3" fmla="*/ 0 w 5780314"/>
              <a:gd name="connsiteY3" fmla="*/ 6872514 h 6872514"/>
              <a:gd name="connsiteX4" fmla="*/ 2583543 w 5780314"/>
              <a:gd name="connsiteY4" fmla="*/ 2293257 h 6872514"/>
              <a:gd name="connsiteX0" fmla="*/ 2104571 w 5780314"/>
              <a:gd name="connsiteY0" fmla="*/ 1915885 h 6872514"/>
              <a:gd name="connsiteX1" fmla="*/ 5780314 w 5780314"/>
              <a:gd name="connsiteY1" fmla="*/ 0 h 6872514"/>
              <a:gd name="connsiteX2" fmla="*/ 5780314 w 5780314"/>
              <a:gd name="connsiteY2" fmla="*/ 6858000 h 6872514"/>
              <a:gd name="connsiteX3" fmla="*/ 0 w 5780314"/>
              <a:gd name="connsiteY3" fmla="*/ 6872514 h 6872514"/>
              <a:gd name="connsiteX4" fmla="*/ 2104571 w 5780314"/>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2989942 w 6665685"/>
              <a:gd name="connsiteY0" fmla="*/ 1915885 h 6872514"/>
              <a:gd name="connsiteX1" fmla="*/ 6665685 w 6665685"/>
              <a:gd name="connsiteY1" fmla="*/ 0 h 6872514"/>
              <a:gd name="connsiteX2" fmla="*/ 6665685 w 6665685"/>
              <a:gd name="connsiteY2" fmla="*/ 6858000 h 6872514"/>
              <a:gd name="connsiteX3" fmla="*/ 0 w 6665685"/>
              <a:gd name="connsiteY3" fmla="*/ 6872514 h 6872514"/>
              <a:gd name="connsiteX4" fmla="*/ 2989942 w 6665685"/>
              <a:gd name="connsiteY4" fmla="*/ 1915885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 name="connsiteX0" fmla="*/ 3947885 w 6665685"/>
              <a:gd name="connsiteY0" fmla="*/ 3178628 h 6872514"/>
              <a:gd name="connsiteX1" fmla="*/ 6665685 w 6665685"/>
              <a:gd name="connsiteY1" fmla="*/ 0 h 6872514"/>
              <a:gd name="connsiteX2" fmla="*/ 6665685 w 6665685"/>
              <a:gd name="connsiteY2" fmla="*/ 6858000 h 6872514"/>
              <a:gd name="connsiteX3" fmla="*/ 0 w 6665685"/>
              <a:gd name="connsiteY3" fmla="*/ 6872514 h 6872514"/>
              <a:gd name="connsiteX4" fmla="*/ 3947885 w 6665685"/>
              <a:gd name="connsiteY4" fmla="*/ 3178628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5685" h="6872514">
                <a:moveTo>
                  <a:pt x="3947885" y="3178628"/>
                </a:moveTo>
                <a:cubicBezTo>
                  <a:pt x="4071860" y="1946123"/>
                  <a:pt x="4509709" y="209248"/>
                  <a:pt x="6665685" y="0"/>
                </a:cubicBezTo>
                <a:lnTo>
                  <a:pt x="6665685" y="6858000"/>
                </a:lnTo>
                <a:lnTo>
                  <a:pt x="0" y="6872514"/>
                </a:lnTo>
                <a:cubicBezTo>
                  <a:pt x="3286882" y="6109305"/>
                  <a:pt x="3823910" y="4411133"/>
                  <a:pt x="3947885" y="3178628"/>
                </a:cubicBezTo>
                <a:close/>
              </a:path>
            </a:pathLst>
          </a:custGeom>
          <a:gradFill flip="none" rotWithShape="0">
            <a:gsLst>
              <a:gs pos="100000">
                <a:srgbClr val="36B794"/>
              </a:gs>
              <a:gs pos="0">
                <a:srgbClr val="6FCE9A"/>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nvGrpSpPr>
          <p:cNvPr id="12" name="组合 11">
            <a:extLst>
              <a:ext uri="{FF2B5EF4-FFF2-40B4-BE49-F238E27FC236}">
                <a16:creationId xmlns:a16="http://schemas.microsoft.com/office/drawing/2014/main" xmlns="" id="{50D56B13-797C-48B0-8FEF-8C174767773B}"/>
              </a:ext>
            </a:extLst>
          </p:cNvPr>
          <p:cNvGrpSpPr/>
          <p:nvPr/>
        </p:nvGrpSpPr>
        <p:grpSpPr>
          <a:xfrm>
            <a:off x="4397321" y="2184401"/>
            <a:ext cx="3305246" cy="3298368"/>
            <a:chOff x="3942365" y="1730391"/>
            <a:chExt cx="4215158" cy="4206387"/>
          </a:xfrm>
        </p:grpSpPr>
        <p:sp>
          <p:nvSpPr>
            <p:cNvPr id="13" name="形状">
              <a:extLst>
                <a:ext uri="{FF2B5EF4-FFF2-40B4-BE49-F238E27FC236}">
                  <a16:creationId xmlns:a16="http://schemas.microsoft.com/office/drawing/2014/main" xmlns="" id="{AE55D199-73C9-4105-B55A-2CCF0E7C8534}"/>
                </a:ext>
              </a:extLst>
            </p:cNvPr>
            <p:cNvSpPr/>
            <p:nvPr/>
          </p:nvSpPr>
          <p:spPr bwMode="auto">
            <a:xfrm>
              <a:off x="4621132" y="2409160"/>
              <a:ext cx="2857623" cy="2852141"/>
            </a:xfrm>
            <a:prstGeom prst="ellipse">
              <a:avLst/>
            </a:prstGeom>
            <a:solidFill>
              <a:sysClr val="window" lastClr="FFFFFF">
                <a:lumMod val="95000"/>
              </a:sysClr>
            </a:solidFill>
            <a:ln>
              <a:noFill/>
            </a:ln>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4" name="形状">
              <a:extLst>
                <a:ext uri="{FF2B5EF4-FFF2-40B4-BE49-F238E27FC236}">
                  <a16:creationId xmlns:a16="http://schemas.microsoft.com/office/drawing/2014/main" xmlns="" id="{A1940D48-3A3B-424D-A806-06F6C4E9B790}"/>
                </a:ext>
              </a:extLst>
            </p:cNvPr>
            <p:cNvSpPr/>
            <p:nvPr/>
          </p:nvSpPr>
          <p:spPr bwMode="auto">
            <a:xfrm>
              <a:off x="3978551" y="3393866"/>
              <a:ext cx="2511111" cy="2508919"/>
            </a:xfrm>
            <a:custGeom>
              <a:avLst/>
              <a:gdLst>
                <a:gd name="T0" fmla="*/ 996 w 1102"/>
                <a:gd name="T1" fmla="*/ 106 h 1103"/>
                <a:gd name="T2" fmla="*/ 996 w 1102"/>
                <a:gd name="T3" fmla="*/ 106 h 1103"/>
                <a:gd name="T4" fmla="*/ 611 w 1102"/>
                <a:gd name="T5" fmla="*/ 106 h 1103"/>
                <a:gd name="T6" fmla="*/ 106 w 1102"/>
                <a:gd name="T7" fmla="*/ 611 h 1103"/>
                <a:gd name="T8" fmla="*/ 106 w 1102"/>
                <a:gd name="T9" fmla="*/ 997 h 1103"/>
                <a:gd name="T10" fmla="*/ 106 w 1102"/>
                <a:gd name="T11" fmla="*/ 997 h 1103"/>
                <a:gd name="T12" fmla="*/ 492 w 1102"/>
                <a:gd name="T13" fmla="*/ 997 h 1103"/>
                <a:gd name="T14" fmla="*/ 996 w 1102"/>
                <a:gd name="T15" fmla="*/ 492 h 1103"/>
                <a:gd name="T16" fmla="*/ 996 w 1102"/>
                <a:gd name="T17" fmla="*/ 106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3">
                  <a:moveTo>
                    <a:pt x="996" y="106"/>
                  </a:moveTo>
                  <a:cubicBezTo>
                    <a:pt x="996" y="106"/>
                    <a:pt x="996" y="106"/>
                    <a:pt x="996" y="106"/>
                  </a:cubicBezTo>
                  <a:cubicBezTo>
                    <a:pt x="890" y="0"/>
                    <a:pt x="717" y="0"/>
                    <a:pt x="611" y="106"/>
                  </a:cubicBezTo>
                  <a:cubicBezTo>
                    <a:pt x="106" y="611"/>
                    <a:pt x="106" y="611"/>
                    <a:pt x="106" y="611"/>
                  </a:cubicBezTo>
                  <a:cubicBezTo>
                    <a:pt x="0" y="717"/>
                    <a:pt x="0" y="890"/>
                    <a:pt x="106" y="997"/>
                  </a:cubicBezTo>
                  <a:cubicBezTo>
                    <a:pt x="106" y="997"/>
                    <a:pt x="106" y="997"/>
                    <a:pt x="106" y="997"/>
                  </a:cubicBezTo>
                  <a:cubicBezTo>
                    <a:pt x="212" y="1103"/>
                    <a:pt x="386" y="1103"/>
                    <a:pt x="492" y="997"/>
                  </a:cubicBezTo>
                  <a:cubicBezTo>
                    <a:pt x="996" y="492"/>
                    <a:pt x="996" y="492"/>
                    <a:pt x="996" y="492"/>
                  </a:cubicBezTo>
                  <a:cubicBezTo>
                    <a:pt x="1102" y="386"/>
                    <a:pt x="1102" y="212"/>
                    <a:pt x="996" y="106"/>
                  </a:cubicBezTo>
                  <a:close/>
                </a:path>
              </a:pathLst>
            </a:custGeom>
            <a:solidFill>
              <a:schemeClr val="tx1">
                <a:lumMod val="50000"/>
                <a:lumOff val="50000"/>
              </a:schemeClr>
            </a:solidFill>
            <a:ln w="12700" cap="flat" cmpd="sng" algn="ctr">
              <a:noFill/>
              <a:prstDash val="solid"/>
              <a:miter lim="800000"/>
            </a:ln>
            <a:effectLst/>
          </p:spPr>
          <p:txBody>
            <a:bodyPr rIns="360000"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sz="1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Open Sans" charset="0"/>
                <a:sym typeface="Arial" panose="020B0604020202020204" pitchFamily="34" charset="0"/>
              </a:endParaRPr>
            </a:p>
          </p:txBody>
        </p:sp>
        <p:sp>
          <p:nvSpPr>
            <p:cNvPr id="15" name="形状">
              <a:extLst>
                <a:ext uri="{FF2B5EF4-FFF2-40B4-BE49-F238E27FC236}">
                  <a16:creationId xmlns:a16="http://schemas.microsoft.com/office/drawing/2014/main" xmlns="" id="{9DA8B269-A729-4877-9D01-32035073F607}"/>
                </a:ext>
              </a:extLst>
            </p:cNvPr>
            <p:cNvSpPr/>
            <p:nvPr/>
          </p:nvSpPr>
          <p:spPr bwMode="auto">
            <a:xfrm>
              <a:off x="5571846" y="1730391"/>
              <a:ext cx="2583484" cy="2582389"/>
            </a:xfrm>
            <a:custGeom>
              <a:avLst/>
              <a:gdLst>
                <a:gd name="T0" fmla="*/ 92 w 1134"/>
                <a:gd name="T1" fmla="*/ 1042 h 1135"/>
                <a:gd name="T2" fmla="*/ 61 w 1134"/>
                <a:gd name="T3" fmla="*/ 1006 h 1135"/>
                <a:gd name="T4" fmla="*/ 36 w 1134"/>
                <a:gd name="T5" fmla="*/ 966 h 1135"/>
                <a:gd name="T6" fmla="*/ 9 w 1134"/>
                <a:gd name="T7" fmla="*/ 895 h 1135"/>
                <a:gd name="T8" fmla="*/ 2 w 1134"/>
                <a:gd name="T9" fmla="*/ 850 h 1135"/>
                <a:gd name="T10" fmla="*/ 4 w 1134"/>
                <a:gd name="T11" fmla="*/ 774 h 1135"/>
                <a:gd name="T12" fmla="*/ 13 w 1134"/>
                <a:gd name="T13" fmla="*/ 730 h 1135"/>
                <a:gd name="T14" fmla="*/ 44 w 1134"/>
                <a:gd name="T15" fmla="*/ 659 h 1135"/>
                <a:gd name="T16" fmla="*/ 61 w 1134"/>
                <a:gd name="T17" fmla="*/ 633 h 1135"/>
                <a:gd name="T18" fmla="*/ 92 w 1134"/>
                <a:gd name="T19" fmla="*/ 597 h 1135"/>
                <a:gd name="T20" fmla="*/ 609 w 1134"/>
                <a:gd name="T21" fmla="*/ 81 h 1135"/>
                <a:gd name="T22" fmla="*/ 646 w 1134"/>
                <a:gd name="T23" fmla="*/ 52 h 1135"/>
                <a:gd name="T24" fmla="*/ 687 w 1134"/>
                <a:gd name="T25" fmla="*/ 29 h 1135"/>
                <a:gd name="T26" fmla="*/ 760 w 1134"/>
                <a:gd name="T27" fmla="*/ 6 h 1135"/>
                <a:gd name="T28" fmla="*/ 805 w 1134"/>
                <a:gd name="T29" fmla="*/ 1 h 1135"/>
                <a:gd name="T30" fmla="*/ 880 w 1134"/>
                <a:gd name="T31" fmla="*/ 6 h 1135"/>
                <a:gd name="T32" fmla="*/ 924 w 1134"/>
                <a:gd name="T33" fmla="*/ 18 h 1135"/>
                <a:gd name="T34" fmla="*/ 993 w 1134"/>
                <a:gd name="T35" fmla="*/ 52 h 1135"/>
                <a:gd name="T36" fmla="*/ 1031 w 1134"/>
                <a:gd name="T37" fmla="*/ 81 h 1135"/>
                <a:gd name="T38" fmla="*/ 1064 w 1134"/>
                <a:gd name="T39" fmla="*/ 116 h 1135"/>
                <a:gd name="T40" fmla="*/ 1091 w 1134"/>
                <a:gd name="T41" fmla="*/ 155 h 1135"/>
                <a:gd name="T42" fmla="*/ 1112 w 1134"/>
                <a:gd name="T43" fmla="*/ 196 h 1135"/>
                <a:gd name="T44" fmla="*/ 1131 w 1134"/>
                <a:gd name="T45" fmla="*/ 270 h 1135"/>
                <a:gd name="T46" fmla="*/ 1134 w 1134"/>
                <a:gd name="T47" fmla="*/ 315 h 1135"/>
                <a:gd name="T48" fmla="*/ 1126 w 1134"/>
                <a:gd name="T49" fmla="*/ 390 h 1135"/>
                <a:gd name="T50" fmla="*/ 1112 w 1134"/>
                <a:gd name="T51" fmla="*/ 434 h 1135"/>
                <a:gd name="T52" fmla="*/ 1074 w 1134"/>
                <a:gd name="T53" fmla="*/ 501 h 1135"/>
                <a:gd name="T54" fmla="*/ 1043 w 1134"/>
                <a:gd name="T55" fmla="*/ 537 h 1135"/>
                <a:gd name="T56" fmla="*/ 526 w 1134"/>
                <a:gd name="T57" fmla="*/ 1053 h 1135"/>
                <a:gd name="T58" fmla="*/ 489 w 1134"/>
                <a:gd name="T59" fmla="*/ 1083 h 1135"/>
                <a:gd name="T60" fmla="*/ 448 w 1134"/>
                <a:gd name="T61" fmla="*/ 1105 h 1135"/>
                <a:gd name="T62" fmla="*/ 375 w 1134"/>
                <a:gd name="T63" fmla="*/ 1129 h 1135"/>
                <a:gd name="T64" fmla="*/ 330 w 1134"/>
                <a:gd name="T65" fmla="*/ 1134 h 1135"/>
                <a:gd name="T66" fmla="*/ 255 w 1134"/>
                <a:gd name="T67" fmla="*/ 1129 h 1135"/>
                <a:gd name="T68" fmla="*/ 211 w 1134"/>
                <a:gd name="T69" fmla="*/ 1117 h 1135"/>
                <a:gd name="T70" fmla="*/ 142 w 1134"/>
                <a:gd name="T71" fmla="*/ 1083 h 1135"/>
                <a:gd name="T72" fmla="*/ 104 w 1134"/>
                <a:gd name="T73" fmla="*/ 1053 h 1135"/>
                <a:gd name="T74" fmla="*/ 92 w 1134"/>
                <a:gd name="T75" fmla="*/ 104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4" h="1135">
                  <a:moveTo>
                    <a:pt x="92" y="1042"/>
                  </a:moveTo>
                  <a:cubicBezTo>
                    <a:pt x="81" y="1031"/>
                    <a:pt x="71" y="1019"/>
                    <a:pt x="61" y="1006"/>
                  </a:cubicBezTo>
                  <a:cubicBezTo>
                    <a:pt x="52" y="993"/>
                    <a:pt x="44" y="980"/>
                    <a:pt x="36" y="966"/>
                  </a:cubicBezTo>
                  <a:cubicBezTo>
                    <a:pt x="25" y="942"/>
                    <a:pt x="16" y="920"/>
                    <a:pt x="9" y="895"/>
                  </a:cubicBezTo>
                  <a:cubicBezTo>
                    <a:pt x="6" y="880"/>
                    <a:pt x="4" y="865"/>
                    <a:pt x="2" y="850"/>
                  </a:cubicBezTo>
                  <a:cubicBezTo>
                    <a:pt x="0" y="824"/>
                    <a:pt x="1" y="800"/>
                    <a:pt x="4" y="774"/>
                  </a:cubicBezTo>
                  <a:cubicBezTo>
                    <a:pt x="6" y="759"/>
                    <a:pt x="9" y="745"/>
                    <a:pt x="13" y="730"/>
                  </a:cubicBezTo>
                  <a:cubicBezTo>
                    <a:pt x="21" y="705"/>
                    <a:pt x="31" y="682"/>
                    <a:pt x="44" y="659"/>
                  </a:cubicBezTo>
                  <a:cubicBezTo>
                    <a:pt x="61" y="633"/>
                    <a:pt x="61" y="633"/>
                    <a:pt x="61" y="633"/>
                  </a:cubicBezTo>
                  <a:cubicBezTo>
                    <a:pt x="71" y="620"/>
                    <a:pt x="81" y="609"/>
                    <a:pt x="92" y="597"/>
                  </a:cubicBezTo>
                  <a:cubicBezTo>
                    <a:pt x="609" y="81"/>
                    <a:pt x="609" y="81"/>
                    <a:pt x="609" y="81"/>
                  </a:cubicBezTo>
                  <a:cubicBezTo>
                    <a:pt x="621" y="71"/>
                    <a:pt x="633" y="61"/>
                    <a:pt x="646" y="52"/>
                  </a:cubicBezTo>
                  <a:cubicBezTo>
                    <a:pt x="660" y="44"/>
                    <a:pt x="673" y="36"/>
                    <a:pt x="687" y="29"/>
                  </a:cubicBezTo>
                  <a:cubicBezTo>
                    <a:pt x="711" y="19"/>
                    <a:pt x="734" y="12"/>
                    <a:pt x="760" y="6"/>
                  </a:cubicBezTo>
                  <a:cubicBezTo>
                    <a:pt x="775" y="3"/>
                    <a:pt x="789" y="2"/>
                    <a:pt x="805" y="1"/>
                  </a:cubicBezTo>
                  <a:cubicBezTo>
                    <a:pt x="831" y="0"/>
                    <a:pt x="854" y="2"/>
                    <a:pt x="880" y="6"/>
                  </a:cubicBezTo>
                  <a:cubicBezTo>
                    <a:pt x="895" y="9"/>
                    <a:pt x="909" y="13"/>
                    <a:pt x="924" y="18"/>
                  </a:cubicBezTo>
                  <a:cubicBezTo>
                    <a:pt x="949" y="27"/>
                    <a:pt x="971" y="38"/>
                    <a:pt x="993" y="52"/>
                  </a:cubicBezTo>
                  <a:cubicBezTo>
                    <a:pt x="1006" y="61"/>
                    <a:pt x="1019" y="71"/>
                    <a:pt x="1031" y="81"/>
                  </a:cubicBezTo>
                  <a:cubicBezTo>
                    <a:pt x="1043" y="92"/>
                    <a:pt x="1053" y="104"/>
                    <a:pt x="1064" y="116"/>
                  </a:cubicBezTo>
                  <a:cubicBezTo>
                    <a:pt x="1074" y="129"/>
                    <a:pt x="1083" y="141"/>
                    <a:pt x="1091" y="155"/>
                  </a:cubicBezTo>
                  <a:cubicBezTo>
                    <a:pt x="1099" y="169"/>
                    <a:pt x="1105" y="182"/>
                    <a:pt x="1112" y="196"/>
                  </a:cubicBezTo>
                  <a:cubicBezTo>
                    <a:pt x="1121" y="221"/>
                    <a:pt x="1127" y="244"/>
                    <a:pt x="1131" y="270"/>
                  </a:cubicBezTo>
                  <a:cubicBezTo>
                    <a:pt x="1133" y="285"/>
                    <a:pt x="1134" y="300"/>
                    <a:pt x="1134" y="315"/>
                  </a:cubicBezTo>
                  <a:cubicBezTo>
                    <a:pt x="1134" y="341"/>
                    <a:pt x="1131" y="365"/>
                    <a:pt x="1126" y="390"/>
                  </a:cubicBezTo>
                  <a:cubicBezTo>
                    <a:pt x="1121" y="405"/>
                    <a:pt x="1117" y="419"/>
                    <a:pt x="1112" y="434"/>
                  </a:cubicBezTo>
                  <a:cubicBezTo>
                    <a:pt x="1101" y="458"/>
                    <a:pt x="1089" y="479"/>
                    <a:pt x="1074" y="501"/>
                  </a:cubicBezTo>
                  <a:cubicBezTo>
                    <a:pt x="1064" y="514"/>
                    <a:pt x="1054" y="526"/>
                    <a:pt x="1043" y="537"/>
                  </a:cubicBezTo>
                  <a:cubicBezTo>
                    <a:pt x="526" y="1053"/>
                    <a:pt x="526" y="1053"/>
                    <a:pt x="526" y="1053"/>
                  </a:cubicBezTo>
                  <a:cubicBezTo>
                    <a:pt x="514" y="1064"/>
                    <a:pt x="502" y="1073"/>
                    <a:pt x="489" y="1083"/>
                  </a:cubicBezTo>
                  <a:cubicBezTo>
                    <a:pt x="475" y="1091"/>
                    <a:pt x="462" y="1098"/>
                    <a:pt x="448" y="1105"/>
                  </a:cubicBezTo>
                  <a:cubicBezTo>
                    <a:pt x="424" y="1116"/>
                    <a:pt x="401" y="1123"/>
                    <a:pt x="375" y="1129"/>
                  </a:cubicBezTo>
                  <a:cubicBezTo>
                    <a:pt x="360" y="1131"/>
                    <a:pt x="346" y="1133"/>
                    <a:pt x="330" y="1134"/>
                  </a:cubicBezTo>
                  <a:cubicBezTo>
                    <a:pt x="304" y="1135"/>
                    <a:pt x="281" y="1133"/>
                    <a:pt x="255" y="1129"/>
                  </a:cubicBezTo>
                  <a:cubicBezTo>
                    <a:pt x="240" y="1125"/>
                    <a:pt x="226" y="1121"/>
                    <a:pt x="211" y="1117"/>
                  </a:cubicBezTo>
                  <a:cubicBezTo>
                    <a:pt x="186" y="1107"/>
                    <a:pt x="164" y="1097"/>
                    <a:pt x="142" y="1083"/>
                  </a:cubicBezTo>
                  <a:cubicBezTo>
                    <a:pt x="128" y="1073"/>
                    <a:pt x="116" y="1064"/>
                    <a:pt x="104" y="1053"/>
                  </a:cubicBezTo>
                  <a:cubicBezTo>
                    <a:pt x="92" y="1042"/>
                    <a:pt x="92" y="1042"/>
                    <a:pt x="92" y="10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defTabSz="457200"/>
              <a:endParaRPr sz="1600" dirty="0">
                <a:solidFill>
                  <a:prstClr val="black"/>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6" name="形状">
              <a:extLst>
                <a:ext uri="{FF2B5EF4-FFF2-40B4-BE49-F238E27FC236}">
                  <a16:creationId xmlns:a16="http://schemas.microsoft.com/office/drawing/2014/main" xmlns="" id="{DE2B8CCC-0100-4DE9-B312-15311E62581A}"/>
                </a:ext>
              </a:extLst>
            </p:cNvPr>
            <p:cNvSpPr/>
            <p:nvPr/>
          </p:nvSpPr>
          <p:spPr bwMode="auto">
            <a:xfrm>
              <a:off x="5608033" y="1767674"/>
              <a:ext cx="2513304" cy="2505629"/>
            </a:xfrm>
            <a:custGeom>
              <a:avLst/>
              <a:gdLst>
                <a:gd name="T0" fmla="*/ 106 w 1103"/>
                <a:gd name="T1" fmla="*/ 996 h 1102"/>
                <a:gd name="T2" fmla="*/ 106 w 1103"/>
                <a:gd name="T3" fmla="*/ 996 h 1102"/>
                <a:gd name="T4" fmla="*/ 106 w 1103"/>
                <a:gd name="T5" fmla="*/ 611 h 1102"/>
                <a:gd name="T6" fmla="*/ 611 w 1103"/>
                <a:gd name="T7" fmla="*/ 106 h 1102"/>
                <a:gd name="T8" fmla="*/ 997 w 1103"/>
                <a:gd name="T9" fmla="*/ 106 h 1102"/>
                <a:gd name="T10" fmla="*/ 997 w 1103"/>
                <a:gd name="T11" fmla="*/ 106 h 1102"/>
                <a:gd name="T12" fmla="*/ 997 w 1103"/>
                <a:gd name="T13" fmla="*/ 492 h 1102"/>
                <a:gd name="T14" fmla="*/ 492 w 1103"/>
                <a:gd name="T15" fmla="*/ 996 h 1102"/>
                <a:gd name="T16" fmla="*/ 106 w 1103"/>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3" h="1102">
                  <a:moveTo>
                    <a:pt x="106" y="996"/>
                  </a:moveTo>
                  <a:cubicBezTo>
                    <a:pt x="106" y="996"/>
                    <a:pt x="106" y="996"/>
                    <a:pt x="106" y="996"/>
                  </a:cubicBezTo>
                  <a:cubicBezTo>
                    <a:pt x="0" y="890"/>
                    <a:pt x="0" y="717"/>
                    <a:pt x="106" y="611"/>
                  </a:cubicBezTo>
                  <a:cubicBezTo>
                    <a:pt x="611" y="106"/>
                    <a:pt x="611" y="106"/>
                    <a:pt x="611" y="106"/>
                  </a:cubicBezTo>
                  <a:cubicBezTo>
                    <a:pt x="717" y="0"/>
                    <a:pt x="890" y="0"/>
                    <a:pt x="997" y="106"/>
                  </a:cubicBezTo>
                  <a:cubicBezTo>
                    <a:pt x="997" y="106"/>
                    <a:pt x="997" y="106"/>
                    <a:pt x="997" y="106"/>
                  </a:cubicBezTo>
                  <a:cubicBezTo>
                    <a:pt x="1103" y="212"/>
                    <a:pt x="1103" y="386"/>
                    <a:pt x="997" y="492"/>
                  </a:cubicBezTo>
                  <a:cubicBezTo>
                    <a:pt x="492" y="996"/>
                    <a:pt x="492" y="996"/>
                    <a:pt x="492" y="996"/>
                  </a:cubicBezTo>
                  <a:cubicBezTo>
                    <a:pt x="386" y="1102"/>
                    <a:pt x="212" y="1102"/>
                    <a:pt x="106" y="996"/>
                  </a:cubicBezTo>
                  <a:close/>
                </a:path>
              </a:pathLst>
            </a:custGeom>
            <a:solidFill>
              <a:schemeClr val="tx1">
                <a:lumMod val="50000"/>
                <a:lumOff val="50000"/>
              </a:schemeClr>
            </a:solidFill>
            <a:ln w="12700" cap="flat" cmpd="sng" algn="ctr">
              <a:noFill/>
              <a:prstDash val="solid"/>
              <a:miter lim="800000"/>
            </a:ln>
            <a:effectLst/>
          </p:spPr>
          <p:txBody>
            <a:bodyPr rIns="360000"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sz="1200" b="1"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Open Sans" charset="0"/>
                <a:sym typeface="Arial" panose="020B0604020202020204" pitchFamily="34" charset="0"/>
              </a:endParaRPr>
            </a:p>
          </p:txBody>
        </p:sp>
        <p:sp>
          <p:nvSpPr>
            <p:cNvPr id="17" name="形状">
              <a:extLst>
                <a:ext uri="{FF2B5EF4-FFF2-40B4-BE49-F238E27FC236}">
                  <a16:creationId xmlns:a16="http://schemas.microsoft.com/office/drawing/2014/main" xmlns="" id="{9F7A15FB-933B-42E8-8FF1-F77E116CBD5D}"/>
                </a:ext>
              </a:extLst>
            </p:cNvPr>
            <p:cNvSpPr/>
            <p:nvPr/>
          </p:nvSpPr>
          <p:spPr bwMode="auto">
            <a:xfrm>
              <a:off x="5571846" y="3357679"/>
              <a:ext cx="2585677" cy="2579099"/>
            </a:xfrm>
            <a:custGeom>
              <a:avLst/>
              <a:gdLst>
                <a:gd name="T0" fmla="*/ 92 w 1135"/>
                <a:gd name="T1" fmla="*/ 92 h 1134"/>
                <a:gd name="T2" fmla="*/ 129 w 1135"/>
                <a:gd name="T3" fmla="*/ 61 h 1134"/>
                <a:gd name="T4" fmla="*/ 169 w 1135"/>
                <a:gd name="T5" fmla="*/ 36 h 1134"/>
                <a:gd name="T6" fmla="*/ 240 w 1135"/>
                <a:gd name="T7" fmla="*/ 9 h 1134"/>
                <a:gd name="T8" fmla="*/ 285 w 1135"/>
                <a:gd name="T9" fmla="*/ 2 h 1134"/>
                <a:gd name="T10" fmla="*/ 360 w 1135"/>
                <a:gd name="T11" fmla="*/ 4 h 1134"/>
                <a:gd name="T12" fmla="*/ 405 w 1135"/>
                <a:gd name="T13" fmla="*/ 13 h 1134"/>
                <a:gd name="T14" fmla="*/ 475 w 1135"/>
                <a:gd name="T15" fmla="*/ 44 h 1134"/>
                <a:gd name="T16" fmla="*/ 502 w 1135"/>
                <a:gd name="T17" fmla="*/ 61 h 1134"/>
                <a:gd name="T18" fmla="*/ 538 w 1135"/>
                <a:gd name="T19" fmla="*/ 92 h 1134"/>
                <a:gd name="T20" fmla="*/ 1054 w 1135"/>
                <a:gd name="T21" fmla="*/ 609 h 1134"/>
                <a:gd name="T22" fmla="*/ 1083 w 1135"/>
                <a:gd name="T23" fmla="*/ 646 h 1134"/>
                <a:gd name="T24" fmla="*/ 1105 w 1135"/>
                <a:gd name="T25" fmla="*/ 687 h 1134"/>
                <a:gd name="T26" fmla="*/ 1129 w 1135"/>
                <a:gd name="T27" fmla="*/ 760 h 1134"/>
                <a:gd name="T28" fmla="*/ 1134 w 1135"/>
                <a:gd name="T29" fmla="*/ 805 h 1134"/>
                <a:gd name="T30" fmla="*/ 1129 w 1135"/>
                <a:gd name="T31" fmla="*/ 880 h 1134"/>
                <a:gd name="T32" fmla="*/ 1117 w 1135"/>
                <a:gd name="T33" fmla="*/ 924 h 1134"/>
                <a:gd name="T34" fmla="*/ 1083 w 1135"/>
                <a:gd name="T35" fmla="*/ 993 h 1134"/>
                <a:gd name="T36" fmla="*/ 1054 w 1135"/>
                <a:gd name="T37" fmla="*/ 1031 h 1134"/>
                <a:gd name="T38" fmla="*/ 1019 w 1135"/>
                <a:gd name="T39" fmla="*/ 1064 h 1134"/>
                <a:gd name="T40" fmla="*/ 980 w 1135"/>
                <a:gd name="T41" fmla="*/ 1091 h 1134"/>
                <a:gd name="T42" fmla="*/ 938 w 1135"/>
                <a:gd name="T43" fmla="*/ 1112 h 1134"/>
                <a:gd name="T44" fmla="*/ 865 w 1135"/>
                <a:gd name="T45" fmla="*/ 1131 h 1134"/>
                <a:gd name="T46" fmla="*/ 820 w 1135"/>
                <a:gd name="T47" fmla="*/ 1134 h 1134"/>
                <a:gd name="T48" fmla="*/ 745 w 1135"/>
                <a:gd name="T49" fmla="*/ 1126 h 1134"/>
                <a:gd name="T50" fmla="*/ 701 w 1135"/>
                <a:gd name="T51" fmla="*/ 1112 h 1134"/>
                <a:gd name="T52" fmla="*/ 633 w 1135"/>
                <a:gd name="T53" fmla="*/ 1074 h 1134"/>
                <a:gd name="T54" fmla="*/ 597 w 1135"/>
                <a:gd name="T55" fmla="*/ 1043 h 1134"/>
                <a:gd name="T56" fmla="*/ 81 w 1135"/>
                <a:gd name="T57" fmla="*/ 526 h 1134"/>
                <a:gd name="T58" fmla="*/ 52 w 1135"/>
                <a:gd name="T59" fmla="*/ 489 h 1134"/>
                <a:gd name="T60" fmla="*/ 30 w 1135"/>
                <a:gd name="T61" fmla="*/ 448 h 1134"/>
                <a:gd name="T62" fmla="*/ 6 w 1135"/>
                <a:gd name="T63" fmla="*/ 375 h 1134"/>
                <a:gd name="T64" fmla="*/ 1 w 1135"/>
                <a:gd name="T65" fmla="*/ 330 h 1134"/>
                <a:gd name="T66" fmla="*/ 6 w 1135"/>
                <a:gd name="T67" fmla="*/ 255 h 1134"/>
                <a:gd name="T68" fmla="*/ 18 w 1135"/>
                <a:gd name="T69" fmla="*/ 211 h 1134"/>
                <a:gd name="T70" fmla="*/ 52 w 1135"/>
                <a:gd name="T71" fmla="*/ 142 h 1134"/>
                <a:gd name="T72" fmla="*/ 81 w 1135"/>
                <a:gd name="T73" fmla="*/ 104 h 1134"/>
                <a:gd name="T74" fmla="*/ 92 w 1135"/>
                <a:gd name="T75" fmla="*/ 9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92" y="92"/>
                  </a:moveTo>
                  <a:cubicBezTo>
                    <a:pt x="104" y="81"/>
                    <a:pt x="116" y="71"/>
                    <a:pt x="129" y="61"/>
                  </a:cubicBezTo>
                  <a:cubicBezTo>
                    <a:pt x="142" y="52"/>
                    <a:pt x="155" y="44"/>
                    <a:pt x="169" y="36"/>
                  </a:cubicBezTo>
                  <a:cubicBezTo>
                    <a:pt x="192" y="25"/>
                    <a:pt x="215" y="16"/>
                    <a:pt x="240" y="9"/>
                  </a:cubicBezTo>
                  <a:cubicBezTo>
                    <a:pt x="255" y="6"/>
                    <a:pt x="270" y="4"/>
                    <a:pt x="285" y="2"/>
                  </a:cubicBezTo>
                  <a:cubicBezTo>
                    <a:pt x="311" y="0"/>
                    <a:pt x="335" y="1"/>
                    <a:pt x="360" y="4"/>
                  </a:cubicBezTo>
                  <a:cubicBezTo>
                    <a:pt x="376" y="6"/>
                    <a:pt x="390" y="9"/>
                    <a:pt x="405" y="13"/>
                  </a:cubicBezTo>
                  <a:cubicBezTo>
                    <a:pt x="430" y="21"/>
                    <a:pt x="452" y="31"/>
                    <a:pt x="475" y="44"/>
                  </a:cubicBezTo>
                  <a:cubicBezTo>
                    <a:pt x="502" y="61"/>
                    <a:pt x="502" y="61"/>
                    <a:pt x="502" y="61"/>
                  </a:cubicBezTo>
                  <a:cubicBezTo>
                    <a:pt x="514" y="71"/>
                    <a:pt x="526" y="81"/>
                    <a:pt x="538" y="92"/>
                  </a:cubicBezTo>
                  <a:cubicBezTo>
                    <a:pt x="1054" y="609"/>
                    <a:pt x="1054" y="609"/>
                    <a:pt x="1054" y="609"/>
                  </a:cubicBezTo>
                  <a:cubicBezTo>
                    <a:pt x="1064" y="621"/>
                    <a:pt x="1074" y="633"/>
                    <a:pt x="1083" y="646"/>
                  </a:cubicBezTo>
                  <a:cubicBezTo>
                    <a:pt x="1091" y="660"/>
                    <a:pt x="1098" y="673"/>
                    <a:pt x="1105" y="687"/>
                  </a:cubicBezTo>
                  <a:cubicBezTo>
                    <a:pt x="1116" y="711"/>
                    <a:pt x="1123" y="734"/>
                    <a:pt x="1129" y="760"/>
                  </a:cubicBezTo>
                  <a:cubicBezTo>
                    <a:pt x="1131" y="775"/>
                    <a:pt x="1133" y="789"/>
                    <a:pt x="1134" y="805"/>
                  </a:cubicBezTo>
                  <a:cubicBezTo>
                    <a:pt x="1135" y="831"/>
                    <a:pt x="1133" y="854"/>
                    <a:pt x="1129" y="880"/>
                  </a:cubicBezTo>
                  <a:cubicBezTo>
                    <a:pt x="1125" y="895"/>
                    <a:pt x="1122" y="909"/>
                    <a:pt x="1117" y="924"/>
                  </a:cubicBezTo>
                  <a:cubicBezTo>
                    <a:pt x="1108" y="949"/>
                    <a:pt x="1097" y="971"/>
                    <a:pt x="1083" y="993"/>
                  </a:cubicBezTo>
                  <a:cubicBezTo>
                    <a:pt x="1074" y="1006"/>
                    <a:pt x="1064" y="1019"/>
                    <a:pt x="1054" y="1031"/>
                  </a:cubicBezTo>
                  <a:cubicBezTo>
                    <a:pt x="1042" y="1043"/>
                    <a:pt x="1031" y="1053"/>
                    <a:pt x="1019" y="1064"/>
                  </a:cubicBezTo>
                  <a:cubicBezTo>
                    <a:pt x="1006" y="1074"/>
                    <a:pt x="993" y="1083"/>
                    <a:pt x="980" y="1091"/>
                  </a:cubicBezTo>
                  <a:cubicBezTo>
                    <a:pt x="966" y="1099"/>
                    <a:pt x="953" y="1105"/>
                    <a:pt x="938" y="1112"/>
                  </a:cubicBezTo>
                  <a:cubicBezTo>
                    <a:pt x="914" y="1121"/>
                    <a:pt x="891" y="1127"/>
                    <a:pt x="865" y="1131"/>
                  </a:cubicBezTo>
                  <a:cubicBezTo>
                    <a:pt x="850" y="1133"/>
                    <a:pt x="835" y="1134"/>
                    <a:pt x="820" y="1134"/>
                  </a:cubicBezTo>
                  <a:cubicBezTo>
                    <a:pt x="794" y="1134"/>
                    <a:pt x="770" y="1131"/>
                    <a:pt x="745" y="1126"/>
                  </a:cubicBezTo>
                  <a:cubicBezTo>
                    <a:pt x="730" y="1121"/>
                    <a:pt x="716" y="1117"/>
                    <a:pt x="701" y="1112"/>
                  </a:cubicBezTo>
                  <a:cubicBezTo>
                    <a:pt x="677" y="1101"/>
                    <a:pt x="655" y="1089"/>
                    <a:pt x="633" y="1074"/>
                  </a:cubicBezTo>
                  <a:cubicBezTo>
                    <a:pt x="621" y="1064"/>
                    <a:pt x="609" y="1054"/>
                    <a:pt x="597" y="1043"/>
                  </a:cubicBezTo>
                  <a:cubicBezTo>
                    <a:pt x="81" y="526"/>
                    <a:pt x="81" y="526"/>
                    <a:pt x="81" y="526"/>
                  </a:cubicBezTo>
                  <a:cubicBezTo>
                    <a:pt x="71" y="514"/>
                    <a:pt x="61" y="502"/>
                    <a:pt x="52" y="489"/>
                  </a:cubicBezTo>
                  <a:cubicBezTo>
                    <a:pt x="44" y="475"/>
                    <a:pt x="37" y="462"/>
                    <a:pt x="30" y="448"/>
                  </a:cubicBezTo>
                  <a:cubicBezTo>
                    <a:pt x="19" y="424"/>
                    <a:pt x="12" y="401"/>
                    <a:pt x="6" y="375"/>
                  </a:cubicBezTo>
                  <a:cubicBezTo>
                    <a:pt x="4" y="360"/>
                    <a:pt x="2" y="346"/>
                    <a:pt x="1" y="330"/>
                  </a:cubicBezTo>
                  <a:cubicBezTo>
                    <a:pt x="0" y="304"/>
                    <a:pt x="2" y="281"/>
                    <a:pt x="6" y="255"/>
                  </a:cubicBezTo>
                  <a:cubicBezTo>
                    <a:pt x="9" y="240"/>
                    <a:pt x="13" y="226"/>
                    <a:pt x="18" y="211"/>
                  </a:cubicBezTo>
                  <a:cubicBezTo>
                    <a:pt x="27" y="186"/>
                    <a:pt x="38" y="164"/>
                    <a:pt x="52" y="142"/>
                  </a:cubicBezTo>
                  <a:cubicBezTo>
                    <a:pt x="61" y="128"/>
                    <a:pt x="71" y="116"/>
                    <a:pt x="81" y="104"/>
                  </a:cubicBezTo>
                  <a:cubicBezTo>
                    <a:pt x="92" y="92"/>
                    <a:pt x="92" y="92"/>
                    <a:pt x="92" y="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defTabSz="457200"/>
              <a:endParaRPr sz="1600" dirty="0">
                <a:solidFill>
                  <a:prstClr val="black"/>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8" name="形状">
              <a:extLst>
                <a:ext uri="{FF2B5EF4-FFF2-40B4-BE49-F238E27FC236}">
                  <a16:creationId xmlns:a16="http://schemas.microsoft.com/office/drawing/2014/main" xmlns="" id="{EAF80B51-F9B8-4DF6-AC45-F46EC1E77138}"/>
                </a:ext>
              </a:extLst>
            </p:cNvPr>
            <p:cNvSpPr/>
            <p:nvPr/>
          </p:nvSpPr>
          <p:spPr bwMode="auto">
            <a:xfrm>
              <a:off x="5608033" y="3393866"/>
              <a:ext cx="2513304" cy="2508919"/>
            </a:xfrm>
            <a:custGeom>
              <a:avLst/>
              <a:gdLst>
                <a:gd name="T0" fmla="*/ 106 w 1103"/>
                <a:gd name="T1" fmla="*/ 106 h 1103"/>
                <a:gd name="T2" fmla="*/ 106 w 1103"/>
                <a:gd name="T3" fmla="*/ 106 h 1103"/>
                <a:gd name="T4" fmla="*/ 492 w 1103"/>
                <a:gd name="T5" fmla="*/ 106 h 1103"/>
                <a:gd name="T6" fmla="*/ 997 w 1103"/>
                <a:gd name="T7" fmla="*/ 611 h 1103"/>
                <a:gd name="T8" fmla="*/ 997 w 1103"/>
                <a:gd name="T9" fmla="*/ 997 h 1103"/>
                <a:gd name="T10" fmla="*/ 997 w 1103"/>
                <a:gd name="T11" fmla="*/ 997 h 1103"/>
                <a:gd name="T12" fmla="*/ 611 w 1103"/>
                <a:gd name="T13" fmla="*/ 997 h 1103"/>
                <a:gd name="T14" fmla="*/ 106 w 1103"/>
                <a:gd name="T15" fmla="*/ 492 h 1103"/>
                <a:gd name="T16" fmla="*/ 106 w 1103"/>
                <a:gd name="T17" fmla="*/ 106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3" h="1103">
                  <a:moveTo>
                    <a:pt x="106" y="106"/>
                  </a:moveTo>
                  <a:cubicBezTo>
                    <a:pt x="106" y="106"/>
                    <a:pt x="106" y="106"/>
                    <a:pt x="106" y="106"/>
                  </a:cubicBezTo>
                  <a:cubicBezTo>
                    <a:pt x="212" y="0"/>
                    <a:pt x="386" y="0"/>
                    <a:pt x="492" y="106"/>
                  </a:cubicBezTo>
                  <a:cubicBezTo>
                    <a:pt x="997" y="611"/>
                    <a:pt x="997" y="611"/>
                    <a:pt x="997" y="611"/>
                  </a:cubicBezTo>
                  <a:cubicBezTo>
                    <a:pt x="1103" y="717"/>
                    <a:pt x="1103" y="890"/>
                    <a:pt x="997" y="997"/>
                  </a:cubicBezTo>
                  <a:cubicBezTo>
                    <a:pt x="997" y="997"/>
                    <a:pt x="997" y="997"/>
                    <a:pt x="997" y="997"/>
                  </a:cubicBezTo>
                  <a:cubicBezTo>
                    <a:pt x="890" y="1103"/>
                    <a:pt x="717" y="1103"/>
                    <a:pt x="611" y="997"/>
                  </a:cubicBezTo>
                  <a:cubicBezTo>
                    <a:pt x="106" y="492"/>
                    <a:pt x="106" y="492"/>
                    <a:pt x="106" y="492"/>
                  </a:cubicBezTo>
                  <a:cubicBezTo>
                    <a:pt x="0" y="386"/>
                    <a:pt x="0" y="212"/>
                    <a:pt x="106" y="106"/>
                  </a:cubicBezTo>
                  <a:close/>
                </a:path>
              </a:pathLst>
            </a:custGeom>
            <a:gradFill>
              <a:gsLst>
                <a:gs pos="100000">
                  <a:srgbClr val="36B794"/>
                </a:gs>
                <a:gs pos="0">
                  <a:srgbClr val="6FCE9A"/>
                </a:gs>
              </a:gsLst>
              <a:lin ang="2700000" scaled="1"/>
            </a:gradFill>
            <a:ln>
              <a:noFill/>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9" name="形状">
              <a:extLst>
                <a:ext uri="{FF2B5EF4-FFF2-40B4-BE49-F238E27FC236}">
                  <a16:creationId xmlns:a16="http://schemas.microsoft.com/office/drawing/2014/main" xmlns="" id="{87F32888-B1E5-4502-9E7F-E020D83A4402}"/>
                </a:ext>
              </a:extLst>
            </p:cNvPr>
            <p:cNvSpPr/>
            <p:nvPr/>
          </p:nvSpPr>
          <p:spPr bwMode="auto">
            <a:xfrm>
              <a:off x="3942365" y="1730391"/>
              <a:ext cx="2585677" cy="2582389"/>
            </a:xfrm>
            <a:custGeom>
              <a:avLst/>
              <a:gdLst>
                <a:gd name="T0" fmla="*/ 1042 w 1135"/>
                <a:gd name="T1" fmla="*/ 1042 h 1135"/>
                <a:gd name="T2" fmla="*/ 1074 w 1135"/>
                <a:gd name="T3" fmla="*/ 1006 h 1135"/>
                <a:gd name="T4" fmla="*/ 1098 w 1135"/>
                <a:gd name="T5" fmla="*/ 966 h 1135"/>
                <a:gd name="T6" fmla="*/ 1125 w 1135"/>
                <a:gd name="T7" fmla="*/ 895 h 1135"/>
                <a:gd name="T8" fmla="*/ 1133 w 1135"/>
                <a:gd name="T9" fmla="*/ 850 h 1135"/>
                <a:gd name="T10" fmla="*/ 1131 w 1135"/>
                <a:gd name="T11" fmla="*/ 774 h 1135"/>
                <a:gd name="T12" fmla="*/ 1121 w 1135"/>
                <a:gd name="T13" fmla="*/ 730 h 1135"/>
                <a:gd name="T14" fmla="*/ 1091 w 1135"/>
                <a:gd name="T15" fmla="*/ 659 h 1135"/>
                <a:gd name="T16" fmla="*/ 1074 w 1135"/>
                <a:gd name="T17" fmla="*/ 633 h 1135"/>
                <a:gd name="T18" fmla="*/ 1043 w 1135"/>
                <a:gd name="T19" fmla="*/ 597 h 1135"/>
                <a:gd name="T20" fmla="*/ 526 w 1135"/>
                <a:gd name="T21" fmla="*/ 81 h 1135"/>
                <a:gd name="T22" fmla="*/ 488 w 1135"/>
                <a:gd name="T23" fmla="*/ 52 h 1135"/>
                <a:gd name="T24" fmla="*/ 448 w 1135"/>
                <a:gd name="T25" fmla="*/ 29 h 1135"/>
                <a:gd name="T26" fmla="*/ 375 w 1135"/>
                <a:gd name="T27" fmla="*/ 6 h 1135"/>
                <a:gd name="T28" fmla="*/ 330 w 1135"/>
                <a:gd name="T29" fmla="*/ 1 h 1135"/>
                <a:gd name="T30" fmla="*/ 255 w 1135"/>
                <a:gd name="T31" fmla="*/ 6 h 1135"/>
                <a:gd name="T32" fmla="*/ 211 w 1135"/>
                <a:gd name="T33" fmla="*/ 18 h 1135"/>
                <a:gd name="T34" fmla="*/ 142 w 1135"/>
                <a:gd name="T35" fmla="*/ 52 h 1135"/>
                <a:gd name="T36" fmla="*/ 104 w 1135"/>
                <a:gd name="T37" fmla="*/ 81 h 1135"/>
                <a:gd name="T38" fmla="*/ 71 w 1135"/>
                <a:gd name="T39" fmla="*/ 116 h 1135"/>
                <a:gd name="T40" fmla="*/ 44 w 1135"/>
                <a:gd name="T41" fmla="*/ 155 h 1135"/>
                <a:gd name="T42" fmla="*/ 23 w 1135"/>
                <a:gd name="T43" fmla="*/ 196 h 1135"/>
                <a:gd name="T44" fmla="*/ 3 w 1135"/>
                <a:gd name="T45" fmla="*/ 270 h 1135"/>
                <a:gd name="T46" fmla="*/ 0 w 1135"/>
                <a:gd name="T47" fmla="*/ 315 h 1135"/>
                <a:gd name="T48" fmla="*/ 9 w 1135"/>
                <a:gd name="T49" fmla="*/ 390 h 1135"/>
                <a:gd name="T50" fmla="*/ 23 w 1135"/>
                <a:gd name="T51" fmla="*/ 434 h 1135"/>
                <a:gd name="T52" fmla="*/ 61 w 1135"/>
                <a:gd name="T53" fmla="*/ 501 h 1135"/>
                <a:gd name="T54" fmla="*/ 92 w 1135"/>
                <a:gd name="T55" fmla="*/ 537 h 1135"/>
                <a:gd name="T56" fmla="*/ 608 w 1135"/>
                <a:gd name="T57" fmla="*/ 1053 h 1135"/>
                <a:gd name="T58" fmla="*/ 646 w 1135"/>
                <a:gd name="T59" fmla="*/ 1083 h 1135"/>
                <a:gd name="T60" fmla="*/ 687 w 1135"/>
                <a:gd name="T61" fmla="*/ 1105 h 1135"/>
                <a:gd name="T62" fmla="*/ 759 w 1135"/>
                <a:gd name="T63" fmla="*/ 1129 h 1135"/>
                <a:gd name="T64" fmla="*/ 804 w 1135"/>
                <a:gd name="T65" fmla="*/ 1134 h 1135"/>
                <a:gd name="T66" fmla="*/ 880 w 1135"/>
                <a:gd name="T67" fmla="*/ 1129 h 1135"/>
                <a:gd name="T68" fmla="*/ 924 w 1135"/>
                <a:gd name="T69" fmla="*/ 1117 h 1135"/>
                <a:gd name="T70" fmla="*/ 993 w 1135"/>
                <a:gd name="T71" fmla="*/ 1083 h 1135"/>
                <a:gd name="T72" fmla="*/ 1031 w 1135"/>
                <a:gd name="T73" fmla="*/ 1053 h 1135"/>
                <a:gd name="T74" fmla="*/ 1042 w 1135"/>
                <a:gd name="T75" fmla="*/ 104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5">
                  <a:moveTo>
                    <a:pt x="1042" y="1042"/>
                  </a:moveTo>
                  <a:cubicBezTo>
                    <a:pt x="1054" y="1031"/>
                    <a:pt x="1064" y="1019"/>
                    <a:pt x="1074" y="1006"/>
                  </a:cubicBezTo>
                  <a:cubicBezTo>
                    <a:pt x="1083" y="993"/>
                    <a:pt x="1091" y="980"/>
                    <a:pt x="1098" y="966"/>
                  </a:cubicBezTo>
                  <a:cubicBezTo>
                    <a:pt x="1110" y="942"/>
                    <a:pt x="1118" y="920"/>
                    <a:pt x="1125" y="895"/>
                  </a:cubicBezTo>
                  <a:cubicBezTo>
                    <a:pt x="1129" y="880"/>
                    <a:pt x="1131" y="865"/>
                    <a:pt x="1133" y="850"/>
                  </a:cubicBezTo>
                  <a:cubicBezTo>
                    <a:pt x="1135" y="824"/>
                    <a:pt x="1134" y="800"/>
                    <a:pt x="1131" y="774"/>
                  </a:cubicBezTo>
                  <a:cubicBezTo>
                    <a:pt x="1128" y="759"/>
                    <a:pt x="1125" y="745"/>
                    <a:pt x="1121" y="730"/>
                  </a:cubicBezTo>
                  <a:cubicBezTo>
                    <a:pt x="1113" y="705"/>
                    <a:pt x="1104" y="682"/>
                    <a:pt x="1091" y="659"/>
                  </a:cubicBezTo>
                  <a:cubicBezTo>
                    <a:pt x="1074" y="633"/>
                    <a:pt x="1074" y="633"/>
                    <a:pt x="1074" y="633"/>
                  </a:cubicBezTo>
                  <a:cubicBezTo>
                    <a:pt x="1064" y="620"/>
                    <a:pt x="1054" y="609"/>
                    <a:pt x="1043" y="597"/>
                  </a:cubicBezTo>
                  <a:cubicBezTo>
                    <a:pt x="526" y="81"/>
                    <a:pt x="526" y="81"/>
                    <a:pt x="526" y="81"/>
                  </a:cubicBezTo>
                  <a:cubicBezTo>
                    <a:pt x="514" y="71"/>
                    <a:pt x="502" y="61"/>
                    <a:pt x="488" y="52"/>
                  </a:cubicBezTo>
                  <a:cubicBezTo>
                    <a:pt x="475" y="44"/>
                    <a:pt x="462" y="36"/>
                    <a:pt x="448" y="29"/>
                  </a:cubicBezTo>
                  <a:cubicBezTo>
                    <a:pt x="424" y="19"/>
                    <a:pt x="401" y="12"/>
                    <a:pt x="375" y="6"/>
                  </a:cubicBezTo>
                  <a:cubicBezTo>
                    <a:pt x="360" y="3"/>
                    <a:pt x="345" y="2"/>
                    <a:pt x="330" y="1"/>
                  </a:cubicBezTo>
                  <a:cubicBezTo>
                    <a:pt x="304" y="0"/>
                    <a:pt x="280" y="2"/>
                    <a:pt x="255" y="6"/>
                  </a:cubicBezTo>
                  <a:cubicBezTo>
                    <a:pt x="240" y="9"/>
                    <a:pt x="225" y="13"/>
                    <a:pt x="211" y="18"/>
                  </a:cubicBezTo>
                  <a:cubicBezTo>
                    <a:pt x="186" y="27"/>
                    <a:pt x="164" y="38"/>
                    <a:pt x="142" y="52"/>
                  </a:cubicBezTo>
                  <a:cubicBezTo>
                    <a:pt x="128" y="61"/>
                    <a:pt x="116" y="71"/>
                    <a:pt x="104" y="81"/>
                  </a:cubicBezTo>
                  <a:cubicBezTo>
                    <a:pt x="92" y="92"/>
                    <a:pt x="81" y="104"/>
                    <a:pt x="71" y="116"/>
                  </a:cubicBezTo>
                  <a:cubicBezTo>
                    <a:pt x="61" y="129"/>
                    <a:pt x="52" y="141"/>
                    <a:pt x="44" y="155"/>
                  </a:cubicBezTo>
                  <a:cubicBezTo>
                    <a:pt x="36" y="169"/>
                    <a:pt x="29" y="182"/>
                    <a:pt x="23" y="196"/>
                  </a:cubicBezTo>
                  <a:cubicBezTo>
                    <a:pt x="14" y="221"/>
                    <a:pt x="8" y="244"/>
                    <a:pt x="3" y="270"/>
                  </a:cubicBezTo>
                  <a:cubicBezTo>
                    <a:pt x="2" y="285"/>
                    <a:pt x="1" y="300"/>
                    <a:pt x="0" y="315"/>
                  </a:cubicBezTo>
                  <a:cubicBezTo>
                    <a:pt x="1" y="341"/>
                    <a:pt x="4" y="365"/>
                    <a:pt x="9" y="390"/>
                  </a:cubicBezTo>
                  <a:cubicBezTo>
                    <a:pt x="13" y="405"/>
                    <a:pt x="18" y="419"/>
                    <a:pt x="23" y="434"/>
                  </a:cubicBezTo>
                  <a:cubicBezTo>
                    <a:pt x="34" y="458"/>
                    <a:pt x="46" y="479"/>
                    <a:pt x="61" y="501"/>
                  </a:cubicBezTo>
                  <a:cubicBezTo>
                    <a:pt x="71" y="514"/>
                    <a:pt x="81" y="526"/>
                    <a:pt x="92" y="537"/>
                  </a:cubicBezTo>
                  <a:cubicBezTo>
                    <a:pt x="608" y="1053"/>
                    <a:pt x="608" y="1053"/>
                    <a:pt x="608" y="1053"/>
                  </a:cubicBezTo>
                  <a:cubicBezTo>
                    <a:pt x="621" y="1064"/>
                    <a:pt x="633" y="1073"/>
                    <a:pt x="646" y="1083"/>
                  </a:cubicBezTo>
                  <a:cubicBezTo>
                    <a:pt x="659" y="1091"/>
                    <a:pt x="673" y="1098"/>
                    <a:pt x="687" y="1105"/>
                  </a:cubicBezTo>
                  <a:cubicBezTo>
                    <a:pt x="711" y="1116"/>
                    <a:pt x="734" y="1123"/>
                    <a:pt x="759" y="1129"/>
                  </a:cubicBezTo>
                  <a:cubicBezTo>
                    <a:pt x="774" y="1131"/>
                    <a:pt x="789" y="1133"/>
                    <a:pt x="804" y="1134"/>
                  </a:cubicBezTo>
                  <a:cubicBezTo>
                    <a:pt x="830" y="1135"/>
                    <a:pt x="854" y="1133"/>
                    <a:pt x="880" y="1129"/>
                  </a:cubicBezTo>
                  <a:cubicBezTo>
                    <a:pt x="895" y="1125"/>
                    <a:pt x="909" y="1121"/>
                    <a:pt x="924" y="1117"/>
                  </a:cubicBezTo>
                  <a:cubicBezTo>
                    <a:pt x="949" y="1107"/>
                    <a:pt x="970" y="1097"/>
                    <a:pt x="993" y="1083"/>
                  </a:cubicBezTo>
                  <a:cubicBezTo>
                    <a:pt x="1006" y="1073"/>
                    <a:pt x="1018" y="1064"/>
                    <a:pt x="1031" y="1053"/>
                  </a:cubicBezTo>
                  <a:cubicBezTo>
                    <a:pt x="1042" y="1042"/>
                    <a:pt x="1042" y="1042"/>
                    <a:pt x="1042" y="10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defTabSz="457200"/>
              <a:endParaRPr sz="1600" dirty="0">
                <a:solidFill>
                  <a:prstClr val="black"/>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0" name="形状">
              <a:extLst>
                <a:ext uri="{FF2B5EF4-FFF2-40B4-BE49-F238E27FC236}">
                  <a16:creationId xmlns:a16="http://schemas.microsoft.com/office/drawing/2014/main" xmlns="" id="{C8A83AC5-4C98-45A5-BDBD-584D8E70EF0B}"/>
                </a:ext>
              </a:extLst>
            </p:cNvPr>
            <p:cNvSpPr/>
            <p:nvPr/>
          </p:nvSpPr>
          <p:spPr bwMode="auto">
            <a:xfrm>
              <a:off x="3978551" y="1767674"/>
              <a:ext cx="2511111" cy="2505629"/>
            </a:xfrm>
            <a:custGeom>
              <a:avLst/>
              <a:gdLst>
                <a:gd name="T0" fmla="*/ 996 w 1102"/>
                <a:gd name="T1" fmla="*/ 996 h 1102"/>
                <a:gd name="T2" fmla="*/ 996 w 1102"/>
                <a:gd name="T3" fmla="*/ 996 h 1102"/>
                <a:gd name="T4" fmla="*/ 996 w 1102"/>
                <a:gd name="T5" fmla="*/ 611 h 1102"/>
                <a:gd name="T6" fmla="*/ 492 w 1102"/>
                <a:gd name="T7" fmla="*/ 106 h 1102"/>
                <a:gd name="T8" fmla="*/ 106 w 1102"/>
                <a:gd name="T9" fmla="*/ 106 h 1102"/>
                <a:gd name="T10" fmla="*/ 106 w 1102"/>
                <a:gd name="T11" fmla="*/ 106 h 1102"/>
                <a:gd name="T12" fmla="*/ 106 w 1102"/>
                <a:gd name="T13" fmla="*/ 492 h 1102"/>
                <a:gd name="T14" fmla="*/ 611 w 1102"/>
                <a:gd name="T15" fmla="*/ 996 h 1102"/>
                <a:gd name="T16" fmla="*/ 996 w 1102"/>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2">
                  <a:moveTo>
                    <a:pt x="996" y="996"/>
                  </a:moveTo>
                  <a:cubicBezTo>
                    <a:pt x="996" y="996"/>
                    <a:pt x="996" y="996"/>
                    <a:pt x="996" y="996"/>
                  </a:cubicBezTo>
                  <a:cubicBezTo>
                    <a:pt x="1102" y="890"/>
                    <a:pt x="1102" y="717"/>
                    <a:pt x="996" y="611"/>
                  </a:cubicBezTo>
                  <a:cubicBezTo>
                    <a:pt x="492" y="106"/>
                    <a:pt x="492" y="106"/>
                    <a:pt x="492" y="106"/>
                  </a:cubicBezTo>
                  <a:cubicBezTo>
                    <a:pt x="386" y="0"/>
                    <a:pt x="212" y="0"/>
                    <a:pt x="106" y="106"/>
                  </a:cubicBezTo>
                  <a:cubicBezTo>
                    <a:pt x="106" y="106"/>
                    <a:pt x="106" y="106"/>
                    <a:pt x="106" y="106"/>
                  </a:cubicBezTo>
                  <a:cubicBezTo>
                    <a:pt x="0" y="212"/>
                    <a:pt x="0" y="386"/>
                    <a:pt x="106" y="492"/>
                  </a:cubicBezTo>
                  <a:cubicBezTo>
                    <a:pt x="611" y="996"/>
                    <a:pt x="611" y="996"/>
                    <a:pt x="611" y="996"/>
                  </a:cubicBezTo>
                  <a:cubicBezTo>
                    <a:pt x="717" y="1102"/>
                    <a:pt x="890" y="1102"/>
                    <a:pt x="996" y="996"/>
                  </a:cubicBezTo>
                  <a:close/>
                </a:path>
              </a:pathLst>
            </a:custGeom>
            <a:gradFill>
              <a:gsLst>
                <a:gs pos="100000">
                  <a:srgbClr val="36B794"/>
                </a:gs>
                <a:gs pos="0">
                  <a:srgbClr val="6FCE9A"/>
                </a:gs>
              </a:gsLst>
              <a:lin ang="2700000" scaled="1"/>
            </a:gradFill>
            <a:ln>
              <a:noFill/>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1" name="形状">
              <a:extLst>
                <a:ext uri="{FF2B5EF4-FFF2-40B4-BE49-F238E27FC236}">
                  <a16:creationId xmlns:a16="http://schemas.microsoft.com/office/drawing/2014/main" xmlns="" id="{54642F9A-56FC-4580-B908-45734CCD62EC}"/>
                </a:ext>
              </a:extLst>
            </p:cNvPr>
            <p:cNvSpPr/>
            <p:nvPr/>
          </p:nvSpPr>
          <p:spPr bwMode="auto">
            <a:xfrm>
              <a:off x="4716532" y="2504559"/>
              <a:ext cx="2666822" cy="266134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defTabSz="457200"/>
              <a:endParaRPr sz="1600" dirty="0">
                <a:solidFill>
                  <a:prstClr val="black"/>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2" name="形状">
              <a:extLst>
                <a:ext uri="{FF2B5EF4-FFF2-40B4-BE49-F238E27FC236}">
                  <a16:creationId xmlns:a16="http://schemas.microsoft.com/office/drawing/2014/main" xmlns="" id="{402C331E-EFAD-429E-8D42-E9A2D97C452C}"/>
                </a:ext>
              </a:extLst>
            </p:cNvPr>
            <p:cNvSpPr/>
            <p:nvPr/>
          </p:nvSpPr>
          <p:spPr bwMode="auto">
            <a:xfrm>
              <a:off x="4815223" y="2602153"/>
              <a:ext cx="1186473" cy="1185377"/>
            </a:xfrm>
            <a:custGeom>
              <a:avLst/>
              <a:gdLst>
                <a:gd name="T0" fmla="*/ 0 w 521"/>
                <a:gd name="T1" fmla="*/ 521 h 521"/>
                <a:gd name="T2" fmla="*/ 521 w 521"/>
                <a:gd name="T3" fmla="*/ 0 h 521"/>
                <a:gd name="T4" fmla="*/ 521 w 521"/>
                <a:gd name="T5" fmla="*/ 521 h 521"/>
                <a:gd name="T6" fmla="*/ 0 w 521"/>
                <a:gd name="T7" fmla="*/ 521 h 521"/>
              </a:gdLst>
              <a:ahLst/>
              <a:cxnLst>
                <a:cxn ang="0">
                  <a:pos x="T0" y="T1"/>
                </a:cxn>
                <a:cxn ang="0">
                  <a:pos x="T2" y="T3"/>
                </a:cxn>
                <a:cxn ang="0">
                  <a:pos x="T4" y="T5"/>
                </a:cxn>
                <a:cxn ang="0">
                  <a:pos x="T6" y="T7"/>
                </a:cxn>
              </a:cxnLst>
              <a:rect l="0" t="0" r="r" b="b"/>
              <a:pathLst>
                <a:path w="521" h="521">
                  <a:moveTo>
                    <a:pt x="0" y="521"/>
                  </a:moveTo>
                  <a:cubicBezTo>
                    <a:pt x="11" y="239"/>
                    <a:pt x="239" y="11"/>
                    <a:pt x="521" y="0"/>
                  </a:cubicBezTo>
                  <a:cubicBezTo>
                    <a:pt x="521" y="521"/>
                    <a:pt x="521" y="521"/>
                    <a:pt x="521" y="521"/>
                  </a:cubicBezTo>
                  <a:cubicBezTo>
                    <a:pt x="0" y="521"/>
                    <a:pt x="0" y="521"/>
                    <a:pt x="0" y="521"/>
                  </a:cubicBezTo>
                  <a:close/>
                </a:path>
              </a:pathLst>
            </a:custGeom>
            <a:gradFill>
              <a:gsLst>
                <a:gs pos="100000">
                  <a:srgbClr val="36B794"/>
                </a:gs>
                <a:gs pos="0">
                  <a:srgbClr val="6FCE9A"/>
                </a:gs>
              </a:gsLst>
              <a:lin ang="2700000" scaled="1"/>
            </a:gradFill>
            <a:ln>
              <a:noFill/>
            </a:ln>
          </p:spPr>
          <p:txBody>
            <a:bodyPr vert="horz" wrap="square" lIns="91440" tIns="45720" rIns="91440" bIns="45720" anchor="ctr" anchorCtr="1" compatLnSpc="1">
              <a:norm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rPr>
                <a:t>1</a:t>
              </a:r>
              <a:endParaRPr kumimoji="0" lang="zh-CN" altLang="en-US" sz="3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3" name="形状">
              <a:extLst>
                <a:ext uri="{FF2B5EF4-FFF2-40B4-BE49-F238E27FC236}">
                  <a16:creationId xmlns:a16="http://schemas.microsoft.com/office/drawing/2014/main" xmlns="" id="{A3620B3B-31AA-4BCD-9373-AD4CAE14C0C3}"/>
                </a:ext>
              </a:extLst>
            </p:cNvPr>
            <p:cNvSpPr/>
            <p:nvPr/>
          </p:nvSpPr>
          <p:spPr bwMode="auto">
            <a:xfrm>
              <a:off x="4815223" y="3880737"/>
              <a:ext cx="1186473" cy="1186473"/>
            </a:xfrm>
            <a:custGeom>
              <a:avLst/>
              <a:gdLst>
                <a:gd name="T0" fmla="*/ 521 w 521"/>
                <a:gd name="T1" fmla="*/ 522 h 522"/>
                <a:gd name="T2" fmla="*/ 0 w 521"/>
                <a:gd name="T3" fmla="*/ 0 h 522"/>
                <a:gd name="T4" fmla="*/ 521 w 521"/>
                <a:gd name="T5" fmla="*/ 0 h 522"/>
                <a:gd name="T6" fmla="*/ 521 w 521"/>
                <a:gd name="T7" fmla="*/ 522 h 522"/>
              </a:gdLst>
              <a:ahLst/>
              <a:cxnLst>
                <a:cxn ang="0">
                  <a:pos x="T0" y="T1"/>
                </a:cxn>
                <a:cxn ang="0">
                  <a:pos x="T2" y="T3"/>
                </a:cxn>
                <a:cxn ang="0">
                  <a:pos x="T4" y="T5"/>
                </a:cxn>
                <a:cxn ang="0">
                  <a:pos x="T6" y="T7"/>
                </a:cxn>
              </a:cxnLst>
              <a:rect l="0" t="0" r="r" b="b"/>
              <a:pathLst>
                <a:path w="521" h="522">
                  <a:moveTo>
                    <a:pt x="521" y="522"/>
                  </a:moveTo>
                  <a:cubicBezTo>
                    <a:pt x="239" y="511"/>
                    <a:pt x="11" y="283"/>
                    <a:pt x="0" y="0"/>
                  </a:cubicBezTo>
                  <a:cubicBezTo>
                    <a:pt x="521" y="0"/>
                    <a:pt x="521" y="0"/>
                    <a:pt x="521" y="0"/>
                  </a:cubicBezTo>
                  <a:cubicBezTo>
                    <a:pt x="521" y="522"/>
                    <a:pt x="521" y="522"/>
                    <a:pt x="521" y="522"/>
                  </a:cubicBezTo>
                  <a:close/>
                </a:path>
              </a:pathLst>
            </a:custGeom>
            <a:solidFill>
              <a:schemeClr val="tx1">
                <a:lumMod val="50000"/>
                <a:lumOff val="50000"/>
              </a:schemeClr>
            </a:solidFill>
            <a:ln>
              <a:noFill/>
            </a:ln>
          </p:spPr>
          <p:txBody>
            <a:bodyPr vert="horz" wrap="square" lIns="91440" tIns="45720" rIns="91440" bIns="45720" anchor="ctr" anchorCtr="1" compatLnSpc="1">
              <a:norm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rPr>
                <a:t>4</a:t>
              </a:r>
              <a:endParaRPr kumimoji="0" lang="zh-CN" altLang="en-US" sz="3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4" name="形状">
              <a:extLst>
                <a:ext uri="{FF2B5EF4-FFF2-40B4-BE49-F238E27FC236}">
                  <a16:creationId xmlns:a16="http://schemas.microsoft.com/office/drawing/2014/main" xmlns="" id="{944054E3-951F-4CC5-8D21-B1C1161B37B5}"/>
                </a:ext>
              </a:extLst>
            </p:cNvPr>
            <p:cNvSpPr/>
            <p:nvPr/>
          </p:nvSpPr>
          <p:spPr bwMode="auto">
            <a:xfrm>
              <a:off x="6096000" y="3880737"/>
              <a:ext cx="1188666" cy="1186473"/>
            </a:xfrm>
            <a:custGeom>
              <a:avLst/>
              <a:gdLst>
                <a:gd name="T0" fmla="*/ 522 w 522"/>
                <a:gd name="T1" fmla="*/ 0 h 522"/>
                <a:gd name="T2" fmla="*/ 0 w 522"/>
                <a:gd name="T3" fmla="*/ 522 h 522"/>
                <a:gd name="T4" fmla="*/ 0 w 522"/>
                <a:gd name="T5" fmla="*/ 0 h 522"/>
                <a:gd name="T6" fmla="*/ 522 w 522"/>
                <a:gd name="T7" fmla="*/ 0 h 522"/>
              </a:gdLst>
              <a:ahLst/>
              <a:cxnLst>
                <a:cxn ang="0">
                  <a:pos x="T0" y="T1"/>
                </a:cxn>
                <a:cxn ang="0">
                  <a:pos x="T2" y="T3"/>
                </a:cxn>
                <a:cxn ang="0">
                  <a:pos x="T4" y="T5"/>
                </a:cxn>
                <a:cxn ang="0">
                  <a:pos x="T6" y="T7"/>
                </a:cxn>
              </a:cxnLst>
              <a:rect l="0" t="0" r="r" b="b"/>
              <a:pathLst>
                <a:path w="522" h="522">
                  <a:moveTo>
                    <a:pt x="522" y="0"/>
                  </a:moveTo>
                  <a:cubicBezTo>
                    <a:pt x="511" y="283"/>
                    <a:pt x="283" y="511"/>
                    <a:pt x="0" y="522"/>
                  </a:cubicBezTo>
                  <a:cubicBezTo>
                    <a:pt x="0" y="0"/>
                    <a:pt x="0" y="0"/>
                    <a:pt x="0" y="0"/>
                  </a:cubicBezTo>
                  <a:cubicBezTo>
                    <a:pt x="522" y="0"/>
                    <a:pt x="522" y="0"/>
                    <a:pt x="522" y="0"/>
                  </a:cubicBezTo>
                  <a:close/>
                </a:path>
              </a:pathLst>
            </a:custGeom>
            <a:gradFill>
              <a:gsLst>
                <a:gs pos="100000">
                  <a:srgbClr val="36B794"/>
                </a:gs>
                <a:gs pos="0">
                  <a:srgbClr val="6FCE9A"/>
                </a:gs>
              </a:gsLst>
              <a:lin ang="2700000" scaled="1"/>
            </a:gradFill>
            <a:ln>
              <a:noFill/>
            </a:ln>
          </p:spPr>
          <p:txBody>
            <a:bodyPr vert="horz" wrap="square" lIns="91440" tIns="45720" rIns="91440" bIns="45720" anchor="ctr" anchorCtr="1" compatLnSpc="1">
              <a:norm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rPr>
                <a:t>3</a:t>
              </a:r>
              <a:endParaRPr kumimoji="0" lang="zh-CN" altLang="en-US" sz="3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5" name="形状">
              <a:extLst>
                <a:ext uri="{FF2B5EF4-FFF2-40B4-BE49-F238E27FC236}">
                  <a16:creationId xmlns:a16="http://schemas.microsoft.com/office/drawing/2014/main" xmlns="" id="{5D363087-C759-4899-BD43-77F9A47AA400}"/>
                </a:ext>
              </a:extLst>
            </p:cNvPr>
            <p:cNvSpPr/>
            <p:nvPr/>
          </p:nvSpPr>
          <p:spPr bwMode="auto">
            <a:xfrm>
              <a:off x="6096000" y="2602153"/>
              <a:ext cx="1188666" cy="1185377"/>
            </a:xfrm>
            <a:custGeom>
              <a:avLst/>
              <a:gdLst>
                <a:gd name="T0" fmla="*/ 0 w 522"/>
                <a:gd name="T1" fmla="*/ 0 h 521"/>
                <a:gd name="T2" fmla="*/ 522 w 522"/>
                <a:gd name="T3" fmla="*/ 521 h 521"/>
                <a:gd name="T4" fmla="*/ 0 w 522"/>
                <a:gd name="T5" fmla="*/ 521 h 521"/>
                <a:gd name="T6" fmla="*/ 0 w 522"/>
                <a:gd name="T7" fmla="*/ 0 h 521"/>
              </a:gdLst>
              <a:ahLst/>
              <a:cxnLst>
                <a:cxn ang="0">
                  <a:pos x="T0" y="T1"/>
                </a:cxn>
                <a:cxn ang="0">
                  <a:pos x="T2" y="T3"/>
                </a:cxn>
                <a:cxn ang="0">
                  <a:pos x="T4" y="T5"/>
                </a:cxn>
                <a:cxn ang="0">
                  <a:pos x="T6" y="T7"/>
                </a:cxn>
              </a:cxnLst>
              <a:rect l="0" t="0" r="r" b="b"/>
              <a:pathLst>
                <a:path w="522" h="521">
                  <a:moveTo>
                    <a:pt x="0" y="0"/>
                  </a:moveTo>
                  <a:cubicBezTo>
                    <a:pt x="283" y="11"/>
                    <a:pt x="511" y="239"/>
                    <a:pt x="522" y="521"/>
                  </a:cubicBezTo>
                  <a:cubicBezTo>
                    <a:pt x="0" y="521"/>
                    <a:pt x="0" y="521"/>
                    <a:pt x="0" y="521"/>
                  </a:cubicBezTo>
                  <a:cubicBezTo>
                    <a:pt x="0" y="0"/>
                    <a:pt x="0" y="0"/>
                    <a:pt x="0" y="0"/>
                  </a:cubicBezTo>
                  <a:close/>
                </a:path>
              </a:pathLst>
            </a:custGeom>
            <a:solidFill>
              <a:schemeClr val="tx1">
                <a:lumMod val="50000"/>
                <a:lumOff val="50000"/>
              </a:schemeClr>
            </a:solidFill>
            <a:ln>
              <a:noFill/>
            </a:ln>
          </p:spPr>
          <p:txBody>
            <a:bodyPr vert="horz" wrap="square" lIns="91440" tIns="45720" rIns="91440" bIns="45720" anchor="ctr" anchorCtr="1" compatLnSpc="1">
              <a:norm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rPr>
                <a:t>2</a:t>
              </a:r>
              <a:endParaRPr kumimoji="0" lang="zh-CN" altLang="en-US" sz="3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形状">
              <a:extLst>
                <a:ext uri="{FF2B5EF4-FFF2-40B4-BE49-F238E27FC236}">
                  <a16:creationId xmlns:a16="http://schemas.microsoft.com/office/drawing/2014/main" xmlns="" id="{EAB421F6-4EAB-4045-A600-597588621CD8}"/>
                </a:ext>
              </a:extLst>
            </p:cNvPr>
            <p:cNvSpPr/>
            <p:nvPr/>
          </p:nvSpPr>
          <p:spPr bwMode="auto">
            <a:xfrm>
              <a:off x="7173879" y="2217306"/>
              <a:ext cx="513255" cy="493608"/>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7" name="形状">
              <a:extLst>
                <a:ext uri="{FF2B5EF4-FFF2-40B4-BE49-F238E27FC236}">
                  <a16:creationId xmlns:a16="http://schemas.microsoft.com/office/drawing/2014/main" xmlns="" id="{B5CA35F8-D5E3-4268-B0A8-84D48CD61A0A}"/>
                </a:ext>
              </a:extLst>
            </p:cNvPr>
            <p:cNvSpPr/>
            <p:nvPr/>
          </p:nvSpPr>
          <p:spPr bwMode="auto">
            <a:xfrm>
              <a:off x="4391920" y="4886122"/>
              <a:ext cx="513253" cy="493762"/>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ysClr val="window" lastClr="FFFFFF"/>
            </a:solidFill>
            <a:ln>
              <a:noFill/>
            </a:ln>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8" name="形状">
              <a:extLst>
                <a:ext uri="{FF2B5EF4-FFF2-40B4-BE49-F238E27FC236}">
                  <a16:creationId xmlns:a16="http://schemas.microsoft.com/office/drawing/2014/main" xmlns="" id="{2A27848C-8A66-49B7-8035-542320AB118B}"/>
                </a:ext>
              </a:extLst>
            </p:cNvPr>
            <p:cNvSpPr/>
            <p:nvPr/>
          </p:nvSpPr>
          <p:spPr bwMode="auto">
            <a:xfrm>
              <a:off x="4412206" y="2153011"/>
              <a:ext cx="513253" cy="512293"/>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ysClr val="window" lastClr="FFFFFF"/>
            </a:solidFill>
            <a:ln>
              <a:noFill/>
            </a:ln>
          </p:spPr>
          <p:txBody>
            <a:bodyPr wrap="square" lIns="91440" tIns="45720" rIns="91440" bIns="45720">
              <a:normAutofit/>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9" name="形状">
              <a:extLst>
                <a:ext uri="{FF2B5EF4-FFF2-40B4-BE49-F238E27FC236}">
                  <a16:creationId xmlns:a16="http://schemas.microsoft.com/office/drawing/2014/main" xmlns="" id="{FF04DCAC-26DC-4294-A888-DDC9C024CA2D}"/>
                </a:ext>
              </a:extLst>
            </p:cNvPr>
            <p:cNvSpPr/>
            <p:nvPr/>
          </p:nvSpPr>
          <p:spPr bwMode="auto">
            <a:xfrm>
              <a:off x="7156335" y="4936397"/>
              <a:ext cx="513253" cy="448042"/>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ysClr val="window" lastClr="FFFFFF"/>
            </a:solidFill>
            <a:ln>
              <a:noFill/>
            </a:ln>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grpSp>
      <p:cxnSp>
        <p:nvCxnSpPr>
          <p:cNvPr id="30" name="直接连接符 29">
            <a:extLst>
              <a:ext uri="{FF2B5EF4-FFF2-40B4-BE49-F238E27FC236}">
                <a16:creationId xmlns:a16="http://schemas.microsoft.com/office/drawing/2014/main" xmlns="" id="{25ADA510-BFDD-4405-BED9-6F2F73867188}"/>
              </a:ext>
            </a:extLst>
          </p:cNvPr>
          <p:cNvCxnSpPr/>
          <p:nvPr/>
        </p:nvCxnSpPr>
        <p:spPr>
          <a:xfrm>
            <a:off x="1143216" y="3779916"/>
            <a:ext cx="2811382" cy="0"/>
          </a:xfrm>
          <a:prstGeom prst="line">
            <a:avLst/>
          </a:prstGeom>
          <a:noFill/>
          <a:ln w="3175" cap="rnd" cmpd="sng" algn="ctr">
            <a:solidFill>
              <a:sysClr val="window" lastClr="FFFFFF">
                <a:lumMod val="75000"/>
              </a:sysClr>
            </a:solidFill>
            <a:prstDash val="solid"/>
            <a:round/>
            <a:headEnd type="none"/>
            <a:tailEnd type="none" w="med" len="med"/>
          </a:ln>
          <a:effectLst/>
        </p:spPr>
      </p:cxnSp>
      <p:cxnSp>
        <p:nvCxnSpPr>
          <p:cNvPr id="31" name="直接连接符 30">
            <a:extLst>
              <a:ext uri="{FF2B5EF4-FFF2-40B4-BE49-F238E27FC236}">
                <a16:creationId xmlns:a16="http://schemas.microsoft.com/office/drawing/2014/main" xmlns="" id="{7DB72F23-6342-40AE-B8BB-6604BD0764B5}"/>
              </a:ext>
            </a:extLst>
          </p:cNvPr>
          <p:cNvCxnSpPr/>
          <p:nvPr/>
        </p:nvCxnSpPr>
        <p:spPr>
          <a:xfrm>
            <a:off x="8143854" y="3779916"/>
            <a:ext cx="2811382" cy="0"/>
          </a:xfrm>
          <a:prstGeom prst="line">
            <a:avLst/>
          </a:prstGeom>
          <a:noFill/>
          <a:ln w="3175" cap="rnd" cmpd="sng" algn="ctr">
            <a:solidFill>
              <a:sysClr val="window" lastClr="FFFFFF">
                <a:lumMod val="75000"/>
              </a:sysClr>
            </a:solidFill>
            <a:prstDash val="solid"/>
            <a:round/>
            <a:headEnd type="none"/>
            <a:tailEnd type="none" w="med" len="med"/>
          </a:ln>
          <a:effectLst/>
        </p:spPr>
      </p:cxnSp>
      <p:grpSp>
        <p:nvGrpSpPr>
          <p:cNvPr id="32" name="组合 31">
            <a:extLst>
              <a:ext uri="{FF2B5EF4-FFF2-40B4-BE49-F238E27FC236}">
                <a16:creationId xmlns:a16="http://schemas.microsoft.com/office/drawing/2014/main" xmlns="" id="{3B083883-DDB2-4192-A459-2E1EBDBED755}"/>
              </a:ext>
            </a:extLst>
          </p:cNvPr>
          <p:cNvGrpSpPr/>
          <p:nvPr/>
        </p:nvGrpSpPr>
        <p:grpSpPr>
          <a:xfrm>
            <a:off x="7965923" y="2203528"/>
            <a:ext cx="2423647" cy="1135301"/>
            <a:chOff x="8726954" y="2250909"/>
            <a:chExt cx="2423647" cy="1135301"/>
          </a:xfrm>
        </p:grpSpPr>
        <p:sp>
          <p:nvSpPr>
            <p:cNvPr id="33" name="Rectangle 16">
              <a:extLst>
                <a:ext uri="{FF2B5EF4-FFF2-40B4-BE49-F238E27FC236}">
                  <a16:creationId xmlns:a16="http://schemas.microsoft.com/office/drawing/2014/main" xmlns="" id="{A248A453-7F40-4B9B-B268-5F9AA1B8FF52}"/>
                </a:ext>
              </a:extLst>
            </p:cNvPr>
            <p:cNvSpPr/>
            <p:nvPr/>
          </p:nvSpPr>
          <p:spPr>
            <a:xfrm>
              <a:off x="8726955" y="2625361"/>
              <a:ext cx="2423646" cy="760849"/>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4" name="Title 11">
              <a:extLst>
                <a:ext uri="{FF2B5EF4-FFF2-40B4-BE49-F238E27FC236}">
                  <a16:creationId xmlns:a16="http://schemas.microsoft.com/office/drawing/2014/main" xmlns="" id="{11670328-85BE-4B8F-8635-EDE473E96BEE}"/>
                </a:ext>
              </a:extLst>
            </p:cNvPr>
            <p:cNvSpPr txBox="1">
              <a:spLocks/>
            </p:cNvSpPr>
            <p:nvPr/>
          </p:nvSpPr>
          <p:spPr>
            <a:xfrm>
              <a:off x="8726954" y="225090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35" name="组合 34">
            <a:extLst>
              <a:ext uri="{FF2B5EF4-FFF2-40B4-BE49-F238E27FC236}">
                <a16:creationId xmlns:a16="http://schemas.microsoft.com/office/drawing/2014/main" xmlns="" id="{0E957D2A-467B-415F-AFCF-A99AE551DA8D}"/>
              </a:ext>
            </a:extLst>
          </p:cNvPr>
          <p:cNvGrpSpPr/>
          <p:nvPr/>
        </p:nvGrpSpPr>
        <p:grpSpPr>
          <a:xfrm>
            <a:off x="1670671" y="2203528"/>
            <a:ext cx="2423646" cy="1135301"/>
            <a:chOff x="1041400" y="2250909"/>
            <a:chExt cx="2423646" cy="1135301"/>
          </a:xfrm>
        </p:grpSpPr>
        <p:sp>
          <p:nvSpPr>
            <p:cNvPr id="36" name="Rectangle 16">
              <a:extLst>
                <a:ext uri="{FF2B5EF4-FFF2-40B4-BE49-F238E27FC236}">
                  <a16:creationId xmlns:a16="http://schemas.microsoft.com/office/drawing/2014/main" xmlns="" id="{3E244988-4D84-4D6D-8879-875697742F2D}"/>
                </a:ext>
              </a:extLst>
            </p:cNvPr>
            <p:cNvSpPr/>
            <p:nvPr/>
          </p:nvSpPr>
          <p:spPr>
            <a:xfrm>
              <a:off x="1041400" y="2625361"/>
              <a:ext cx="2423646" cy="760849"/>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7" name="Title 11">
              <a:extLst>
                <a:ext uri="{FF2B5EF4-FFF2-40B4-BE49-F238E27FC236}">
                  <a16:creationId xmlns:a16="http://schemas.microsoft.com/office/drawing/2014/main" xmlns="" id="{5C311B1D-8F3C-40C7-A366-ACF829F6F09F}"/>
                </a:ext>
              </a:extLst>
            </p:cNvPr>
            <p:cNvSpPr txBox="1">
              <a:spLocks/>
            </p:cNvSpPr>
            <p:nvPr/>
          </p:nvSpPr>
          <p:spPr>
            <a:xfrm>
              <a:off x="1857891" y="225090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endParaRPr lang="en-US" sz="18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38" name="组合 37">
            <a:extLst>
              <a:ext uri="{FF2B5EF4-FFF2-40B4-BE49-F238E27FC236}">
                <a16:creationId xmlns:a16="http://schemas.microsoft.com/office/drawing/2014/main" xmlns="" id="{52384B5C-50C9-40E5-B5F5-BCB169B49A27}"/>
              </a:ext>
            </a:extLst>
          </p:cNvPr>
          <p:cNvGrpSpPr/>
          <p:nvPr/>
        </p:nvGrpSpPr>
        <p:grpSpPr>
          <a:xfrm>
            <a:off x="7965923" y="4346873"/>
            <a:ext cx="2423647" cy="1135301"/>
            <a:chOff x="8726954" y="2250909"/>
            <a:chExt cx="2423647" cy="1135301"/>
          </a:xfrm>
        </p:grpSpPr>
        <p:sp>
          <p:nvSpPr>
            <p:cNvPr id="39" name="Rectangle 16">
              <a:extLst>
                <a:ext uri="{FF2B5EF4-FFF2-40B4-BE49-F238E27FC236}">
                  <a16:creationId xmlns:a16="http://schemas.microsoft.com/office/drawing/2014/main" xmlns="" id="{BC3DDF9D-F257-4760-AF8D-14146F58EAD7}"/>
                </a:ext>
              </a:extLst>
            </p:cNvPr>
            <p:cNvSpPr/>
            <p:nvPr/>
          </p:nvSpPr>
          <p:spPr>
            <a:xfrm>
              <a:off x="8726955" y="2625361"/>
              <a:ext cx="2423646" cy="760849"/>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0" name="Title 11">
              <a:extLst>
                <a:ext uri="{FF2B5EF4-FFF2-40B4-BE49-F238E27FC236}">
                  <a16:creationId xmlns:a16="http://schemas.microsoft.com/office/drawing/2014/main" xmlns="" id="{60D6A17D-EEF7-4395-AA60-D02A3DA88633}"/>
                </a:ext>
              </a:extLst>
            </p:cNvPr>
            <p:cNvSpPr txBox="1">
              <a:spLocks/>
            </p:cNvSpPr>
            <p:nvPr/>
          </p:nvSpPr>
          <p:spPr>
            <a:xfrm>
              <a:off x="8726954" y="225090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41" name="组合 40">
            <a:extLst>
              <a:ext uri="{FF2B5EF4-FFF2-40B4-BE49-F238E27FC236}">
                <a16:creationId xmlns:a16="http://schemas.microsoft.com/office/drawing/2014/main" xmlns="" id="{AAB2C8AF-924B-41A6-9DFA-1DA118B8B394}"/>
              </a:ext>
            </a:extLst>
          </p:cNvPr>
          <p:cNvGrpSpPr/>
          <p:nvPr/>
        </p:nvGrpSpPr>
        <p:grpSpPr>
          <a:xfrm>
            <a:off x="1644544" y="4346873"/>
            <a:ext cx="2423646" cy="1135301"/>
            <a:chOff x="1041400" y="2250909"/>
            <a:chExt cx="2423646" cy="1135301"/>
          </a:xfrm>
        </p:grpSpPr>
        <p:sp>
          <p:nvSpPr>
            <p:cNvPr id="42" name="Rectangle 16">
              <a:extLst>
                <a:ext uri="{FF2B5EF4-FFF2-40B4-BE49-F238E27FC236}">
                  <a16:creationId xmlns:a16="http://schemas.microsoft.com/office/drawing/2014/main" xmlns="" id="{7281B4BA-53C2-43DC-9DA8-A8F115BE1658}"/>
                </a:ext>
              </a:extLst>
            </p:cNvPr>
            <p:cNvSpPr/>
            <p:nvPr/>
          </p:nvSpPr>
          <p:spPr>
            <a:xfrm>
              <a:off x="1041400" y="2625361"/>
              <a:ext cx="2423646" cy="760849"/>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3" name="Title 11">
              <a:extLst>
                <a:ext uri="{FF2B5EF4-FFF2-40B4-BE49-F238E27FC236}">
                  <a16:creationId xmlns:a16="http://schemas.microsoft.com/office/drawing/2014/main" xmlns="" id="{2E7962E0-AA00-4EA2-93D3-B3BA55D3846C}"/>
                </a:ext>
              </a:extLst>
            </p:cNvPr>
            <p:cNvSpPr txBox="1">
              <a:spLocks/>
            </p:cNvSpPr>
            <p:nvPr/>
          </p:nvSpPr>
          <p:spPr>
            <a:xfrm>
              <a:off x="1857891" y="225090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rPr>
                <a:t>标题文字添加</a:t>
              </a:r>
              <a:endParaRPr lang="en-US" sz="1800" dirty="0">
                <a:gradFill>
                  <a:gsLst>
                    <a:gs pos="100000">
                      <a:srgbClr val="36B794"/>
                    </a:gs>
                    <a:gs pos="0">
                      <a:srgbClr val="6FCE9A"/>
                    </a:gs>
                  </a:gsLst>
                  <a:lin ang="2700000" scaled="1"/>
                </a:gra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2771329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anim calcmode="lin" valueType="num">
                                      <p:cBhvr>
                                        <p:cTn id="13" dur="500" fill="hold"/>
                                        <p:tgtEl>
                                          <p:spTgt spid="30"/>
                                        </p:tgtEl>
                                        <p:attrNameLst>
                                          <p:attrName>ppt_x</p:attrName>
                                        </p:attrNameLst>
                                      </p:cBhvr>
                                      <p:tavLst>
                                        <p:tav tm="0">
                                          <p:val>
                                            <p:strVal val="#ppt_x"/>
                                          </p:val>
                                        </p:tav>
                                        <p:tav tm="100000">
                                          <p:val>
                                            <p:strVal val="#ppt_x"/>
                                          </p:val>
                                        </p:tav>
                                      </p:tavLst>
                                    </p:anim>
                                    <p:anim calcmode="lin" valueType="num">
                                      <p:cBhvr>
                                        <p:cTn id="14" dur="5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anim calcmode="lin" valueType="num">
                                      <p:cBhvr>
                                        <p:cTn id="18" dur="500" fill="hold"/>
                                        <p:tgtEl>
                                          <p:spTgt spid="31"/>
                                        </p:tgtEl>
                                        <p:attrNameLst>
                                          <p:attrName>ppt_x</p:attrName>
                                        </p:attrNameLst>
                                      </p:cBhvr>
                                      <p:tavLst>
                                        <p:tav tm="0">
                                          <p:val>
                                            <p:strVal val="#ppt_x"/>
                                          </p:val>
                                        </p:tav>
                                        <p:tav tm="100000">
                                          <p:val>
                                            <p:strVal val="#ppt_x"/>
                                          </p:val>
                                        </p:tav>
                                      </p:tavLst>
                                    </p:anim>
                                    <p:anim calcmode="lin" valueType="num">
                                      <p:cBhvr>
                                        <p:cTn id="19" dur="500" fill="hold"/>
                                        <p:tgtEl>
                                          <p:spTgt spid="31"/>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strVal val="#ppt_x"/>
                                          </p:val>
                                        </p:tav>
                                        <p:tav tm="100000">
                                          <p:val>
                                            <p:strVal val="#ppt_x"/>
                                          </p:val>
                                        </p:tav>
                                      </p:tavLst>
                                    </p:anim>
                                    <p:anim calcmode="lin" valueType="num">
                                      <p:cBhvr>
                                        <p:cTn id="25" dur="5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anim calcmode="lin" valueType="num">
                                      <p:cBhvr>
                                        <p:cTn id="30" dur="500" fill="hold"/>
                                        <p:tgtEl>
                                          <p:spTgt spid="35"/>
                                        </p:tgtEl>
                                        <p:attrNameLst>
                                          <p:attrName>ppt_x</p:attrName>
                                        </p:attrNameLst>
                                      </p:cBhvr>
                                      <p:tavLst>
                                        <p:tav tm="0">
                                          <p:val>
                                            <p:strVal val="#ppt_x"/>
                                          </p:val>
                                        </p:tav>
                                        <p:tav tm="100000">
                                          <p:val>
                                            <p:strVal val="#ppt_x"/>
                                          </p:val>
                                        </p:tav>
                                      </p:tavLst>
                                    </p:anim>
                                    <p:anim calcmode="lin" valueType="num">
                                      <p:cBhvr>
                                        <p:cTn id="31" dur="500" fill="hold"/>
                                        <p:tgtEl>
                                          <p:spTgt spid="35"/>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anim calcmode="lin" valueType="num">
                                      <p:cBhvr>
                                        <p:cTn id="42" dur="500" fill="hold"/>
                                        <p:tgtEl>
                                          <p:spTgt spid="41"/>
                                        </p:tgtEl>
                                        <p:attrNameLst>
                                          <p:attrName>ppt_x</p:attrName>
                                        </p:attrNameLst>
                                      </p:cBhvr>
                                      <p:tavLst>
                                        <p:tav tm="0">
                                          <p:val>
                                            <p:strVal val="#ppt_x"/>
                                          </p:val>
                                        </p:tav>
                                        <p:tav tm="100000">
                                          <p:val>
                                            <p:strVal val="#ppt_x"/>
                                          </p:val>
                                        </p:tav>
                                      </p:tavLst>
                                    </p:anim>
                                    <p:anim calcmode="lin" valueType="num">
                                      <p:cBhvr>
                                        <p:cTn id="43" dur="500" fill="hold"/>
                                        <p:tgtEl>
                                          <p:spTgt spid="41"/>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2" presetClass="entr" presetSubtype="0"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anim calcmode="lin" valueType="num">
                                      <p:cBhvr>
                                        <p:cTn id="48" dur="500" fill="hold"/>
                                        <p:tgtEl>
                                          <p:spTgt spid="38"/>
                                        </p:tgtEl>
                                        <p:attrNameLst>
                                          <p:attrName>ppt_x</p:attrName>
                                        </p:attrNameLst>
                                      </p:cBhvr>
                                      <p:tavLst>
                                        <p:tav tm="0">
                                          <p:val>
                                            <p:strVal val="#ppt_x"/>
                                          </p:val>
                                        </p:tav>
                                        <p:tav tm="100000">
                                          <p:val>
                                            <p:strVal val="#ppt_x"/>
                                          </p:val>
                                        </p:tav>
                                      </p:tavLst>
                                    </p:anim>
                                    <p:anim calcmode="lin" valueType="num">
                                      <p:cBhvr>
                                        <p:cTn id="49"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160114_3*i*0"/>
  <p:tag name="KSO_WM_TEMPLATE_CATEGORY" val="diagram"/>
  <p:tag name="KSO_WM_TEMPLATE_INDEX" val="160114"/>
  <p:tag name="KSO_WM_UNIT_INDEX" val="0"/>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8"/>
  <p:tag name="KSO_WM_UNIT_ID" val="diagram160114_3*q_i*1_8"/>
  <p:tag name="KSO_WM_UNIT_CLEAR" val="1"/>
  <p:tag name="KSO_WM_UNIT_LAYERLEVEL" val="1_1"/>
  <p:tag name="KSO_WM_DIAGRAM_GROUP_CODE" val="q1-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5"/>
  <p:tag name="KSO_WM_UNIT_ID" val="diagram160114_3*q_i*1_5"/>
  <p:tag name="KSO_WM_UNIT_CLEAR" val="1"/>
  <p:tag name="KSO_WM_UNIT_LAYERLEVEL" val="1_1"/>
  <p:tag name="KSO_WM_DIAGRAM_GROUP_CODE" val="q1-1"/>
  <p:tag name="KSO_WM_UNIT_FILL_FORE_SCHEMECOLOR_INDEX" val="6"/>
  <p:tag name="KSO_WM_UNI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6"/>
  <p:tag name="KSO_WM_UNIT_ID" val="diagram160114_3*q_i*1_6"/>
  <p:tag name="KSO_WM_UNIT_CLEAR" val="1"/>
  <p:tag name="KSO_WM_UNIT_LAYERLEVEL" val="1_1"/>
  <p:tag name="KSO_WM_DIAGRAM_GROUP_CODE" val="q1-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3"/>
  <p:tag name="KSO_WM_UNIT_ID" val="diagram160114_3*q_i*1_3"/>
  <p:tag name="KSO_WM_UNIT_CLEAR" val="1"/>
  <p:tag name="KSO_WM_UNIT_LAYERLEVEL" val="1_1"/>
  <p:tag name="KSO_WM_DIAGRAM_GROUP_CODE" val="q1-1"/>
  <p:tag name="KSO_WM_UNIT_FILL_FORE_SCHEMECOLOR_INDEX" val="5"/>
  <p:tag name="KSO_WM_UNI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4"/>
  <p:tag name="KSO_WM_UNIT_ID" val="diagram160114_3*q_i*1_4"/>
  <p:tag name="KSO_WM_UNIT_CLEAR" val="1"/>
  <p:tag name="KSO_WM_UNIT_LAYERLEVEL" val="1_1"/>
  <p:tag name="KSO_WM_DIAGRAM_GROUP_CODE" val="q1-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
  <p:tag name="KSO_WM_UNIT_ID" val="diagram160114_3*q_i*1_1"/>
  <p:tag name="KSO_WM_UNIT_CLEAR" val="1"/>
  <p:tag name="KSO_WM_UNIT_LAYERLEVEL" val="1_1"/>
  <p:tag name="KSO_WM_DIAGRAM_GROUP_CODE" val="q1-1"/>
  <p:tag name="KSO_WM_UNIT_FILL_FORE_SCHEMECOLOR_INDEX" val="6"/>
  <p:tag name="KSO_WM_UNI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2"/>
  <p:tag name="KSO_WM_UNIT_ID" val="diagram160114_3*q_i*1_2"/>
  <p:tag name="KSO_WM_UNIT_CLEAR" val="1"/>
  <p:tag name="KSO_WM_UNIT_LAYERLEVEL" val="1_1"/>
  <p:tag name="KSO_WM_DIAGRAM_GROUP_CODE" val="q1-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58*i*0"/>
  <p:tag name="KSO_WM_TEMPLATE_CATEGORY" val="diagram"/>
  <p:tag name="KSO_WM_TEMPLATE_INDEX" val="160114"/>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58*i*5"/>
  <p:tag name="KSO_WM_TEMPLATE_CATEGORY" val="diagram"/>
  <p:tag name="KSO_WM_TEMPLATE_INDEX" val="114"/>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58*i*10"/>
  <p:tag name="KSO_WM_TEMPLATE_CATEGORY" val="diagram"/>
  <p:tag name="KSO_WM_TEMPLATE_INDEX" val="114"/>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58*i*15"/>
  <p:tag name="KSO_WM_TEMPLATE_CATEGORY" val="diagram"/>
  <p:tag name="KSO_WM_TEMPLATE_INDEX" val="114"/>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58*i*20"/>
  <p:tag name="KSO_WM_TEMPLATE_CATEGORY" val="diagram"/>
  <p:tag name="KSO_WM_TEMPLATE_INDEX" val="114"/>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9"/>
  <p:tag name="KSO_WM_UNIT_ID" val="diagram160114_3*q_i*1_9"/>
  <p:tag name="KSO_WM_UNIT_CLEAR" val="1"/>
  <p:tag name="KSO_WM_UNIT_LAYERLEVEL" val="1_1"/>
  <p:tag name="KSO_WM_DIAGRAM_GROUP_CODE" val="q1-1"/>
  <p:tag name="KSO_WM_UNIT_FILL_FORE_SCHEMECOLOR_INDEX" val="5"/>
  <p:tag name="KSO_WM_UNI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0"/>
  <p:tag name="KSO_WM_UNIT_ID" val="diagram160114_3*q_i*1_10"/>
  <p:tag name="KSO_WM_UNIT_CLEAR" val="1"/>
  <p:tag name="KSO_WM_UNIT_LAYERLEVEL" val="1_1"/>
  <p:tag name="KSO_WM_DIAGRAM_GROUP_CODE" val="q1-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7"/>
  <p:tag name="KSO_WM_UNIT_ID" val="diagram160114_3*q_i*1_7"/>
  <p:tag name="KSO_WM_UNIT_CLEAR" val="1"/>
  <p:tag name="KSO_WM_UNIT_LAYERLEVEL" val="1_1"/>
  <p:tag name="KSO_WM_DIAGRAM_GROUP_CODE" val="q1-1"/>
  <p:tag name="KSO_WM_UNIT_FILL_FORE_SCHEMECOLOR_INDEX" val="7"/>
  <p:tag name="KSO_WM_UNI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1616</Words>
  <Application>Microsoft Office PowerPoint</Application>
  <PresentationFormat>宽屏</PresentationFormat>
  <Paragraphs>238</Paragraphs>
  <Slides>22</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22</vt:i4>
      </vt:variant>
    </vt:vector>
  </HeadingPairs>
  <TitlesOfParts>
    <vt:vector size="43" baseType="lpstr">
      <vt:lpstr>★懐風体</vt:lpstr>
      <vt:lpstr>Aller Light</vt:lpstr>
      <vt:lpstr>Open Sans</vt:lpstr>
      <vt:lpstr>Open Sans Light</vt:lpstr>
      <vt:lpstr>Roboto Medium</vt:lpstr>
      <vt:lpstr>阿里巴巴普惠体 2.0 105 Heavy</vt:lpstr>
      <vt:lpstr>阿里巴巴普惠体 2.0 35 Thin</vt:lpstr>
      <vt:lpstr>阿里巴巴普惠体 R</vt:lpstr>
      <vt:lpstr>等线</vt:lpstr>
      <vt:lpstr>胡晓波男神体</vt:lpstr>
      <vt:lpstr>胡晓波真帅体</vt:lpstr>
      <vt:lpstr>思源黑体 CN Bold</vt:lpstr>
      <vt:lpstr>思源黑体 CN Light</vt:lpstr>
      <vt:lpstr>微软雅黑</vt:lpstr>
      <vt:lpstr>微软雅黑 Light</vt:lpstr>
      <vt:lpstr>喜鹊招牌体(简+繁体)</vt:lpstr>
      <vt:lpstr>优设标题黑</vt:lpstr>
      <vt:lpstr>字魂55号-龙吟手书</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www.pptx.cn</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流体几何插画风小清新老师授课课件ppt模板</dc:title>
  <dc:creator>刘 宇</dc:creator>
  <cp:keywords>PPT世界</cp:keywords>
  <dc:description>www.51pptmoban.com</dc:description>
  <cp:lastModifiedBy>阳光男孩</cp:lastModifiedBy>
  <cp:revision>56</cp:revision>
  <dcterms:created xsi:type="dcterms:W3CDTF">2021-10-17T16:24:32Z</dcterms:created>
  <dcterms:modified xsi:type="dcterms:W3CDTF">2021-12-21T06:21:19Z</dcterms:modified>
</cp:coreProperties>
</file>