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46" r:id="rId2"/>
    <p:sldId id="256" r:id="rId3"/>
    <p:sldId id="769" r:id="rId4"/>
    <p:sldId id="955986393" r:id="rId5"/>
    <p:sldId id="955986398" r:id="rId6"/>
    <p:sldId id="955986399" r:id="rId7"/>
    <p:sldId id="955986400" r:id="rId8"/>
    <p:sldId id="955986394" r:id="rId9"/>
    <p:sldId id="955986401" r:id="rId10"/>
    <p:sldId id="955986402" r:id="rId11"/>
    <p:sldId id="955986397" r:id="rId12"/>
    <p:sldId id="955986403" r:id="rId13"/>
    <p:sldId id="955986404" r:id="rId14"/>
    <p:sldId id="955986396" r:id="rId15"/>
    <p:sldId id="263" r:id="rId16"/>
    <p:sldId id="955986405" r:id="rId17"/>
    <p:sldId id="955986406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39365D9-F150-4DBC-82A0-30EB1EB1A29B}">
          <p14:sldIdLst>
            <p14:sldId id="346"/>
            <p14:sldId id="256"/>
            <p14:sldId id="769"/>
            <p14:sldId id="955986393"/>
            <p14:sldId id="955986398"/>
            <p14:sldId id="955986399"/>
            <p14:sldId id="955986400"/>
            <p14:sldId id="955986394"/>
            <p14:sldId id="955986401"/>
            <p14:sldId id="955986402"/>
            <p14:sldId id="955986397"/>
            <p14:sldId id="955986403"/>
            <p14:sldId id="955986404"/>
            <p14:sldId id="955986396"/>
          </p14:sldIdLst>
        </p14:section>
        <p14:section name="作者信息" id="{771DE831-DECC-4094-9503-E15E89B39BFD}">
          <p14:sldIdLst>
            <p14:sldId id="263"/>
            <p14:sldId id="955986405"/>
            <p14:sldId id="9559864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240" autoAdjust="0"/>
  </p:normalViewPr>
  <p:slideViewPr>
    <p:cSldViewPr snapToGrid="0" showGuides="1">
      <p:cViewPr varScale="1">
        <p:scale>
          <a:sx n="84" d="100"/>
          <a:sy n="84" d="100"/>
        </p:scale>
        <p:origin x="61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566622743185307"/>
          <c:y val="0"/>
          <c:w val="0.54740070730512458"/>
          <c:h val="0.7342991336615629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chemeClr val="accent1">
                <a:shade val="4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系统A</c:v>
                </c:pt>
                <c:pt idx="1">
                  <c:v>系统B</c:v>
                </c:pt>
                <c:pt idx="2">
                  <c:v>系统C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39672</c:v>
                </c:pt>
                <c:pt idx="1">
                  <c:v>17015</c:v>
                </c:pt>
                <c:pt idx="2">
                  <c:v>7290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2FD-44D5-8800-F488ABF228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系统A</c:v>
                </c:pt>
                <c:pt idx="1">
                  <c:v>系统B</c:v>
                </c:pt>
                <c:pt idx="2">
                  <c:v>系统C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2FD-44D5-8800-F488ABF228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1">
                <a:shade val="82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系统A</c:v>
                </c:pt>
                <c:pt idx="1">
                  <c:v>系统B</c:v>
                </c:pt>
                <c:pt idx="2">
                  <c:v>系统C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37190</c:v>
                </c:pt>
                <c:pt idx="1">
                  <c:v>71</c:v>
                </c:pt>
                <c:pt idx="2">
                  <c:v>400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2FD-44D5-8800-F488ABF2283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系统A</c:v>
                </c:pt>
                <c:pt idx="1">
                  <c:v>系统B</c:v>
                </c:pt>
                <c:pt idx="2">
                  <c:v>系统C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2FD-44D5-8800-F488ABF2283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列4</c:v>
                </c:pt>
              </c:strCache>
            </c:strRef>
          </c:tx>
          <c:spPr>
            <a:solidFill>
              <a:schemeClr val="accent1">
                <a:tint val="83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系统A</c:v>
                </c:pt>
                <c:pt idx="1">
                  <c:v>系统B</c:v>
                </c:pt>
                <c:pt idx="2">
                  <c:v>系统C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1000</c:v>
                </c:pt>
                <c:pt idx="1">
                  <c:v>16944</c:v>
                </c:pt>
                <c:pt idx="2">
                  <c:v>4098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2FD-44D5-8800-F488ABF22839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列5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系统A</c:v>
                </c:pt>
                <c:pt idx="1">
                  <c:v>系统B</c:v>
                </c:pt>
                <c:pt idx="2">
                  <c:v>系统C</c:v>
                </c:pt>
              </c:strCache>
            </c:strRef>
          </c:cat>
          <c:val>
            <c:numRef>
              <c:f>Sheet1!$G$2:$G$4</c:f>
              <c:numCache>
                <c:formatCode>General</c:formatCode>
                <c:ptCount val="3"/>
                <c:pt idx="0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2FD-44D5-8800-F488ABF22839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列6</c:v>
                </c:pt>
              </c:strCache>
            </c:strRef>
          </c:tx>
          <c:spPr>
            <a:solidFill>
              <a:schemeClr val="accent1">
                <a:tint val="4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系统A</c:v>
                </c:pt>
                <c:pt idx="1">
                  <c:v>系统B</c:v>
                </c:pt>
                <c:pt idx="2">
                  <c:v>系统C</c:v>
                </c:pt>
              </c:strCache>
            </c:strRef>
          </c:cat>
          <c:val>
            <c:numRef>
              <c:f>Sheet1!$H$2:$H$4</c:f>
              <c:numCache>
                <c:formatCode>General</c:formatCode>
                <c:ptCount val="3"/>
                <c:pt idx="0">
                  <c:v>23730</c:v>
                </c:pt>
                <c:pt idx="2">
                  <c:v>2792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2FD-44D5-8800-F488ABF228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-1171524288"/>
        <c:axId val="-1218757952"/>
      </c:barChart>
      <c:catAx>
        <c:axId val="-1171524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18757952"/>
        <c:crosses val="autoZero"/>
        <c:auto val="1"/>
        <c:lblAlgn val="ctr"/>
        <c:lblOffset val="100"/>
        <c:noMultiLvlLbl val="0"/>
      </c:catAx>
      <c:valAx>
        <c:axId val="-1218757952"/>
        <c:scaling>
          <c:orientation val="minMax"/>
          <c:min val="0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71524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82D72A-28C0-4BF8-BB87-034E324BD4EF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EFFDD-ADE0-4102-B73E-BF3D0FD410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772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BEFFDD-ADE0-4102-B73E-BF3D0FD4105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96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15DC9E8-850B-4E6B-9F2C-D79CD9535A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BC63F52E-E077-4D76-A4AB-6B0EA081BC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131B3ED-AC0C-468C-A7A7-DF02441F3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A79EAEF-A223-4B11-B1C0-63CD1E7FB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0CFE5A5-B3FE-47B5-855D-33589D4A7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351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C4D827B-40F6-4737-9799-FA63C88AA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B845867-B563-4822-B597-017BA5B8C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5CEAA5A-38A3-4228-B60D-D42F2F1D4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973967E-88E3-4925-81D3-A9EE2C3D3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2B786B6-BEBC-4F95-A440-369260467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402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E806D63C-450A-4F9B-B1DA-6D9EC57978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6605D4B-6863-4132-969D-610E1E88D3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2C0E90C-7BDA-433E-A0E4-B94C54392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CD00E74-0B6E-4A3E-A989-69F72B283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C2A524E-362E-4E0E-913F-1E79388E7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299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8B427089-985E-4FF3-B61B-4D3B67F31A2A}"/>
              </a:ext>
            </a:extLst>
          </p:cNvPr>
          <p:cNvGrpSpPr/>
          <p:nvPr userDrawn="1"/>
        </p:nvGrpSpPr>
        <p:grpSpPr>
          <a:xfrm>
            <a:off x="-21512" y="2170179"/>
            <a:ext cx="12213511" cy="4686300"/>
            <a:chOff x="158123" y="2835936"/>
            <a:chExt cx="12192000" cy="4686300"/>
          </a:xfrm>
        </p:grpSpPr>
        <p:pic>
          <p:nvPicPr>
            <p:cNvPr id="74" name="图片 73" descr="图片包含 日落, 黑色, 建筑, 黑暗&#10;&#10;描述已自动生成">
              <a:extLst>
                <a:ext uri="{FF2B5EF4-FFF2-40B4-BE49-F238E27FC236}">
                  <a16:creationId xmlns="" xmlns:a16="http://schemas.microsoft.com/office/drawing/2014/main" id="{454CF706-5DCE-4B35-97FB-1A7E691B47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duotone>
                <a:prstClr val="black"/>
                <a:srgbClr val="0C4FFB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123" y="3816738"/>
              <a:ext cx="12192000" cy="3696304"/>
            </a:xfrm>
            <a:prstGeom prst="rect">
              <a:avLst/>
            </a:prstGeom>
          </p:spPr>
        </p:pic>
        <p:sp>
          <p:nvSpPr>
            <p:cNvPr id="75" name="矩形 74">
              <a:extLst>
                <a:ext uri="{FF2B5EF4-FFF2-40B4-BE49-F238E27FC236}">
                  <a16:creationId xmlns="" xmlns:a16="http://schemas.microsoft.com/office/drawing/2014/main" id="{F7BED772-9AFF-4243-991A-132862C944E9}"/>
                </a:ext>
              </a:extLst>
            </p:cNvPr>
            <p:cNvSpPr/>
            <p:nvPr userDrawn="1"/>
          </p:nvSpPr>
          <p:spPr>
            <a:xfrm>
              <a:off x="158123" y="2835936"/>
              <a:ext cx="12192000" cy="4686300"/>
            </a:xfrm>
            <a:prstGeom prst="rect">
              <a:avLst/>
            </a:prstGeom>
            <a:gradFill>
              <a:gsLst>
                <a:gs pos="72000">
                  <a:srgbClr val="FFFFFF">
                    <a:alpha val="97000"/>
                  </a:srgbClr>
                </a:gs>
                <a:gs pos="0">
                  <a:sysClr val="window" lastClr="FFFFFF">
                    <a:alpha val="0"/>
                  </a:sysClr>
                </a:gs>
                <a:gs pos="21000">
                  <a:sysClr val="window" lastClr="FFFFFF">
                    <a:alpha val="96000"/>
                  </a:sysClr>
                </a:gs>
                <a:gs pos="100000">
                  <a:sysClr val="window" lastClr="FFFFFF">
                    <a:alpha val="7000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思源黑体 CN Regular"/>
                <a:cs typeface="+mn-cs"/>
              </a:endParaRPr>
            </a:p>
          </p:txBody>
        </p:sp>
      </p:grpSp>
      <p:pic>
        <p:nvPicPr>
          <p:cNvPr id="114" name="图片 113">
            <a:extLst>
              <a:ext uri="{FF2B5EF4-FFF2-40B4-BE49-F238E27FC236}">
                <a16:creationId xmlns="" xmlns:a16="http://schemas.microsoft.com/office/drawing/2014/main" id="{F775A237-2978-40CD-A541-2654A172C2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1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0831" y="1318321"/>
            <a:ext cx="3212871" cy="2213040"/>
          </a:xfrm>
          <a:prstGeom prst="rect">
            <a:avLst/>
          </a:prstGeom>
          <a:effectLst/>
        </p:spPr>
      </p:pic>
      <p:sp>
        <p:nvSpPr>
          <p:cNvPr id="113" name="任意多边形: 形状 112">
            <a:extLst>
              <a:ext uri="{FF2B5EF4-FFF2-40B4-BE49-F238E27FC236}">
                <a16:creationId xmlns="" xmlns:a16="http://schemas.microsoft.com/office/drawing/2014/main" id="{4DF100F0-D972-44F2-A8BC-4F5B0E718B6E}"/>
              </a:ext>
            </a:extLst>
          </p:cNvPr>
          <p:cNvSpPr/>
          <p:nvPr userDrawn="1"/>
        </p:nvSpPr>
        <p:spPr>
          <a:xfrm rot="20906047">
            <a:off x="-4864930" y="4162650"/>
            <a:ext cx="14149460" cy="864285"/>
          </a:xfrm>
          <a:custGeom>
            <a:avLst/>
            <a:gdLst>
              <a:gd name="connsiteX0" fmla="*/ 16049473 w 16101917"/>
              <a:gd name="connsiteY0" fmla="*/ 0 h 1596272"/>
              <a:gd name="connsiteX1" fmla="*/ 16058838 w 16101917"/>
              <a:gd name="connsiteY1" fmla="*/ 10581 h 1596272"/>
              <a:gd name="connsiteX2" fmla="*/ 16101917 w 16101917"/>
              <a:gd name="connsiteY2" fmla="*/ 157669 h 1596272"/>
              <a:gd name="connsiteX3" fmla="*/ 7758017 w 16101917"/>
              <a:gd name="connsiteY3" fmla="*/ 1596272 h 1596272"/>
              <a:gd name="connsiteX4" fmla="*/ 69822 w 16101917"/>
              <a:gd name="connsiteY4" fmla="*/ 717638 h 1596272"/>
              <a:gd name="connsiteX5" fmla="*/ 0 w 16101917"/>
              <a:gd name="connsiteY5" fmla="*/ 684747 h 1596272"/>
              <a:gd name="connsiteX6" fmla="*/ 82109 w 16101917"/>
              <a:gd name="connsiteY6" fmla="*/ 711227 h 1596272"/>
              <a:gd name="connsiteX7" fmla="*/ 7926707 w 16101917"/>
              <a:gd name="connsiteY7" fmla="*/ 1238686 h 1596272"/>
              <a:gd name="connsiteX8" fmla="*/ 15711467 w 16101917"/>
              <a:gd name="connsiteY8" fmla="*/ 137123 h 159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01917" h="1596272">
                <a:moveTo>
                  <a:pt x="16049473" y="0"/>
                </a:moveTo>
                <a:lnTo>
                  <a:pt x="16058838" y="10581"/>
                </a:lnTo>
                <a:cubicBezTo>
                  <a:pt x="16087324" y="58942"/>
                  <a:pt x="16101917" y="108012"/>
                  <a:pt x="16101917" y="157669"/>
                </a:cubicBezTo>
                <a:cubicBezTo>
                  <a:pt x="16101917" y="952187"/>
                  <a:pt x="12366226" y="1596272"/>
                  <a:pt x="7758017" y="1596272"/>
                </a:cubicBezTo>
                <a:cubicBezTo>
                  <a:pt x="4301860" y="1596272"/>
                  <a:pt x="1336495" y="1233975"/>
                  <a:pt x="69822" y="717638"/>
                </a:cubicBezTo>
                <a:lnTo>
                  <a:pt x="0" y="684747"/>
                </a:lnTo>
                <a:lnTo>
                  <a:pt x="82109" y="711227"/>
                </a:lnTo>
                <a:cubicBezTo>
                  <a:pt x="1604905" y="1141105"/>
                  <a:pt x="4552225" y="1362639"/>
                  <a:pt x="7926707" y="1238686"/>
                </a:cubicBezTo>
                <a:cubicBezTo>
                  <a:pt x="11301189" y="1114733"/>
                  <a:pt x="14224313" y="677563"/>
                  <a:pt x="15711467" y="137123"/>
                </a:cubicBezTo>
                <a:close/>
              </a:path>
            </a:pathLst>
          </a:custGeom>
          <a:gradFill>
            <a:gsLst>
              <a:gs pos="53000">
                <a:srgbClr val="0C4FFB">
                  <a:alpha val="5000"/>
                </a:srgbClr>
              </a:gs>
              <a:gs pos="100000">
                <a:srgbClr val="0C4FFB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softEdge rad="50800"/>
          </a:effectLst>
        </p:spPr>
        <p:txBody>
          <a:bodyPr rtlCol="0" anchor="ctr"/>
          <a:lstStyle/>
          <a:p>
            <a:pPr marL="0" marR="0" lvl="0" indent="0" algn="ctr" defTabSz="12191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92A1D24-8AB4-494D-A8CD-EB7BE5962A4B}"/>
              </a:ext>
            </a:extLst>
          </p:cNvPr>
          <p:cNvSpPr txBox="1"/>
          <p:nvPr userDrawn="1"/>
        </p:nvSpPr>
        <p:spPr>
          <a:xfrm>
            <a:off x="-7805143" y="6570742"/>
            <a:ext cx="9342664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zh-CN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一群人</a:t>
            </a:r>
            <a:r>
              <a:rPr kumimoji="0" lang="en-US" altLang="zh-CN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一条心</a:t>
            </a:r>
            <a:r>
              <a:rPr kumimoji="0" lang="en-US" altLang="zh-CN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一辈子</a:t>
            </a:r>
            <a:r>
              <a:rPr kumimoji="0" lang="en-US" altLang="zh-CN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一件事</a:t>
            </a:r>
            <a:r>
              <a:rPr kumimoji="0" lang="en-US" altLang="zh-CN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一定赢</a:t>
            </a:r>
            <a:r>
              <a:rPr kumimoji="0" lang="en-US" altLang="zh-CN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一群人</a:t>
            </a:r>
            <a:r>
              <a:rPr kumimoji="0" lang="en-US" altLang="zh-CN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一条心</a:t>
            </a:r>
            <a:r>
              <a:rPr kumimoji="0" lang="en-US" altLang="zh-CN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一辈子</a:t>
            </a:r>
            <a:r>
              <a:rPr kumimoji="0" lang="en-US" altLang="zh-CN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一件事</a:t>
            </a:r>
            <a:r>
              <a:rPr kumimoji="0" lang="en-US" altLang="zh-CN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一定赢</a:t>
            </a:r>
            <a:r>
              <a:rPr kumimoji="0" lang="zh-CN" altLang="zh-CN" sz="1067" b="0" i="0" u="none" strike="noStrike" kern="100" cap="none" spc="0" normalizeH="0" baseline="0" noProof="0" dirty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1067" b="0" dirty="0">
              <a:solidFill>
                <a:srgbClr val="00C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960986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7397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45EAAAB-CB04-4D1F-BB69-D3DA0CC2C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17878A2-619B-4A21-A5A7-E7A304CFE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682278D-D5C3-47B4-9191-0615D9C95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CDE1565-8024-401C-B4D8-72CC21372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D589B7-0508-4734-95B2-A4BB0B886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167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B31744A-7AEA-4EF9-B4AC-2D1FD6B84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52B4301-E678-4727-A6BC-6C909466B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B9DE0BD-FEB6-4A3B-AD85-5040827F9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DE97276-7A2E-46F6-9A14-729377F0E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4A63E32-396C-4C00-A968-44730DDBE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119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B6DACF-53FD-49BC-8B77-C4F5555E5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0633648-A476-44D1-867A-FCE4C7DFC8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BAEA40C-FADF-4190-9A66-89A62DC785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E3198F4-BC44-456E-A5E1-64FAFDD7B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491DF41-53CD-4D18-8B5B-0058174C6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C54A7C8-5772-4AAD-A960-3CF33FEC3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648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394817E-23A7-47C8-9ADD-D97F4B200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53AD161-037B-4A98-83C6-8BDC8AC1A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E9A5CAE-C09A-47D1-8486-024FF258EF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581BBF9A-929E-4879-9527-C5704855FD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DD03738E-0285-4684-95B6-4816573F8B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E856A07-D2D6-4869-8E30-3BEC35DF5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69A2BA68-807E-4B98-90E6-46402B5C6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95C19AF4-C927-428A-8E73-DB365C6B3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6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6FE6A93-96F2-4FF5-88FF-008A9FFFC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58C3C84-9D9C-4033-9A76-32268B69B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443480A0-2E47-465E-A6AA-597E139BC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B1B941D-5C90-4A91-A41F-4C2B3CB58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9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F6DBF800-44FA-4EF9-8879-037F8FBD4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0DC3990-A4AE-4A28-91E8-276E266AA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1BC56A1-B8D2-43FC-9ED4-E7526761F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684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4DD0FA-0F58-46AA-BE7B-33B5B131D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2676D23-C536-4FF8-B7FF-8630A9344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3F578C4-7AB4-4EA0-859F-79D71B152F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9F12E0C-D74A-4F0B-AEF9-5D8D266C4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1F0BFF2-A927-4FD0-8FE4-138EDAF24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CEDCE2D-C355-4E5E-91B2-757FFE083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916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32344A-3585-4791-A639-0172F1093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7CC93F85-A3E5-4C7C-8B47-8F03DE0C20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FE1279D-9BAE-4DEE-BA82-4B226FA5B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7818506-2F6F-4BB5-98EB-78183F0AC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E907282-7C69-47F6-894B-B88D2534C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69413F6-BD3F-4419-B2C6-F911F4A7B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566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ED67FBB-6F23-49B6-9296-053CCCE7B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EE40A3F-A69A-4268-9A1E-B58D5DD65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7F24950-A788-43AD-9C3F-40738BC3F2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87DCC-3B71-48C4-94D5-ABA89160384E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1396641-D378-48DF-85DA-FC38B9E30F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DBEF0D7-452D-46D8-93E8-00283601E7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58E57-887A-41B6-B9A5-D4D4D5CF00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93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chart" Target="../charts/chart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5.png"/><Relationship Id="rId4" Type="http://schemas.openxmlformats.org/officeDocument/2006/relationships/image" Target="../media/image28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6.png"/><Relationship Id="rId7" Type="http://schemas.openxmlformats.org/officeDocument/2006/relationships/image" Target="../media/image35.sv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33.svg"/><Relationship Id="rId4" Type="http://schemas.openxmlformats.org/officeDocument/2006/relationships/image" Target="../media/image27.png"/><Relationship Id="rId9" Type="http://schemas.openxmlformats.org/officeDocument/2006/relationships/image" Target="../media/image37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jpeg"/><Relationship Id="rId4" Type="http://schemas.openxmlformats.org/officeDocument/2006/relationships/image" Target="../media/image3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jpeg"/><Relationship Id="rId7" Type="http://schemas.openxmlformats.org/officeDocument/2006/relationships/image" Target="../media/image24.sv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314F629-4CA8-46F6-B480-0F57D3300B20}"/>
              </a:ext>
            </a:extLst>
          </p:cNvPr>
          <p:cNvSpPr/>
          <p:nvPr/>
        </p:nvSpPr>
        <p:spPr>
          <a:xfrm rot="19800000">
            <a:off x="2072346" y="11032331"/>
            <a:ext cx="4002036" cy="22505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164E817-A7A0-4531-B85C-8B02DA32A293}"/>
              </a:ext>
            </a:extLst>
          </p:cNvPr>
          <p:cNvSpPr/>
          <p:nvPr/>
        </p:nvSpPr>
        <p:spPr>
          <a:xfrm rot="19800000">
            <a:off x="5799562" y="8880421"/>
            <a:ext cx="4002036" cy="22505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3BDF724-246A-4D56-B955-EC22C4508B6F}"/>
              </a:ext>
            </a:extLst>
          </p:cNvPr>
          <p:cNvSpPr/>
          <p:nvPr/>
        </p:nvSpPr>
        <p:spPr>
          <a:xfrm rot="19800000">
            <a:off x="9526779" y="6728511"/>
            <a:ext cx="4002036" cy="225059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8BFD0D8-DB24-451C-B9A3-FAA9A8C5CD06}"/>
              </a:ext>
            </a:extLst>
          </p:cNvPr>
          <p:cNvSpPr/>
          <p:nvPr/>
        </p:nvSpPr>
        <p:spPr>
          <a:xfrm rot="19800000">
            <a:off x="13253996" y="4576601"/>
            <a:ext cx="4002036" cy="22505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53B8C43-D73C-4D0A-8813-F5FCE5D5C87F}"/>
              </a:ext>
            </a:extLst>
          </p:cNvPr>
          <p:cNvSpPr/>
          <p:nvPr/>
        </p:nvSpPr>
        <p:spPr>
          <a:xfrm rot="19800000">
            <a:off x="814040" y="8852881"/>
            <a:ext cx="4002036" cy="22505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B7E2E13-058E-43CE-9901-A5D605D5365A}"/>
              </a:ext>
            </a:extLst>
          </p:cNvPr>
          <p:cNvSpPr/>
          <p:nvPr/>
        </p:nvSpPr>
        <p:spPr>
          <a:xfrm rot="19800000">
            <a:off x="4541256" y="6700972"/>
            <a:ext cx="4002036" cy="225059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0FCA556A-83B7-40AF-BC58-1520D5E8300C}"/>
              </a:ext>
            </a:extLst>
          </p:cNvPr>
          <p:cNvSpPr/>
          <p:nvPr/>
        </p:nvSpPr>
        <p:spPr>
          <a:xfrm rot="19800000">
            <a:off x="8268473" y="4549062"/>
            <a:ext cx="4002036" cy="225059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0C813E6-60F5-4FA6-87D7-0D9C11C94920}"/>
              </a:ext>
            </a:extLst>
          </p:cNvPr>
          <p:cNvSpPr/>
          <p:nvPr/>
        </p:nvSpPr>
        <p:spPr>
          <a:xfrm rot="19800000">
            <a:off x="11995689" y="2397153"/>
            <a:ext cx="4002036" cy="2250592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490ACF5-C517-4092-9B2A-057871D90EE0}"/>
              </a:ext>
            </a:extLst>
          </p:cNvPr>
          <p:cNvSpPr/>
          <p:nvPr/>
        </p:nvSpPr>
        <p:spPr>
          <a:xfrm rot="19800000">
            <a:off x="-444267" y="6673432"/>
            <a:ext cx="4002036" cy="2250592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42004C1D-97D3-4C59-B08A-36DB34FAA891}"/>
              </a:ext>
            </a:extLst>
          </p:cNvPr>
          <p:cNvSpPr/>
          <p:nvPr/>
        </p:nvSpPr>
        <p:spPr>
          <a:xfrm rot="19800000">
            <a:off x="3282950" y="4521522"/>
            <a:ext cx="4002036" cy="2250592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C348F90-EF3A-4EC8-89A5-816C138A329A}"/>
              </a:ext>
            </a:extLst>
          </p:cNvPr>
          <p:cNvSpPr/>
          <p:nvPr/>
        </p:nvSpPr>
        <p:spPr>
          <a:xfrm rot="19800000">
            <a:off x="7010167" y="2369613"/>
            <a:ext cx="4002036" cy="2250592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772A0E5-45E5-44D2-AA2F-E9635D1CDD87}"/>
              </a:ext>
            </a:extLst>
          </p:cNvPr>
          <p:cNvSpPr/>
          <p:nvPr/>
        </p:nvSpPr>
        <p:spPr>
          <a:xfrm rot="19800000">
            <a:off x="10737382" y="217704"/>
            <a:ext cx="4002036" cy="2250592"/>
          </a:xfrm>
          <a:prstGeom prst="rect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7CDF3D3B-3D30-4B7A-9EC7-3EDB6C6D4835}"/>
              </a:ext>
            </a:extLst>
          </p:cNvPr>
          <p:cNvSpPr/>
          <p:nvPr/>
        </p:nvSpPr>
        <p:spPr>
          <a:xfrm rot="19800000">
            <a:off x="-1702572" y="4493982"/>
            <a:ext cx="4002036" cy="2250592"/>
          </a:xfrm>
          <a:prstGeom prst="rect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2F3F4486-0FC6-47E7-8C27-A03385996D4A}"/>
              </a:ext>
            </a:extLst>
          </p:cNvPr>
          <p:cNvSpPr/>
          <p:nvPr/>
        </p:nvSpPr>
        <p:spPr>
          <a:xfrm rot="19800000">
            <a:off x="5751861" y="190163"/>
            <a:ext cx="4002036" cy="2250592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7B51ED5C-200C-4E74-ADA3-61A7AAF258E8}"/>
              </a:ext>
            </a:extLst>
          </p:cNvPr>
          <p:cNvSpPr/>
          <p:nvPr/>
        </p:nvSpPr>
        <p:spPr>
          <a:xfrm rot="19800000">
            <a:off x="9479076" y="-1961746"/>
            <a:ext cx="4002036" cy="2250592"/>
          </a:xfrm>
          <a:prstGeom prst="rect">
            <a:avLst/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54E73C75-CCA6-44ED-A8CB-92EC3883C470}"/>
              </a:ext>
            </a:extLst>
          </p:cNvPr>
          <p:cNvSpPr/>
          <p:nvPr/>
        </p:nvSpPr>
        <p:spPr>
          <a:xfrm rot="19800000">
            <a:off x="-2960878" y="2314532"/>
            <a:ext cx="4002036" cy="2250592"/>
          </a:xfrm>
          <a:prstGeom prst="rect">
            <a:avLst/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EA399813-C62D-4CC2-A72E-9B453D53549C}"/>
              </a:ext>
            </a:extLst>
          </p:cNvPr>
          <p:cNvSpPr/>
          <p:nvPr/>
        </p:nvSpPr>
        <p:spPr>
          <a:xfrm rot="19800000">
            <a:off x="766338" y="162623"/>
            <a:ext cx="4002036" cy="2250592"/>
          </a:xfrm>
          <a:prstGeom prst="rect">
            <a:avLst/>
          </a:pr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ADB946B8-6AD2-438C-9F4B-DCB5E88C616E}"/>
              </a:ext>
            </a:extLst>
          </p:cNvPr>
          <p:cNvSpPr/>
          <p:nvPr/>
        </p:nvSpPr>
        <p:spPr>
          <a:xfrm rot="19800000">
            <a:off x="4493555" y="-1989287"/>
            <a:ext cx="4002036" cy="2250592"/>
          </a:xfrm>
          <a:prstGeom prst="rect">
            <a:avLst/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CFC59C70-A336-462A-AE56-5D18ACF3D8D6}"/>
              </a:ext>
            </a:extLst>
          </p:cNvPr>
          <p:cNvSpPr/>
          <p:nvPr/>
        </p:nvSpPr>
        <p:spPr>
          <a:xfrm rot="19800000">
            <a:off x="8220770" y="-4141196"/>
            <a:ext cx="4002036" cy="22505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04205C4B-8586-4654-9FA5-F6A76C8E7744}"/>
              </a:ext>
            </a:extLst>
          </p:cNvPr>
          <p:cNvSpPr/>
          <p:nvPr/>
        </p:nvSpPr>
        <p:spPr>
          <a:xfrm rot="19800000">
            <a:off x="-4219184" y="135082"/>
            <a:ext cx="4002036" cy="2250592"/>
          </a:xfrm>
          <a:prstGeom prst="rect">
            <a:avLst/>
          </a:prstGeom>
          <a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1DF1DEFE-AE66-437C-9785-79B460D931CF}"/>
              </a:ext>
            </a:extLst>
          </p:cNvPr>
          <p:cNvSpPr/>
          <p:nvPr/>
        </p:nvSpPr>
        <p:spPr>
          <a:xfrm rot="19800000">
            <a:off x="-491968" y="-2016827"/>
            <a:ext cx="4002036" cy="2250592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4212EF7-B2DA-4BEA-88FD-96D54F39389B}"/>
              </a:ext>
            </a:extLst>
          </p:cNvPr>
          <p:cNvSpPr/>
          <p:nvPr/>
        </p:nvSpPr>
        <p:spPr>
          <a:xfrm rot="19800000">
            <a:off x="3235249" y="-4168737"/>
            <a:ext cx="4002036" cy="22505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BF44886C-ED8D-4D96-8A7D-CB7A27C022FC}"/>
              </a:ext>
            </a:extLst>
          </p:cNvPr>
          <p:cNvSpPr/>
          <p:nvPr/>
        </p:nvSpPr>
        <p:spPr>
          <a:xfrm rot="19800000">
            <a:off x="6962464" y="-6320646"/>
            <a:ext cx="4002036" cy="22505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3F4CFA2-E8F8-40B1-A410-A59DD2F27A26}"/>
              </a:ext>
            </a:extLst>
          </p:cNvPr>
          <p:cNvSpPr/>
          <p:nvPr/>
        </p:nvSpPr>
        <p:spPr>
          <a:xfrm rot="19800000">
            <a:off x="1128603" y="1838174"/>
            <a:ext cx="5794118" cy="3258390"/>
          </a:xfrm>
          <a:prstGeom prst="rect">
            <a:avLst/>
          </a:prstGeom>
          <a:blipFill dpi="0"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0" sx="105000" sy="105000" algn="ctr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21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A9C9DA4E-3947-4750-95F7-2307B56718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8AC8C0A6-F830-4A34-8D27-775FEF0771B7}"/>
              </a:ext>
            </a:extLst>
          </p:cNvPr>
          <p:cNvSpPr txBox="1"/>
          <p:nvPr/>
        </p:nvSpPr>
        <p:spPr>
          <a:xfrm>
            <a:off x="485450" y="529075"/>
            <a:ext cx="1979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The situation analysis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E386E5C1-98B3-43BC-82AB-D0E4095C971C}"/>
              </a:ext>
            </a:extLst>
          </p:cNvPr>
          <p:cNvSpPr txBox="1"/>
          <p:nvPr/>
        </p:nvSpPr>
        <p:spPr>
          <a:xfrm>
            <a:off x="454970" y="179895"/>
            <a:ext cx="2332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形势分析</a:t>
            </a:r>
          </a:p>
        </p:txBody>
      </p:sp>
      <p:sp>
        <p:nvSpPr>
          <p:cNvPr id="138" name="矩形: 圆角 137">
            <a:extLst>
              <a:ext uri="{FF2B5EF4-FFF2-40B4-BE49-F238E27FC236}">
                <a16:creationId xmlns="" xmlns:a16="http://schemas.microsoft.com/office/drawing/2014/main" id="{522AF982-5EDA-41AA-8881-469B6360002B}"/>
              </a:ext>
            </a:extLst>
          </p:cNvPr>
          <p:cNvSpPr/>
          <p:nvPr/>
        </p:nvSpPr>
        <p:spPr>
          <a:xfrm>
            <a:off x="363530" y="271131"/>
            <a:ext cx="45719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="" xmlns:a16="http://schemas.microsoft.com/office/drawing/2014/main" id="{9C7F00A1-65B0-40BF-A69F-9010EEDB5E02}"/>
              </a:ext>
            </a:extLst>
          </p:cNvPr>
          <p:cNvSpPr/>
          <p:nvPr/>
        </p:nvSpPr>
        <p:spPr>
          <a:xfrm>
            <a:off x="1716453" y="1348654"/>
            <a:ext cx="3619950" cy="1080012"/>
          </a:xfrm>
          <a:prstGeom prst="roundRect">
            <a:avLst>
              <a:gd name="adj" fmla="val 809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>
              <a:defRPr/>
            </a:pPr>
            <a:endParaRPr lang="zh-CN" altLang="en-US" sz="240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F8C205F-916B-4B96-8123-2C917DAD724E}"/>
              </a:ext>
            </a:extLst>
          </p:cNvPr>
          <p:cNvSpPr txBox="1"/>
          <p:nvPr/>
        </p:nvSpPr>
        <p:spPr>
          <a:xfrm>
            <a:off x="2965153" y="1463269"/>
            <a:ext cx="2219897" cy="842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20000"/>
              </a:lnSpc>
              <a:defRPr/>
            </a:pPr>
            <a:r>
              <a:rPr lang="zh-CN" altLang="en-US" sz="1867" dirty="0">
                <a:solidFill>
                  <a:srgbClr val="F0F0F0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累计签订合同</a:t>
            </a:r>
            <a:endParaRPr lang="en-US" altLang="zh-CN" sz="1867" dirty="0">
              <a:solidFill>
                <a:srgbClr val="3C3C3C">
                  <a:lumMod val="65000"/>
                  <a:lumOff val="3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defTabSz="609585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chemeClr val="accent1"/>
                </a:solidFill>
                <a:latin typeface="微软雅黑"/>
                <a:ea typeface="微软雅黑"/>
              </a:rPr>
              <a:t>557 </a:t>
            </a:r>
            <a:r>
              <a:rPr lang="zh-CN" altLang="en-US" sz="2133" dirty="0">
                <a:solidFill>
                  <a:schemeClr val="accent1"/>
                </a:solidFill>
                <a:latin typeface="微软雅黑"/>
                <a:ea typeface="微软雅黑"/>
              </a:rPr>
              <a:t>项</a:t>
            </a:r>
          </a:p>
        </p:txBody>
      </p:sp>
      <p:pic>
        <p:nvPicPr>
          <p:cNvPr id="25" name="图形 24">
            <a:extLst>
              <a:ext uri="{FF2B5EF4-FFF2-40B4-BE49-F238E27FC236}">
                <a16:creationId xmlns="" xmlns:a16="http://schemas.microsoft.com/office/drawing/2014/main" id="{D2DB1B08-A3B0-49BE-8D09-DD91D0F8FE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71021" y="1610379"/>
            <a:ext cx="530816" cy="640796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B0347A10-4090-407C-9202-B05EC9221C28}"/>
              </a:ext>
            </a:extLst>
          </p:cNvPr>
          <p:cNvSpPr/>
          <p:nvPr/>
        </p:nvSpPr>
        <p:spPr>
          <a:xfrm>
            <a:off x="9909270" y="906061"/>
            <a:ext cx="40045" cy="4312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A0416489-5318-4EB3-8F69-D551CC64A254}"/>
              </a:ext>
            </a:extLst>
          </p:cNvPr>
          <p:cNvSpPr/>
          <p:nvPr/>
        </p:nvSpPr>
        <p:spPr>
          <a:xfrm>
            <a:off x="6934698" y="1348654"/>
            <a:ext cx="3619952" cy="1080012"/>
          </a:xfrm>
          <a:prstGeom prst="roundRect">
            <a:avLst>
              <a:gd name="adj" fmla="val 4878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>
              <a:defRPr/>
            </a:pPr>
            <a:endParaRPr lang="zh-CN" altLang="en-US" sz="240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798469C9-3AC6-4AE1-AA2A-7241C1378815}"/>
              </a:ext>
            </a:extLst>
          </p:cNvPr>
          <p:cNvSpPr txBox="1"/>
          <p:nvPr/>
        </p:nvSpPr>
        <p:spPr>
          <a:xfrm>
            <a:off x="8079539" y="1471926"/>
            <a:ext cx="2515155" cy="842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20000"/>
              </a:lnSpc>
              <a:defRPr/>
            </a:pPr>
            <a:r>
              <a:rPr lang="zh-CN" altLang="en-US" sz="1867" dirty="0">
                <a:solidFill>
                  <a:srgbClr val="F0F0F0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累计签订合同金额</a:t>
            </a:r>
            <a:endParaRPr lang="en-US" altLang="zh-CN" sz="1867" dirty="0">
              <a:solidFill>
                <a:srgbClr val="3C3C3C">
                  <a:lumMod val="65000"/>
                  <a:lumOff val="3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defTabSz="609585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chemeClr val="accent1"/>
                </a:solidFill>
                <a:latin typeface="微软雅黑"/>
                <a:ea typeface="微软雅黑"/>
              </a:rPr>
              <a:t>42.08</a:t>
            </a:r>
            <a:r>
              <a:rPr lang="zh-CN" altLang="en-US" sz="2133" dirty="0">
                <a:solidFill>
                  <a:schemeClr val="accent1"/>
                </a:solidFill>
                <a:latin typeface="微软雅黑"/>
                <a:ea typeface="微软雅黑"/>
              </a:rPr>
              <a:t>亿元</a:t>
            </a:r>
          </a:p>
        </p:txBody>
      </p:sp>
      <p:pic>
        <p:nvPicPr>
          <p:cNvPr id="29" name="图形 28">
            <a:extLst>
              <a:ext uri="{FF2B5EF4-FFF2-40B4-BE49-F238E27FC236}">
                <a16:creationId xmlns="" xmlns:a16="http://schemas.microsoft.com/office/drawing/2014/main" id="{2941A670-071E-46CB-9FB9-67384079940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73311" y="1610379"/>
            <a:ext cx="608139" cy="608139"/>
          </a:xfrm>
          <a:prstGeom prst="rect">
            <a:avLst/>
          </a:prstGeom>
        </p:spPr>
      </p:pic>
      <p:graphicFrame>
        <p:nvGraphicFramePr>
          <p:cNvPr id="30" name="图表 29">
            <a:extLst>
              <a:ext uri="{FF2B5EF4-FFF2-40B4-BE49-F238E27FC236}">
                <a16:creationId xmlns="" xmlns:a16="http://schemas.microsoft.com/office/drawing/2014/main" id="{18F197EB-EEA6-4058-B2D6-08B8DC1550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6184053"/>
              </p:ext>
            </p:extLst>
          </p:nvPr>
        </p:nvGraphicFramePr>
        <p:xfrm>
          <a:off x="-4158827" y="2996288"/>
          <a:ext cx="16100176" cy="3587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2CA0775-B863-4D4B-B476-F33952373635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5128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EC69500-3657-43BA-91BD-8BE3FB610A32}"/>
              </a:ext>
            </a:extLst>
          </p:cNvPr>
          <p:cNvSpPr txBox="1"/>
          <p:nvPr/>
        </p:nvSpPr>
        <p:spPr>
          <a:xfrm>
            <a:off x="9679177" y="2541267"/>
            <a:ext cx="16907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170">
              <a:defRPr/>
            </a:pPr>
            <a:r>
              <a:rPr lang="en-US" altLang="zh-CN" sz="88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FEB12F3-40D5-4386-87CB-4C6791452A60}"/>
              </a:ext>
            </a:extLst>
          </p:cNvPr>
          <p:cNvSpPr txBox="1"/>
          <p:nvPr/>
        </p:nvSpPr>
        <p:spPr>
          <a:xfrm>
            <a:off x="8066237" y="4696598"/>
            <a:ext cx="3227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9170">
              <a:defRPr/>
            </a:pPr>
            <a:r>
              <a:rPr lang="zh-CN" altLang="en-US" sz="4800" spc="400" dirty="0">
                <a:solidFill>
                  <a:schemeClr val="accent1"/>
                </a:solidFill>
                <a:latin typeface="+mj-ea"/>
                <a:ea typeface="+mj-ea"/>
              </a:rPr>
              <a:t>工作思路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1CEC729D-5C31-4DB0-AC45-3C883FD68B42}"/>
              </a:ext>
            </a:extLst>
          </p:cNvPr>
          <p:cNvSpPr txBox="1"/>
          <p:nvPr/>
        </p:nvSpPr>
        <p:spPr>
          <a:xfrm>
            <a:off x="8539480" y="5579371"/>
            <a:ext cx="2678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170">
              <a:defRPr/>
            </a:pPr>
            <a:r>
              <a:rPr lang="en-US" altLang="zh-CN" dirty="0">
                <a:solidFill>
                  <a:schemeClr val="accent1"/>
                </a:solidFill>
                <a:latin typeface="+mn-ea"/>
              </a:rPr>
              <a:t>Working train of thought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E691CDE-C4CA-423C-9919-46156124C031}"/>
              </a:ext>
            </a:extLst>
          </p:cNvPr>
          <p:cNvCxnSpPr/>
          <p:nvPr/>
        </p:nvCxnSpPr>
        <p:spPr>
          <a:xfrm>
            <a:off x="8539480" y="4236720"/>
            <a:ext cx="25535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弧形 21">
            <a:extLst>
              <a:ext uri="{FF2B5EF4-FFF2-40B4-BE49-F238E27FC236}">
                <a16:creationId xmlns="" xmlns:a16="http://schemas.microsoft.com/office/drawing/2014/main" id="{A471860C-1406-4F7B-B306-D8D655C6EB84}"/>
              </a:ext>
            </a:extLst>
          </p:cNvPr>
          <p:cNvSpPr/>
          <p:nvPr/>
        </p:nvSpPr>
        <p:spPr>
          <a:xfrm flipH="1" flipV="1">
            <a:off x="10831385" y="4235814"/>
            <a:ext cx="492435" cy="492435"/>
          </a:xfrm>
          <a:prstGeom prst="arc">
            <a:avLst>
              <a:gd name="adj1" fmla="val 464812"/>
              <a:gd name="adj2" fmla="val 551444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弧形 57">
            <a:extLst>
              <a:ext uri="{FF2B5EF4-FFF2-40B4-BE49-F238E27FC236}">
                <a16:creationId xmlns="" xmlns:a16="http://schemas.microsoft.com/office/drawing/2014/main" id="{42DC3859-30C8-4BA0-BED3-A6BD0114FB75}"/>
              </a:ext>
            </a:extLst>
          </p:cNvPr>
          <p:cNvSpPr/>
          <p:nvPr/>
        </p:nvSpPr>
        <p:spPr>
          <a:xfrm flipH="1">
            <a:off x="10846499" y="3745074"/>
            <a:ext cx="492435" cy="492435"/>
          </a:xfrm>
          <a:prstGeom prst="arc">
            <a:avLst>
              <a:gd name="adj1" fmla="val 464812"/>
              <a:gd name="adj2" fmla="val 551444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4E614D1-7FA2-4B77-924B-DCA8BBF886C4}"/>
              </a:ext>
            </a:extLst>
          </p:cNvPr>
          <p:cNvGrpSpPr/>
          <p:nvPr/>
        </p:nvGrpSpPr>
        <p:grpSpPr>
          <a:xfrm>
            <a:off x="9828543" y="697964"/>
            <a:ext cx="1317600" cy="1317600"/>
            <a:chOff x="4457191" y="3232002"/>
            <a:chExt cx="726210" cy="745600"/>
          </a:xfrm>
          <a:solidFill>
            <a:schemeClr val="bg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D5B073B-7669-488F-A414-EE362E525F7C}"/>
                </a:ext>
              </a:extLst>
            </p:cNvPr>
            <p:cNvSpPr/>
            <p:nvPr/>
          </p:nvSpPr>
          <p:spPr>
            <a:xfrm>
              <a:off x="4761590" y="3518102"/>
              <a:ext cx="118100" cy="30000"/>
            </a:xfrm>
            <a:custGeom>
              <a:avLst/>
              <a:gdLst>
                <a:gd name="connsiteX0" fmla="*/ 103100 w 118100"/>
                <a:gd name="connsiteY0" fmla="*/ 0 h 30000"/>
                <a:gd name="connsiteX1" fmla="*/ 15000 w 118100"/>
                <a:gd name="connsiteY1" fmla="*/ 0 h 30000"/>
                <a:gd name="connsiteX2" fmla="*/ 0 w 118100"/>
                <a:gd name="connsiteY2" fmla="*/ 15000 h 30000"/>
                <a:gd name="connsiteX3" fmla="*/ 15000 w 118100"/>
                <a:gd name="connsiteY3" fmla="*/ 30000 h 30000"/>
                <a:gd name="connsiteX4" fmla="*/ 103100 w 118100"/>
                <a:gd name="connsiteY4" fmla="*/ 30000 h 30000"/>
                <a:gd name="connsiteX5" fmla="*/ 118100 w 118100"/>
                <a:gd name="connsiteY5" fmla="*/ 15000 h 30000"/>
                <a:gd name="connsiteX6" fmla="*/ 103100 w 118100"/>
                <a:gd name="connsiteY6" fmla="*/ 0 h 3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100" h="30000">
                  <a:moveTo>
                    <a:pt x="103100" y="0"/>
                  </a:moveTo>
                  <a:lnTo>
                    <a:pt x="15000" y="0"/>
                  </a:lnTo>
                  <a:cubicBezTo>
                    <a:pt x="6716" y="0"/>
                    <a:pt x="0" y="6716"/>
                    <a:pt x="0" y="15000"/>
                  </a:cubicBezTo>
                  <a:cubicBezTo>
                    <a:pt x="0" y="23284"/>
                    <a:pt x="6716" y="30000"/>
                    <a:pt x="15000" y="30000"/>
                  </a:cubicBezTo>
                  <a:lnTo>
                    <a:pt x="103100" y="30000"/>
                  </a:lnTo>
                  <a:cubicBezTo>
                    <a:pt x="111384" y="30000"/>
                    <a:pt x="118100" y="23284"/>
                    <a:pt x="118100" y="15000"/>
                  </a:cubicBezTo>
                  <a:cubicBezTo>
                    <a:pt x="118100" y="6716"/>
                    <a:pt x="111384" y="0"/>
                    <a:pt x="103100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A32A73AF-A559-4FD8-8D5E-1C3047CCAF79}"/>
                </a:ext>
              </a:extLst>
            </p:cNvPr>
            <p:cNvSpPr/>
            <p:nvPr/>
          </p:nvSpPr>
          <p:spPr>
            <a:xfrm>
              <a:off x="4788691" y="3567603"/>
              <a:ext cx="63899" cy="30000"/>
            </a:xfrm>
            <a:custGeom>
              <a:avLst/>
              <a:gdLst>
                <a:gd name="connsiteX0" fmla="*/ 31900 w 63899"/>
                <a:gd name="connsiteY0" fmla="*/ 30000 h 30000"/>
                <a:gd name="connsiteX1" fmla="*/ 63900 w 63899"/>
                <a:gd name="connsiteY1" fmla="*/ 0 h 30000"/>
                <a:gd name="connsiteX2" fmla="*/ 0 w 63899"/>
                <a:gd name="connsiteY2" fmla="*/ 0 h 30000"/>
                <a:gd name="connsiteX3" fmla="*/ 31900 w 63899"/>
                <a:gd name="connsiteY3" fmla="*/ 30000 h 3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99" h="30000">
                  <a:moveTo>
                    <a:pt x="31900" y="30000"/>
                  </a:moveTo>
                  <a:cubicBezTo>
                    <a:pt x="48801" y="29984"/>
                    <a:pt x="62794" y="16865"/>
                    <a:pt x="63900" y="0"/>
                  </a:cubicBezTo>
                  <a:lnTo>
                    <a:pt x="0" y="0"/>
                  </a:lnTo>
                  <a:cubicBezTo>
                    <a:pt x="1055" y="16849"/>
                    <a:pt x="15018" y="29980"/>
                    <a:pt x="31900" y="300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B7D1795F-1BC2-446A-9200-B115AB3A1DC8}"/>
                </a:ext>
              </a:extLst>
            </p:cNvPr>
            <p:cNvSpPr/>
            <p:nvPr/>
          </p:nvSpPr>
          <p:spPr>
            <a:xfrm>
              <a:off x="4692791" y="3232002"/>
              <a:ext cx="255699" cy="266099"/>
            </a:xfrm>
            <a:custGeom>
              <a:avLst/>
              <a:gdLst>
                <a:gd name="connsiteX0" fmla="*/ 127800 w 255699"/>
                <a:gd name="connsiteY0" fmla="*/ 0 h 266099"/>
                <a:gd name="connsiteX1" fmla="*/ 127800 w 255699"/>
                <a:gd name="connsiteY1" fmla="*/ 0 h 266099"/>
                <a:gd name="connsiteX2" fmla="*/ 0 w 255699"/>
                <a:gd name="connsiteY2" fmla="*/ 126400 h 266099"/>
                <a:gd name="connsiteX3" fmla="*/ 0 w 255699"/>
                <a:gd name="connsiteY3" fmla="*/ 130800 h 266099"/>
                <a:gd name="connsiteX4" fmla="*/ 8900 w 255699"/>
                <a:gd name="connsiteY4" fmla="*/ 175600 h 266099"/>
                <a:gd name="connsiteX5" fmla="*/ 31100 w 255699"/>
                <a:gd name="connsiteY5" fmla="*/ 212000 h 266099"/>
                <a:gd name="connsiteX6" fmla="*/ 61100 w 255699"/>
                <a:gd name="connsiteY6" fmla="*/ 260600 h 266099"/>
                <a:gd name="connsiteX7" fmla="*/ 69900 w 255699"/>
                <a:gd name="connsiteY7" fmla="*/ 266100 h 266099"/>
                <a:gd name="connsiteX8" fmla="*/ 185900 w 255699"/>
                <a:gd name="connsiteY8" fmla="*/ 266100 h 266099"/>
                <a:gd name="connsiteX9" fmla="*/ 194700 w 255699"/>
                <a:gd name="connsiteY9" fmla="*/ 260600 h 266099"/>
                <a:gd name="connsiteX10" fmla="*/ 224700 w 255699"/>
                <a:gd name="connsiteY10" fmla="*/ 212000 h 266099"/>
                <a:gd name="connsiteX11" fmla="*/ 246800 w 255699"/>
                <a:gd name="connsiteY11" fmla="*/ 175600 h 266099"/>
                <a:gd name="connsiteX12" fmla="*/ 255700 w 255699"/>
                <a:gd name="connsiteY12" fmla="*/ 131300 h 266099"/>
                <a:gd name="connsiteX13" fmla="*/ 255700 w 255699"/>
                <a:gd name="connsiteY13" fmla="*/ 126900 h 266099"/>
                <a:gd name="connsiteX14" fmla="*/ 127800 w 255699"/>
                <a:gd name="connsiteY14" fmla="*/ 0 h 266099"/>
                <a:gd name="connsiteX15" fmla="*/ 226200 w 255699"/>
                <a:gd name="connsiteY15" fmla="*/ 130000 h 266099"/>
                <a:gd name="connsiteX16" fmla="*/ 219200 w 255699"/>
                <a:gd name="connsiteY16" fmla="*/ 164500 h 266099"/>
                <a:gd name="connsiteX17" fmla="*/ 202500 w 255699"/>
                <a:gd name="connsiteY17" fmla="*/ 191500 h 266099"/>
                <a:gd name="connsiteX18" fmla="*/ 173800 w 255699"/>
                <a:gd name="connsiteY18" fmla="*/ 235800 h 266099"/>
                <a:gd name="connsiteX19" fmla="*/ 81900 w 255699"/>
                <a:gd name="connsiteY19" fmla="*/ 235800 h 266099"/>
                <a:gd name="connsiteX20" fmla="*/ 53100 w 255699"/>
                <a:gd name="connsiteY20" fmla="*/ 191500 h 266099"/>
                <a:gd name="connsiteX21" fmla="*/ 36500 w 255699"/>
                <a:gd name="connsiteY21" fmla="*/ 164500 h 266099"/>
                <a:gd name="connsiteX22" fmla="*/ 29500 w 255699"/>
                <a:gd name="connsiteY22" fmla="*/ 130000 h 266099"/>
                <a:gd name="connsiteX23" fmla="*/ 29500 w 255699"/>
                <a:gd name="connsiteY23" fmla="*/ 126400 h 266099"/>
                <a:gd name="connsiteX24" fmla="*/ 127800 w 255699"/>
                <a:gd name="connsiteY24" fmla="*/ 29200 h 266099"/>
                <a:gd name="connsiteX25" fmla="*/ 127800 w 255699"/>
                <a:gd name="connsiteY25" fmla="*/ 29200 h 266099"/>
                <a:gd name="connsiteX26" fmla="*/ 226200 w 255699"/>
                <a:gd name="connsiteY26" fmla="*/ 126400 h 26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55699" h="266099">
                  <a:moveTo>
                    <a:pt x="127800" y="0"/>
                  </a:moveTo>
                  <a:lnTo>
                    <a:pt x="127800" y="0"/>
                  </a:lnTo>
                  <a:cubicBezTo>
                    <a:pt x="57960" y="477"/>
                    <a:pt x="1247" y="56569"/>
                    <a:pt x="0" y="126400"/>
                  </a:cubicBezTo>
                  <a:lnTo>
                    <a:pt x="0" y="130800"/>
                  </a:lnTo>
                  <a:cubicBezTo>
                    <a:pt x="339" y="146137"/>
                    <a:pt x="3351" y="161298"/>
                    <a:pt x="8900" y="175600"/>
                  </a:cubicBezTo>
                  <a:cubicBezTo>
                    <a:pt x="14068" y="188961"/>
                    <a:pt x="21587" y="201289"/>
                    <a:pt x="31100" y="212000"/>
                  </a:cubicBezTo>
                  <a:cubicBezTo>
                    <a:pt x="42959" y="226976"/>
                    <a:pt x="53027" y="243287"/>
                    <a:pt x="61100" y="260600"/>
                  </a:cubicBezTo>
                  <a:cubicBezTo>
                    <a:pt x="62778" y="263931"/>
                    <a:pt x="66171" y="266051"/>
                    <a:pt x="69900" y="266100"/>
                  </a:cubicBezTo>
                  <a:lnTo>
                    <a:pt x="185900" y="266100"/>
                  </a:lnTo>
                  <a:cubicBezTo>
                    <a:pt x="189629" y="266051"/>
                    <a:pt x="193022" y="263931"/>
                    <a:pt x="194700" y="260600"/>
                  </a:cubicBezTo>
                  <a:cubicBezTo>
                    <a:pt x="202780" y="243291"/>
                    <a:pt x="212848" y="226981"/>
                    <a:pt x="224700" y="212000"/>
                  </a:cubicBezTo>
                  <a:cubicBezTo>
                    <a:pt x="234152" y="201262"/>
                    <a:pt x="241634" y="188940"/>
                    <a:pt x="246800" y="175600"/>
                  </a:cubicBezTo>
                  <a:cubicBezTo>
                    <a:pt x="252198" y="161428"/>
                    <a:pt x="255206" y="146457"/>
                    <a:pt x="255700" y="131300"/>
                  </a:cubicBezTo>
                  <a:lnTo>
                    <a:pt x="255700" y="126900"/>
                  </a:lnTo>
                  <a:cubicBezTo>
                    <a:pt x="254668" y="56858"/>
                    <a:pt x="197848" y="482"/>
                    <a:pt x="127800" y="0"/>
                  </a:cubicBezTo>
                  <a:close/>
                  <a:moveTo>
                    <a:pt x="226200" y="130000"/>
                  </a:moveTo>
                  <a:cubicBezTo>
                    <a:pt x="225786" y="141807"/>
                    <a:pt x="223420" y="153465"/>
                    <a:pt x="219200" y="164500"/>
                  </a:cubicBezTo>
                  <a:cubicBezTo>
                    <a:pt x="215258" y="174409"/>
                    <a:pt x="209606" y="183548"/>
                    <a:pt x="202500" y="191500"/>
                  </a:cubicBezTo>
                  <a:cubicBezTo>
                    <a:pt x="191265" y="205116"/>
                    <a:pt x="181635" y="219981"/>
                    <a:pt x="173800" y="235800"/>
                  </a:cubicBezTo>
                  <a:lnTo>
                    <a:pt x="81900" y="235800"/>
                  </a:lnTo>
                  <a:cubicBezTo>
                    <a:pt x="74029" y="219979"/>
                    <a:pt x="64366" y="205114"/>
                    <a:pt x="53100" y="191500"/>
                  </a:cubicBezTo>
                  <a:cubicBezTo>
                    <a:pt x="46025" y="183544"/>
                    <a:pt x="40406" y="174405"/>
                    <a:pt x="36500" y="164500"/>
                  </a:cubicBezTo>
                  <a:cubicBezTo>
                    <a:pt x="32280" y="153465"/>
                    <a:pt x="29914" y="141807"/>
                    <a:pt x="29500" y="130000"/>
                  </a:cubicBezTo>
                  <a:lnTo>
                    <a:pt x="29500" y="126400"/>
                  </a:lnTo>
                  <a:cubicBezTo>
                    <a:pt x="30423" y="72677"/>
                    <a:pt x="74070" y="29518"/>
                    <a:pt x="127800" y="29200"/>
                  </a:cubicBezTo>
                  <a:lnTo>
                    <a:pt x="127800" y="29200"/>
                  </a:lnTo>
                  <a:cubicBezTo>
                    <a:pt x="181547" y="29517"/>
                    <a:pt x="225224" y="72661"/>
                    <a:pt x="226200" y="1264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66968C51-78DF-4A29-83A7-B97A5B15ECB7}"/>
                </a:ext>
              </a:extLst>
            </p:cNvPr>
            <p:cNvSpPr/>
            <p:nvPr/>
          </p:nvSpPr>
          <p:spPr>
            <a:xfrm>
              <a:off x="4772391" y="3287603"/>
              <a:ext cx="107799" cy="150000"/>
            </a:xfrm>
            <a:custGeom>
              <a:avLst/>
              <a:gdLst>
                <a:gd name="connsiteX0" fmla="*/ 0 w 107799"/>
                <a:gd name="connsiteY0" fmla="*/ 103300 h 150000"/>
                <a:gd name="connsiteX1" fmla="*/ 52900 w 107799"/>
                <a:gd name="connsiteY1" fmla="*/ 0 h 150000"/>
                <a:gd name="connsiteX2" fmla="*/ 52900 w 107799"/>
                <a:gd name="connsiteY2" fmla="*/ 59800 h 150000"/>
                <a:gd name="connsiteX3" fmla="*/ 107800 w 107799"/>
                <a:gd name="connsiteY3" fmla="*/ 48900 h 150000"/>
                <a:gd name="connsiteX4" fmla="*/ 52900 w 107799"/>
                <a:gd name="connsiteY4" fmla="*/ 150000 h 150000"/>
                <a:gd name="connsiteX5" fmla="*/ 52900 w 107799"/>
                <a:gd name="connsiteY5" fmla="*/ 91300 h 150000"/>
                <a:gd name="connsiteX6" fmla="*/ 0 w 107799"/>
                <a:gd name="connsiteY6" fmla="*/ 103300 h 1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99" h="150000">
                  <a:moveTo>
                    <a:pt x="0" y="103300"/>
                  </a:moveTo>
                  <a:lnTo>
                    <a:pt x="52900" y="0"/>
                  </a:lnTo>
                  <a:lnTo>
                    <a:pt x="52900" y="59800"/>
                  </a:lnTo>
                  <a:lnTo>
                    <a:pt x="107800" y="48900"/>
                  </a:lnTo>
                  <a:lnTo>
                    <a:pt x="52900" y="150000"/>
                  </a:lnTo>
                  <a:lnTo>
                    <a:pt x="52900" y="91300"/>
                  </a:lnTo>
                  <a:lnTo>
                    <a:pt x="0" y="10330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47F4921B-3C80-43BE-8038-94AA15326124}"/>
                </a:ext>
              </a:extLst>
            </p:cNvPr>
            <p:cNvSpPr/>
            <p:nvPr/>
          </p:nvSpPr>
          <p:spPr>
            <a:xfrm>
              <a:off x="4949991" y="3585103"/>
              <a:ext cx="155600" cy="155600"/>
            </a:xfrm>
            <a:custGeom>
              <a:avLst/>
              <a:gdLst>
                <a:gd name="connsiteX0" fmla="*/ 155600 w 155600"/>
                <a:gd name="connsiteY0" fmla="*/ 77800 h 155600"/>
                <a:gd name="connsiteX1" fmla="*/ 77800 w 155600"/>
                <a:gd name="connsiteY1" fmla="*/ 155600 h 155600"/>
                <a:gd name="connsiteX2" fmla="*/ 0 w 155600"/>
                <a:gd name="connsiteY2" fmla="*/ 77800 h 155600"/>
                <a:gd name="connsiteX3" fmla="*/ 77800 w 155600"/>
                <a:gd name="connsiteY3" fmla="*/ 0 h 155600"/>
                <a:gd name="connsiteX4" fmla="*/ 155600 w 155600"/>
                <a:gd name="connsiteY4" fmla="*/ 77800 h 1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00" h="155600">
                  <a:moveTo>
                    <a:pt x="155600" y="77800"/>
                  </a:moveTo>
                  <a:cubicBezTo>
                    <a:pt x="155600" y="120768"/>
                    <a:pt x="120768" y="155600"/>
                    <a:pt x="77800" y="155600"/>
                  </a:cubicBezTo>
                  <a:cubicBezTo>
                    <a:pt x="34832" y="155600"/>
                    <a:pt x="0" y="120768"/>
                    <a:pt x="0" y="77800"/>
                  </a:cubicBezTo>
                  <a:cubicBezTo>
                    <a:pt x="0" y="34832"/>
                    <a:pt x="34832" y="0"/>
                    <a:pt x="77800" y="0"/>
                  </a:cubicBezTo>
                  <a:cubicBezTo>
                    <a:pt x="120768" y="0"/>
                    <a:pt x="155600" y="34832"/>
                    <a:pt x="155600" y="778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C772DBFB-122D-4276-AB43-6C12BD081C86}"/>
                </a:ext>
              </a:extLst>
            </p:cNvPr>
            <p:cNvSpPr/>
            <p:nvPr/>
          </p:nvSpPr>
          <p:spPr>
            <a:xfrm>
              <a:off x="4534991" y="3585103"/>
              <a:ext cx="155600" cy="155600"/>
            </a:xfrm>
            <a:custGeom>
              <a:avLst/>
              <a:gdLst>
                <a:gd name="connsiteX0" fmla="*/ 155600 w 155600"/>
                <a:gd name="connsiteY0" fmla="*/ 77800 h 155600"/>
                <a:gd name="connsiteX1" fmla="*/ 77800 w 155600"/>
                <a:gd name="connsiteY1" fmla="*/ 155600 h 155600"/>
                <a:gd name="connsiteX2" fmla="*/ 0 w 155600"/>
                <a:gd name="connsiteY2" fmla="*/ 77800 h 155600"/>
                <a:gd name="connsiteX3" fmla="*/ 77800 w 155600"/>
                <a:gd name="connsiteY3" fmla="*/ 0 h 155600"/>
                <a:gd name="connsiteX4" fmla="*/ 155600 w 155600"/>
                <a:gd name="connsiteY4" fmla="*/ 77800 h 1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00" h="155600">
                  <a:moveTo>
                    <a:pt x="155600" y="77800"/>
                  </a:moveTo>
                  <a:cubicBezTo>
                    <a:pt x="155600" y="120768"/>
                    <a:pt x="120768" y="155600"/>
                    <a:pt x="77800" y="155600"/>
                  </a:cubicBezTo>
                  <a:cubicBezTo>
                    <a:pt x="34832" y="155600"/>
                    <a:pt x="0" y="120768"/>
                    <a:pt x="0" y="77800"/>
                  </a:cubicBezTo>
                  <a:cubicBezTo>
                    <a:pt x="0" y="34832"/>
                    <a:pt x="34832" y="0"/>
                    <a:pt x="77800" y="0"/>
                  </a:cubicBezTo>
                  <a:cubicBezTo>
                    <a:pt x="120768" y="0"/>
                    <a:pt x="155600" y="34832"/>
                    <a:pt x="155600" y="778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1BED3BB5-A44B-4419-932D-19D85EA306CD}"/>
                </a:ext>
              </a:extLst>
            </p:cNvPr>
            <p:cNvSpPr/>
            <p:nvPr/>
          </p:nvSpPr>
          <p:spPr>
            <a:xfrm>
              <a:off x="4901390" y="3761802"/>
              <a:ext cx="282011" cy="155800"/>
            </a:xfrm>
            <a:custGeom>
              <a:avLst/>
              <a:gdLst>
                <a:gd name="connsiteX0" fmla="*/ 266400 w 282011"/>
                <a:gd name="connsiteY0" fmla="*/ 46301 h 155800"/>
                <a:gd name="connsiteX1" fmla="*/ 190400 w 282011"/>
                <a:gd name="connsiteY1" fmla="*/ 10001 h 155800"/>
                <a:gd name="connsiteX2" fmla="*/ 126400 w 282011"/>
                <a:gd name="connsiteY2" fmla="*/ 1 h 155800"/>
                <a:gd name="connsiteX3" fmla="*/ 62400 w 282011"/>
                <a:gd name="connsiteY3" fmla="*/ 10001 h 155800"/>
                <a:gd name="connsiteX4" fmla="*/ 3600 w 282011"/>
                <a:gd name="connsiteY4" fmla="*/ 35201 h 155800"/>
                <a:gd name="connsiteX5" fmla="*/ 0 w 282011"/>
                <a:gd name="connsiteY5" fmla="*/ 39301 h 155800"/>
                <a:gd name="connsiteX6" fmla="*/ 80000 w 282011"/>
                <a:gd name="connsiteY6" fmla="*/ 79301 h 155800"/>
                <a:gd name="connsiteX7" fmla="*/ 109300 w 282011"/>
                <a:gd name="connsiteY7" fmla="*/ 138001 h 155800"/>
                <a:gd name="connsiteX8" fmla="*/ 109300 w 282011"/>
                <a:gd name="connsiteY8" fmla="*/ 155801 h 155800"/>
                <a:gd name="connsiteX9" fmla="*/ 282000 w 282011"/>
                <a:gd name="connsiteY9" fmla="*/ 155801 h 155800"/>
                <a:gd name="connsiteX10" fmla="*/ 282000 w 282011"/>
                <a:gd name="connsiteY10" fmla="*/ 77501 h 155800"/>
                <a:gd name="connsiteX11" fmla="*/ 266400 w 282011"/>
                <a:gd name="connsiteY11" fmla="*/ 46301 h 15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011" h="155800">
                  <a:moveTo>
                    <a:pt x="266400" y="46301"/>
                  </a:moveTo>
                  <a:cubicBezTo>
                    <a:pt x="243990" y="28847"/>
                    <a:pt x="218060" y="16463"/>
                    <a:pt x="190400" y="10001"/>
                  </a:cubicBezTo>
                  <a:cubicBezTo>
                    <a:pt x="169585" y="3929"/>
                    <a:pt x="148075" y="568"/>
                    <a:pt x="126400" y="1"/>
                  </a:cubicBezTo>
                  <a:cubicBezTo>
                    <a:pt x="104674" y="-47"/>
                    <a:pt x="83076" y="3328"/>
                    <a:pt x="62400" y="10001"/>
                  </a:cubicBezTo>
                  <a:cubicBezTo>
                    <a:pt x="41687" y="15521"/>
                    <a:pt x="21882" y="24009"/>
                    <a:pt x="3600" y="35201"/>
                  </a:cubicBezTo>
                  <a:cubicBezTo>
                    <a:pt x="2400" y="36601"/>
                    <a:pt x="1300" y="38001"/>
                    <a:pt x="0" y="39301"/>
                  </a:cubicBezTo>
                  <a:cubicBezTo>
                    <a:pt x="29082" y="47128"/>
                    <a:pt x="56289" y="60732"/>
                    <a:pt x="80000" y="79301"/>
                  </a:cubicBezTo>
                  <a:cubicBezTo>
                    <a:pt x="98710" y="92957"/>
                    <a:pt x="109633" y="114840"/>
                    <a:pt x="109300" y="138001"/>
                  </a:cubicBezTo>
                  <a:lnTo>
                    <a:pt x="109300" y="155801"/>
                  </a:lnTo>
                  <a:lnTo>
                    <a:pt x="282000" y="155801"/>
                  </a:lnTo>
                  <a:lnTo>
                    <a:pt x="282000" y="77501"/>
                  </a:lnTo>
                  <a:cubicBezTo>
                    <a:pt x="282301" y="65156"/>
                    <a:pt x="276456" y="53467"/>
                    <a:pt x="266400" y="46301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2A165A72-6636-4EDC-AB00-870B726D3967}"/>
                </a:ext>
              </a:extLst>
            </p:cNvPr>
            <p:cNvSpPr/>
            <p:nvPr/>
          </p:nvSpPr>
          <p:spPr>
            <a:xfrm>
              <a:off x="4457191" y="3761802"/>
              <a:ext cx="282000" cy="155800"/>
            </a:xfrm>
            <a:custGeom>
              <a:avLst/>
              <a:gdLst>
                <a:gd name="connsiteX0" fmla="*/ 172900 w 282000"/>
                <a:gd name="connsiteY0" fmla="*/ 138000 h 155800"/>
                <a:gd name="connsiteX1" fmla="*/ 200900 w 282000"/>
                <a:gd name="connsiteY1" fmla="*/ 80300 h 155800"/>
                <a:gd name="connsiteX2" fmla="*/ 202100 w 282000"/>
                <a:gd name="connsiteY2" fmla="*/ 79300 h 155800"/>
                <a:gd name="connsiteX3" fmla="*/ 203400 w 282000"/>
                <a:gd name="connsiteY3" fmla="*/ 78400 h 155800"/>
                <a:gd name="connsiteX4" fmla="*/ 282000 w 282000"/>
                <a:gd name="connsiteY4" fmla="*/ 39400 h 155800"/>
                <a:gd name="connsiteX5" fmla="*/ 276300 w 282000"/>
                <a:gd name="connsiteY5" fmla="*/ 32900 h 155800"/>
                <a:gd name="connsiteX6" fmla="*/ 220000 w 282000"/>
                <a:gd name="connsiteY6" fmla="*/ 10000 h 155800"/>
                <a:gd name="connsiteX7" fmla="*/ 156000 w 282000"/>
                <a:gd name="connsiteY7" fmla="*/ 0 h 155800"/>
                <a:gd name="connsiteX8" fmla="*/ 92000 w 282000"/>
                <a:gd name="connsiteY8" fmla="*/ 10000 h 155800"/>
                <a:gd name="connsiteX9" fmla="*/ 16000 w 282000"/>
                <a:gd name="connsiteY9" fmla="*/ 46300 h 155800"/>
                <a:gd name="connsiteX10" fmla="*/ 0 w 282000"/>
                <a:gd name="connsiteY10" fmla="*/ 77500 h 155800"/>
                <a:gd name="connsiteX11" fmla="*/ 0 w 282000"/>
                <a:gd name="connsiteY11" fmla="*/ 155800 h 155800"/>
                <a:gd name="connsiteX12" fmla="*/ 172900 w 282000"/>
                <a:gd name="connsiteY12" fmla="*/ 155800 h 15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2000" h="155800">
                  <a:moveTo>
                    <a:pt x="172900" y="138000"/>
                  </a:moveTo>
                  <a:cubicBezTo>
                    <a:pt x="172922" y="115498"/>
                    <a:pt x="183237" y="94242"/>
                    <a:pt x="200900" y="80300"/>
                  </a:cubicBezTo>
                  <a:lnTo>
                    <a:pt x="202100" y="79300"/>
                  </a:lnTo>
                  <a:lnTo>
                    <a:pt x="203400" y="78400"/>
                  </a:lnTo>
                  <a:cubicBezTo>
                    <a:pt x="227382" y="61340"/>
                    <a:pt x="253909" y="48178"/>
                    <a:pt x="282000" y="39400"/>
                  </a:cubicBezTo>
                  <a:cubicBezTo>
                    <a:pt x="280000" y="37300"/>
                    <a:pt x="278200" y="35100"/>
                    <a:pt x="276300" y="32900"/>
                  </a:cubicBezTo>
                  <a:cubicBezTo>
                    <a:pt x="258726" y="22612"/>
                    <a:pt x="239766" y="14900"/>
                    <a:pt x="220000" y="10000"/>
                  </a:cubicBezTo>
                  <a:cubicBezTo>
                    <a:pt x="199187" y="3920"/>
                    <a:pt x="177675" y="558"/>
                    <a:pt x="156000" y="0"/>
                  </a:cubicBezTo>
                  <a:cubicBezTo>
                    <a:pt x="134274" y="-41"/>
                    <a:pt x="112678" y="3334"/>
                    <a:pt x="92000" y="10000"/>
                  </a:cubicBezTo>
                  <a:cubicBezTo>
                    <a:pt x="64725" y="17525"/>
                    <a:pt x="38996" y="29815"/>
                    <a:pt x="16000" y="46300"/>
                  </a:cubicBezTo>
                  <a:cubicBezTo>
                    <a:pt x="6150" y="53684"/>
                    <a:pt x="248" y="65192"/>
                    <a:pt x="0" y="77500"/>
                  </a:cubicBezTo>
                  <a:lnTo>
                    <a:pt x="0" y="155800"/>
                  </a:lnTo>
                  <a:lnTo>
                    <a:pt x="172900" y="15580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4919BB7B-E199-4EBD-AE79-D1E8C6753053}"/>
                </a:ext>
              </a:extLst>
            </p:cNvPr>
            <p:cNvSpPr/>
            <p:nvPr/>
          </p:nvSpPr>
          <p:spPr>
            <a:xfrm>
              <a:off x="4664691" y="3822401"/>
              <a:ext cx="311212" cy="155201"/>
            </a:xfrm>
            <a:custGeom>
              <a:avLst/>
              <a:gdLst>
                <a:gd name="connsiteX0" fmla="*/ 0 w 311212"/>
                <a:gd name="connsiteY0" fmla="*/ 155202 h 155201"/>
                <a:gd name="connsiteX1" fmla="*/ 0 w 311212"/>
                <a:gd name="connsiteY1" fmla="*/ 77402 h 155201"/>
                <a:gd name="connsiteX2" fmla="*/ 15600 w 311212"/>
                <a:gd name="connsiteY2" fmla="*/ 46302 h 155201"/>
                <a:gd name="connsiteX3" fmla="*/ 91600 w 311212"/>
                <a:gd name="connsiteY3" fmla="*/ 10002 h 155201"/>
                <a:gd name="connsiteX4" fmla="*/ 155600 w 311212"/>
                <a:gd name="connsiteY4" fmla="*/ 2 h 155201"/>
                <a:gd name="connsiteX5" fmla="*/ 219600 w 311212"/>
                <a:gd name="connsiteY5" fmla="*/ 10002 h 155201"/>
                <a:gd name="connsiteX6" fmla="*/ 295700 w 311212"/>
                <a:gd name="connsiteY6" fmla="*/ 46302 h 155201"/>
                <a:gd name="connsiteX7" fmla="*/ 311200 w 311212"/>
                <a:gd name="connsiteY7" fmla="*/ 77402 h 155201"/>
                <a:gd name="connsiteX8" fmla="*/ 311200 w 311212"/>
                <a:gd name="connsiteY8" fmla="*/ 155202 h 15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12" h="155201">
                  <a:moveTo>
                    <a:pt x="0" y="155202"/>
                  </a:moveTo>
                  <a:lnTo>
                    <a:pt x="0" y="77402"/>
                  </a:lnTo>
                  <a:cubicBezTo>
                    <a:pt x="47" y="65165"/>
                    <a:pt x="5820" y="53656"/>
                    <a:pt x="15600" y="46302"/>
                  </a:cubicBezTo>
                  <a:cubicBezTo>
                    <a:pt x="38554" y="29747"/>
                    <a:pt x="64297" y="17451"/>
                    <a:pt x="91600" y="10002"/>
                  </a:cubicBezTo>
                  <a:cubicBezTo>
                    <a:pt x="112267" y="3290"/>
                    <a:pt x="133871" y="-86"/>
                    <a:pt x="155600" y="2"/>
                  </a:cubicBezTo>
                  <a:cubicBezTo>
                    <a:pt x="177280" y="511"/>
                    <a:pt x="198798" y="3874"/>
                    <a:pt x="219600" y="10002"/>
                  </a:cubicBezTo>
                  <a:cubicBezTo>
                    <a:pt x="247314" y="16398"/>
                    <a:pt x="273289" y="28789"/>
                    <a:pt x="295700" y="46302"/>
                  </a:cubicBezTo>
                  <a:cubicBezTo>
                    <a:pt x="305716" y="53447"/>
                    <a:pt x="311525" y="65103"/>
                    <a:pt x="311200" y="77402"/>
                  </a:cubicBezTo>
                  <a:lnTo>
                    <a:pt x="311200" y="155202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E16FD9E9-85D7-4C55-9BB1-E1B0E79D96B8}"/>
                </a:ext>
              </a:extLst>
            </p:cNvPr>
            <p:cNvSpPr/>
            <p:nvPr/>
          </p:nvSpPr>
          <p:spPr>
            <a:xfrm>
              <a:off x="4742491" y="3645603"/>
              <a:ext cx="155600" cy="155600"/>
            </a:xfrm>
            <a:custGeom>
              <a:avLst/>
              <a:gdLst>
                <a:gd name="connsiteX0" fmla="*/ 155600 w 155600"/>
                <a:gd name="connsiteY0" fmla="*/ 77800 h 155600"/>
                <a:gd name="connsiteX1" fmla="*/ 77800 w 155600"/>
                <a:gd name="connsiteY1" fmla="*/ 155600 h 155600"/>
                <a:gd name="connsiteX2" fmla="*/ 0 w 155600"/>
                <a:gd name="connsiteY2" fmla="*/ 77800 h 155600"/>
                <a:gd name="connsiteX3" fmla="*/ 77800 w 155600"/>
                <a:gd name="connsiteY3" fmla="*/ 0 h 155600"/>
                <a:gd name="connsiteX4" fmla="*/ 155600 w 155600"/>
                <a:gd name="connsiteY4" fmla="*/ 77800 h 1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00" h="155600">
                  <a:moveTo>
                    <a:pt x="155600" y="77800"/>
                  </a:moveTo>
                  <a:cubicBezTo>
                    <a:pt x="155600" y="120768"/>
                    <a:pt x="120768" y="155600"/>
                    <a:pt x="77800" y="155600"/>
                  </a:cubicBezTo>
                  <a:cubicBezTo>
                    <a:pt x="34832" y="155600"/>
                    <a:pt x="0" y="120768"/>
                    <a:pt x="0" y="77800"/>
                  </a:cubicBezTo>
                  <a:cubicBezTo>
                    <a:pt x="0" y="34832"/>
                    <a:pt x="34832" y="0"/>
                    <a:pt x="77800" y="0"/>
                  </a:cubicBezTo>
                  <a:cubicBezTo>
                    <a:pt x="120768" y="0"/>
                    <a:pt x="155600" y="34832"/>
                    <a:pt x="155600" y="778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E9A7799B-2C73-499B-B322-ECB1D2C31FFF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9429FA02-0442-402B-BDAE-CB31EFF68795}"/>
              </a:ext>
            </a:extLst>
          </p:cNvPr>
          <p:cNvSpPr/>
          <p:nvPr/>
        </p:nvSpPr>
        <p:spPr>
          <a:xfrm rot="2489565">
            <a:off x="-2075378" y="-808531"/>
            <a:ext cx="9540240" cy="5452185"/>
          </a:xfrm>
          <a:prstGeom prst="roundRect">
            <a:avLst>
              <a:gd name="adj" fmla="val 50000"/>
            </a:avLst>
          </a:prstGeom>
          <a:blipFill dpi="0" rotWithShape="0">
            <a:blip r:embed="rId2"/>
            <a:srcRect/>
            <a:tile tx="0" ty="0" sx="100000" sy="100000" flip="none" algn="b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B9779603-D44B-4AC9-9669-CA1138D80647}"/>
              </a:ext>
            </a:extLst>
          </p:cNvPr>
          <p:cNvSpPr/>
          <p:nvPr/>
        </p:nvSpPr>
        <p:spPr>
          <a:xfrm rot="2489565">
            <a:off x="-2082997" y="-823771"/>
            <a:ext cx="9540240" cy="5452185"/>
          </a:xfrm>
          <a:prstGeom prst="roundRect">
            <a:avLst>
              <a:gd name="adj" fmla="val 50000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0086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A9C9DA4E-3947-4750-95F7-2307B56718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8AC8C0A6-F830-4A34-8D27-775FEF0771B7}"/>
              </a:ext>
            </a:extLst>
          </p:cNvPr>
          <p:cNvSpPr txBox="1"/>
          <p:nvPr/>
        </p:nvSpPr>
        <p:spPr>
          <a:xfrm>
            <a:off x="485450" y="529075"/>
            <a:ext cx="2347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Working train of thought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E386E5C1-98B3-43BC-82AB-D0E4095C971C}"/>
              </a:ext>
            </a:extLst>
          </p:cNvPr>
          <p:cNvSpPr txBox="1"/>
          <p:nvPr/>
        </p:nvSpPr>
        <p:spPr>
          <a:xfrm>
            <a:off x="454970" y="179895"/>
            <a:ext cx="2332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工作思路</a:t>
            </a:r>
          </a:p>
        </p:txBody>
      </p:sp>
      <p:sp>
        <p:nvSpPr>
          <p:cNvPr id="138" name="矩形: 圆角 137">
            <a:extLst>
              <a:ext uri="{FF2B5EF4-FFF2-40B4-BE49-F238E27FC236}">
                <a16:creationId xmlns="" xmlns:a16="http://schemas.microsoft.com/office/drawing/2014/main" id="{522AF982-5EDA-41AA-8881-469B6360002B}"/>
              </a:ext>
            </a:extLst>
          </p:cNvPr>
          <p:cNvSpPr/>
          <p:nvPr/>
        </p:nvSpPr>
        <p:spPr>
          <a:xfrm>
            <a:off x="363530" y="271131"/>
            <a:ext cx="45719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B0347A10-4090-407C-9202-B05EC9221C28}"/>
              </a:ext>
            </a:extLst>
          </p:cNvPr>
          <p:cNvSpPr/>
          <p:nvPr/>
        </p:nvSpPr>
        <p:spPr>
          <a:xfrm>
            <a:off x="9909270" y="906061"/>
            <a:ext cx="40045" cy="4312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8AB4013-5F3A-4DE0-8978-6C20186E4B0E}"/>
              </a:ext>
            </a:extLst>
          </p:cNvPr>
          <p:cNvSpPr/>
          <p:nvPr/>
        </p:nvSpPr>
        <p:spPr>
          <a:xfrm>
            <a:off x="1043421" y="3529361"/>
            <a:ext cx="10599028" cy="1617769"/>
          </a:xfrm>
          <a:prstGeom prst="rect">
            <a:avLst/>
          </a:prstGeom>
        </p:spPr>
        <p:txBody>
          <a:bodyPr wrap="none">
            <a:prstTxWarp prst="textArchDown">
              <a:avLst/>
            </a:prstTxWarp>
            <a:spAutoFit/>
          </a:bodyPr>
          <a:lstStyle/>
          <a:p>
            <a:pPr algn="ctr"/>
            <a:endParaRPr lang="zh-CN" altLang="en-US" sz="2400" spc="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FAA8897-EA01-473F-BF39-F30E3A364EC7}"/>
              </a:ext>
            </a:extLst>
          </p:cNvPr>
          <p:cNvSpPr/>
          <p:nvPr/>
        </p:nvSpPr>
        <p:spPr>
          <a:xfrm>
            <a:off x="3659276" y="1563910"/>
            <a:ext cx="4873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zh-CN" altLang="en-US" sz="2400" b="1" spc="400" dirty="0">
                <a:solidFill>
                  <a:schemeClr val="accent2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积极申报省部级科研创新平台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96839F22-D7E6-416C-85C0-505D2E16CD02}"/>
              </a:ext>
            </a:extLst>
          </p:cNvPr>
          <p:cNvSpPr/>
          <p:nvPr/>
        </p:nvSpPr>
        <p:spPr>
          <a:xfrm>
            <a:off x="366149" y="4864485"/>
            <a:ext cx="11557127" cy="119632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88AF16D6-4848-43DE-9634-1FBA3EEB5DBA}"/>
              </a:ext>
            </a:extLst>
          </p:cNvPr>
          <p:cNvSpPr/>
          <p:nvPr/>
        </p:nvSpPr>
        <p:spPr>
          <a:xfrm>
            <a:off x="2145142" y="4769236"/>
            <a:ext cx="7999140" cy="82802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410655E3-02D2-4F7C-AA7F-A569482B0C12}"/>
              </a:ext>
            </a:extLst>
          </p:cNvPr>
          <p:cNvSpPr/>
          <p:nvPr/>
        </p:nvSpPr>
        <p:spPr>
          <a:xfrm>
            <a:off x="4071169" y="4968605"/>
            <a:ext cx="4147087" cy="429280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5EAC61E7-5708-49C6-875B-2BE174001B58}"/>
              </a:ext>
            </a:extLst>
          </p:cNvPr>
          <p:cNvSpPr/>
          <p:nvPr/>
        </p:nvSpPr>
        <p:spPr>
          <a:xfrm>
            <a:off x="3065310" y="4864485"/>
            <a:ext cx="6158803" cy="637520"/>
          </a:xfrm>
          <a:prstGeom prst="ellipse">
            <a:avLst/>
          </a:prstGeom>
          <a:noFill/>
          <a:ln w="9525" cap="flat" cmpd="sng" algn="ctr">
            <a:gradFill>
              <a:gsLst>
                <a:gs pos="0">
                  <a:srgbClr val="1D78FA">
                    <a:alpha val="0"/>
                  </a:srgbClr>
                </a:gs>
                <a:gs pos="100000">
                  <a:srgbClr val="1D78FA">
                    <a:alpha val="70000"/>
                  </a:srgbClr>
                </a:gs>
              </a:gsLst>
              <a:lin ang="5400000" scaled="1"/>
            </a:gradFill>
            <a:prstDash val="sysDot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E7343F82-7BFF-432E-9634-A16A79FC6955}"/>
              </a:ext>
            </a:extLst>
          </p:cNvPr>
          <p:cNvSpPr/>
          <p:nvPr/>
        </p:nvSpPr>
        <p:spPr>
          <a:xfrm>
            <a:off x="807821" y="4630804"/>
            <a:ext cx="10673783" cy="1104883"/>
          </a:xfrm>
          <a:prstGeom prst="ellipse">
            <a:avLst/>
          </a:prstGeom>
          <a:noFill/>
          <a:ln w="9525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2477E030-D33A-4E0B-AED8-7598E99B068B}"/>
              </a:ext>
            </a:extLst>
          </p:cNvPr>
          <p:cNvCxnSpPr>
            <a:cxnSpLocks/>
          </p:cNvCxnSpPr>
          <p:nvPr/>
        </p:nvCxnSpPr>
        <p:spPr>
          <a:xfrm flipV="1">
            <a:off x="1913838" y="4169132"/>
            <a:ext cx="0" cy="1272317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1D78FA">
                    <a:alpha val="10000"/>
                  </a:srgbClr>
                </a:gs>
                <a:gs pos="100000">
                  <a:srgbClr val="1D78FA">
                    <a:alpha val="0"/>
                  </a:srgb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1FC3F500-02DF-4D19-BE53-F5C90DB43852}"/>
              </a:ext>
            </a:extLst>
          </p:cNvPr>
          <p:cNvCxnSpPr>
            <a:cxnSpLocks/>
          </p:cNvCxnSpPr>
          <p:nvPr/>
        </p:nvCxnSpPr>
        <p:spPr>
          <a:xfrm flipV="1">
            <a:off x="9360677" y="2934085"/>
            <a:ext cx="0" cy="1968344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1D78FA">
                    <a:alpha val="14000"/>
                  </a:srgbClr>
                </a:gs>
                <a:gs pos="100000">
                  <a:srgbClr val="1D78FA">
                    <a:alpha val="0"/>
                  </a:srgb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2439DFA0-46E7-4BE6-B0F1-44948149771A}"/>
              </a:ext>
            </a:extLst>
          </p:cNvPr>
          <p:cNvCxnSpPr>
            <a:cxnSpLocks/>
          </p:cNvCxnSpPr>
          <p:nvPr/>
        </p:nvCxnSpPr>
        <p:spPr>
          <a:xfrm flipV="1">
            <a:off x="2878878" y="3877526"/>
            <a:ext cx="0" cy="1506553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rgbClr val="1D78FA">
                    <a:alpha val="35000"/>
                  </a:srgbClr>
                </a:gs>
                <a:gs pos="100000">
                  <a:srgbClr val="1D78FA">
                    <a:alpha val="0"/>
                  </a:srgb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29EB4F41-3AAD-4B35-BF60-C93594022B7B}"/>
              </a:ext>
            </a:extLst>
          </p:cNvPr>
          <p:cNvGrpSpPr/>
          <p:nvPr/>
        </p:nvGrpSpPr>
        <p:grpSpPr>
          <a:xfrm>
            <a:off x="7530740" y="3683910"/>
            <a:ext cx="293371" cy="1934255"/>
            <a:chOff x="7262025" y="4219363"/>
            <a:chExt cx="293370" cy="1934254"/>
          </a:xfrm>
        </p:grpSpPr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6667FEA1-DE43-4906-8442-A4D3273900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08710" y="4508756"/>
              <a:ext cx="0" cy="1644861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0068E9">
                      <a:alpha val="17000"/>
                    </a:srgbClr>
                  </a:gs>
                  <a:gs pos="84000">
                    <a:srgbClr val="0068E9">
                      <a:alpha val="0"/>
                    </a:srgb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</p:cxn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8418A102-1FC0-47EB-BB6E-232C57A440C9}"/>
                </a:ext>
              </a:extLst>
            </p:cNvPr>
            <p:cNvSpPr/>
            <p:nvPr/>
          </p:nvSpPr>
          <p:spPr>
            <a:xfrm>
              <a:off x="7262025" y="4219363"/>
              <a:ext cx="293370" cy="293370"/>
            </a:xfrm>
            <a:prstGeom prst="ellipse">
              <a:avLst/>
            </a:prstGeom>
            <a:solidFill>
              <a:srgbClr val="1D78FA"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思源黑体 CN Regular"/>
              </a:endParaRPr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05697102-0CB8-40B9-89BF-775E5ED2DA55}"/>
              </a:ext>
            </a:extLst>
          </p:cNvPr>
          <p:cNvCxnSpPr>
            <a:cxnSpLocks/>
          </p:cNvCxnSpPr>
          <p:nvPr/>
        </p:nvCxnSpPr>
        <p:spPr>
          <a:xfrm flipV="1">
            <a:off x="592442" y="3851141"/>
            <a:ext cx="0" cy="1346669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1D78FA">
                    <a:alpha val="47000"/>
                  </a:srgbClr>
                </a:gs>
                <a:gs pos="100000">
                  <a:srgbClr val="1D78FA">
                    <a:alpha val="0"/>
                  </a:srgb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91E22C2F-EEFE-49EA-BC8E-AFC9DEACA549}"/>
              </a:ext>
            </a:extLst>
          </p:cNvPr>
          <p:cNvGrpSpPr/>
          <p:nvPr/>
        </p:nvGrpSpPr>
        <p:grpSpPr>
          <a:xfrm>
            <a:off x="2318180" y="4276636"/>
            <a:ext cx="142060" cy="893920"/>
            <a:chOff x="3817634" y="4816000"/>
            <a:chExt cx="142060" cy="893920"/>
          </a:xfrm>
        </p:grpSpPr>
        <p:cxnSp>
          <p:nvCxnSpPr>
            <p:cNvPr id="74" name="直接连接符 73">
              <a:extLst>
                <a:ext uri="{FF2B5EF4-FFF2-40B4-BE49-F238E27FC236}">
                  <a16:creationId xmlns="" xmlns:a16="http://schemas.microsoft.com/office/drawing/2014/main" id="{583BAA7C-77BA-4C86-B7BD-CCAD3A2F0C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87042" y="4952455"/>
              <a:ext cx="0" cy="757465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1D78FA">
                      <a:alpha val="43000"/>
                    </a:srgbClr>
                  </a:gs>
                  <a:gs pos="89000">
                    <a:srgbClr val="1D78FA">
                      <a:alpha val="0"/>
                    </a:srgb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</p:cxn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5B777029-DAE2-42E7-B762-C9F3E168B540}"/>
                </a:ext>
              </a:extLst>
            </p:cNvPr>
            <p:cNvSpPr/>
            <p:nvPr/>
          </p:nvSpPr>
          <p:spPr>
            <a:xfrm>
              <a:off x="3817634" y="4816000"/>
              <a:ext cx="142060" cy="142060"/>
            </a:xfrm>
            <a:prstGeom prst="ellipse">
              <a:avLst/>
            </a:prstGeom>
            <a:solidFill>
              <a:srgbClr val="1D78FA"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思源黑体 CN Regular"/>
              </a:endParaRP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DBCE2470-2CFC-4A11-B050-9DA48C720AEA}"/>
              </a:ext>
            </a:extLst>
          </p:cNvPr>
          <p:cNvCxnSpPr>
            <a:cxnSpLocks/>
          </p:cNvCxnSpPr>
          <p:nvPr/>
        </p:nvCxnSpPr>
        <p:spPr>
          <a:xfrm flipV="1">
            <a:off x="6743797" y="3614525"/>
            <a:ext cx="0" cy="1655573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1D78FA">
                    <a:alpha val="37000"/>
                  </a:srgbClr>
                </a:gs>
                <a:gs pos="100000">
                  <a:srgbClr val="1D78FA">
                    <a:alpha val="0"/>
                  </a:srgb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5A5CD132-0362-4FD7-A88E-67B00A4180F3}"/>
              </a:ext>
            </a:extLst>
          </p:cNvPr>
          <p:cNvGrpSpPr/>
          <p:nvPr/>
        </p:nvGrpSpPr>
        <p:grpSpPr>
          <a:xfrm>
            <a:off x="10147091" y="4029502"/>
            <a:ext cx="142060" cy="897095"/>
            <a:chOff x="10098378" y="4492739"/>
            <a:chExt cx="142060" cy="897095"/>
          </a:xfrm>
        </p:grpSpPr>
        <p:cxnSp>
          <p:nvCxnSpPr>
            <p:cNvPr id="72" name="直接连接符 71">
              <a:extLst>
                <a:ext uri="{FF2B5EF4-FFF2-40B4-BE49-F238E27FC236}">
                  <a16:creationId xmlns="" xmlns:a16="http://schemas.microsoft.com/office/drawing/2014/main" id="{14CF79B1-04C8-4B14-BE8E-3AC21D08FF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69408" y="4632369"/>
              <a:ext cx="0" cy="757465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rgbClr val="1D78FA">
                      <a:alpha val="10000"/>
                    </a:srgbClr>
                  </a:gs>
                  <a:gs pos="89000">
                    <a:srgbClr val="1D78FA">
                      <a:alpha val="0"/>
                    </a:srgb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</p:cxnSp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5DD07BDD-ACBA-4624-A524-3F8718DD1682}"/>
                </a:ext>
              </a:extLst>
            </p:cNvPr>
            <p:cNvSpPr/>
            <p:nvPr/>
          </p:nvSpPr>
          <p:spPr>
            <a:xfrm>
              <a:off x="10098378" y="4492739"/>
              <a:ext cx="142060" cy="142060"/>
            </a:xfrm>
            <a:prstGeom prst="ellipse">
              <a:avLst/>
            </a:prstGeom>
            <a:solidFill>
              <a:srgbClr val="1D78FA">
                <a:alpha val="1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思源黑体 CN Regular"/>
              </a:endParaRP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DE5E1EB4-5106-46C0-9E46-9FF87E3407DE}"/>
              </a:ext>
            </a:extLst>
          </p:cNvPr>
          <p:cNvSpPr/>
          <p:nvPr/>
        </p:nvSpPr>
        <p:spPr>
          <a:xfrm flipH="1">
            <a:off x="865814" y="3712536"/>
            <a:ext cx="60959" cy="2264894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1D78FA"/>
                </a:gs>
                <a:gs pos="68000">
                  <a:srgbClr val="1D78FA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 dirty="0">
              <a:solidFill>
                <a:prstClr val="black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E73FA103-4780-4FBA-9DD3-E16FDDBFCCB8}"/>
              </a:ext>
            </a:extLst>
          </p:cNvPr>
          <p:cNvSpPr/>
          <p:nvPr/>
        </p:nvSpPr>
        <p:spPr>
          <a:xfrm>
            <a:off x="643145" y="3163953"/>
            <a:ext cx="593379" cy="5933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11D3AE05-7DD6-428F-B4F8-9E7F676C9A2E}"/>
              </a:ext>
            </a:extLst>
          </p:cNvPr>
          <p:cNvGrpSpPr/>
          <p:nvPr/>
        </p:nvGrpSpPr>
        <p:grpSpPr>
          <a:xfrm>
            <a:off x="817942" y="3299692"/>
            <a:ext cx="228797" cy="295948"/>
            <a:chOff x="1058288" y="2168720"/>
            <a:chExt cx="228797" cy="295948"/>
          </a:xfrm>
        </p:grpSpPr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25633AE2-7F57-407E-B43A-4917E447AAA6}"/>
                </a:ext>
              </a:extLst>
            </p:cNvPr>
            <p:cNvSpPr/>
            <p:nvPr/>
          </p:nvSpPr>
          <p:spPr>
            <a:xfrm>
              <a:off x="1058288" y="2168720"/>
              <a:ext cx="228797" cy="295948"/>
            </a:xfrm>
            <a:custGeom>
              <a:avLst/>
              <a:gdLst>
                <a:gd name="connsiteX0" fmla="*/ 529713 w 1058540"/>
                <a:gd name="connsiteY0" fmla="*/ 1369634 h 1369218"/>
                <a:gd name="connsiteX1" fmla="*/ 0 w 1058540"/>
                <a:gd name="connsiteY1" fmla="*/ 789654 h 1369218"/>
                <a:gd name="connsiteX2" fmla="*/ 488662 w 1058540"/>
                <a:gd name="connsiteY2" fmla="*/ 36872 h 1369218"/>
                <a:gd name="connsiteX3" fmla="*/ 529713 w 1058540"/>
                <a:gd name="connsiteY3" fmla="*/ 0 h 1369218"/>
                <a:gd name="connsiteX4" fmla="*/ 570763 w 1058540"/>
                <a:gd name="connsiteY4" fmla="*/ 36995 h 1369218"/>
                <a:gd name="connsiteX5" fmla="*/ 1059364 w 1058540"/>
                <a:gd name="connsiteY5" fmla="*/ 789716 h 1369218"/>
                <a:gd name="connsiteX6" fmla="*/ 529713 w 1058540"/>
                <a:gd name="connsiteY6" fmla="*/ 1369634 h 1369218"/>
                <a:gd name="connsiteX7" fmla="*/ 529713 w 1058540"/>
                <a:gd name="connsiteY7" fmla="*/ 166781 h 1369218"/>
                <a:gd name="connsiteX8" fmla="*/ 122902 w 1058540"/>
                <a:gd name="connsiteY8" fmla="*/ 789716 h 1369218"/>
                <a:gd name="connsiteX9" fmla="*/ 529713 w 1058540"/>
                <a:gd name="connsiteY9" fmla="*/ 1246793 h 1369218"/>
                <a:gd name="connsiteX10" fmla="*/ 936523 w 1058540"/>
                <a:gd name="connsiteY10" fmla="*/ 789716 h 1369218"/>
                <a:gd name="connsiteX11" fmla="*/ 529713 w 1058540"/>
                <a:gd name="connsiteY11" fmla="*/ 166781 h 136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8540" h="1369218">
                  <a:moveTo>
                    <a:pt x="529713" y="1369634"/>
                  </a:moveTo>
                  <a:cubicBezTo>
                    <a:pt x="237634" y="1369634"/>
                    <a:pt x="0" y="1109510"/>
                    <a:pt x="0" y="789654"/>
                  </a:cubicBezTo>
                  <a:cubicBezTo>
                    <a:pt x="0" y="484670"/>
                    <a:pt x="438641" y="81854"/>
                    <a:pt x="488662" y="36872"/>
                  </a:cubicBezTo>
                  <a:lnTo>
                    <a:pt x="529713" y="0"/>
                  </a:lnTo>
                  <a:lnTo>
                    <a:pt x="570763" y="36995"/>
                  </a:lnTo>
                  <a:cubicBezTo>
                    <a:pt x="620723" y="81854"/>
                    <a:pt x="1059364" y="484793"/>
                    <a:pt x="1059364" y="789716"/>
                  </a:cubicBezTo>
                  <a:cubicBezTo>
                    <a:pt x="1059364" y="1109510"/>
                    <a:pt x="821730" y="1369634"/>
                    <a:pt x="529713" y="1369634"/>
                  </a:cubicBezTo>
                  <a:close/>
                  <a:moveTo>
                    <a:pt x="529713" y="166781"/>
                  </a:moveTo>
                  <a:cubicBezTo>
                    <a:pt x="386899" y="304247"/>
                    <a:pt x="122902" y="598047"/>
                    <a:pt x="122902" y="789716"/>
                  </a:cubicBezTo>
                  <a:cubicBezTo>
                    <a:pt x="122902" y="1041667"/>
                    <a:pt x="305414" y="1246793"/>
                    <a:pt x="529713" y="1246793"/>
                  </a:cubicBezTo>
                  <a:cubicBezTo>
                    <a:pt x="754012" y="1246793"/>
                    <a:pt x="936523" y="1041728"/>
                    <a:pt x="936523" y="789716"/>
                  </a:cubicBezTo>
                  <a:cubicBezTo>
                    <a:pt x="936523" y="597986"/>
                    <a:pt x="672526" y="304247"/>
                    <a:pt x="529713" y="166781"/>
                  </a:cubicBezTo>
                  <a:close/>
                </a:path>
              </a:pathLst>
            </a:custGeom>
            <a:solidFill>
              <a:srgbClr val="F7F7F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/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思源黑体 CN Regular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59FA2ED8-7031-4B55-BAC8-1A50B9C0AB31}"/>
                </a:ext>
              </a:extLst>
            </p:cNvPr>
            <p:cNvSpPr/>
            <p:nvPr/>
          </p:nvSpPr>
          <p:spPr>
            <a:xfrm>
              <a:off x="1104484" y="2236035"/>
              <a:ext cx="134302" cy="188989"/>
            </a:xfrm>
            <a:custGeom>
              <a:avLst/>
              <a:gdLst>
                <a:gd name="connsiteX0" fmla="*/ 296443 w 621357"/>
                <a:gd name="connsiteY0" fmla="*/ 538808 h 874365"/>
                <a:gd name="connsiteX1" fmla="*/ 0 w 621357"/>
                <a:gd name="connsiteY1" fmla="*/ 538808 h 874365"/>
                <a:gd name="connsiteX2" fmla="*/ 385424 w 621357"/>
                <a:gd name="connsiteY2" fmla="*/ 0 h 874365"/>
                <a:gd name="connsiteX3" fmla="*/ 326062 w 621357"/>
                <a:gd name="connsiteY3" fmla="*/ 336753 h 874365"/>
                <a:gd name="connsiteX4" fmla="*/ 622628 w 621357"/>
                <a:gd name="connsiteY4" fmla="*/ 336753 h 874365"/>
                <a:gd name="connsiteX5" fmla="*/ 237020 w 621357"/>
                <a:gd name="connsiteY5" fmla="*/ 875684 h 874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1357" h="874365">
                  <a:moveTo>
                    <a:pt x="296443" y="538808"/>
                  </a:moveTo>
                  <a:lnTo>
                    <a:pt x="0" y="538808"/>
                  </a:lnTo>
                  <a:lnTo>
                    <a:pt x="385424" y="0"/>
                  </a:lnTo>
                  <a:lnTo>
                    <a:pt x="326062" y="336753"/>
                  </a:lnTo>
                  <a:lnTo>
                    <a:pt x="622628" y="336753"/>
                  </a:lnTo>
                  <a:lnTo>
                    <a:pt x="237020" y="875684"/>
                  </a:lnTo>
                  <a:close/>
                </a:path>
              </a:pathLst>
            </a:custGeom>
            <a:solidFill>
              <a:srgbClr val="F7F7F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377"/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思源黑体 CN Regular"/>
              </a:endParaRPr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0B241F9D-3E2B-4AC7-8447-CE9A91A18A2A}"/>
              </a:ext>
            </a:extLst>
          </p:cNvPr>
          <p:cNvSpPr/>
          <p:nvPr/>
        </p:nvSpPr>
        <p:spPr>
          <a:xfrm>
            <a:off x="1224142" y="3241544"/>
            <a:ext cx="20487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77"/>
            <a:r>
              <a:rPr lang="zh-CN" altLang="en-US" dirty="0">
                <a:solidFill>
                  <a:srgbClr val="1D78FA"/>
                </a:solidFill>
                <a:latin typeface="+mn-ea"/>
              </a:rPr>
              <a:t>技术实验室</a:t>
            </a:r>
            <a:r>
              <a:rPr lang="en-US" altLang="zh-CN" dirty="0">
                <a:solidFill>
                  <a:srgbClr val="1D78FA"/>
                </a:solidFill>
                <a:latin typeface="+mn-ea"/>
              </a:rPr>
              <a:t>A</a:t>
            </a:r>
            <a:endParaRPr lang="zh-CN" altLang="en-US" dirty="0">
              <a:solidFill>
                <a:srgbClr val="1D78FA"/>
              </a:solidFill>
              <a:latin typeface="+mn-ea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6="http://schemas.microsoft.com/office/drawing/2014/main" id="{9104D46E-45A7-4B7F-9466-734070B40719}"/>
              </a:ext>
            </a:extLst>
          </p:cNvPr>
          <p:cNvSpPr/>
          <p:nvPr/>
        </p:nvSpPr>
        <p:spPr>
          <a:xfrm>
            <a:off x="3486053" y="3690186"/>
            <a:ext cx="78513" cy="1666499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noFill/>
          <a:ln w="12700" cap="flat" cmpd="sng" algn="ctr">
            <a:gradFill flip="none" rotWithShape="1">
              <a:gsLst>
                <a:gs pos="44352">
                  <a:srgbClr val="066DCA">
                    <a:alpha val="20000"/>
                  </a:srgbClr>
                </a:gs>
                <a:gs pos="0">
                  <a:srgbClr val="1D78FA"/>
                </a:gs>
                <a:gs pos="84000">
                  <a:srgbClr val="1D78FA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 dirty="0">
              <a:solidFill>
                <a:prstClr val="black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D187994E-599A-4009-8543-712416D2D1E4}"/>
              </a:ext>
            </a:extLst>
          </p:cNvPr>
          <p:cNvSpPr/>
          <p:nvPr/>
        </p:nvSpPr>
        <p:spPr>
          <a:xfrm>
            <a:off x="3282878" y="3113982"/>
            <a:ext cx="593379" cy="5933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BC23E069-F66F-4406-B008-EAFED5E89206}"/>
              </a:ext>
            </a:extLst>
          </p:cNvPr>
          <p:cNvSpPr/>
          <p:nvPr/>
        </p:nvSpPr>
        <p:spPr>
          <a:xfrm>
            <a:off x="3904812" y="3214450"/>
            <a:ext cx="1471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r>
              <a:rPr lang="zh-CN" altLang="en-US" dirty="0">
                <a:solidFill>
                  <a:srgbClr val="1D78FA"/>
                </a:solidFill>
                <a:latin typeface="+mn-ea"/>
              </a:rPr>
              <a:t>技术实验室</a:t>
            </a:r>
            <a:r>
              <a:rPr lang="en-US" altLang="zh-CN" dirty="0">
                <a:solidFill>
                  <a:srgbClr val="1D78FA"/>
                </a:solidFill>
                <a:latin typeface="+mn-ea"/>
              </a:rPr>
              <a:t>B</a:t>
            </a:r>
            <a:endParaRPr lang="zh-CN" altLang="en-US" dirty="0">
              <a:solidFill>
                <a:srgbClr val="1D78FA"/>
              </a:solidFill>
              <a:latin typeface="+mn-ea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00084EF4-02F3-42AA-960D-282781DE70CF}"/>
              </a:ext>
            </a:extLst>
          </p:cNvPr>
          <p:cNvSpPr/>
          <p:nvPr/>
        </p:nvSpPr>
        <p:spPr>
          <a:xfrm>
            <a:off x="6374517" y="3683910"/>
            <a:ext cx="60959" cy="2618818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1D78FA"/>
                </a:gs>
                <a:gs pos="33000">
                  <a:srgbClr val="1D78FA">
                    <a:alpha val="63000"/>
                  </a:srgbClr>
                </a:gs>
                <a:gs pos="67000">
                  <a:srgbClr val="1D78FA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 dirty="0">
              <a:solidFill>
                <a:prstClr val="black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BE6D8DC6-AD08-4CAD-A42B-896BA7C451FD}"/>
              </a:ext>
            </a:extLst>
          </p:cNvPr>
          <p:cNvSpPr/>
          <p:nvPr/>
        </p:nvSpPr>
        <p:spPr>
          <a:xfrm>
            <a:off x="9166369" y="3279054"/>
            <a:ext cx="60959" cy="2402994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1D78FA"/>
                </a:gs>
                <a:gs pos="68000">
                  <a:srgbClr val="1D78FA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 dirty="0">
              <a:solidFill>
                <a:prstClr val="black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B39F85CB-FFCE-447F-8BC6-B7E2DB422202}"/>
              </a:ext>
            </a:extLst>
          </p:cNvPr>
          <p:cNvSpPr/>
          <p:nvPr/>
        </p:nvSpPr>
        <p:spPr>
          <a:xfrm>
            <a:off x="6103853" y="3119157"/>
            <a:ext cx="593379" cy="5933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48" name="图形 14">
            <a:extLst>
              <a:ext uri="{FF2B5EF4-FFF2-40B4-BE49-F238E27FC236}">
                <a16:creationId xmlns="" xmlns:a16="http://schemas.microsoft.com/office/drawing/2014/main" id="{6AA7E318-566E-4E54-8DA2-04F5E10491AF}"/>
              </a:ext>
            </a:extLst>
          </p:cNvPr>
          <p:cNvSpPr/>
          <p:nvPr/>
        </p:nvSpPr>
        <p:spPr>
          <a:xfrm>
            <a:off x="6289875" y="3282105"/>
            <a:ext cx="219535" cy="267483"/>
          </a:xfrm>
          <a:custGeom>
            <a:avLst/>
            <a:gdLst>
              <a:gd name="connsiteX0" fmla="*/ 678020 w 1354335"/>
              <a:gd name="connsiteY0" fmla="*/ 0 h 1650131"/>
              <a:gd name="connsiteX1" fmla="*/ 0 w 1354335"/>
              <a:gd name="connsiteY1" fmla="*/ 271211 h 1650131"/>
              <a:gd name="connsiteX2" fmla="*/ 0 w 1354335"/>
              <a:gd name="connsiteY2" fmla="*/ 813630 h 1650131"/>
              <a:gd name="connsiteX3" fmla="*/ 596659 w 1354335"/>
              <a:gd name="connsiteY3" fmla="*/ 1627257 h 1650131"/>
              <a:gd name="connsiteX4" fmla="*/ 759386 w 1354335"/>
              <a:gd name="connsiteY4" fmla="*/ 1627257 h 1650131"/>
              <a:gd name="connsiteX5" fmla="*/ 1356046 w 1354335"/>
              <a:gd name="connsiteY5" fmla="*/ 813630 h 1650131"/>
              <a:gd name="connsiteX6" fmla="*/ 1356046 w 1354335"/>
              <a:gd name="connsiteY6" fmla="*/ 271211 h 1650131"/>
              <a:gd name="connsiteX7" fmla="*/ 678020 w 1354335"/>
              <a:gd name="connsiteY7" fmla="*/ 0 h 1650131"/>
              <a:gd name="connsiteX8" fmla="*/ 588238 w 1354335"/>
              <a:gd name="connsiteY8" fmla="*/ 1109549 h 1650131"/>
              <a:gd name="connsiteX9" fmla="*/ 335939 w 1354335"/>
              <a:gd name="connsiteY9" fmla="*/ 854973 h 1650131"/>
              <a:gd name="connsiteX10" fmla="*/ 422227 w 1354335"/>
              <a:gd name="connsiteY10" fmla="*/ 767888 h 1650131"/>
              <a:gd name="connsiteX11" fmla="*/ 588238 w 1354335"/>
              <a:gd name="connsiteY11" fmla="*/ 935383 h 1650131"/>
              <a:gd name="connsiteX12" fmla="*/ 1002095 w 1354335"/>
              <a:gd name="connsiteY12" fmla="*/ 517709 h 1650131"/>
              <a:gd name="connsiteX13" fmla="*/ 1088386 w 1354335"/>
              <a:gd name="connsiteY13" fmla="*/ 604768 h 1650131"/>
              <a:gd name="connsiteX14" fmla="*/ 588238 w 1354335"/>
              <a:gd name="connsiteY14" fmla="*/ 1109549 h 165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4335" h="1650131">
                <a:moveTo>
                  <a:pt x="678020" y="0"/>
                </a:moveTo>
                <a:lnTo>
                  <a:pt x="0" y="271211"/>
                </a:lnTo>
                <a:lnTo>
                  <a:pt x="0" y="813630"/>
                </a:lnTo>
                <a:cubicBezTo>
                  <a:pt x="0" y="1185191"/>
                  <a:pt x="241942" y="1491176"/>
                  <a:pt x="596659" y="1627257"/>
                </a:cubicBezTo>
                <a:cubicBezTo>
                  <a:pt x="677069" y="1658112"/>
                  <a:pt x="678976" y="1658112"/>
                  <a:pt x="759386" y="1627257"/>
                </a:cubicBezTo>
                <a:cubicBezTo>
                  <a:pt x="1114103" y="1491177"/>
                  <a:pt x="1356046" y="1185191"/>
                  <a:pt x="1356046" y="813630"/>
                </a:cubicBezTo>
                <a:lnTo>
                  <a:pt x="1356046" y="271211"/>
                </a:lnTo>
                <a:lnTo>
                  <a:pt x="678020" y="0"/>
                </a:lnTo>
                <a:close/>
                <a:moveTo>
                  <a:pt x="588238" y="1109549"/>
                </a:moveTo>
                <a:lnTo>
                  <a:pt x="335939" y="854973"/>
                </a:lnTo>
                <a:lnTo>
                  <a:pt x="422227" y="767888"/>
                </a:lnTo>
                <a:lnTo>
                  <a:pt x="588238" y="935383"/>
                </a:lnTo>
                <a:lnTo>
                  <a:pt x="1002095" y="517709"/>
                </a:lnTo>
                <a:lnTo>
                  <a:pt x="1088386" y="604768"/>
                </a:lnTo>
                <a:lnTo>
                  <a:pt x="588238" y="1109549"/>
                </a:lnTo>
                <a:close/>
              </a:path>
            </a:pathLst>
          </a:custGeom>
          <a:solidFill>
            <a:srgbClr val="F7F7F7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defTabSz="914377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FEF8086F-464F-4A27-9D34-B215064AA54F}"/>
              </a:ext>
            </a:extLst>
          </p:cNvPr>
          <p:cNvSpPr/>
          <p:nvPr/>
        </p:nvSpPr>
        <p:spPr>
          <a:xfrm>
            <a:off x="9489205" y="3200904"/>
            <a:ext cx="1489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r>
              <a:rPr lang="zh-CN" altLang="en-US" dirty="0">
                <a:solidFill>
                  <a:srgbClr val="1D78FA"/>
                </a:solidFill>
                <a:latin typeface="+mn-ea"/>
              </a:rPr>
              <a:t>制造实验室</a:t>
            </a:r>
            <a:r>
              <a:rPr lang="en-US" altLang="zh-CN" dirty="0">
                <a:solidFill>
                  <a:srgbClr val="1D78FA"/>
                </a:solidFill>
                <a:latin typeface="+mn-ea"/>
              </a:rPr>
              <a:t>A</a:t>
            </a:r>
            <a:endParaRPr lang="zh-CN" altLang="en-US" dirty="0">
              <a:solidFill>
                <a:srgbClr val="1D78FA"/>
              </a:solidFill>
              <a:latin typeface="+mn-ea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7BE576B6-7DD8-4DEF-83AF-55F0780323BE}"/>
              </a:ext>
            </a:extLst>
          </p:cNvPr>
          <p:cNvSpPr/>
          <p:nvPr/>
        </p:nvSpPr>
        <p:spPr>
          <a:xfrm>
            <a:off x="6716721" y="3200904"/>
            <a:ext cx="1489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r>
              <a:rPr lang="zh-CN" altLang="en-US" dirty="0">
                <a:solidFill>
                  <a:srgbClr val="1D78FA"/>
                </a:solidFill>
                <a:latin typeface="+mn-ea"/>
              </a:rPr>
              <a:t>方案实验室</a:t>
            </a:r>
            <a:r>
              <a:rPr lang="en-US" altLang="zh-CN" dirty="0">
                <a:solidFill>
                  <a:srgbClr val="1D78FA"/>
                </a:solidFill>
                <a:latin typeface="+mn-ea"/>
              </a:rPr>
              <a:t>A</a:t>
            </a:r>
            <a:endParaRPr lang="zh-CN" altLang="en-US" dirty="0">
              <a:solidFill>
                <a:srgbClr val="1D78FA"/>
              </a:solidFill>
              <a:latin typeface="+mn-ea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F8E2926C-1144-4D26-95EE-0C1FC526B8FA}"/>
              </a:ext>
            </a:extLst>
          </p:cNvPr>
          <p:cNvSpPr/>
          <p:nvPr/>
        </p:nvSpPr>
        <p:spPr>
          <a:xfrm>
            <a:off x="8917613" y="3115209"/>
            <a:ext cx="593379" cy="59337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思源黑体 CN Regular"/>
            </a:endParaRPr>
          </a:p>
        </p:txBody>
      </p:sp>
      <p:sp>
        <p:nvSpPr>
          <p:cNvPr id="53" name="conveyor_319302">
            <a:extLst>
              <a:ext uri="{FF2B5EF4-FFF2-40B4-BE49-F238E27FC236}">
                <a16:creationId xmlns="" xmlns:a16="http://schemas.microsoft.com/office/drawing/2014/main" id="{615352CB-E229-4A60-9BB0-DBEDD8039B1B}"/>
              </a:ext>
            </a:extLst>
          </p:cNvPr>
          <p:cNvSpPr/>
          <p:nvPr/>
        </p:nvSpPr>
        <p:spPr>
          <a:xfrm>
            <a:off x="3439758" y="3269401"/>
            <a:ext cx="277349" cy="265368"/>
          </a:xfrm>
          <a:custGeom>
            <a:avLst/>
            <a:gdLst>
              <a:gd name="T0" fmla="*/ 6258 w 6827"/>
              <a:gd name="T1" fmla="*/ 4888 h 6542"/>
              <a:gd name="T2" fmla="*/ 6258 w 6827"/>
              <a:gd name="T3" fmla="*/ 1707 h 6542"/>
              <a:gd name="T4" fmla="*/ 5973 w 6827"/>
              <a:gd name="T5" fmla="*/ 1422 h 6542"/>
              <a:gd name="T6" fmla="*/ 4836 w 6827"/>
              <a:gd name="T7" fmla="*/ 1422 h 6542"/>
              <a:gd name="T8" fmla="*/ 4836 w 6827"/>
              <a:gd name="T9" fmla="*/ 285 h 6542"/>
              <a:gd name="T10" fmla="*/ 4551 w 6827"/>
              <a:gd name="T11" fmla="*/ 0 h 6542"/>
              <a:gd name="T12" fmla="*/ 2276 w 6827"/>
              <a:gd name="T13" fmla="*/ 0 h 6542"/>
              <a:gd name="T14" fmla="*/ 1991 w 6827"/>
              <a:gd name="T15" fmla="*/ 285 h 6542"/>
              <a:gd name="T16" fmla="*/ 1991 w 6827"/>
              <a:gd name="T17" fmla="*/ 1422 h 6542"/>
              <a:gd name="T18" fmla="*/ 853 w 6827"/>
              <a:gd name="T19" fmla="*/ 1422 h 6542"/>
              <a:gd name="T20" fmla="*/ 569 w 6827"/>
              <a:gd name="T21" fmla="*/ 1707 h 6542"/>
              <a:gd name="T22" fmla="*/ 569 w 6827"/>
              <a:gd name="T23" fmla="*/ 4888 h 6542"/>
              <a:gd name="T24" fmla="*/ 0 w 6827"/>
              <a:gd name="T25" fmla="*/ 5689 h 6542"/>
              <a:gd name="T26" fmla="*/ 853 w 6827"/>
              <a:gd name="T27" fmla="*/ 6542 h 6542"/>
              <a:gd name="T28" fmla="*/ 5973 w 6827"/>
              <a:gd name="T29" fmla="*/ 6542 h 6542"/>
              <a:gd name="T30" fmla="*/ 6827 w 6827"/>
              <a:gd name="T31" fmla="*/ 5689 h 6542"/>
              <a:gd name="T32" fmla="*/ 6258 w 6827"/>
              <a:gd name="T33" fmla="*/ 4888 h 6542"/>
              <a:gd name="T34" fmla="*/ 2560 w 6827"/>
              <a:gd name="T35" fmla="*/ 569 h 6542"/>
              <a:gd name="T36" fmla="*/ 4267 w 6827"/>
              <a:gd name="T37" fmla="*/ 569 h 6542"/>
              <a:gd name="T38" fmla="*/ 4267 w 6827"/>
              <a:gd name="T39" fmla="*/ 1422 h 6542"/>
              <a:gd name="T40" fmla="*/ 2560 w 6827"/>
              <a:gd name="T41" fmla="*/ 1422 h 6542"/>
              <a:gd name="T42" fmla="*/ 2560 w 6827"/>
              <a:gd name="T43" fmla="*/ 569 h 6542"/>
              <a:gd name="T44" fmla="*/ 5973 w 6827"/>
              <a:gd name="T45" fmla="*/ 5974 h 6542"/>
              <a:gd name="T46" fmla="*/ 853 w 6827"/>
              <a:gd name="T47" fmla="*/ 5974 h 6542"/>
              <a:gd name="T48" fmla="*/ 569 w 6827"/>
              <a:gd name="T49" fmla="*/ 5689 h 6542"/>
              <a:gd name="T50" fmla="*/ 853 w 6827"/>
              <a:gd name="T51" fmla="*/ 5405 h 6542"/>
              <a:gd name="T52" fmla="*/ 5973 w 6827"/>
              <a:gd name="T53" fmla="*/ 5405 h 6542"/>
              <a:gd name="T54" fmla="*/ 6258 w 6827"/>
              <a:gd name="T55" fmla="*/ 5689 h 6542"/>
              <a:gd name="T56" fmla="*/ 5973 w 6827"/>
              <a:gd name="T57" fmla="*/ 5974 h 6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827" h="6542">
                <a:moveTo>
                  <a:pt x="6258" y="4888"/>
                </a:moveTo>
                <a:lnTo>
                  <a:pt x="6258" y="1707"/>
                </a:lnTo>
                <a:cubicBezTo>
                  <a:pt x="6258" y="1550"/>
                  <a:pt x="6131" y="1422"/>
                  <a:pt x="5973" y="1422"/>
                </a:cubicBezTo>
                <a:lnTo>
                  <a:pt x="4836" y="1422"/>
                </a:lnTo>
                <a:lnTo>
                  <a:pt x="4836" y="285"/>
                </a:lnTo>
                <a:cubicBezTo>
                  <a:pt x="4836" y="128"/>
                  <a:pt x="4708" y="0"/>
                  <a:pt x="4551" y="0"/>
                </a:cubicBezTo>
                <a:lnTo>
                  <a:pt x="2276" y="0"/>
                </a:lnTo>
                <a:cubicBezTo>
                  <a:pt x="2118" y="0"/>
                  <a:pt x="1991" y="128"/>
                  <a:pt x="1991" y="285"/>
                </a:cubicBezTo>
                <a:lnTo>
                  <a:pt x="1991" y="1422"/>
                </a:lnTo>
                <a:lnTo>
                  <a:pt x="853" y="1422"/>
                </a:lnTo>
                <a:cubicBezTo>
                  <a:pt x="696" y="1422"/>
                  <a:pt x="569" y="1550"/>
                  <a:pt x="569" y="1707"/>
                </a:cubicBezTo>
                <a:lnTo>
                  <a:pt x="569" y="4888"/>
                </a:lnTo>
                <a:cubicBezTo>
                  <a:pt x="239" y="5006"/>
                  <a:pt x="0" y="5319"/>
                  <a:pt x="0" y="5689"/>
                </a:cubicBezTo>
                <a:cubicBezTo>
                  <a:pt x="0" y="6160"/>
                  <a:pt x="383" y="6542"/>
                  <a:pt x="853" y="6542"/>
                </a:cubicBezTo>
                <a:lnTo>
                  <a:pt x="5973" y="6542"/>
                </a:lnTo>
                <a:cubicBezTo>
                  <a:pt x="6444" y="6542"/>
                  <a:pt x="6827" y="6160"/>
                  <a:pt x="6827" y="5689"/>
                </a:cubicBezTo>
                <a:cubicBezTo>
                  <a:pt x="6827" y="5319"/>
                  <a:pt x="6588" y="5006"/>
                  <a:pt x="6258" y="4888"/>
                </a:cubicBezTo>
                <a:close/>
                <a:moveTo>
                  <a:pt x="2560" y="569"/>
                </a:moveTo>
                <a:lnTo>
                  <a:pt x="4267" y="569"/>
                </a:lnTo>
                <a:lnTo>
                  <a:pt x="4267" y="1422"/>
                </a:lnTo>
                <a:lnTo>
                  <a:pt x="2560" y="1422"/>
                </a:lnTo>
                <a:lnTo>
                  <a:pt x="2560" y="569"/>
                </a:lnTo>
                <a:close/>
                <a:moveTo>
                  <a:pt x="5973" y="5974"/>
                </a:moveTo>
                <a:lnTo>
                  <a:pt x="853" y="5974"/>
                </a:lnTo>
                <a:cubicBezTo>
                  <a:pt x="696" y="5974"/>
                  <a:pt x="569" y="5846"/>
                  <a:pt x="569" y="5689"/>
                </a:cubicBezTo>
                <a:cubicBezTo>
                  <a:pt x="569" y="5532"/>
                  <a:pt x="696" y="5405"/>
                  <a:pt x="853" y="5405"/>
                </a:cubicBezTo>
                <a:lnTo>
                  <a:pt x="5973" y="5405"/>
                </a:lnTo>
                <a:cubicBezTo>
                  <a:pt x="6130" y="5405"/>
                  <a:pt x="6258" y="5532"/>
                  <a:pt x="6258" y="5689"/>
                </a:cubicBezTo>
                <a:cubicBezTo>
                  <a:pt x="6258" y="5846"/>
                  <a:pt x="6130" y="5974"/>
                  <a:pt x="5973" y="59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4" name="gear-wheel_31367">
            <a:extLst>
              <a:ext uri="{FF2B5EF4-FFF2-40B4-BE49-F238E27FC236}">
                <a16:creationId xmlns="" xmlns:a16="http://schemas.microsoft.com/office/drawing/2014/main" id="{2592E49A-1DA9-42BE-A3D6-29F574BBF010}"/>
              </a:ext>
            </a:extLst>
          </p:cNvPr>
          <p:cNvSpPr/>
          <p:nvPr/>
        </p:nvSpPr>
        <p:spPr>
          <a:xfrm>
            <a:off x="9058359" y="3258556"/>
            <a:ext cx="311189" cy="310757"/>
          </a:xfrm>
          <a:custGeom>
            <a:avLst/>
            <a:gdLst>
              <a:gd name="T0" fmla="*/ 5498 w 5622"/>
              <a:gd name="T1" fmla="*/ 2392 h 5622"/>
              <a:gd name="T2" fmla="*/ 5153 w 5622"/>
              <a:gd name="T3" fmla="*/ 2392 h 5622"/>
              <a:gd name="T4" fmla="*/ 4747 w 5622"/>
              <a:gd name="T5" fmla="*/ 1441 h 5622"/>
              <a:gd name="T6" fmla="*/ 4986 w 5622"/>
              <a:gd name="T7" fmla="*/ 1202 h 5622"/>
              <a:gd name="T8" fmla="*/ 5022 w 5622"/>
              <a:gd name="T9" fmla="*/ 1114 h 5622"/>
              <a:gd name="T10" fmla="*/ 4986 w 5622"/>
              <a:gd name="T11" fmla="*/ 1026 h 5622"/>
              <a:gd name="T12" fmla="*/ 4569 w 5622"/>
              <a:gd name="T13" fmla="*/ 609 h 5622"/>
              <a:gd name="T14" fmla="*/ 4393 w 5622"/>
              <a:gd name="T15" fmla="*/ 609 h 5622"/>
              <a:gd name="T16" fmla="*/ 4147 w 5622"/>
              <a:gd name="T17" fmla="*/ 855 h 5622"/>
              <a:gd name="T18" fmla="*/ 3215 w 5622"/>
              <a:gd name="T19" fmla="*/ 474 h 5622"/>
              <a:gd name="T20" fmla="*/ 3215 w 5622"/>
              <a:gd name="T21" fmla="*/ 124 h 5622"/>
              <a:gd name="T22" fmla="*/ 3090 w 5622"/>
              <a:gd name="T23" fmla="*/ 0 h 5622"/>
              <a:gd name="T24" fmla="*/ 2500 w 5622"/>
              <a:gd name="T25" fmla="*/ 0 h 5622"/>
              <a:gd name="T26" fmla="*/ 2376 w 5622"/>
              <a:gd name="T27" fmla="*/ 124 h 5622"/>
              <a:gd name="T28" fmla="*/ 2376 w 5622"/>
              <a:gd name="T29" fmla="*/ 474 h 5622"/>
              <a:gd name="T30" fmla="*/ 1437 w 5622"/>
              <a:gd name="T31" fmla="*/ 860 h 5622"/>
              <a:gd name="T32" fmla="*/ 1197 w 5622"/>
              <a:gd name="T33" fmla="*/ 620 h 5622"/>
              <a:gd name="T34" fmla="*/ 1022 w 5622"/>
              <a:gd name="T35" fmla="*/ 620 h 5622"/>
              <a:gd name="T36" fmla="*/ 604 w 5622"/>
              <a:gd name="T37" fmla="*/ 1037 h 5622"/>
              <a:gd name="T38" fmla="*/ 568 w 5622"/>
              <a:gd name="T39" fmla="*/ 1125 h 5622"/>
              <a:gd name="T40" fmla="*/ 604 w 5622"/>
              <a:gd name="T41" fmla="*/ 1213 h 5622"/>
              <a:gd name="T42" fmla="*/ 839 w 5622"/>
              <a:gd name="T43" fmla="*/ 1448 h 5622"/>
              <a:gd name="T44" fmla="*/ 437 w 5622"/>
              <a:gd name="T45" fmla="*/ 2392 h 5622"/>
              <a:gd name="T46" fmla="*/ 124 w 5622"/>
              <a:gd name="T47" fmla="*/ 2392 h 5622"/>
              <a:gd name="T48" fmla="*/ 0 w 5622"/>
              <a:gd name="T49" fmla="*/ 2516 h 5622"/>
              <a:gd name="T50" fmla="*/ 0 w 5622"/>
              <a:gd name="T51" fmla="*/ 3106 h 5622"/>
              <a:gd name="T52" fmla="*/ 124 w 5622"/>
              <a:gd name="T53" fmla="*/ 3230 h 5622"/>
              <a:gd name="T54" fmla="*/ 427 w 5622"/>
              <a:gd name="T55" fmla="*/ 3230 h 5622"/>
              <a:gd name="T56" fmla="*/ 814 w 5622"/>
              <a:gd name="T57" fmla="*/ 4189 h 5622"/>
              <a:gd name="T58" fmla="*/ 593 w 5622"/>
              <a:gd name="T59" fmla="*/ 4409 h 5622"/>
              <a:gd name="T60" fmla="*/ 593 w 5622"/>
              <a:gd name="T61" fmla="*/ 4584 h 5622"/>
              <a:gd name="T62" fmla="*/ 1011 w 5622"/>
              <a:gd name="T63" fmla="*/ 5002 h 5622"/>
              <a:gd name="T64" fmla="*/ 1099 w 5622"/>
              <a:gd name="T65" fmla="*/ 5038 h 5622"/>
              <a:gd name="T66" fmla="*/ 1186 w 5622"/>
              <a:gd name="T67" fmla="*/ 5002 h 5622"/>
              <a:gd name="T68" fmla="*/ 1400 w 5622"/>
              <a:gd name="T69" fmla="*/ 4789 h 5622"/>
              <a:gd name="T70" fmla="*/ 2376 w 5622"/>
              <a:gd name="T71" fmla="*/ 5200 h 5622"/>
              <a:gd name="T72" fmla="*/ 2376 w 5622"/>
              <a:gd name="T73" fmla="*/ 5498 h 5622"/>
              <a:gd name="T74" fmla="*/ 2500 w 5622"/>
              <a:gd name="T75" fmla="*/ 5622 h 5622"/>
              <a:gd name="T76" fmla="*/ 3090 w 5622"/>
              <a:gd name="T77" fmla="*/ 5622 h 5622"/>
              <a:gd name="T78" fmla="*/ 3215 w 5622"/>
              <a:gd name="T79" fmla="*/ 5498 h 5622"/>
              <a:gd name="T80" fmla="*/ 3215 w 5622"/>
              <a:gd name="T81" fmla="*/ 5200 h 5622"/>
              <a:gd name="T82" fmla="*/ 4184 w 5622"/>
              <a:gd name="T83" fmla="*/ 4793 h 5622"/>
              <a:gd name="T84" fmla="*/ 4404 w 5622"/>
              <a:gd name="T85" fmla="*/ 5013 h 5622"/>
              <a:gd name="T86" fmla="*/ 4580 w 5622"/>
              <a:gd name="T87" fmla="*/ 5013 h 5622"/>
              <a:gd name="T88" fmla="*/ 4997 w 5622"/>
              <a:gd name="T89" fmla="*/ 4595 h 5622"/>
              <a:gd name="T90" fmla="*/ 4997 w 5622"/>
              <a:gd name="T91" fmla="*/ 4420 h 5622"/>
              <a:gd name="T92" fmla="*/ 4773 w 5622"/>
              <a:gd name="T93" fmla="*/ 4195 h 5622"/>
              <a:gd name="T94" fmla="*/ 5164 w 5622"/>
              <a:gd name="T95" fmla="*/ 3230 h 5622"/>
              <a:gd name="T96" fmla="*/ 5498 w 5622"/>
              <a:gd name="T97" fmla="*/ 3230 h 5622"/>
              <a:gd name="T98" fmla="*/ 5622 w 5622"/>
              <a:gd name="T99" fmla="*/ 3106 h 5622"/>
              <a:gd name="T100" fmla="*/ 5622 w 5622"/>
              <a:gd name="T101" fmla="*/ 2516 h 5622"/>
              <a:gd name="T102" fmla="*/ 5498 w 5622"/>
              <a:gd name="T103" fmla="*/ 2392 h 5622"/>
              <a:gd name="T104" fmla="*/ 2811 w 5622"/>
              <a:gd name="T105" fmla="*/ 4121 h 5622"/>
              <a:gd name="T106" fmla="*/ 1501 w 5622"/>
              <a:gd name="T107" fmla="*/ 2811 h 5622"/>
              <a:gd name="T108" fmla="*/ 2811 w 5622"/>
              <a:gd name="T109" fmla="*/ 1501 h 5622"/>
              <a:gd name="T110" fmla="*/ 4121 w 5622"/>
              <a:gd name="T111" fmla="*/ 2811 h 5622"/>
              <a:gd name="T112" fmla="*/ 2811 w 5622"/>
              <a:gd name="T113" fmla="*/ 4121 h 5622"/>
              <a:gd name="T114" fmla="*/ 3308 w 5622"/>
              <a:gd name="T115" fmla="*/ 2811 h 5622"/>
              <a:gd name="T116" fmla="*/ 2811 w 5622"/>
              <a:gd name="T117" fmla="*/ 3308 h 5622"/>
              <a:gd name="T118" fmla="*/ 2314 w 5622"/>
              <a:gd name="T119" fmla="*/ 2811 h 5622"/>
              <a:gd name="T120" fmla="*/ 2811 w 5622"/>
              <a:gd name="T121" fmla="*/ 2314 h 5622"/>
              <a:gd name="T122" fmla="*/ 3308 w 5622"/>
              <a:gd name="T123" fmla="*/ 2811 h 5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622" h="5622">
                <a:moveTo>
                  <a:pt x="5498" y="2392"/>
                </a:moveTo>
                <a:lnTo>
                  <a:pt x="5153" y="2392"/>
                </a:lnTo>
                <a:cubicBezTo>
                  <a:pt x="5089" y="2049"/>
                  <a:pt x="4950" y="1724"/>
                  <a:pt x="4747" y="1441"/>
                </a:cubicBezTo>
                <a:lnTo>
                  <a:pt x="4986" y="1202"/>
                </a:lnTo>
                <a:cubicBezTo>
                  <a:pt x="5009" y="1179"/>
                  <a:pt x="5022" y="1147"/>
                  <a:pt x="5022" y="1114"/>
                </a:cubicBezTo>
                <a:cubicBezTo>
                  <a:pt x="5022" y="1081"/>
                  <a:pt x="5009" y="1050"/>
                  <a:pt x="4986" y="1026"/>
                </a:cubicBezTo>
                <a:lnTo>
                  <a:pt x="4569" y="609"/>
                </a:lnTo>
                <a:cubicBezTo>
                  <a:pt x="4520" y="561"/>
                  <a:pt x="4442" y="561"/>
                  <a:pt x="4393" y="609"/>
                </a:cubicBezTo>
                <a:lnTo>
                  <a:pt x="4147" y="855"/>
                </a:lnTo>
                <a:cubicBezTo>
                  <a:pt x="3866" y="663"/>
                  <a:pt x="3548" y="533"/>
                  <a:pt x="3215" y="474"/>
                </a:cubicBezTo>
                <a:lnTo>
                  <a:pt x="3215" y="124"/>
                </a:lnTo>
                <a:cubicBezTo>
                  <a:pt x="3215" y="56"/>
                  <a:pt x="3159" y="0"/>
                  <a:pt x="3090" y="0"/>
                </a:cubicBezTo>
                <a:lnTo>
                  <a:pt x="2500" y="0"/>
                </a:lnTo>
                <a:cubicBezTo>
                  <a:pt x="2432" y="0"/>
                  <a:pt x="2376" y="56"/>
                  <a:pt x="2376" y="124"/>
                </a:cubicBezTo>
                <a:lnTo>
                  <a:pt x="2376" y="474"/>
                </a:lnTo>
                <a:cubicBezTo>
                  <a:pt x="2040" y="534"/>
                  <a:pt x="1719" y="665"/>
                  <a:pt x="1437" y="860"/>
                </a:cubicBezTo>
                <a:lnTo>
                  <a:pt x="1197" y="620"/>
                </a:lnTo>
                <a:cubicBezTo>
                  <a:pt x="1149" y="572"/>
                  <a:pt x="1070" y="572"/>
                  <a:pt x="1022" y="620"/>
                </a:cubicBezTo>
                <a:lnTo>
                  <a:pt x="604" y="1037"/>
                </a:lnTo>
                <a:cubicBezTo>
                  <a:pt x="581" y="1061"/>
                  <a:pt x="568" y="1092"/>
                  <a:pt x="568" y="1125"/>
                </a:cubicBezTo>
                <a:cubicBezTo>
                  <a:pt x="568" y="1158"/>
                  <a:pt x="581" y="1190"/>
                  <a:pt x="604" y="1213"/>
                </a:cubicBezTo>
                <a:lnTo>
                  <a:pt x="839" y="1448"/>
                </a:lnTo>
                <a:cubicBezTo>
                  <a:pt x="639" y="1730"/>
                  <a:pt x="502" y="2052"/>
                  <a:pt x="437" y="2392"/>
                </a:cubicBezTo>
                <a:lnTo>
                  <a:pt x="124" y="2392"/>
                </a:lnTo>
                <a:cubicBezTo>
                  <a:pt x="56" y="2392"/>
                  <a:pt x="0" y="2447"/>
                  <a:pt x="0" y="2516"/>
                </a:cubicBezTo>
                <a:lnTo>
                  <a:pt x="0" y="3106"/>
                </a:lnTo>
                <a:cubicBezTo>
                  <a:pt x="0" y="3175"/>
                  <a:pt x="56" y="3230"/>
                  <a:pt x="124" y="3230"/>
                </a:cubicBezTo>
                <a:lnTo>
                  <a:pt x="427" y="3230"/>
                </a:lnTo>
                <a:cubicBezTo>
                  <a:pt x="484" y="3573"/>
                  <a:pt x="616" y="3900"/>
                  <a:pt x="814" y="4189"/>
                </a:cubicBezTo>
                <a:lnTo>
                  <a:pt x="593" y="4409"/>
                </a:lnTo>
                <a:cubicBezTo>
                  <a:pt x="545" y="4457"/>
                  <a:pt x="545" y="4536"/>
                  <a:pt x="593" y="4584"/>
                </a:cubicBezTo>
                <a:lnTo>
                  <a:pt x="1011" y="5002"/>
                </a:lnTo>
                <a:cubicBezTo>
                  <a:pt x="1034" y="5025"/>
                  <a:pt x="1066" y="5038"/>
                  <a:pt x="1099" y="5038"/>
                </a:cubicBezTo>
                <a:cubicBezTo>
                  <a:pt x="1132" y="5038"/>
                  <a:pt x="1163" y="5025"/>
                  <a:pt x="1186" y="5002"/>
                </a:cubicBezTo>
                <a:lnTo>
                  <a:pt x="1400" y="4789"/>
                </a:lnTo>
                <a:cubicBezTo>
                  <a:pt x="1690" y="4997"/>
                  <a:pt x="2024" y="5138"/>
                  <a:pt x="2376" y="5200"/>
                </a:cubicBezTo>
                <a:lnTo>
                  <a:pt x="2376" y="5498"/>
                </a:lnTo>
                <a:cubicBezTo>
                  <a:pt x="2376" y="5566"/>
                  <a:pt x="2432" y="5622"/>
                  <a:pt x="2500" y="5622"/>
                </a:cubicBezTo>
                <a:lnTo>
                  <a:pt x="3090" y="5622"/>
                </a:lnTo>
                <a:cubicBezTo>
                  <a:pt x="3159" y="5622"/>
                  <a:pt x="3215" y="5566"/>
                  <a:pt x="3215" y="5498"/>
                </a:cubicBezTo>
                <a:lnTo>
                  <a:pt x="3215" y="5200"/>
                </a:lnTo>
                <a:cubicBezTo>
                  <a:pt x="3564" y="5138"/>
                  <a:pt x="3895" y="4999"/>
                  <a:pt x="4184" y="4793"/>
                </a:cubicBezTo>
                <a:lnTo>
                  <a:pt x="4404" y="5013"/>
                </a:lnTo>
                <a:cubicBezTo>
                  <a:pt x="4451" y="5059"/>
                  <a:pt x="4533" y="5059"/>
                  <a:pt x="4580" y="5013"/>
                </a:cubicBezTo>
                <a:lnTo>
                  <a:pt x="4997" y="4595"/>
                </a:lnTo>
                <a:cubicBezTo>
                  <a:pt x="5046" y="4547"/>
                  <a:pt x="5046" y="4468"/>
                  <a:pt x="4997" y="4420"/>
                </a:cubicBezTo>
                <a:lnTo>
                  <a:pt x="4773" y="4195"/>
                </a:lnTo>
                <a:cubicBezTo>
                  <a:pt x="4973" y="3905"/>
                  <a:pt x="5106" y="3575"/>
                  <a:pt x="5164" y="3230"/>
                </a:cubicBezTo>
                <a:lnTo>
                  <a:pt x="5498" y="3230"/>
                </a:lnTo>
                <a:cubicBezTo>
                  <a:pt x="5566" y="3230"/>
                  <a:pt x="5622" y="3175"/>
                  <a:pt x="5622" y="3106"/>
                </a:cubicBezTo>
                <a:lnTo>
                  <a:pt x="5622" y="2516"/>
                </a:lnTo>
                <a:cubicBezTo>
                  <a:pt x="5622" y="2447"/>
                  <a:pt x="5566" y="2392"/>
                  <a:pt x="5498" y="2392"/>
                </a:cubicBezTo>
                <a:close/>
                <a:moveTo>
                  <a:pt x="2811" y="4121"/>
                </a:moveTo>
                <a:cubicBezTo>
                  <a:pt x="2088" y="4121"/>
                  <a:pt x="1501" y="3534"/>
                  <a:pt x="1501" y="2811"/>
                </a:cubicBezTo>
                <a:cubicBezTo>
                  <a:pt x="1501" y="2088"/>
                  <a:pt x="2088" y="1501"/>
                  <a:pt x="2811" y="1501"/>
                </a:cubicBezTo>
                <a:cubicBezTo>
                  <a:pt x="3534" y="1501"/>
                  <a:pt x="4121" y="2088"/>
                  <a:pt x="4121" y="2811"/>
                </a:cubicBezTo>
                <a:cubicBezTo>
                  <a:pt x="4121" y="3534"/>
                  <a:pt x="3534" y="4121"/>
                  <a:pt x="2811" y="4121"/>
                </a:cubicBezTo>
                <a:close/>
                <a:moveTo>
                  <a:pt x="3308" y="2811"/>
                </a:moveTo>
                <a:cubicBezTo>
                  <a:pt x="3308" y="3086"/>
                  <a:pt x="3085" y="3308"/>
                  <a:pt x="2811" y="3308"/>
                </a:cubicBezTo>
                <a:cubicBezTo>
                  <a:pt x="2537" y="3308"/>
                  <a:pt x="2314" y="3086"/>
                  <a:pt x="2314" y="2811"/>
                </a:cubicBezTo>
                <a:cubicBezTo>
                  <a:pt x="2314" y="2537"/>
                  <a:pt x="2537" y="2314"/>
                  <a:pt x="2811" y="2314"/>
                </a:cubicBezTo>
                <a:cubicBezTo>
                  <a:pt x="3085" y="2314"/>
                  <a:pt x="3308" y="2537"/>
                  <a:pt x="3308" y="28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4B573BC3-5095-4BB0-8B8B-9BA7EC0411C7}"/>
              </a:ext>
            </a:extLst>
          </p:cNvPr>
          <p:cNvSpPr txBox="1"/>
          <p:nvPr/>
        </p:nvSpPr>
        <p:spPr>
          <a:xfrm>
            <a:off x="4821121" y="4969044"/>
            <a:ext cx="25497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2000" dirty="0">
                <a:latin typeface="+mj-ea"/>
                <a:ea typeface="+mj-ea"/>
                <a:sym typeface="+mn-ea"/>
              </a:rPr>
              <a:t>打造各类实验室</a:t>
            </a:r>
            <a:endParaRPr lang="en-US" altLang="zh-CN" sz="2000" dirty="0">
              <a:latin typeface="+mj-ea"/>
              <a:ea typeface="+mj-ea"/>
              <a:sym typeface="+mn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BE8CDF72-0CFB-49E4-B09E-75908939642F}"/>
              </a:ext>
            </a:extLst>
          </p:cNvPr>
          <p:cNvGrpSpPr/>
          <p:nvPr/>
        </p:nvGrpSpPr>
        <p:grpSpPr>
          <a:xfrm>
            <a:off x="3168459" y="1297648"/>
            <a:ext cx="476250" cy="377952"/>
            <a:chOff x="3223809" y="-1506476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2594DAFC-46C6-4912-8186-3D5CAB715E7B}"/>
                </a:ext>
              </a:extLst>
            </p:cNvPr>
            <p:cNvSpPr/>
            <p:nvPr/>
          </p:nvSpPr>
          <p:spPr>
            <a:xfrm>
              <a:off x="3509559" y="-1506476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51857020-8A36-4CAA-AF24-F6D26CCFACDE}"/>
                </a:ext>
              </a:extLst>
            </p:cNvPr>
            <p:cNvSpPr/>
            <p:nvPr/>
          </p:nvSpPr>
          <p:spPr>
            <a:xfrm>
              <a:off x="3223809" y="-1506476"/>
              <a:ext cx="190500" cy="377952"/>
            </a:xfrm>
            <a:custGeom>
              <a:avLst/>
              <a:gdLst>
                <a:gd name="connsiteX0" fmla="*/ 190500 w 190500"/>
                <a:gd name="connsiteY0" fmla="*/ 377952 h 377952"/>
                <a:gd name="connsiteX1" fmla="*/ 190500 w 190500"/>
                <a:gd name="connsiteY1" fmla="*/ 187452 h 377952"/>
                <a:gd name="connsiteX2" fmla="*/ 81820 w 190500"/>
                <a:gd name="connsiteY2" fmla="*/ 187452 h 377952"/>
                <a:gd name="connsiteX3" fmla="*/ 190500 w 190500"/>
                <a:gd name="connsiteY3" fmla="*/ 81725 h 377952"/>
                <a:gd name="connsiteX4" fmla="*/ 190500 w 190500"/>
                <a:gd name="connsiteY4" fmla="*/ 0 h 377952"/>
                <a:gd name="connsiteX5" fmla="*/ 0 w 190500"/>
                <a:gd name="connsiteY5" fmla="*/ 187452 h 377952"/>
                <a:gd name="connsiteX6" fmla="*/ 0 w 190500"/>
                <a:gd name="connsiteY6" fmla="*/ 187452 h 377952"/>
                <a:gd name="connsiteX7" fmla="*/ 0 w 190500"/>
                <a:gd name="connsiteY7" fmla="*/ 377952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190500" y="377952"/>
                  </a:moveTo>
                  <a:lnTo>
                    <a:pt x="190500" y="187452"/>
                  </a:lnTo>
                  <a:lnTo>
                    <a:pt x="81820" y="187452"/>
                  </a:lnTo>
                  <a:cubicBezTo>
                    <a:pt x="83469" y="128608"/>
                    <a:pt x="131633" y="81753"/>
                    <a:pt x="190500" y="81725"/>
                  </a:cubicBezTo>
                  <a:lnTo>
                    <a:pt x="190500" y="0"/>
                  </a:lnTo>
                  <a:cubicBezTo>
                    <a:pt x="86469" y="-13"/>
                    <a:pt x="1665" y="83434"/>
                    <a:pt x="0" y="187452"/>
                  </a:cubicBezTo>
                  <a:lnTo>
                    <a:pt x="0" y="187452"/>
                  </a:lnTo>
                  <a:lnTo>
                    <a:pt x="0" y="37795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04748A02-A811-4AF2-B4FB-05AAEF4F3C4C}"/>
              </a:ext>
            </a:extLst>
          </p:cNvPr>
          <p:cNvGrpSpPr/>
          <p:nvPr/>
        </p:nvGrpSpPr>
        <p:grpSpPr>
          <a:xfrm>
            <a:off x="8552560" y="1922814"/>
            <a:ext cx="476250" cy="377952"/>
            <a:chOff x="3373809" y="-1349998"/>
            <a:chExt cx="476250" cy="377952"/>
          </a:xfrm>
          <a:solidFill>
            <a:schemeClr val="accent1">
              <a:alpha val="20000"/>
            </a:schemeClr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44AB4ABA-4A20-4ADD-9C04-AD85263B53CD}"/>
                </a:ext>
              </a:extLst>
            </p:cNvPr>
            <p:cNvSpPr/>
            <p:nvPr/>
          </p:nvSpPr>
          <p:spPr>
            <a:xfrm>
              <a:off x="3373809" y="-1349998"/>
              <a:ext cx="190500" cy="377952"/>
            </a:xfrm>
            <a:custGeom>
              <a:avLst/>
              <a:gdLst>
                <a:gd name="connsiteX0" fmla="*/ 0 w 190500"/>
                <a:gd name="connsiteY0" fmla="*/ 0 h 377952"/>
                <a:gd name="connsiteX1" fmla="*/ 0 w 190500"/>
                <a:gd name="connsiteY1" fmla="*/ 190500 h 377952"/>
                <a:gd name="connsiteX2" fmla="*/ 108680 w 190500"/>
                <a:gd name="connsiteY2" fmla="*/ 190500 h 377952"/>
                <a:gd name="connsiteX3" fmla="*/ 0 w 190500"/>
                <a:gd name="connsiteY3" fmla="*/ 296228 h 377952"/>
                <a:gd name="connsiteX4" fmla="*/ 0 w 190500"/>
                <a:gd name="connsiteY4" fmla="*/ 377952 h 377952"/>
                <a:gd name="connsiteX5" fmla="*/ 190500 w 190500"/>
                <a:gd name="connsiteY5" fmla="*/ 190500 h 377952"/>
                <a:gd name="connsiteX6" fmla="*/ 190500 w 190500"/>
                <a:gd name="connsiteY6" fmla="*/ 190500 h 377952"/>
                <a:gd name="connsiteX7" fmla="*/ 190500 w 190500"/>
                <a:gd name="connsiteY7" fmla="*/ 0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0" y="0"/>
                  </a:moveTo>
                  <a:lnTo>
                    <a:pt x="0" y="190500"/>
                  </a:lnTo>
                  <a:lnTo>
                    <a:pt x="108680" y="190500"/>
                  </a:lnTo>
                  <a:cubicBezTo>
                    <a:pt x="107031" y="249344"/>
                    <a:pt x="58867" y="296199"/>
                    <a:pt x="0" y="296228"/>
                  </a:cubicBezTo>
                  <a:lnTo>
                    <a:pt x="0" y="377952"/>
                  </a:lnTo>
                  <a:cubicBezTo>
                    <a:pt x="104031" y="377965"/>
                    <a:pt x="188835" y="294518"/>
                    <a:pt x="190500" y="190500"/>
                  </a:cubicBezTo>
                  <a:lnTo>
                    <a:pt x="190500" y="190500"/>
                  </a:lnTo>
                  <a:lnTo>
                    <a:pt x="190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614E7965-50EB-4C7E-B224-AD4042E5F80A}"/>
                </a:ext>
              </a:extLst>
            </p:cNvPr>
            <p:cNvSpPr/>
            <p:nvPr/>
          </p:nvSpPr>
          <p:spPr>
            <a:xfrm>
              <a:off x="3659559" y="-1349998"/>
              <a:ext cx="190500" cy="377952"/>
            </a:xfrm>
            <a:custGeom>
              <a:avLst/>
              <a:gdLst>
                <a:gd name="connsiteX0" fmla="*/ 0 w 190500"/>
                <a:gd name="connsiteY0" fmla="*/ 0 h 377952"/>
                <a:gd name="connsiteX1" fmla="*/ 0 w 190500"/>
                <a:gd name="connsiteY1" fmla="*/ 190500 h 377952"/>
                <a:gd name="connsiteX2" fmla="*/ 108680 w 190500"/>
                <a:gd name="connsiteY2" fmla="*/ 190500 h 377952"/>
                <a:gd name="connsiteX3" fmla="*/ 0 w 190500"/>
                <a:gd name="connsiteY3" fmla="*/ 296228 h 377952"/>
                <a:gd name="connsiteX4" fmla="*/ 0 w 190500"/>
                <a:gd name="connsiteY4" fmla="*/ 377952 h 377952"/>
                <a:gd name="connsiteX5" fmla="*/ 190500 w 190500"/>
                <a:gd name="connsiteY5" fmla="*/ 190500 h 377952"/>
                <a:gd name="connsiteX6" fmla="*/ 190500 w 190500"/>
                <a:gd name="connsiteY6" fmla="*/ 190500 h 377952"/>
                <a:gd name="connsiteX7" fmla="*/ 190500 w 190500"/>
                <a:gd name="connsiteY7" fmla="*/ 0 h 37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377952">
                  <a:moveTo>
                    <a:pt x="0" y="0"/>
                  </a:moveTo>
                  <a:lnTo>
                    <a:pt x="0" y="190500"/>
                  </a:lnTo>
                  <a:lnTo>
                    <a:pt x="108680" y="190500"/>
                  </a:lnTo>
                  <a:cubicBezTo>
                    <a:pt x="107031" y="249344"/>
                    <a:pt x="58867" y="296199"/>
                    <a:pt x="0" y="296228"/>
                  </a:cubicBezTo>
                  <a:lnTo>
                    <a:pt x="0" y="377952"/>
                  </a:lnTo>
                  <a:cubicBezTo>
                    <a:pt x="104031" y="377965"/>
                    <a:pt x="188835" y="294518"/>
                    <a:pt x="190500" y="190500"/>
                  </a:cubicBezTo>
                  <a:lnTo>
                    <a:pt x="190500" y="190500"/>
                  </a:lnTo>
                  <a:lnTo>
                    <a:pt x="190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A7B83835-BBEC-4BCE-A0E9-CBCA921F8465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1537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A9C9DA4E-3947-4750-95F7-2307B56718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8AC8C0A6-F830-4A34-8D27-775FEF0771B7}"/>
              </a:ext>
            </a:extLst>
          </p:cNvPr>
          <p:cNvSpPr txBox="1"/>
          <p:nvPr/>
        </p:nvSpPr>
        <p:spPr>
          <a:xfrm>
            <a:off x="485450" y="529075"/>
            <a:ext cx="2347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Working train of thought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E386E5C1-98B3-43BC-82AB-D0E4095C971C}"/>
              </a:ext>
            </a:extLst>
          </p:cNvPr>
          <p:cNvSpPr txBox="1"/>
          <p:nvPr/>
        </p:nvSpPr>
        <p:spPr>
          <a:xfrm>
            <a:off x="454970" y="179895"/>
            <a:ext cx="2332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工作思路</a:t>
            </a:r>
          </a:p>
        </p:txBody>
      </p:sp>
      <p:sp>
        <p:nvSpPr>
          <p:cNvPr id="138" name="矩形: 圆角 137">
            <a:extLst>
              <a:ext uri="{FF2B5EF4-FFF2-40B4-BE49-F238E27FC236}">
                <a16:creationId xmlns="" xmlns:a16="http://schemas.microsoft.com/office/drawing/2014/main" id="{522AF982-5EDA-41AA-8881-469B6360002B}"/>
              </a:ext>
            </a:extLst>
          </p:cNvPr>
          <p:cNvSpPr/>
          <p:nvPr/>
        </p:nvSpPr>
        <p:spPr>
          <a:xfrm>
            <a:off x="363530" y="271131"/>
            <a:ext cx="45719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B0347A10-4090-407C-9202-B05EC9221C28}"/>
              </a:ext>
            </a:extLst>
          </p:cNvPr>
          <p:cNvSpPr/>
          <p:nvPr/>
        </p:nvSpPr>
        <p:spPr>
          <a:xfrm>
            <a:off x="9909270" y="906061"/>
            <a:ext cx="40045" cy="4312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BC7E1CA-A90C-4E4E-A475-C1EEF42B6AC8}"/>
              </a:ext>
            </a:extLst>
          </p:cNvPr>
          <p:cNvSpPr/>
          <p:nvPr/>
        </p:nvSpPr>
        <p:spPr>
          <a:xfrm>
            <a:off x="0" y="3835286"/>
            <a:ext cx="12192000" cy="302271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 defTabSz="609570"/>
            <a:endParaRPr lang="zh-CN" altLang="en-US" sz="120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91FFBC9-67DB-4365-99CB-CF1F09486D37}"/>
              </a:ext>
            </a:extLst>
          </p:cNvPr>
          <p:cNvSpPr txBox="1"/>
          <p:nvPr/>
        </p:nvSpPr>
        <p:spPr>
          <a:xfrm>
            <a:off x="1094201" y="4422126"/>
            <a:ext cx="6038119" cy="1849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85">
              <a:lnSpc>
                <a:spcPct val="120000"/>
              </a:lnSpc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以持续提升服务质量为主线，牢固树立“生命高于一切，一切服从安全”安全理念，强化安全责任和管理制度的落实，拓宽“</a:t>
            </a:r>
            <a:r>
              <a:rPr lang="en-US" altLang="zh-CN" sz="1600" b="0" i="0" dirty="0">
                <a:solidFill>
                  <a:schemeClr val="bg1"/>
                </a:solidFill>
                <a:effectLst/>
                <a:latin typeface="+mn-ea"/>
              </a:rPr>
              <a:t>6S”</a:t>
            </a: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管理范围，深化安全技术评价，强化岗位培训，提升团队素质。</a:t>
            </a:r>
            <a:endParaRPr lang="en-US" altLang="zh-CN" sz="1600" b="0" i="0" dirty="0">
              <a:solidFill>
                <a:schemeClr val="bg1"/>
              </a:solidFill>
              <a:effectLst/>
              <a:latin typeface="+mn-ea"/>
            </a:endParaRPr>
          </a:p>
          <a:p>
            <a:pPr defTabSz="609585">
              <a:lnSpc>
                <a:spcPct val="120000"/>
              </a:lnSpc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提高工作质量，要具备强烈的事业心、高度的责任感。在每一件事情做完以后，要进行思考、总结，真正使本职工作有计划、有落实。尤其是要找出工作中的不足，善于反省。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3CDF4F8-447D-447E-B823-5F41A9E600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6121" y="-483007"/>
            <a:ext cx="4894004" cy="7341007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="" xmlns:a16="http://schemas.microsoft.com/office/drawing/2014/main" id="{31467272-1D35-46DF-9EAE-56FDF65F557D}"/>
              </a:ext>
            </a:extLst>
          </p:cNvPr>
          <p:cNvSpPr/>
          <p:nvPr/>
        </p:nvSpPr>
        <p:spPr>
          <a:xfrm>
            <a:off x="1243676" y="1586304"/>
            <a:ext cx="831440" cy="8314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F1209D17-41E1-480D-A9B7-CFFA18D5736D}"/>
              </a:ext>
            </a:extLst>
          </p:cNvPr>
          <p:cNvSpPr txBox="1"/>
          <p:nvPr/>
        </p:nvSpPr>
        <p:spPr>
          <a:xfrm>
            <a:off x="712568" y="2589749"/>
            <a:ext cx="18936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585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重点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A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57D21648-1937-4A54-AB19-4DDAB1C9C0F5}"/>
              </a:ext>
            </a:extLst>
          </p:cNvPr>
          <p:cNvSpPr/>
          <p:nvPr/>
        </p:nvSpPr>
        <p:spPr>
          <a:xfrm>
            <a:off x="3089665" y="1586304"/>
            <a:ext cx="831440" cy="8314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7C7494E-36E2-42E1-A53D-FBB9BB506A95}"/>
              </a:ext>
            </a:extLst>
          </p:cNvPr>
          <p:cNvSpPr txBox="1"/>
          <p:nvPr/>
        </p:nvSpPr>
        <p:spPr>
          <a:xfrm>
            <a:off x="2558557" y="2589749"/>
            <a:ext cx="18936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585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重点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B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71B1A18E-FEA8-44F2-86F2-46F370075FEA}"/>
              </a:ext>
            </a:extLst>
          </p:cNvPr>
          <p:cNvSpPr/>
          <p:nvPr/>
        </p:nvSpPr>
        <p:spPr>
          <a:xfrm>
            <a:off x="4935654" y="1586304"/>
            <a:ext cx="831440" cy="83144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88BEE32F-718A-4764-87A6-7D3388DF973D}"/>
              </a:ext>
            </a:extLst>
          </p:cNvPr>
          <p:cNvSpPr txBox="1"/>
          <p:nvPr/>
        </p:nvSpPr>
        <p:spPr>
          <a:xfrm>
            <a:off x="4404546" y="2589749"/>
            <a:ext cx="18936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585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重点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C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6" name="图形 5" descr="光标">
            <a:extLst>
              <a:ext uri="{FF2B5EF4-FFF2-40B4-BE49-F238E27FC236}">
                <a16:creationId xmlns="" xmlns:a16="http://schemas.microsoft.com/office/drawing/2014/main" id="{2FAD3622-F95F-42EE-AF69-55647441A5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6822" y="1759450"/>
            <a:ext cx="485149" cy="485149"/>
          </a:xfrm>
          <a:prstGeom prst="rect">
            <a:avLst/>
          </a:prstGeom>
        </p:spPr>
      </p:pic>
      <p:pic>
        <p:nvPicPr>
          <p:cNvPr id="14" name="图形 13" descr="返回">
            <a:extLst>
              <a:ext uri="{FF2B5EF4-FFF2-40B4-BE49-F238E27FC236}">
                <a16:creationId xmlns="" xmlns:a16="http://schemas.microsoft.com/office/drawing/2014/main" id="{8798908F-C935-41D8-A601-FBA076F83B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08800" y="1759450"/>
            <a:ext cx="485149" cy="485149"/>
          </a:xfrm>
          <a:prstGeom prst="rect">
            <a:avLst/>
          </a:prstGeom>
        </p:spPr>
      </p:pic>
      <p:pic>
        <p:nvPicPr>
          <p:cNvPr id="22" name="图形 21" descr="刷新">
            <a:extLst>
              <a:ext uri="{FF2B5EF4-FFF2-40B4-BE49-F238E27FC236}">
                <a16:creationId xmlns="" xmlns:a16="http://schemas.microsoft.com/office/drawing/2014/main" id="{6332991F-84DB-418D-A13F-9E4EF5449D4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62811" y="1759450"/>
            <a:ext cx="485149" cy="485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8612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: 圆角 42">
            <a:extLst>
              <a:ext uri="{FF2B5EF4-FFF2-40B4-BE49-F238E27FC236}">
                <a16:creationId xmlns="" xmlns:a16="http://schemas.microsoft.com/office/drawing/2014/main" id="{24A96705-850C-409E-8516-60566EFCDC23}"/>
              </a:ext>
            </a:extLst>
          </p:cNvPr>
          <p:cNvSpPr/>
          <p:nvPr/>
        </p:nvSpPr>
        <p:spPr>
          <a:xfrm>
            <a:off x="949126" y="4918784"/>
            <a:ext cx="2105250" cy="51119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9C8674FA-7FA1-4B8B-8A36-AF18194E9691}"/>
              </a:ext>
            </a:extLst>
          </p:cNvPr>
          <p:cNvGrpSpPr/>
          <p:nvPr/>
        </p:nvGrpSpPr>
        <p:grpSpPr>
          <a:xfrm rot="21354640">
            <a:off x="5063401" y="-735764"/>
            <a:ext cx="15232557" cy="4783783"/>
            <a:chOff x="3388356" y="-1090763"/>
            <a:chExt cx="15563978" cy="4887866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</p:grpSpPr>
        <p:sp>
          <p:nvSpPr>
            <p:cNvPr id="22" name="矩形: 圆角 21">
              <a:extLst>
                <a:ext uri="{FF2B5EF4-FFF2-40B4-BE49-F238E27FC236}">
                  <a16:creationId xmlns="" xmlns:a16="http://schemas.microsoft.com/office/drawing/2014/main" id="{87FD55F7-5ECA-4FC1-9760-CB883D795871}"/>
                </a:ext>
              </a:extLst>
            </p:cNvPr>
            <p:cNvSpPr/>
            <p:nvPr/>
          </p:nvSpPr>
          <p:spPr>
            <a:xfrm rot="19925310">
              <a:off x="3388356" y="-1090763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="" xmlns:a16="http://schemas.microsoft.com/office/drawing/2014/main" id="{476B2378-7427-49CF-9EF7-EEA1CE9F67F0}"/>
                </a:ext>
              </a:extLst>
            </p:cNvPr>
            <p:cNvSpPr/>
            <p:nvPr/>
          </p:nvSpPr>
          <p:spPr>
            <a:xfrm rot="19925310">
              <a:off x="4825996" y="-779007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="" xmlns:a16="http://schemas.microsoft.com/office/drawing/2014/main" id="{D9DAEA0F-83F0-4A7D-9B8D-EE4ACE394E61}"/>
                </a:ext>
              </a:extLst>
            </p:cNvPr>
            <p:cNvSpPr/>
            <p:nvPr/>
          </p:nvSpPr>
          <p:spPr>
            <a:xfrm rot="19925310">
              <a:off x="3610735" y="100465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="" xmlns:a16="http://schemas.microsoft.com/office/drawing/2014/main" id="{90E49442-39F7-4188-8206-1DBC156F7255}"/>
                </a:ext>
              </a:extLst>
            </p:cNvPr>
            <p:cNvSpPr/>
            <p:nvPr/>
          </p:nvSpPr>
          <p:spPr>
            <a:xfrm rot="19925310">
              <a:off x="4809615" y="1496070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="" xmlns:a16="http://schemas.microsoft.com/office/drawing/2014/main" id="{7FA408D0-A4E9-4130-B17F-C50DD04B0628}"/>
                </a:ext>
              </a:extLst>
            </p:cNvPr>
            <p:cNvSpPr/>
            <p:nvPr/>
          </p:nvSpPr>
          <p:spPr>
            <a:xfrm rot="19925310">
              <a:off x="6405876" y="180782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id="{E74EA945-4139-49F9-B86E-6DC9D4987265}"/>
                </a:ext>
              </a:extLst>
            </p:cNvPr>
            <p:cNvSpPr/>
            <p:nvPr/>
          </p:nvSpPr>
          <p:spPr>
            <a:xfrm rot="19925310">
              <a:off x="6475855" y="290992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="" xmlns:a16="http://schemas.microsoft.com/office/drawing/2014/main" id="{2D4AFBF1-C711-43EB-8BA7-9E218420AFD8}"/>
                </a:ext>
              </a:extLst>
            </p:cNvPr>
            <p:cNvSpPr/>
            <p:nvPr/>
          </p:nvSpPr>
          <p:spPr>
            <a:xfrm rot="19925310">
              <a:off x="8284334" y="3060896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62CB737-5BB5-48A7-8476-2B71F1A75BFD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8D146DAA-3BE7-471F-8DEE-E58577487EC2}"/>
              </a:ext>
            </a:extLst>
          </p:cNvPr>
          <p:cNvGrpSpPr/>
          <p:nvPr/>
        </p:nvGrpSpPr>
        <p:grpSpPr>
          <a:xfrm rot="21354640">
            <a:off x="5008968" y="-767167"/>
            <a:ext cx="15232557" cy="4783783"/>
            <a:chOff x="3388356" y="-1090763"/>
            <a:chExt cx="15563978" cy="4887866"/>
          </a:xfrm>
          <a:blipFill dpi="0" rotWithShape="0">
            <a:blip r:embed="rId2"/>
            <a:srcRect/>
            <a:tile tx="0" ty="0" sx="100000" sy="100000" flip="none" algn="bl"/>
          </a:blipFill>
        </p:grpSpPr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A7379E72-731E-44C6-8B6A-B79FA85864A8}"/>
                </a:ext>
              </a:extLst>
            </p:cNvPr>
            <p:cNvSpPr/>
            <p:nvPr/>
          </p:nvSpPr>
          <p:spPr>
            <a:xfrm rot="19925310">
              <a:off x="3388356" y="-1090763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="" xmlns:a16="http://schemas.microsoft.com/office/drawing/2014/main" id="{F1D9436E-54C3-466A-8A93-E5DE0C99FD49}"/>
                </a:ext>
              </a:extLst>
            </p:cNvPr>
            <p:cNvSpPr/>
            <p:nvPr/>
          </p:nvSpPr>
          <p:spPr>
            <a:xfrm rot="19925310">
              <a:off x="4825996" y="-779007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2C6A0B5A-720A-458F-924F-D7054D9AEAFC}"/>
                </a:ext>
              </a:extLst>
            </p:cNvPr>
            <p:cNvSpPr/>
            <p:nvPr/>
          </p:nvSpPr>
          <p:spPr>
            <a:xfrm rot="19925310">
              <a:off x="3610735" y="100465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C4A4F5C2-1734-4AF9-A3EE-08CB1522C4B2}"/>
                </a:ext>
              </a:extLst>
            </p:cNvPr>
            <p:cNvSpPr/>
            <p:nvPr/>
          </p:nvSpPr>
          <p:spPr>
            <a:xfrm rot="19925310">
              <a:off x="4809615" y="1496070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="" xmlns:a16="http://schemas.microsoft.com/office/drawing/2014/main" id="{A9F8D547-9F53-4E95-B732-5AFD1F7CB2D5}"/>
                </a:ext>
              </a:extLst>
            </p:cNvPr>
            <p:cNvSpPr/>
            <p:nvPr/>
          </p:nvSpPr>
          <p:spPr>
            <a:xfrm rot="19925310">
              <a:off x="6405876" y="180782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="" xmlns:a16="http://schemas.microsoft.com/office/drawing/2014/main" id="{6F566F40-E1B9-4982-AA1B-E19E52463392}"/>
                </a:ext>
              </a:extLst>
            </p:cNvPr>
            <p:cNvSpPr/>
            <p:nvPr/>
          </p:nvSpPr>
          <p:spPr>
            <a:xfrm rot="19925310">
              <a:off x="6475855" y="290992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="" xmlns:a16="http://schemas.microsoft.com/office/drawing/2014/main" id="{428079D7-5802-4032-A5C9-07D41F146F74}"/>
                </a:ext>
              </a:extLst>
            </p:cNvPr>
            <p:cNvSpPr/>
            <p:nvPr/>
          </p:nvSpPr>
          <p:spPr>
            <a:xfrm rot="19925310">
              <a:off x="8284334" y="3060896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3D95A72D-3D99-401A-8E96-E2C663A10A4E}"/>
              </a:ext>
            </a:extLst>
          </p:cNvPr>
          <p:cNvSpPr/>
          <p:nvPr/>
        </p:nvSpPr>
        <p:spPr>
          <a:xfrm>
            <a:off x="958385" y="732461"/>
            <a:ext cx="807720" cy="80772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LOGO</a:t>
            </a:r>
            <a:endParaRPr lang="zh-CN" altLang="en-US" sz="1200" dirty="0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EDF877D6-58EC-4CFA-9EAF-5FC272DD7FFF}"/>
              </a:ext>
            </a:extLst>
          </p:cNvPr>
          <p:cNvSpPr txBox="1"/>
          <p:nvPr/>
        </p:nvSpPr>
        <p:spPr>
          <a:xfrm>
            <a:off x="809305" y="2452089"/>
            <a:ext cx="41320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spcAft>
                <a:spcPts val="1600"/>
              </a:spcAft>
              <a:defRPr/>
            </a:pPr>
            <a:r>
              <a:rPr lang="zh-CN" altLang="en-US" sz="8000" b="1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BEA55F0F-9B94-4F5C-BE3F-D8DF1CE93541}"/>
              </a:ext>
            </a:extLst>
          </p:cNvPr>
          <p:cNvSpPr txBox="1"/>
          <p:nvPr/>
        </p:nvSpPr>
        <p:spPr>
          <a:xfrm>
            <a:off x="870132" y="3731682"/>
            <a:ext cx="3903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spcAft>
                <a:spcPts val="1600"/>
              </a:spcAft>
              <a:defRPr/>
            </a:pPr>
            <a:r>
              <a:rPr lang="en-US" altLang="zh-CN" dirty="0">
                <a:solidFill>
                  <a:srgbClr val="000000"/>
                </a:solidFill>
                <a:latin typeface="+mn-ea"/>
              </a:rPr>
              <a:t>Thanks for watching</a:t>
            </a:r>
            <a:endParaRPr lang="zh-CN" altLang="en-US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15B98B99-D7F1-498D-8BBC-B2738371C59F}"/>
              </a:ext>
            </a:extLst>
          </p:cNvPr>
          <p:cNvSpPr txBox="1"/>
          <p:nvPr/>
        </p:nvSpPr>
        <p:spPr>
          <a:xfrm>
            <a:off x="1095083" y="4989717"/>
            <a:ext cx="1813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spcAft>
                <a:spcPts val="160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汇报人：二木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CEBDEED6-9071-4387-A804-4376D2168489}"/>
              </a:ext>
            </a:extLst>
          </p:cNvPr>
          <p:cNvSpPr txBox="1"/>
          <p:nvPr/>
        </p:nvSpPr>
        <p:spPr>
          <a:xfrm>
            <a:off x="870131" y="6028809"/>
            <a:ext cx="6537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spcAft>
                <a:spcPts val="1600"/>
              </a:spcAft>
              <a:defRPr/>
            </a:pP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</a:t>
            </a:r>
            <a:r>
              <a:rPr lang="en-US" altLang="zh-CN" sz="1200" b="1" dirty="0" err="1">
                <a:solidFill>
                  <a:schemeClr val="bg1">
                    <a:lumMod val="65000"/>
                  </a:schemeClr>
                </a:solidFill>
                <a:latin typeface="+mn-ea"/>
              </a:rPr>
              <a:t>ultricies</a:t>
            </a:r>
            <a:endParaRPr lang="zh-CN" altLang="en-US" sz="1200" b="1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9346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>
            <a:extLst>
              <a:ext uri="{FF2B5EF4-FFF2-40B4-BE49-F238E27FC236}">
                <a16:creationId xmlns="" xmlns:a16="http://schemas.microsoft.com/office/drawing/2014/main" id="{0D7D937C-B49D-4B97-A3F6-BC44300DDF3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7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109" name="矩形: 圆角 108">
            <a:extLst>
              <a:ext uri="{FF2B5EF4-FFF2-40B4-BE49-F238E27FC236}">
                <a16:creationId xmlns="" xmlns:a16="http://schemas.microsoft.com/office/drawing/2014/main" id="{4600466F-DC7D-4384-836F-1C8AE8A4C4E1}"/>
              </a:ext>
            </a:extLst>
          </p:cNvPr>
          <p:cNvSpPr/>
          <p:nvPr/>
        </p:nvSpPr>
        <p:spPr>
          <a:xfrm rot="20137932">
            <a:off x="7231045" y="1617960"/>
            <a:ext cx="7849525" cy="5807259"/>
          </a:xfrm>
          <a:prstGeom prst="roundRect">
            <a:avLst>
              <a:gd name="adj" fmla="val 7746"/>
            </a:avLst>
          </a:prstGeom>
          <a:gradFill>
            <a:gsLst>
              <a:gs pos="0">
                <a:srgbClr val="D5CFBD"/>
              </a:gs>
              <a:gs pos="100000">
                <a:srgbClr val="BFB69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08" name="直接连接符 107">
            <a:extLst>
              <a:ext uri="{FF2B5EF4-FFF2-40B4-BE49-F238E27FC236}">
                <a16:creationId xmlns="" xmlns:a16="http://schemas.microsoft.com/office/drawing/2014/main" id="{4884D1DB-C329-4E33-95DD-A9688FFF77B7}"/>
              </a:ext>
            </a:extLst>
          </p:cNvPr>
          <p:cNvCxnSpPr/>
          <p:nvPr/>
        </p:nvCxnSpPr>
        <p:spPr>
          <a:xfrm>
            <a:off x="694481" y="326882"/>
            <a:ext cx="4132162" cy="0"/>
          </a:xfrm>
          <a:prstGeom prst="line">
            <a:avLst/>
          </a:prstGeom>
          <a:ln>
            <a:solidFill>
              <a:srgbClr val="CEC7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图片 88">
            <a:extLst>
              <a:ext uri="{FF2B5EF4-FFF2-40B4-BE49-F238E27FC236}">
                <a16:creationId xmlns="" xmlns:a16="http://schemas.microsoft.com/office/drawing/2014/main" id="{3A5BC6B4-A557-4A76-89E1-849925ACB9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83711">
            <a:off x="7987397" y="-2037321"/>
            <a:ext cx="5129727" cy="1246471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FB41F5F-DBCB-4353-9613-6A8667DD38B7}"/>
              </a:ext>
            </a:extLst>
          </p:cNvPr>
          <p:cNvSpPr txBox="1"/>
          <p:nvPr/>
        </p:nvSpPr>
        <p:spPr>
          <a:xfrm>
            <a:off x="1599938" y="3360406"/>
            <a:ext cx="4514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gradFill flip="none" rotWithShape="1">
                  <a:gsLst>
                    <a:gs pos="0">
                      <a:srgbClr val="D5CFBD"/>
                    </a:gs>
                    <a:gs pos="100000">
                      <a:srgbClr val="BFB69B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林政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0882756-3F36-48BD-8030-B3E0492351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9938" y="1039792"/>
            <a:ext cx="2018847" cy="2020888"/>
          </a:xfrm>
          <a:prstGeom prst="roundRect">
            <a:avLst>
              <a:gd name="adj" fmla="val 8067"/>
            </a:avLst>
          </a:prstGeom>
          <a:effectLst>
            <a:outerShdw blurRad="330200" algn="ctr" rotWithShape="0">
              <a:prstClr val="black">
                <a:alpha val="20000"/>
              </a:prstClr>
            </a:outerShdw>
          </a:effectLst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EB1396D-2E1C-442F-B683-DCAFDA557455}"/>
              </a:ext>
            </a:extLst>
          </p:cNvPr>
          <p:cNvSpPr txBox="1"/>
          <p:nvPr/>
        </p:nvSpPr>
        <p:spPr>
          <a:xfrm>
            <a:off x="1599937" y="4272428"/>
            <a:ext cx="4364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n-ea"/>
              </a:rPr>
              <a:t>lz1026963382@foxmail.com</a:t>
            </a:r>
            <a:endParaRPr lang="zh-CN" altLang="en-US" dirty="0"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EA4574B-C402-4EA8-8A00-AF3AA7097B6A}"/>
              </a:ext>
            </a:extLst>
          </p:cNvPr>
          <p:cNvSpPr txBox="1"/>
          <p:nvPr/>
        </p:nvSpPr>
        <p:spPr>
          <a:xfrm>
            <a:off x="1599937" y="5046193"/>
            <a:ext cx="3071453" cy="336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+mn-ea"/>
              </a:rPr>
              <a:t>每天都进步一点</a:t>
            </a:r>
          </a:p>
        </p:txBody>
      </p:sp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4F0AFB7E-D74F-4809-86DF-E17F7F76E406}"/>
              </a:ext>
            </a:extLst>
          </p:cNvPr>
          <p:cNvGrpSpPr/>
          <p:nvPr/>
        </p:nvGrpSpPr>
        <p:grpSpPr>
          <a:xfrm>
            <a:off x="8027427" y="731850"/>
            <a:ext cx="2819289" cy="5747762"/>
            <a:chOff x="8204904" y="664075"/>
            <a:chExt cx="2819289" cy="5747762"/>
          </a:xfrm>
        </p:grpSpPr>
        <p:sp>
          <p:nvSpPr>
            <p:cNvPr id="91" name="矩形 90">
              <a:extLst>
                <a:ext uri="{FF2B5EF4-FFF2-40B4-BE49-F238E27FC236}">
                  <a16:creationId xmlns="" xmlns:a16="http://schemas.microsoft.com/office/drawing/2014/main" id="{8C21F25B-C0E5-4DF8-AEDC-362AEA6321ED}"/>
                </a:ext>
              </a:extLst>
            </p:cNvPr>
            <p:cNvSpPr/>
            <p:nvPr/>
          </p:nvSpPr>
          <p:spPr>
            <a:xfrm>
              <a:off x="8305800" y="1371600"/>
              <a:ext cx="2659795" cy="439737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pic>
          <p:nvPicPr>
            <p:cNvPr id="93" name="图片 92">
              <a:extLst>
                <a:ext uri="{FF2B5EF4-FFF2-40B4-BE49-F238E27FC236}">
                  <a16:creationId xmlns="" xmlns:a16="http://schemas.microsoft.com/office/drawing/2014/main" id="{BA0CFB28-E8AF-479A-8DF4-E0AC01A58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4904" y="664075"/>
              <a:ext cx="2819289" cy="5747762"/>
            </a:xfrm>
            <a:prstGeom prst="rect">
              <a:avLst/>
            </a:prstGeom>
            <a:effectLst>
              <a:outerShdw blurRad="152400" dist="76200" dir="5400000" algn="t" rotWithShape="0">
                <a:prstClr val="black">
                  <a:alpha val="20000"/>
                </a:prstClr>
              </a:outerShdw>
            </a:effectLst>
          </p:spPr>
        </p:pic>
        <p:grpSp>
          <p:nvGrpSpPr>
            <p:cNvPr id="94" name="组合 93">
              <a:extLst>
                <a:ext uri="{FF2B5EF4-FFF2-40B4-BE49-F238E27FC236}">
                  <a16:creationId xmlns="" xmlns:a16="http://schemas.microsoft.com/office/drawing/2014/main" id="{EC0A2DC7-F1CD-492F-8E2B-4A6BDD4104E5}"/>
                </a:ext>
              </a:extLst>
            </p:cNvPr>
            <p:cNvGrpSpPr/>
            <p:nvPr/>
          </p:nvGrpSpPr>
          <p:grpSpPr>
            <a:xfrm>
              <a:off x="8560287" y="2414656"/>
              <a:ext cx="2096314" cy="1915381"/>
              <a:chOff x="8626445" y="1973129"/>
              <a:chExt cx="2704904" cy="2471443"/>
            </a:xfrm>
          </p:grpSpPr>
          <p:pic>
            <p:nvPicPr>
              <p:cNvPr id="95" name="图片 94">
                <a:extLst>
                  <a:ext uri="{FF2B5EF4-FFF2-40B4-BE49-F238E27FC236}">
                    <a16:creationId xmlns="" xmlns:a16="http://schemas.microsoft.com/office/drawing/2014/main" id="{D501D7E2-0FE3-4448-B34A-F029E5D445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894165" y="2137657"/>
                <a:ext cx="2116128" cy="2116128"/>
              </a:xfrm>
              <a:prstGeom prst="rect">
                <a:avLst/>
              </a:prstGeom>
            </p:spPr>
          </p:pic>
          <p:sp>
            <p:nvSpPr>
              <p:cNvPr id="96" name="L 形 95">
                <a:extLst>
                  <a:ext uri="{FF2B5EF4-FFF2-40B4-BE49-F238E27FC236}">
                    <a16:creationId xmlns="" xmlns:a16="http://schemas.microsoft.com/office/drawing/2014/main" id="{EA462904-6F89-4D82-BA5D-7D0244590FF4}"/>
                  </a:ext>
                </a:extLst>
              </p:cNvPr>
              <p:cNvSpPr/>
              <p:nvPr/>
            </p:nvSpPr>
            <p:spPr>
              <a:xfrm>
                <a:off x="8658739" y="4182929"/>
                <a:ext cx="245947" cy="261643"/>
              </a:xfrm>
              <a:prstGeom prst="corner">
                <a:avLst>
                  <a:gd name="adj1" fmla="val 23874"/>
                  <a:gd name="adj2" fmla="val 24735"/>
                </a:avLst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思源黑体 CN Regular"/>
                  <a:cs typeface="+mn-cs"/>
                </a:endParaRPr>
              </a:p>
            </p:txBody>
          </p:sp>
          <p:sp>
            <p:nvSpPr>
              <p:cNvPr id="97" name="L 形 96">
                <a:extLst>
                  <a:ext uri="{FF2B5EF4-FFF2-40B4-BE49-F238E27FC236}">
                    <a16:creationId xmlns="" xmlns:a16="http://schemas.microsoft.com/office/drawing/2014/main" id="{5250E3D6-3D6B-4F18-A220-5473F2397C83}"/>
                  </a:ext>
                </a:extLst>
              </p:cNvPr>
              <p:cNvSpPr/>
              <p:nvPr/>
            </p:nvSpPr>
            <p:spPr>
              <a:xfrm flipH="1">
                <a:off x="11085402" y="4182929"/>
                <a:ext cx="245947" cy="261643"/>
              </a:xfrm>
              <a:prstGeom prst="corner">
                <a:avLst>
                  <a:gd name="adj1" fmla="val 23874"/>
                  <a:gd name="adj2" fmla="val 24735"/>
                </a:avLst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思源黑体 CN Regular"/>
                  <a:cs typeface="+mn-cs"/>
                </a:endParaRPr>
              </a:p>
            </p:txBody>
          </p:sp>
          <p:sp>
            <p:nvSpPr>
              <p:cNvPr id="98" name="L 形 97">
                <a:extLst>
                  <a:ext uri="{FF2B5EF4-FFF2-40B4-BE49-F238E27FC236}">
                    <a16:creationId xmlns="" xmlns:a16="http://schemas.microsoft.com/office/drawing/2014/main" id="{F3C2BF2B-7036-4BC0-AA8A-250C60AAE088}"/>
                  </a:ext>
                </a:extLst>
              </p:cNvPr>
              <p:cNvSpPr/>
              <p:nvPr/>
            </p:nvSpPr>
            <p:spPr>
              <a:xfrm rot="10800000" flipH="1">
                <a:off x="8626445" y="1973129"/>
                <a:ext cx="245947" cy="261643"/>
              </a:xfrm>
              <a:prstGeom prst="corner">
                <a:avLst>
                  <a:gd name="adj1" fmla="val 23874"/>
                  <a:gd name="adj2" fmla="val 24735"/>
                </a:avLst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思源黑体 CN Regular"/>
                  <a:cs typeface="+mn-cs"/>
                </a:endParaRPr>
              </a:p>
            </p:txBody>
          </p:sp>
          <p:sp>
            <p:nvSpPr>
              <p:cNvPr id="99" name="L 形 98">
                <a:extLst>
                  <a:ext uri="{FF2B5EF4-FFF2-40B4-BE49-F238E27FC236}">
                    <a16:creationId xmlns="" xmlns:a16="http://schemas.microsoft.com/office/drawing/2014/main" id="{EC264D79-7E85-4498-B14C-8D46C3441F1B}"/>
                  </a:ext>
                </a:extLst>
              </p:cNvPr>
              <p:cNvSpPr/>
              <p:nvPr/>
            </p:nvSpPr>
            <p:spPr>
              <a:xfrm rot="10800000">
                <a:off x="11053108" y="1973129"/>
                <a:ext cx="245947" cy="261643"/>
              </a:xfrm>
              <a:prstGeom prst="corner">
                <a:avLst>
                  <a:gd name="adj1" fmla="val 23874"/>
                  <a:gd name="adj2" fmla="val 24735"/>
                </a:avLst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100" name="矩形 99">
              <a:extLst>
                <a:ext uri="{FF2B5EF4-FFF2-40B4-BE49-F238E27FC236}">
                  <a16:creationId xmlns="" xmlns:a16="http://schemas.microsoft.com/office/drawing/2014/main" id="{CD5FC51A-CFFC-41AB-BC06-CC4A21DCE94B}"/>
                </a:ext>
              </a:extLst>
            </p:cNvPr>
            <p:cNvSpPr/>
            <p:nvPr/>
          </p:nvSpPr>
          <p:spPr>
            <a:xfrm>
              <a:off x="8381276" y="1226419"/>
              <a:ext cx="2429933" cy="2032409"/>
            </a:xfrm>
            <a:prstGeom prst="rect">
              <a:avLst/>
            </a:prstGeom>
            <a:gradFill flip="none" rotWithShape="1">
              <a:gsLst>
                <a:gs pos="91000">
                  <a:srgbClr val="2ABFF3">
                    <a:alpha val="49000"/>
                  </a:srgbClr>
                </a:gs>
                <a:gs pos="0">
                  <a:srgbClr val="FFFFFF">
                    <a:alpha val="16000"/>
                  </a:srgbClr>
                </a:gs>
                <a:gs pos="100000">
                  <a:srgbClr val="0BB5F1">
                    <a:alpha val="46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="" xmlns:a16="http://schemas.microsoft.com/office/drawing/2014/main" id="{3BB711C7-5CF5-46CF-ACCF-271B2679F017}"/>
                </a:ext>
              </a:extLst>
            </p:cNvPr>
            <p:cNvSpPr txBox="1"/>
            <p:nvPr/>
          </p:nvSpPr>
          <p:spPr>
            <a:xfrm>
              <a:off x="8722964" y="4601954"/>
              <a:ext cx="17831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+mn-ea"/>
                </a:rPr>
                <a:t>PPT</a:t>
              </a:r>
              <a:r>
                <a:rPr lang="zh-CN" altLang="en-US" sz="1400" dirty="0">
                  <a:latin typeface="+mn-ea"/>
                </a:rPr>
                <a:t>定制丨</a:t>
              </a:r>
              <a:r>
                <a:rPr lang="en-US" altLang="zh-CN" sz="1400" dirty="0">
                  <a:latin typeface="+mn-ea"/>
                </a:rPr>
                <a:t>PPT</a:t>
              </a:r>
              <a:r>
                <a:rPr lang="zh-CN" altLang="en-US" sz="1400" dirty="0">
                  <a:latin typeface="+mn-ea"/>
                </a:rPr>
                <a:t>交流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4043A21-981D-4F50-A1B6-366FCB9C3987}"/>
              </a:ext>
            </a:extLst>
          </p:cNvPr>
          <p:cNvSpPr txBox="1"/>
          <p:nvPr/>
        </p:nvSpPr>
        <p:spPr>
          <a:xfrm>
            <a:off x="4935962" y="-273282"/>
            <a:ext cx="7484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tx1">
                    <a:alpha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Learner</a:t>
            </a:r>
            <a:endParaRPr lang="zh-CN" altLang="en-US" sz="7200" b="1" dirty="0">
              <a:solidFill>
                <a:schemeClr val="tx1">
                  <a:alpha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310A952-2836-4AB0-ACB5-471B568BA0D4}"/>
              </a:ext>
            </a:extLst>
          </p:cNvPr>
          <p:cNvSpPr txBox="1"/>
          <p:nvPr/>
        </p:nvSpPr>
        <p:spPr>
          <a:xfrm>
            <a:off x="-264921" y="6031929"/>
            <a:ext cx="7484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>
                <a:solidFill>
                  <a:schemeClr val="tx1">
                    <a:alpha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Learner</a:t>
            </a:r>
            <a:endParaRPr lang="zh-CN" altLang="en-US" sz="7200" b="1" dirty="0">
              <a:solidFill>
                <a:schemeClr val="tx1">
                  <a:alpha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="" xmlns:a16="http://schemas.microsoft.com/office/drawing/2014/main" id="{7F5352F4-1872-4DE6-8AC7-153A1DE5A85D}"/>
              </a:ext>
            </a:extLst>
          </p:cNvPr>
          <p:cNvSpPr/>
          <p:nvPr/>
        </p:nvSpPr>
        <p:spPr>
          <a:xfrm rot="2700000">
            <a:off x="193514" y="228498"/>
            <a:ext cx="196769" cy="196769"/>
          </a:xfrm>
          <a:prstGeom prst="rect">
            <a:avLst/>
          </a:prstGeom>
          <a:noFill/>
          <a:ln>
            <a:solidFill>
              <a:srgbClr val="CEC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6C856936-A0BC-4B7E-8D32-F90782A92099}"/>
              </a:ext>
            </a:extLst>
          </p:cNvPr>
          <p:cNvSpPr/>
          <p:nvPr/>
        </p:nvSpPr>
        <p:spPr>
          <a:xfrm rot="2700000">
            <a:off x="354294" y="228498"/>
            <a:ext cx="196769" cy="196769"/>
          </a:xfrm>
          <a:prstGeom prst="rect">
            <a:avLst/>
          </a:prstGeom>
          <a:noFill/>
          <a:ln>
            <a:solidFill>
              <a:srgbClr val="CEC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B761B61A-DB4A-4A21-949E-EF373E0F9292}"/>
              </a:ext>
            </a:extLst>
          </p:cNvPr>
          <p:cNvSpPr txBox="1"/>
          <p:nvPr/>
        </p:nvSpPr>
        <p:spPr>
          <a:xfrm rot="16200000">
            <a:off x="-3461917" y="3186295"/>
            <a:ext cx="5809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rgbClr val="CEC7B3"/>
                </a:solidFill>
              </a:rPr>
              <a:t>////////////////////////////////////////////</a:t>
            </a:r>
            <a:endParaRPr lang="zh-CN" altLang="en-US" spc="300" dirty="0">
              <a:solidFill>
                <a:srgbClr val="CEC7B3"/>
              </a:solidFill>
            </a:endParaRPr>
          </a:p>
        </p:txBody>
      </p:sp>
      <p:pic>
        <p:nvPicPr>
          <p:cNvPr id="112" name="图片 111">
            <a:extLst>
              <a:ext uri="{FF2B5EF4-FFF2-40B4-BE49-F238E27FC236}">
                <a16:creationId xmlns="" xmlns:a16="http://schemas.microsoft.com/office/drawing/2014/main" id="{D8B23570-E9BD-4D61-8115-1B47BF3FCF4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85" y="520956"/>
            <a:ext cx="312372" cy="5816088"/>
          </a:xfrm>
          <a:prstGeom prst="rect">
            <a:avLst/>
          </a:prstGeom>
        </p:spPr>
      </p:pic>
      <p:cxnSp>
        <p:nvCxnSpPr>
          <p:cNvPr id="113" name="直接连接符 112">
            <a:extLst>
              <a:ext uri="{FF2B5EF4-FFF2-40B4-BE49-F238E27FC236}">
                <a16:creationId xmlns="" xmlns:a16="http://schemas.microsoft.com/office/drawing/2014/main" id="{F99E827C-A9B8-456F-9961-0C69D494968D}"/>
              </a:ext>
            </a:extLst>
          </p:cNvPr>
          <p:cNvCxnSpPr>
            <a:cxnSpLocks/>
          </p:cNvCxnSpPr>
          <p:nvPr/>
        </p:nvCxnSpPr>
        <p:spPr>
          <a:xfrm>
            <a:off x="1694367" y="4859831"/>
            <a:ext cx="439233" cy="0"/>
          </a:xfrm>
          <a:prstGeom prst="line">
            <a:avLst/>
          </a:prstGeom>
          <a:ln w="25400">
            <a:solidFill>
              <a:srgbClr val="CEC7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042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0" name="图片 109" descr="背景图案&#10;&#10;描述已自动生成">
              <a:extLst>
                <a:ext uri="{FF2B5EF4-FFF2-40B4-BE49-F238E27FC236}">
                  <a16:creationId xmlns=""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1" name="矩形 110">
              <a:extLst>
                <a:ext uri="{FF2B5EF4-FFF2-40B4-BE49-F238E27FC236}">
                  <a16:creationId xmlns=""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rgbClr val="000000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=""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13" name="图片 112" descr="图标&#10;&#10;描述已自动生成">
              <a:extLst>
                <a:ext uri="{FF2B5EF4-FFF2-40B4-BE49-F238E27FC236}">
                  <a16:creationId xmlns=""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=""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=""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=""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=""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=""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=""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=""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=""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=""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=""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=""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=""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=""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=""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=""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=""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=""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=""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=""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=""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=""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=""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=""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=""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=""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=""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=""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=""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=""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=""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=""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=""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=""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=""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=""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=""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=""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=""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=""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=""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=""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=""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=""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=""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=""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=""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=""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=""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=""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=""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=""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=""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=""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=""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=""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=""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=""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=""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=""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=""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=""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=""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=""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=""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=""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=""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=""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=""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=""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=""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=""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=""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=""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=""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=""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=""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=""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=""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=""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5C2DCA89-5130-4FA1-85FD-047551B7A539}"/>
              </a:ext>
            </a:extLst>
          </p:cNvPr>
          <p:cNvGrpSpPr/>
          <p:nvPr/>
        </p:nvGrpSpPr>
        <p:grpSpPr>
          <a:xfrm>
            <a:off x="4719999" y="4985246"/>
            <a:ext cx="4520522" cy="202507"/>
            <a:chOff x="4592998" y="5031776"/>
            <a:chExt cx="4955347" cy="221986"/>
          </a:xfrm>
        </p:grpSpPr>
        <p:sp>
          <p:nvSpPr>
            <p:cNvPr id="104" name="任意多边形: 形状 90">
              <a:extLst>
                <a:ext uri="{FF2B5EF4-FFF2-40B4-BE49-F238E27FC236}">
                  <a16:creationId xmlns="" xmlns:a16="http://schemas.microsoft.com/office/drawing/2014/main" id="{6A2CB27F-0B1E-4FF7-9C1C-5B52B517E992}"/>
                </a:ext>
              </a:extLst>
            </p:cNvPr>
            <p:cNvSpPr/>
            <p:nvPr/>
          </p:nvSpPr>
          <p:spPr>
            <a:xfrm>
              <a:off x="4592998" y="5042635"/>
              <a:ext cx="4955347" cy="200269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="" xmlns:a16="http://schemas.microsoft.com/office/drawing/2014/main" id="{5C606AAC-10DB-4D90-BC1B-4076C64BE56E}"/>
                </a:ext>
              </a:extLst>
            </p:cNvPr>
            <p:cNvSpPr txBox="1"/>
            <p:nvPr/>
          </p:nvSpPr>
          <p:spPr>
            <a:xfrm>
              <a:off x="5202273" y="5031776"/>
              <a:ext cx="687759" cy="22198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774200">
                <a:defRPr/>
              </a:pPr>
              <a:endParaRPr lang="zh-CN" altLang="en-US" sz="237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2" name="任意多边形: 形状 88">
            <a:extLst>
              <a:ext uri="{FF2B5EF4-FFF2-40B4-BE49-F238E27FC236}">
                <a16:creationId xmlns="" xmlns:a16="http://schemas.microsoft.com/office/drawing/2014/main" id="{EBCCAB0B-45BD-4042-8661-7CF91650FE28}"/>
              </a:ext>
            </a:extLst>
          </p:cNvPr>
          <p:cNvSpPr/>
          <p:nvPr/>
        </p:nvSpPr>
        <p:spPr>
          <a:xfrm>
            <a:off x="4719999" y="4636824"/>
            <a:ext cx="4340964" cy="182496"/>
          </a:xfrm>
          <a:custGeom>
            <a:avLst/>
            <a:gdLst>
              <a:gd name="connsiteX0" fmla="*/ 1826200 w 4758517"/>
              <a:gd name="connsiteY0" fmla="*/ 159716 h 200050"/>
              <a:gd name="connsiteX1" fmla="*/ 1856042 w 4758517"/>
              <a:gd name="connsiteY1" fmla="*/ 168968 h 200050"/>
              <a:gd name="connsiteX2" fmla="*/ 1885835 w 4758517"/>
              <a:gd name="connsiteY2" fmla="*/ 179681 h 200050"/>
              <a:gd name="connsiteX3" fmla="*/ 1910126 w 4758517"/>
              <a:gd name="connsiteY3" fmla="*/ 189956 h 200050"/>
              <a:gd name="connsiteX4" fmla="*/ 1903990 w 4758517"/>
              <a:gd name="connsiteY4" fmla="*/ 198939 h 200050"/>
              <a:gd name="connsiteX5" fmla="*/ 1880398 w 4758517"/>
              <a:gd name="connsiteY5" fmla="*/ 188325 h 200050"/>
              <a:gd name="connsiteX6" fmla="*/ 1850669 w 4758517"/>
              <a:gd name="connsiteY6" fmla="*/ 177125 h 200050"/>
              <a:gd name="connsiteX7" fmla="*/ 1820503 w 4758517"/>
              <a:gd name="connsiteY7" fmla="*/ 167385 h 200050"/>
              <a:gd name="connsiteX8" fmla="*/ 3174933 w 4758517"/>
              <a:gd name="connsiteY8" fmla="*/ 149650 h 200050"/>
              <a:gd name="connsiteX9" fmla="*/ 3201780 w 4758517"/>
              <a:gd name="connsiteY9" fmla="*/ 162732 h 200050"/>
              <a:gd name="connsiteX10" fmla="*/ 3228140 w 4758517"/>
              <a:gd name="connsiteY10" fmla="*/ 177471 h 200050"/>
              <a:gd name="connsiteX11" fmla="*/ 3248998 w 4758517"/>
              <a:gd name="connsiteY11" fmla="*/ 191284 h 200050"/>
              <a:gd name="connsiteX12" fmla="*/ 3242424 w 4758517"/>
              <a:gd name="connsiteY12" fmla="*/ 199611 h 200050"/>
              <a:gd name="connsiteX13" fmla="*/ 3221778 w 4758517"/>
              <a:gd name="connsiteY13" fmla="*/ 185749 h 200050"/>
              <a:gd name="connsiteX14" fmla="*/ 3195580 w 4758517"/>
              <a:gd name="connsiteY14" fmla="*/ 170524 h 200050"/>
              <a:gd name="connsiteX15" fmla="*/ 3168798 w 4758517"/>
              <a:gd name="connsiteY15" fmla="*/ 156662 h 200050"/>
              <a:gd name="connsiteX16" fmla="*/ 4076481 w 4758517"/>
              <a:gd name="connsiteY16" fmla="*/ 149215 h 200050"/>
              <a:gd name="connsiteX17" fmla="*/ 4085464 w 4758517"/>
              <a:gd name="connsiteY17" fmla="*/ 153161 h 200050"/>
              <a:gd name="connsiteX18" fmla="*/ 4074892 w 4758517"/>
              <a:gd name="connsiteY18" fmla="*/ 173077 h 200050"/>
              <a:gd name="connsiteX19" fmla="*/ 4062676 w 4758517"/>
              <a:gd name="connsiteY19" fmla="*/ 192163 h 200050"/>
              <a:gd name="connsiteX20" fmla="*/ 4053034 w 4758517"/>
              <a:gd name="connsiteY20" fmla="*/ 188010 h 200050"/>
              <a:gd name="connsiteX21" fmla="*/ 4066236 w 4758517"/>
              <a:gd name="connsiteY21" fmla="*/ 169024 h 200050"/>
              <a:gd name="connsiteX22" fmla="*/ 4076481 w 4758517"/>
              <a:gd name="connsiteY22" fmla="*/ 149215 h 200050"/>
              <a:gd name="connsiteX23" fmla="*/ 4218914 w 4758517"/>
              <a:gd name="connsiteY23" fmla="*/ 144404 h 200050"/>
              <a:gd name="connsiteX24" fmla="*/ 4233348 w 4758517"/>
              <a:gd name="connsiteY24" fmla="*/ 164947 h 200050"/>
              <a:gd name="connsiteX25" fmla="*/ 4243676 w 4758517"/>
              <a:gd name="connsiteY25" fmla="*/ 184505 h 200050"/>
              <a:gd name="connsiteX26" fmla="*/ 4234033 w 4758517"/>
              <a:gd name="connsiteY26" fmla="*/ 188449 h 200050"/>
              <a:gd name="connsiteX27" fmla="*/ 4223844 w 4758517"/>
              <a:gd name="connsiteY27" fmla="*/ 168755 h 200050"/>
              <a:gd name="connsiteX28" fmla="*/ 4209710 w 4758517"/>
              <a:gd name="connsiteY28" fmla="*/ 147910 h 200050"/>
              <a:gd name="connsiteX29" fmla="*/ 4099928 w 4758517"/>
              <a:gd name="connsiteY29" fmla="*/ 142213 h 200050"/>
              <a:gd name="connsiteX30" fmla="*/ 4110446 w 4758517"/>
              <a:gd name="connsiteY30" fmla="*/ 142213 h 200050"/>
              <a:gd name="connsiteX31" fmla="*/ 4110446 w 4758517"/>
              <a:gd name="connsiteY31" fmla="*/ 181437 h 200050"/>
              <a:gd name="connsiteX32" fmla="*/ 4113595 w 4758517"/>
              <a:gd name="connsiteY32" fmla="*/ 186998 h 200050"/>
              <a:gd name="connsiteX33" fmla="*/ 4127757 w 4758517"/>
              <a:gd name="connsiteY33" fmla="*/ 188449 h 200050"/>
              <a:gd name="connsiteX34" fmla="*/ 4182758 w 4758517"/>
              <a:gd name="connsiteY34" fmla="*/ 188449 h 200050"/>
              <a:gd name="connsiteX35" fmla="*/ 4194782 w 4758517"/>
              <a:gd name="connsiteY35" fmla="*/ 183793 h 200050"/>
              <a:gd name="connsiteX36" fmla="*/ 4198097 w 4758517"/>
              <a:gd name="connsiteY36" fmla="*/ 161716 h 200050"/>
              <a:gd name="connsiteX37" fmla="*/ 4203054 w 4758517"/>
              <a:gd name="connsiteY37" fmla="*/ 164071 h 200050"/>
              <a:gd name="connsiteX38" fmla="*/ 4208176 w 4758517"/>
              <a:gd name="connsiteY38" fmla="*/ 165441 h 200050"/>
              <a:gd name="connsiteX39" fmla="*/ 4202452 w 4758517"/>
              <a:gd name="connsiteY39" fmla="*/ 191280 h 200050"/>
              <a:gd name="connsiteX40" fmla="*/ 4183415 w 4758517"/>
              <a:gd name="connsiteY40" fmla="*/ 197406 h 200050"/>
              <a:gd name="connsiteX41" fmla="*/ 4127976 w 4758517"/>
              <a:gd name="connsiteY41" fmla="*/ 197406 h 200050"/>
              <a:gd name="connsiteX42" fmla="*/ 4105652 w 4758517"/>
              <a:gd name="connsiteY42" fmla="*/ 194345 h 200050"/>
              <a:gd name="connsiteX43" fmla="*/ 4099928 w 4758517"/>
              <a:gd name="connsiteY43" fmla="*/ 181437 h 200050"/>
              <a:gd name="connsiteX44" fmla="*/ 292085 w 4758517"/>
              <a:gd name="connsiteY44" fmla="*/ 137365 h 200050"/>
              <a:gd name="connsiteX45" fmla="*/ 312107 w 4758517"/>
              <a:gd name="connsiteY45" fmla="*/ 153832 h 200050"/>
              <a:gd name="connsiteX46" fmla="*/ 337882 w 4758517"/>
              <a:gd name="connsiteY46" fmla="*/ 167175 h 200050"/>
              <a:gd name="connsiteX47" fmla="*/ 364342 w 4758517"/>
              <a:gd name="connsiteY47" fmla="*/ 153832 h 200050"/>
              <a:gd name="connsiteX48" fmla="*/ 385214 w 4758517"/>
              <a:gd name="connsiteY48" fmla="*/ 137365 h 200050"/>
              <a:gd name="connsiteX49" fmla="*/ 4140685 w 4758517"/>
              <a:gd name="connsiteY49" fmla="*/ 133654 h 200050"/>
              <a:gd name="connsiteX50" fmla="*/ 4157531 w 4758517"/>
              <a:gd name="connsiteY50" fmla="*/ 150804 h 200050"/>
              <a:gd name="connsiteX51" fmla="*/ 4170924 w 4758517"/>
              <a:gd name="connsiteY51" fmla="*/ 167627 h 200050"/>
              <a:gd name="connsiteX52" fmla="*/ 4161721 w 4758517"/>
              <a:gd name="connsiteY52" fmla="*/ 172668 h 200050"/>
              <a:gd name="connsiteX53" fmla="*/ 4149012 w 4758517"/>
              <a:gd name="connsiteY53" fmla="*/ 155736 h 200050"/>
              <a:gd name="connsiteX54" fmla="*/ 4132358 w 4758517"/>
              <a:gd name="connsiteY54" fmla="*/ 137818 h 200050"/>
              <a:gd name="connsiteX55" fmla="*/ 1811956 w 4758517"/>
              <a:gd name="connsiteY55" fmla="*/ 129696 h 200050"/>
              <a:gd name="connsiteX56" fmla="*/ 1822694 w 4758517"/>
              <a:gd name="connsiteY56" fmla="*/ 129696 h 200050"/>
              <a:gd name="connsiteX57" fmla="*/ 1808841 w 4758517"/>
              <a:gd name="connsiteY57" fmla="*/ 164999 h 200050"/>
              <a:gd name="connsiteX58" fmla="*/ 1777749 w 4758517"/>
              <a:gd name="connsiteY58" fmla="*/ 187156 h 200050"/>
              <a:gd name="connsiteX59" fmla="*/ 1722114 w 4758517"/>
              <a:gd name="connsiteY59" fmla="*/ 199378 h 200050"/>
              <a:gd name="connsiteX60" fmla="*/ 1720225 w 4758517"/>
              <a:gd name="connsiteY60" fmla="*/ 194722 h 200050"/>
              <a:gd name="connsiteX61" fmla="*/ 1717512 w 4758517"/>
              <a:gd name="connsiteY61" fmla="*/ 190394 h 200050"/>
              <a:gd name="connsiteX62" fmla="*/ 1770776 w 4758517"/>
              <a:gd name="connsiteY62" fmla="*/ 179868 h 200050"/>
              <a:gd name="connsiteX63" fmla="*/ 1799742 w 4758517"/>
              <a:gd name="connsiteY63" fmla="*/ 160528 h 200050"/>
              <a:gd name="connsiteX64" fmla="*/ 1811956 w 4758517"/>
              <a:gd name="connsiteY64" fmla="*/ 129696 h 200050"/>
              <a:gd name="connsiteX65" fmla="*/ 4349568 w 4758517"/>
              <a:gd name="connsiteY65" fmla="*/ 122697 h 200050"/>
              <a:gd name="connsiteX66" fmla="*/ 4349568 w 4758517"/>
              <a:gd name="connsiteY66" fmla="*/ 174631 h 200050"/>
              <a:gd name="connsiteX67" fmla="*/ 4460448 w 4758517"/>
              <a:gd name="connsiteY67" fmla="*/ 174631 h 200050"/>
              <a:gd name="connsiteX68" fmla="*/ 4460448 w 4758517"/>
              <a:gd name="connsiteY68" fmla="*/ 122697 h 200050"/>
              <a:gd name="connsiteX69" fmla="*/ 4651802 w 4758517"/>
              <a:gd name="connsiteY69" fmla="*/ 117428 h 200050"/>
              <a:gd name="connsiteX70" fmla="*/ 4662100 w 4758517"/>
              <a:gd name="connsiteY70" fmla="*/ 117428 h 200050"/>
              <a:gd name="connsiteX71" fmla="*/ 4662100 w 4758517"/>
              <a:gd name="connsiteY71" fmla="*/ 134106 h 200050"/>
              <a:gd name="connsiteX72" fmla="*/ 4754353 w 4758517"/>
              <a:gd name="connsiteY72" fmla="*/ 134106 h 200050"/>
              <a:gd name="connsiteX73" fmla="*/ 4754353 w 4758517"/>
              <a:gd name="connsiteY73" fmla="*/ 143501 h 200050"/>
              <a:gd name="connsiteX74" fmla="*/ 4673714 w 4758517"/>
              <a:gd name="connsiteY74" fmla="*/ 143501 h 200050"/>
              <a:gd name="connsiteX75" fmla="*/ 4698622 w 4758517"/>
              <a:gd name="connsiteY75" fmla="*/ 160569 h 200050"/>
              <a:gd name="connsiteX76" fmla="*/ 4728204 w 4758517"/>
              <a:gd name="connsiteY76" fmla="*/ 174860 h 200050"/>
              <a:gd name="connsiteX77" fmla="*/ 4758517 w 4758517"/>
              <a:gd name="connsiteY77" fmla="*/ 184916 h 200050"/>
              <a:gd name="connsiteX78" fmla="*/ 4754792 w 4758517"/>
              <a:gd name="connsiteY78" fmla="*/ 189325 h 200050"/>
              <a:gd name="connsiteX79" fmla="*/ 4751724 w 4758517"/>
              <a:gd name="connsiteY79" fmla="*/ 193900 h 200050"/>
              <a:gd name="connsiteX80" fmla="*/ 4719722 w 4758517"/>
              <a:gd name="connsiteY80" fmla="*/ 181929 h 200050"/>
              <a:gd name="connsiteX81" fmla="*/ 4688258 w 4758517"/>
              <a:gd name="connsiteY81" fmla="*/ 165186 h 200050"/>
              <a:gd name="connsiteX82" fmla="*/ 4662100 w 4758517"/>
              <a:gd name="connsiteY82" fmla="*/ 145473 h 200050"/>
              <a:gd name="connsiteX83" fmla="*/ 4662100 w 4758517"/>
              <a:gd name="connsiteY83" fmla="*/ 198939 h 200050"/>
              <a:gd name="connsiteX84" fmla="*/ 4651802 w 4758517"/>
              <a:gd name="connsiteY84" fmla="*/ 198939 h 200050"/>
              <a:gd name="connsiteX85" fmla="*/ 4651802 w 4758517"/>
              <a:gd name="connsiteY85" fmla="*/ 145253 h 200050"/>
              <a:gd name="connsiteX86" fmla="*/ 4625749 w 4758517"/>
              <a:gd name="connsiteY86" fmla="*/ 165779 h 200050"/>
              <a:gd name="connsiteX87" fmla="*/ 4594730 w 4758517"/>
              <a:gd name="connsiteY87" fmla="*/ 183236 h 200050"/>
              <a:gd name="connsiteX88" fmla="*/ 4563712 w 4758517"/>
              <a:gd name="connsiteY88" fmla="*/ 195872 h 200050"/>
              <a:gd name="connsiteX89" fmla="*/ 4560260 w 4758517"/>
              <a:gd name="connsiteY89" fmla="*/ 191161 h 200050"/>
              <a:gd name="connsiteX90" fmla="*/ 4556480 w 4758517"/>
              <a:gd name="connsiteY90" fmla="*/ 187107 h 200050"/>
              <a:gd name="connsiteX91" fmla="*/ 4586112 w 4758517"/>
              <a:gd name="connsiteY91" fmla="*/ 176288 h 200050"/>
              <a:gd name="connsiteX92" fmla="*/ 4615304 w 4758517"/>
              <a:gd name="connsiteY92" fmla="*/ 161185 h 200050"/>
              <a:gd name="connsiteX93" fmla="*/ 4639968 w 4758517"/>
              <a:gd name="connsiteY93" fmla="*/ 143501 h 200050"/>
              <a:gd name="connsiteX94" fmla="*/ 4560644 w 4758517"/>
              <a:gd name="connsiteY94" fmla="*/ 143501 h 200050"/>
              <a:gd name="connsiteX95" fmla="*/ 4560644 w 4758517"/>
              <a:gd name="connsiteY95" fmla="*/ 134106 h 200050"/>
              <a:gd name="connsiteX96" fmla="*/ 4651802 w 4758517"/>
              <a:gd name="connsiteY96" fmla="*/ 134106 h 200050"/>
              <a:gd name="connsiteX97" fmla="*/ 4338832 w 4758517"/>
              <a:gd name="connsiteY97" fmla="*/ 113056 h 200050"/>
              <a:gd name="connsiteX98" fmla="*/ 4471184 w 4758517"/>
              <a:gd name="connsiteY98" fmla="*/ 113056 h 200050"/>
              <a:gd name="connsiteX99" fmla="*/ 4471184 w 4758517"/>
              <a:gd name="connsiteY99" fmla="*/ 197639 h 200050"/>
              <a:gd name="connsiteX100" fmla="*/ 4460448 w 4758517"/>
              <a:gd name="connsiteY100" fmla="*/ 197639 h 200050"/>
              <a:gd name="connsiteX101" fmla="*/ 4460448 w 4758517"/>
              <a:gd name="connsiteY101" fmla="*/ 184711 h 200050"/>
              <a:gd name="connsiteX102" fmla="*/ 4349568 w 4758517"/>
              <a:gd name="connsiteY102" fmla="*/ 184711 h 200050"/>
              <a:gd name="connsiteX103" fmla="*/ 4349568 w 4758517"/>
              <a:gd name="connsiteY103" fmla="*/ 198515 h 200050"/>
              <a:gd name="connsiteX104" fmla="*/ 4338832 w 4758517"/>
              <a:gd name="connsiteY104" fmla="*/ 198515 h 200050"/>
              <a:gd name="connsiteX105" fmla="*/ 2236627 w 4758517"/>
              <a:gd name="connsiteY105" fmla="*/ 112399 h 200050"/>
              <a:gd name="connsiteX106" fmla="*/ 2236627 w 4758517"/>
              <a:gd name="connsiteY106" fmla="*/ 152279 h 200050"/>
              <a:gd name="connsiteX107" fmla="*/ 2258019 w 4758517"/>
              <a:gd name="connsiteY107" fmla="*/ 148801 h 200050"/>
              <a:gd name="connsiteX108" fmla="*/ 2280890 w 4758517"/>
              <a:gd name="connsiteY108" fmla="*/ 144829 h 200050"/>
              <a:gd name="connsiteX109" fmla="*/ 2280890 w 4758517"/>
              <a:gd name="connsiteY109" fmla="*/ 112399 h 200050"/>
              <a:gd name="connsiteX110" fmla="*/ 1748848 w 4758517"/>
              <a:gd name="connsiteY110" fmla="*/ 110221 h 200050"/>
              <a:gd name="connsiteX111" fmla="*/ 1884049 w 4758517"/>
              <a:gd name="connsiteY111" fmla="*/ 110221 h 200050"/>
              <a:gd name="connsiteX112" fmla="*/ 1884049 w 4758517"/>
              <a:gd name="connsiteY112" fmla="*/ 170234 h 200050"/>
              <a:gd name="connsiteX113" fmla="*/ 1873532 w 4758517"/>
              <a:gd name="connsiteY113" fmla="*/ 170234 h 200050"/>
              <a:gd name="connsiteX114" fmla="*/ 1873532 w 4758517"/>
              <a:gd name="connsiteY114" fmla="*/ 119616 h 200050"/>
              <a:gd name="connsiteX115" fmla="*/ 1758927 w 4758517"/>
              <a:gd name="connsiteY115" fmla="*/ 119616 h 200050"/>
              <a:gd name="connsiteX116" fmla="*/ 1758927 w 4758517"/>
              <a:gd name="connsiteY116" fmla="*/ 171330 h 200050"/>
              <a:gd name="connsiteX117" fmla="*/ 1748848 w 4758517"/>
              <a:gd name="connsiteY117" fmla="*/ 171330 h 200050"/>
              <a:gd name="connsiteX118" fmla="*/ 3962698 w 4758517"/>
              <a:gd name="connsiteY118" fmla="*/ 106482 h 200050"/>
              <a:gd name="connsiteX119" fmla="*/ 3971682 w 4758517"/>
              <a:gd name="connsiteY119" fmla="*/ 111960 h 200050"/>
              <a:gd name="connsiteX120" fmla="*/ 3960616 w 4758517"/>
              <a:gd name="connsiteY120" fmla="*/ 132339 h 200050"/>
              <a:gd name="connsiteX121" fmla="*/ 3949550 w 4758517"/>
              <a:gd name="connsiteY121" fmla="*/ 150746 h 200050"/>
              <a:gd name="connsiteX122" fmla="*/ 3941662 w 4758517"/>
              <a:gd name="connsiteY122" fmla="*/ 145925 h 200050"/>
              <a:gd name="connsiteX123" fmla="*/ 3952838 w 4758517"/>
              <a:gd name="connsiteY123" fmla="*/ 126779 h 200050"/>
              <a:gd name="connsiteX124" fmla="*/ 3962698 w 4758517"/>
              <a:gd name="connsiteY124" fmla="*/ 106482 h 200050"/>
              <a:gd name="connsiteX125" fmla="*/ 3835166 w 4758517"/>
              <a:gd name="connsiteY125" fmla="*/ 106482 h 200050"/>
              <a:gd name="connsiteX126" fmla="*/ 3844369 w 4758517"/>
              <a:gd name="connsiteY126" fmla="*/ 110426 h 200050"/>
              <a:gd name="connsiteX127" fmla="*/ 3835138 w 4758517"/>
              <a:gd name="connsiteY127" fmla="*/ 130887 h 200050"/>
              <a:gd name="connsiteX128" fmla="*/ 3822456 w 4758517"/>
              <a:gd name="connsiteY128" fmla="*/ 149212 h 200050"/>
              <a:gd name="connsiteX129" fmla="*/ 3813252 w 4758517"/>
              <a:gd name="connsiteY129" fmla="*/ 143953 h 200050"/>
              <a:gd name="connsiteX130" fmla="*/ 3826182 w 4758517"/>
              <a:gd name="connsiteY130" fmla="*/ 126368 h 200050"/>
              <a:gd name="connsiteX131" fmla="*/ 3835166 w 4758517"/>
              <a:gd name="connsiteY131" fmla="*/ 106482 h 200050"/>
              <a:gd name="connsiteX132" fmla="*/ 3893234 w 4758517"/>
              <a:gd name="connsiteY132" fmla="*/ 92458 h 200050"/>
              <a:gd name="connsiteX133" fmla="*/ 3904411 w 4758517"/>
              <a:gd name="connsiteY133" fmla="*/ 92458 h 200050"/>
              <a:gd name="connsiteX134" fmla="*/ 3898494 w 4758517"/>
              <a:gd name="connsiteY134" fmla="*/ 127080 h 200050"/>
              <a:gd name="connsiteX135" fmla="*/ 3935170 w 4758517"/>
              <a:gd name="connsiteY135" fmla="*/ 168467 h 200050"/>
              <a:gd name="connsiteX136" fmla="*/ 3997320 w 4758517"/>
              <a:gd name="connsiteY136" fmla="*/ 188655 h 200050"/>
              <a:gd name="connsiteX137" fmla="*/ 3993815 w 4758517"/>
              <a:gd name="connsiteY137" fmla="*/ 193064 h 200050"/>
              <a:gd name="connsiteX138" fmla="*/ 3990966 w 4758517"/>
              <a:gd name="connsiteY138" fmla="*/ 198296 h 200050"/>
              <a:gd name="connsiteX139" fmla="*/ 3932212 w 4758517"/>
              <a:gd name="connsiteY139" fmla="*/ 178219 h 200050"/>
              <a:gd name="connsiteX140" fmla="*/ 3894331 w 4758517"/>
              <a:gd name="connsiteY140" fmla="*/ 139570 h 200050"/>
              <a:gd name="connsiteX141" fmla="*/ 3865022 w 4758517"/>
              <a:gd name="connsiteY141" fmla="*/ 177287 h 200050"/>
              <a:gd name="connsiteX142" fmla="*/ 3803830 w 4758517"/>
              <a:gd name="connsiteY142" fmla="*/ 200050 h 200050"/>
              <a:gd name="connsiteX143" fmla="*/ 3801694 w 4758517"/>
              <a:gd name="connsiteY143" fmla="*/ 195475 h 200050"/>
              <a:gd name="connsiteX144" fmla="*/ 3798572 w 4758517"/>
              <a:gd name="connsiteY144" fmla="*/ 191065 h 200050"/>
              <a:gd name="connsiteX145" fmla="*/ 3855886 w 4758517"/>
              <a:gd name="connsiteY145" fmla="*/ 171246 h 200050"/>
              <a:gd name="connsiteX146" fmla="*/ 3883399 w 4758517"/>
              <a:gd name="connsiteY146" fmla="*/ 138426 h 200050"/>
              <a:gd name="connsiteX147" fmla="*/ 3893234 w 4758517"/>
              <a:gd name="connsiteY147" fmla="*/ 92458 h 200050"/>
              <a:gd name="connsiteX148" fmla="*/ 4597896 w 4758517"/>
              <a:gd name="connsiteY148" fmla="*/ 87185 h 200050"/>
              <a:gd name="connsiteX149" fmla="*/ 4597896 w 4758517"/>
              <a:gd name="connsiteY149" fmla="*/ 105839 h 200050"/>
              <a:gd name="connsiteX150" fmla="*/ 4656184 w 4758517"/>
              <a:gd name="connsiteY150" fmla="*/ 105839 h 200050"/>
              <a:gd name="connsiteX151" fmla="*/ 4656184 w 4758517"/>
              <a:gd name="connsiteY151" fmla="*/ 87185 h 200050"/>
              <a:gd name="connsiteX152" fmla="*/ 286168 w 4758517"/>
              <a:gd name="connsiteY152" fmla="*/ 84556 h 200050"/>
              <a:gd name="connsiteX153" fmla="*/ 286168 w 4758517"/>
              <a:gd name="connsiteY153" fmla="*/ 102989 h 200050"/>
              <a:gd name="connsiteX154" fmla="*/ 395075 w 4758517"/>
              <a:gd name="connsiteY154" fmla="*/ 102989 h 200050"/>
              <a:gd name="connsiteX155" fmla="*/ 395075 w 4758517"/>
              <a:gd name="connsiteY155" fmla="*/ 84556 h 200050"/>
              <a:gd name="connsiteX156" fmla="*/ 4104968 w 4758517"/>
              <a:gd name="connsiteY156" fmla="*/ 82802 h 200050"/>
              <a:gd name="connsiteX157" fmla="*/ 4104968 w 4758517"/>
              <a:gd name="connsiteY157" fmla="*/ 110002 h 200050"/>
              <a:gd name="connsiteX158" fmla="*/ 4146820 w 4758517"/>
              <a:gd name="connsiteY158" fmla="*/ 110002 h 200050"/>
              <a:gd name="connsiteX159" fmla="*/ 4146820 w 4758517"/>
              <a:gd name="connsiteY159" fmla="*/ 82802 h 200050"/>
              <a:gd name="connsiteX160" fmla="*/ 3152802 w 4758517"/>
              <a:gd name="connsiteY160" fmla="*/ 79967 h 200050"/>
              <a:gd name="connsiteX161" fmla="*/ 3163319 w 4758517"/>
              <a:gd name="connsiteY161" fmla="*/ 79967 h 200050"/>
              <a:gd name="connsiteX162" fmla="*/ 3163319 w 4758517"/>
              <a:gd name="connsiteY162" fmla="*/ 120068 h 200050"/>
              <a:gd name="connsiteX163" fmla="*/ 3160515 w 4758517"/>
              <a:gd name="connsiteY163" fmla="*/ 141884 h 200050"/>
              <a:gd name="connsiteX164" fmla="*/ 3147789 w 4758517"/>
              <a:gd name="connsiteY164" fmla="*/ 163126 h 200050"/>
              <a:gd name="connsiteX165" fmla="*/ 3118668 w 4758517"/>
              <a:gd name="connsiteY165" fmla="*/ 182560 h 200050"/>
              <a:gd name="connsiteX166" fmla="*/ 3066684 w 4758517"/>
              <a:gd name="connsiteY166" fmla="*/ 198954 h 200050"/>
              <a:gd name="connsiteX167" fmla="*/ 3064055 w 4758517"/>
              <a:gd name="connsiteY167" fmla="*/ 194461 h 200050"/>
              <a:gd name="connsiteX168" fmla="*/ 3060768 w 4758517"/>
              <a:gd name="connsiteY168" fmla="*/ 189970 h 200050"/>
              <a:gd name="connsiteX169" fmla="*/ 3110739 w 4758517"/>
              <a:gd name="connsiteY169" fmla="*/ 175161 h 200050"/>
              <a:gd name="connsiteX170" fmla="*/ 3138421 w 4758517"/>
              <a:gd name="connsiteY170" fmla="*/ 157621 h 200050"/>
              <a:gd name="connsiteX171" fmla="*/ 3150285 w 4758517"/>
              <a:gd name="connsiteY171" fmla="*/ 138724 h 200050"/>
              <a:gd name="connsiteX172" fmla="*/ 3152802 w 4758517"/>
              <a:gd name="connsiteY172" fmla="*/ 119849 h 200050"/>
              <a:gd name="connsiteX173" fmla="*/ 4095764 w 4758517"/>
              <a:gd name="connsiteY173" fmla="*/ 74284 h 200050"/>
              <a:gd name="connsiteX174" fmla="*/ 4156024 w 4758517"/>
              <a:gd name="connsiteY174" fmla="*/ 74284 h 200050"/>
              <a:gd name="connsiteX175" fmla="*/ 4156024 w 4758517"/>
              <a:gd name="connsiteY175" fmla="*/ 118520 h 200050"/>
              <a:gd name="connsiteX176" fmla="*/ 4095764 w 4758517"/>
              <a:gd name="connsiteY176" fmla="*/ 118520 h 200050"/>
              <a:gd name="connsiteX177" fmla="*/ 4348693 w 4758517"/>
              <a:gd name="connsiteY177" fmla="*/ 72517 h 200050"/>
              <a:gd name="connsiteX178" fmla="*/ 4459352 w 4758517"/>
              <a:gd name="connsiteY178" fmla="*/ 72517 h 200050"/>
              <a:gd name="connsiteX179" fmla="*/ 4459352 w 4758517"/>
              <a:gd name="connsiteY179" fmla="*/ 82378 h 200050"/>
              <a:gd name="connsiteX180" fmla="*/ 4348693 w 4758517"/>
              <a:gd name="connsiteY180" fmla="*/ 82378 h 200050"/>
              <a:gd name="connsiteX181" fmla="*/ 58480 w 4758517"/>
              <a:gd name="connsiteY181" fmla="*/ 69655 h 200050"/>
              <a:gd name="connsiteX182" fmla="*/ 58480 w 4758517"/>
              <a:gd name="connsiteY182" fmla="*/ 127093 h 200050"/>
              <a:gd name="connsiteX183" fmla="*/ 120301 w 4758517"/>
              <a:gd name="connsiteY183" fmla="*/ 127093 h 200050"/>
              <a:gd name="connsiteX184" fmla="*/ 120301 w 4758517"/>
              <a:gd name="connsiteY184" fmla="*/ 69655 h 200050"/>
              <a:gd name="connsiteX185" fmla="*/ 2236627 w 4758517"/>
              <a:gd name="connsiteY185" fmla="*/ 66382 h 200050"/>
              <a:gd name="connsiteX186" fmla="*/ 2236627 w 4758517"/>
              <a:gd name="connsiteY186" fmla="*/ 102757 h 200050"/>
              <a:gd name="connsiteX187" fmla="*/ 2280890 w 4758517"/>
              <a:gd name="connsiteY187" fmla="*/ 102757 h 200050"/>
              <a:gd name="connsiteX188" fmla="*/ 2280890 w 4758517"/>
              <a:gd name="connsiteY188" fmla="*/ 66382 h 200050"/>
              <a:gd name="connsiteX189" fmla="*/ 1575737 w 4758517"/>
              <a:gd name="connsiteY189" fmla="*/ 65711 h 200050"/>
              <a:gd name="connsiteX190" fmla="*/ 1573326 w 4758517"/>
              <a:gd name="connsiteY190" fmla="*/ 88596 h 200050"/>
              <a:gd name="connsiteX191" fmla="*/ 1569601 w 4758517"/>
              <a:gd name="connsiteY191" fmla="*/ 110002 h 200050"/>
              <a:gd name="connsiteX192" fmla="*/ 1639284 w 4758517"/>
              <a:gd name="connsiteY192" fmla="*/ 110002 h 200050"/>
              <a:gd name="connsiteX193" fmla="*/ 1639284 w 4758517"/>
              <a:gd name="connsiteY193" fmla="*/ 65711 h 200050"/>
              <a:gd name="connsiteX194" fmla="*/ 1505835 w 4758517"/>
              <a:gd name="connsiteY194" fmla="*/ 65711 h 200050"/>
              <a:gd name="connsiteX195" fmla="*/ 1505835 w 4758517"/>
              <a:gd name="connsiteY195" fmla="*/ 110002 h 200050"/>
              <a:gd name="connsiteX196" fmla="*/ 1558863 w 4758517"/>
              <a:gd name="connsiteY196" fmla="*/ 110002 h 200050"/>
              <a:gd name="connsiteX197" fmla="*/ 1562480 w 4758517"/>
              <a:gd name="connsiteY197" fmla="*/ 88678 h 200050"/>
              <a:gd name="connsiteX198" fmla="*/ 1564780 w 4758517"/>
              <a:gd name="connsiteY198" fmla="*/ 65711 h 200050"/>
              <a:gd name="connsiteX199" fmla="*/ 4597896 w 4758517"/>
              <a:gd name="connsiteY199" fmla="*/ 60889 h 200050"/>
              <a:gd name="connsiteX200" fmla="*/ 4597896 w 4758517"/>
              <a:gd name="connsiteY200" fmla="*/ 78666 h 200050"/>
              <a:gd name="connsiteX201" fmla="*/ 4656184 w 4758517"/>
              <a:gd name="connsiteY201" fmla="*/ 78666 h 200050"/>
              <a:gd name="connsiteX202" fmla="*/ 4656184 w 4758517"/>
              <a:gd name="connsiteY202" fmla="*/ 60889 h 200050"/>
              <a:gd name="connsiteX203" fmla="*/ 48428 w 4758517"/>
              <a:gd name="connsiteY203" fmla="*/ 59822 h 200050"/>
              <a:gd name="connsiteX204" fmla="*/ 130573 w 4758517"/>
              <a:gd name="connsiteY204" fmla="*/ 59822 h 200050"/>
              <a:gd name="connsiteX205" fmla="*/ 130573 w 4758517"/>
              <a:gd name="connsiteY205" fmla="*/ 136708 h 200050"/>
              <a:gd name="connsiteX206" fmla="*/ 48428 w 4758517"/>
              <a:gd name="connsiteY206" fmla="*/ 136708 h 200050"/>
              <a:gd name="connsiteX207" fmla="*/ 286168 w 4758517"/>
              <a:gd name="connsiteY207" fmla="*/ 58480 h 200050"/>
              <a:gd name="connsiteX208" fmla="*/ 286168 w 4758517"/>
              <a:gd name="connsiteY208" fmla="*/ 76256 h 200050"/>
              <a:gd name="connsiteX209" fmla="*/ 395075 w 4758517"/>
              <a:gd name="connsiteY209" fmla="*/ 76256 h 200050"/>
              <a:gd name="connsiteX210" fmla="*/ 395075 w 4758517"/>
              <a:gd name="connsiteY210" fmla="*/ 58480 h 200050"/>
              <a:gd name="connsiteX211" fmla="*/ 2113477 w 4758517"/>
              <a:gd name="connsiteY211" fmla="*/ 55863 h 200050"/>
              <a:gd name="connsiteX212" fmla="*/ 2132650 w 4758517"/>
              <a:gd name="connsiteY212" fmla="*/ 69066 h 200050"/>
              <a:gd name="connsiteX213" fmla="*/ 2147222 w 4758517"/>
              <a:gd name="connsiteY213" fmla="*/ 83254 h 200050"/>
              <a:gd name="connsiteX214" fmla="*/ 2139991 w 4758517"/>
              <a:gd name="connsiteY214" fmla="*/ 89828 h 200050"/>
              <a:gd name="connsiteX215" fmla="*/ 2125282 w 4758517"/>
              <a:gd name="connsiteY215" fmla="*/ 75448 h 200050"/>
              <a:gd name="connsiteX216" fmla="*/ 2106465 w 4758517"/>
              <a:gd name="connsiteY216" fmla="*/ 61561 h 200050"/>
              <a:gd name="connsiteX217" fmla="*/ 2086962 w 4758517"/>
              <a:gd name="connsiteY217" fmla="*/ 52796 h 200050"/>
              <a:gd name="connsiteX218" fmla="*/ 2097042 w 4758517"/>
              <a:gd name="connsiteY218" fmla="*/ 52796 h 200050"/>
              <a:gd name="connsiteX219" fmla="*/ 2097042 w 4758517"/>
              <a:gd name="connsiteY219" fmla="*/ 84131 h 200050"/>
              <a:gd name="connsiteX220" fmla="*/ 2097015 w 4758517"/>
              <a:gd name="connsiteY220" fmla="*/ 89938 h 200050"/>
              <a:gd name="connsiteX221" fmla="*/ 2096823 w 4758517"/>
              <a:gd name="connsiteY221" fmla="*/ 95745 h 200050"/>
              <a:gd name="connsiteX222" fmla="*/ 2158179 w 4758517"/>
              <a:gd name="connsiteY222" fmla="*/ 95745 h 200050"/>
              <a:gd name="connsiteX223" fmla="*/ 2158179 w 4758517"/>
              <a:gd name="connsiteY223" fmla="*/ 105606 h 200050"/>
              <a:gd name="connsiteX224" fmla="*/ 2098357 w 4758517"/>
              <a:gd name="connsiteY224" fmla="*/ 105606 h 200050"/>
              <a:gd name="connsiteX225" fmla="*/ 2121064 w 4758517"/>
              <a:gd name="connsiteY225" fmla="*/ 157730 h 200050"/>
              <a:gd name="connsiteX226" fmla="*/ 2159713 w 4758517"/>
              <a:gd name="connsiteY226" fmla="*/ 190627 h 200050"/>
              <a:gd name="connsiteX227" fmla="*/ 2155686 w 4758517"/>
              <a:gd name="connsiteY227" fmla="*/ 194461 h 200050"/>
              <a:gd name="connsiteX228" fmla="*/ 2152482 w 4758517"/>
              <a:gd name="connsiteY228" fmla="*/ 198954 h 200050"/>
              <a:gd name="connsiteX229" fmla="*/ 2116517 w 4758517"/>
              <a:gd name="connsiteY229" fmla="*/ 168440 h 200050"/>
              <a:gd name="connsiteX230" fmla="*/ 2093536 w 4758517"/>
              <a:gd name="connsiteY230" fmla="*/ 121821 h 200050"/>
              <a:gd name="connsiteX231" fmla="*/ 2076088 w 4758517"/>
              <a:gd name="connsiteY231" fmla="*/ 162195 h 200050"/>
              <a:gd name="connsiteX232" fmla="*/ 2034810 w 4758517"/>
              <a:gd name="connsiteY232" fmla="*/ 199611 h 200050"/>
              <a:gd name="connsiteX233" fmla="*/ 2031276 w 4758517"/>
              <a:gd name="connsiteY233" fmla="*/ 195968 h 200050"/>
              <a:gd name="connsiteX234" fmla="*/ 2026921 w 4758517"/>
              <a:gd name="connsiteY234" fmla="*/ 192818 h 200050"/>
              <a:gd name="connsiteX235" fmla="*/ 2060513 w 4758517"/>
              <a:gd name="connsiteY235" fmla="*/ 165192 h 200050"/>
              <a:gd name="connsiteX236" fmla="*/ 2078571 w 4758517"/>
              <a:gd name="connsiteY236" fmla="*/ 135277 h 200050"/>
              <a:gd name="connsiteX237" fmla="*/ 2085866 w 4758517"/>
              <a:gd name="connsiteY237" fmla="*/ 105606 h 200050"/>
              <a:gd name="connsiteX238" fmla="*/ 2031962 w 4758517"/>
              <a:gd name="connsiteY238" fmla="*/ 105606 h 200050"/>
              <a:gd name="connsiteX239" fmla="*/ 2031962 w 4758517"/>
              <a:gd name="connsiteY239" fmla="*/ 95745 h 200050"/>
              <a:gd name="connsiteX240" fmla="*/ 2086744 w 4758517"/>
              <a:gd name="connsiteY240" fmla="*/ 95745 h 200050"/>
              <a:gd name="connsiteX241" fmla="*/ 2086935 w 4758517"/>
              <a:gd name="connsiteY241" fmla="*/ 89774 h 200050"/>
              <a:gd name="connsiteX242" fmla="*/ 2086962 w 4758517"/>
              <a:gd name="connsiteY242" fmla="*/ 84131 h 200050"/>
              <a:gd name="connsiteX243" fmla="*/ 1795741 w 4758517"/>
              <a:gd name="connsiteY243" fmla="*/ 52344 h 200050"/>
              <a:gd name="connsiteX244" fmla="*/ 1794290 w 4758517"/>
              <a:gd name="connsiteY244" fmla="*/ 62794 h 200050"/>
              <a:gd name="connsiteX245" fmla="*/ 1791358 w 4758517"/>
              <a:gd name="connsiteY245" fmla="*/ 72750 h 200050"/>
              <a:gd name="connsiteX246" fmla="*/ 1837375 w 4758517"/>
              <a:gd name="connsiteY246" fmla="*/ 72750 h 200050"/>
              <a:gd name="connsiteX247" fmla="*/ 1837375 w 4758517"/>
              <a:gd name="connsiteY247" fmla="*/ 52344 h 200050"/>
              <a:gd name="connsiteX248" fmla="*/ 1749066 w 4758517"/>
              <a:gd name="connsiteY248" fmla="*/ 52344 h 200050"/>
              <a:gd name="connsiteX249" fmla="*/ 1747423 w 4758517"/>
              <a:gd name="connsiteY249" fmla="*/ 62794 h 200050"/>
              <a:gd name="connsiteX250" fmla="*/ 1745780 w 4758517"/>
              <a:gd name="connsiteY250" fmla="*/ 72750 h 200050"/>
              <a:gd name="connsiteX251" fmla="*/ 1780183 w 4758517"/>
              <a:gd name="connsiteY251" fmla="*/ 72750 h 200050"/>
              <a:gd name="connsiteX252" fmla="*/ 1783908 w 4758517"/>
              <a:gd name="connsiteY252" fmla="*/ 62794 h 200050"/>
              <a:gd name="connsiteX253" fmla="*/ 1785661 w 4758517"/>
              <a:gd name="connsiteY253" fmla="*/ 52344 h 200050"/>
              <a:gd name="connsiteX254" fmla="*/ 1982438 w 4758517"/>
              <a:gd name="connsiteY254" fmla="*/ 51919 h 200050"/>
              <a:gd name="connsiteX255" fmla="*/ 1996106 w 4758517"/>
              <a:gd name="connsiteY255" fmla="*/ 62711 h 200050"/>
              <a:gd name="connsiteX256" fmla="*/ 2006323 w 4758517"/>
              <a:gd name="connsiteY256" fmla="*/ 73832 h 200050"/>
              <a:gd name="connsiteX257" fmla="*/ 2017773 w 4758517"/>
              <a:gd name="connsiteY257" fmla="*/ 64793 h 200050"/>
              <a:gd name="connsiteX258" fmla="*/ 2026921 w 4758517"/>
              <a:gd name="connsiteY258" fmla="*/ 55426 h 200050"/>
              <a:gd name="connsiteX259" fmla="*/ 2035467 w 4758517"/>
              <a:gd name="connsiteY259" fmla="*/ 60465 h 200050"/>
              <a:gd name="connsiteX260" fmla="*/ 2024593 w 4758517"/>
              <a:gd name="connsiteY260" fmla="*/ 71148 h 200050"/>
              <a:gd name="connsiteX261" fmla="*/ 2011582 w 4758517"/>
              <a:gd name="connsiteY261" fmla="*/ 81502 h 200050"/>
              <a:gd name="connsiteX262" fmla="*/ 2022045 w 4758517"/>
              <a:gd name="connsiteY262" fmla="*/ 109084 h 200050"/>
              <a:gd name="connsiteX263" fmla="*/ 2024292 w 4758517"/>
              <a:gd name="connsiteY263" fmla="*/ 137817 h 200050"/>
              <a:gd name="connsiteX264" fmla="*/ 2022183 w 4758517"/>
              <a:gd name="connsiteY264" fmla="*/ 170604 h 200050"/>
              <a:gd name="connsiteX265" fmla="*/ 2013993 w 4758517"/>
              <a:gd name="connsiteY265" fmla="*/ 191722 h 200050"/>
              <a:gd name="connsiteX266" fmla="*/ 2009556 w 4758517"/>
              <a:gd name="connsiteY266" fmla="*/ 195283 h 200050"/>
              <a:gd name="connsiteX267" fmla="*/ 2003475 w 4758517"/>
              <a:gd name="connsiteY267" fmla="*/ 197200 h 200050"/>
              <a:gd name="connsiteX268" fmla="*/ 1992764 w 4758517"/>
              <a:gd name="connsiteY268" fmla="*/ 198104 h 200050"/>
              <a:gd name="connsiteX269" fmla="*/ 1980904 w 4758517"/>
              <a:gd name="connsiteY269" fmla="*/ 197858 h 200050"/>
              <a:gd name="connsiteX270" fmla="*/ 1979672 w 4758517"/>
              <a:gd name="connsiteY270" fmla="*/ 192845 h 200050"/>
              <a:gd name="connsiteX271" fmla="*/ 1976960 w 4758517"/>
              <a:gd name="connsiteY271" fmla="*/ 187998 h 200050"/>
              <a:gd name="connsiteX272" fmla="*/ 1990327 w 4758517"/>
              <a:gd name="connsiteY272" fmla="*/ 188490 h 200050"/>
              <a:gd name="connsiteX273" fmla="*/ 1999749 w 4758517"/>
              <a:gd name="connsiteY273" fmla="*/ 187998 h 200050"/>
              <a:gd name="connsiteX274" fmla="*/ 2003831 w 4758517"/>
              <a:gd name="connsiteY274" fmla="*/ 186984 h 200050"/>
              <a:gd name="connsiteX275" fmla="*/ 2006762 w 4758517"/>
              <a:gd name="connsiteY275" fmla="*/ 184491 h 200050"/>
              <a:gd name="connsiteX276" fmla="*/ 2012732 w 4758517"/>
              <a:gd name="connsiteY276" fmla="*/ 167098 h 200050"/>
              <a:gd name="connsiteX277" fmla="*/ 2014431 w 4758517"/>
              <a:gd name="connsiteY277" fmla="*/ 137379 h 200050"/>
              <a:gd name="connsiteX278" fmla="*/ 2013993 w 4758517"/>
              <a:gd name="connsiteY278" fmla="*/ 124012 h 200050"/>
              <a:gd name="connsiteX279" fmla="*/ 1992792 w 4758517"/>
              <a:gd name="connsiteY279" fmla="*/ 144391 h 200050"/>
              <a:gd name="connsiteX280" fmla="*/ 1969290 w 4758517"/>
              <a:gd name="connsiteY280" fmla="*/ 160168 h 200050"/>
              <a:gd name="connsiteX281" fmla="*/ 1966414 w 4758517"/>
              <a:gd name="connsiteY281" fmla="*/ 155922 h 200050"/>
              <a:gd name="connsiteX282" fmla="*/ 1962717 w 4758517"/>
              <a:gd name="connsiteY282" fmla="*/ 151842 h 200050"/>
              <a:gd name="connsiteX283" fmla="*/ 1990135 w 4758517"/>
              <a:gd name="connsiteY283" fmla="*/ 135023 h 200050"/>
              <a:gd name="connsiteX284" fmla="*/ 2012459 w 4758517"/>
              <a:gd name="connsiteY284" fmla="*/ 111960 h 200050"/>
              <a:gd name="connsiteX285" fmla="*/ 2009117 w 4758517"/>
              <a:gd name="connsiteY285" fmla="*/ 99415 h 200050"/>
              <a:gd name="connsiteX286" fmla="*/ 2003475 w 4758517"/>
              <a:gd name="connsiteY286" fmla="*/ 87199 h 200050"/>
              <a:gd name="connsiteX287" fmla="*/ 1986930 w 4758517"/>
              <a:gd name="connsiteY287" fmla="*/ 96977 h 200050"/>
              <a:gd name="connsiteX288" fmla="*/ 1969729 w 4758517"/>
              <a:gd name="connsiteY288" fmla="*/ 105606 h 200050"/>
              <a:gd name="connsiteX289" fmla="*/ 1966688 w 4758517"/>
              <a:gd name="connsiteY289" fmla="*/ 102236 h 200050"/>
              <a:gd name="connsiteX290" fmla="*/ 1963155 w 4758517"/>
              <a:gd name="connsiteY290" fmla="*/ 99032 h 200050"/>
              <a:gd name="connsiteX291" fmla="*/ 1981206 w 4758517"/>
              <a:gd name="connsiteY291" fmla="*/ 90047 h 200050"/>
              <a:gd name="connsiteX292" fmla="*/ 1998435 w 4758517"/>
              <a:gd name="connsiteY292" fmla="*/ 79748 h 200050"/>
              <a:gd name="connsiteX293" fmla="*/ 1988464 w 4758517"/>
              <a:gd name="connsiteY293" fmla="*/ 68436 h 200050"/>
              <a:gd name="connsiteX294" fmla="*/ 1975207 w 4758517"/>
              <a:gd name="connsiteY294" fmla="*/ 57617 h 200050"/>
              <a:gd name="connsiteX295" fmla="*/ 4091820 w 4758517"/>
              <a:gd name="connsiteY295" fmla="*/ 50180 h 200050"/>
              <a:gd name="connsiteX296" fmla="*/ 4161064 w 4758517"/>
              <a:gd name="connsiteY296" fmla="*/ 50180 h 200050"/>
              <a:gd name="connsiteX297" fmla="*/ 4161064 w 4758517"/>
              <a:gd name="connsiteY297" fmla="*/ 58917 h 200050"/>
              <a:gd name="connsiteX298" fmla="*/ 4091820 w 4758517"/>
              <a:gd name="connsiteY298" fmla="*/ 58917 h 200050"/>
              <a:gd name="connsiteX299" fmla="*/ 275869 w 4758517"/>
              <a:gd name="connsiteY299" fmla="*/ 49961 h 200050"/>
              <a:gd name="connsiteX300" fmla="*/ 405812 w 4758517"/>
              <a:gd name="connsiteY300" fmla="*/ 49961 h 200050"/>
              <a:gd name="connsiteX301" fmla="*/ 405812 w 4758517"/>
              <a:gd name="connsiteY301" fmla="*/ 111508 h 200050"/>
              <a:gd name="connsiteX302" fmla="*/ 312244 w 4758517"/>
              <a:gd name="connsiteY302" fmla="*/ 111508 h 200050"/>
              <a:gd name="connsiteX303" fmla="*/ 306410 w 4758517"/>
              <a:gd name="connsiteY303" fmla="*/ 120123 h 200050"/>
              <a:gd name="connsiteX304" fmla="*/ 299754 w 4758517"/>
              <a:gd name="connsiteY304" fmla="*/ 128408 h 200050"/>
              <a:gd name="connsiteX305" fmla="*/ 393541 w 4758517"/>
              <a:gd name="connsiteY305" fmla="*/ 128408 h 200050"/>
              <a:gd name="connsiteX306" fmla="*/ 395732 w 4758517"/>
              <a:gd name="connsiteY306" fmla="*/ 127750 h 200050"/>
              <a:gd name="connsiteX307" fmla="*/ 402306 w 4758517"/>
              <a:gd name="connsiteY307" fmla="*/ 132559 h 200050"/>
              <a:gd name="connsiteX308" fmla="*/ 379955 w 4758517"/>
              <a:gd name="connsiteY308" fmla="*/ 154545 h 200050"/>
              <a:gd name="connsiteX309" fmla="*/ 350372 w 4758517"/>
              <a:gd name="connsiteY309" fmla="*/ 171777 h 200050"/>
              <a:gd name="connsiteX310" fmla="*/ 391048 w 4758517"/>
              <a:gd name="connsiteY310" fmla="*/ 182189 h 200050"/>
              <a:gd name="connsiteX311" fmla="*/ 435832 w 4758517"/>
              <a:gd name="connsiteY311" fmla="*/ 187998 h 200050"/>
              <a:gd name="connsiteX312" fmla="*/ 432436 w 4758517"/>
              <a:gd name="connsiteY312" fmla="*/ 192736 h 200050"/>
              <a:gd name="connsiteX313" fmla="*/ 429697 w 4758517"/>
              <a:gd name="connsiteY313" fmla="*/ 197639 h 200050"/>
              <a:gd name="connsiteX314" fmla="*/ 381407 w 4758517"/>
              <a:gd name="connsiteY314" fmla="*/ 190297 h 200050"/>
              <a:gd name="connsiteX315" fmla="*/ 337882 w 4758517"/>
              <a:gd name="connsiteY315" fmla="*/ 177038 h 200050"/>
              <a:gd name="connsiteX316" fmla="*/ 289838 w 4758517"/>
              <a:gd name="connsiteY316" fmla="*/ 191229 h 200050"/>
              <a:gd name="connsiteX317" fmla="*/ 240151 w 4758517"/>
              <a:gd name="connsiteY317" fmla="*/ 199172 h 200050"/>
              <a:gd name="connsiteX318" fmla="*/ 238371 w 4758517"/>
              <a:gd name="connsiteY318" fmla="*/ 194078 h 200050"/>
              <a:gd name="connsiteX319" fmla="*/ 235769 w 4758517"/>
              <a:gd name="connsiteY319" fmla="*/ 189312 h 200050"/>
              <a:gd name="connsiteX320" fmla="*/ 281320 w 4758517"/>
              <a:gd name="connsiteY320" fmla="*/ 183066 h 200050"/>
              <a:gd name="connsiteX321" fmla="*/ 325392 w 4758517"/>
              <a:gd name="connsiteY321" fmla="*/ 171558 h 200050"/>
              <a:gd name="connsiteX322" fmla="*/ 303397 w 4758517"/>
              <a:gd name="connsiteY322" fmla="*/ 158736 h 200050"/>
              <a:gd name="connsiteX323" fmla="*/ 285511 w 4758517"/>
              <a:gd name="connsiteY323" fmla="*/ 143283 h 200050"/>
              <a:gd name="connsiteX324" fmla="*/ 271322 w 4758517"/>
              <a:gd name="connsiteY324" fmla="*/ 155064 h 200050"/>
              <a:gd name="connsiteX325" fmla="*/ 256805 w 4758517"/>
              <a:gd name="connsiteY325" fmla="*/ 165202 h 200050"/>
              <a:gd name="connsiteX326" fmla="*/ 253271 w 4758517"/>
              <a:gd name="connsiteY326" fmla="*/ 161585 h 200050"/>
              <a:gd name="connsiteX327" fmla="*/ 248916 w 4758517"/>
              <a:gd name="connsiteY327" fmla="*/ 157968 h 200050"/>
              <a:gd name="connsiteX328" fmla="*/ 277567 w 4758517"/>
              <a:gd name="connsiteY328" fmla="*/ 137539 h 200050"/>
              <a:gd name="connsiteX329" fmla="*/ 300631 w 4758517"/>
              <a:gd name="connsiteY329" fmla="*/ 111508 h 200050"/>
              <a:gd name="connsiteX330" fmla="*/ 275869 w 4758517"/>
              <a:gd name="connsiteY330" fmla="*/ 111508 h 200050"/>
              <a:gd name="connsiteX331" fmla="*/ 2331728 w 4758517"/>
              <a:gd name="connsiteY331" fmla="*/ 36361 h 200050"/>
              <a:gd name="connsiteX332" fmla="*/ 2342137 w 4758517"/>
              <a:gd name="connsiteY332" fmla="*/ 86596 h 200050"/>
              <a:gd name="connsiteX333" fmla="*/ 2357804 w 4758517"/>
              <a:gd name="connsiteY333" fmla="*/ 129929 h 200050"/>
              <a:gd name="connsiteX334" fmla="*/ 2376320 w 4758517"/>
              <a:gd name="connsiteY334" fmla="*/ 87254 h 200050"/>
              <a:gd name="connsiteX335" fmla="*/ 2388920 w 4758517"/>
              <a:gd name="connsiteY335" fmla="*/ 36361 h 200050"/>
              <a:gd name="connsiteX336" fmla="*/ 4597896 w 4758517"/>
              <a:gd name="connsiteY336" fmla="*/ 34376 h 200050"/>
              <a:gd name="connsiteX337" fmla="*/ 4597896 w 4758517"/>
              <a:gd name="connsiteY337" fmla="*/ 52371 h 200050"/>
              <a:gd name="connsiteX338" fmla="*/ 4656184 w 4758517"/>
              <a:gd name="connsiteY338" fmla="*/ 52371 h 200050"/>
              <a:gd name="connsiteX339" fmla="*/ 4656184 w 4758517"/>
              <a:gd name="connsiteY339" fmla="*/ 34376 h 200050"/>
              <a:gd name="connsiteX340" fmla="*/ 3502133 w 4758517"/>
              <a:gd name="connsiteY340" fmla="*/ 34156 h 200050"/>
              <a:gd name="connsiteX341" fmla="*/ 3502133 w 4758517"/>
              <a:gd name="connsiteY341" fmla="*/ 104524 h 200050"/>
              <a:gd name="connsiteX342" fmla="*/ 3528657 w 4758517"/>
              <a:gd name="connsiteY342" fmla="*/ 104524 h 200050"/>
              <a:gd name="connsiteX343" fmla="*/ 3563840 w 4758517"/>
              <a:gd name="connsiteY343" fmla="*/ 95947 h 200050"/>
              <a:gd name="connsiteX344" fmla="*/ 3575348 w 4758517"/>
              <a:gd name="connsiteY344" fmla="*/ 68134 h 200050"/>
              <a:gd name="connsiteX345" fmla="*/ 3563484 w 4758517"/>
              <a:gd name="connsiteY345" fmla="*/ 41445 h 200050"/>
              <a:gd name="connsiteX346" fmla="*/ 3527780 w 4758517"/>
              <a:gd name="connsiteY346" fmla="*/ 34156 h 200050"/>
              <a:gd name="connsiteX347" fmla="*/ 3337786 w 4758517"/>
              <a:gd name="connsiteY347" fmla="*/ 34156 h 200050"/>
              <a:gd name="connsiteX348" fmla="*/ 3337786 w 4758517"/>
              <a:gd name="connsiteY348" fmla="*/ 104524 h 200050"/>
              <a:gd name="connsiteX349" fmla="*/ 3364310 w 4758517"/>
              <a:gd name="connsiteY349" fmla="*/ 104524 h 200050"/>
              <a:gd name="connsiteX350" fmla="*/ 3399494 w 4758517"/>
              <a:gd name="connsiteY350" fmla="*/ 95947 h 200050"/>
              <a:gd name="connsiteX351" fmla="*/ 3411002 w 4758517"/>
              <a:gd name="connsiteY351" fmla="*/ 68134 h 200050"/>
              <a:gd name="connsiteX352" fmla="*/ 3399138 w 4758517"/>
              <a:gd name="connsiteY352" fmla="*/ 41445 h 200050"/>
              <a:gd name="connsiteX353" fmla="*/ 3363434 w 4758517"/>
              <a:gd name="connsiteY353" fmla="*/ 34156 h 200050"/>
              <a:gd name="connsiteX354" fmla="*/ 2956134 w 4758517"/>
              <a:gd name="connsiteY354" fmla="*/ 31089 h 200050"/>
              <a:gd name="connsiteX355" fmla="*/ 2931116 w 4758517"/>
              <a:gd name="connsiteY355" fmla="*/ 48978 h 200050"/>
              <a:gd name="connsiteX356" fmla="*/ 2921717 w 4758517"/>
              <a:gd name="connsiteY356" fmla="*/ 102538 h 200050"/>
              <a:gd name="connsiteX357" fmla="*/ 2931116 w 4758517"/>
              <a:gd name="connsiteY357" fmla="*/ 156974 h 200050"/>
              <a:gd name="connsiteX358" fmla="*/ 2956134 w 4758517"/>
              <a:gd name="connsiteY358" fmla="*/ 175082 h 200050"/>
              <a:gd name="connsiteX359" fmla="*/ 2980960 w 4758517"/>
              <a:gd name="connsiteY359" fmla="*/ 156974 h 200050"/>
              <a:gd name="connsiteX360" fmla="*/ 2990332 w 4758517"/>
              <a:gd name="connsiteY360" fmla="*/ 102538 h 200050"/>
              <a:gd name="connsiteX361" fmla="*/ 2980960 w 4758517"/>
              <a:gd name="connsiteY361" fmla="*/ 48978 h 200050"/>
              <a:gd name="connsiteX362" fmla="*/ 2956134 w 4758517"/>
              <a:gd name="connsiteY362" fmla="*/ 31089 h 200050"/>
              <a:gd name="connsiteX363" fmla="*/ 2805483 w 4758517"/>
              <a:gd name="connsiteY363" fmla="*/ 31089 h 200050"/>
              <a:gd name="connsiteX364" fmla="*/ 2780465 w 4758517"/>
              <a:gd name="connsiteY364" fmla="*/ 48978 h 200050"/>
              <a:gd name="connsiteX365" fmla="*/ 2771067 w 4758517"/>
              <a:gd name="connsiteY365" fmla="*/ 102538 h 200050"/>
              <a:gd name="connsiteX366" fmla="*/ 2780465 w 4758517"/>
              <a:gd name="connsiteY366" fmla="*/ 156974 h 200050"/>
              <a:gd name="connsiteX367" fmla="*/ 2805483 w 4758517"/>
              <a:gd name="connsiteY367" fmla="*/ 175082 h 200050"/>
              <a:gd name="connsiteX368" fmla="*/ 2830309 w 4758517"/>
              <a:gd name="connsiteY368" fmla="*/ 156974 h 200050"/>
              <a:gd name="connsiteX369" fmla="*/ 2839681 w 4758517"/>
              <a:gd name="connsiteY369" fmla="*/ 102538 h 200050"/>
              <a:gd name="connsiteX370" fmla="*/ 2830309 w 4758517"/>
              <a:gd name="connsiteY370" fmla="*/ 48978 h 200050"/>
              <a:gd name="connsiteX371" fmla="*/ 2805483 w 4758517"/>
              <a:gd name="connsiteY371" fmla="*/ 31089 h 200050"/>
              <a:gd name="connsiteX372" fmla="*/ 2654832 w 4758517"/>
              <a:gd name="connsiteY372" fmla="*/ 31089 h 200050"/>
              <a:gd name="connsiteX373" fmla="*/ 2629814 w 4758517"/>
              <a:gd name="connsiteY373" fmla="*/ 48978 h 200050"/>
              <a:gd name="connsiteX374" fmla="*/ 2620416 w 4758517"/>
              <a:gd name="connsiteY374" fmla="*/ 102538 h 200050"/>
              <a:gd name="connsiteX375" fmla="*/ 2629814 w 4758517"/>
              <a:gd name="connsiteY375" fmla="*/ 156974 h 200050"/>
              <a:gd name="connsiteX376" fmla="*/ 2654832 w 4758517"/>
              <a:gd name="connsiteY376" fmla="*/ 175082 h 200050"/>
              <a:gd name="connsiteX377" fmla="*/ 2679659 w 4758517"/>
              <a:gd name="connsiteY377" fmla="*/ 156974 h 200050"/>
              <a:gd name="connsiteX378" fmla="*/ 2689031 w 4758517"/>
              <a:gd name="connsiteY378" fmla="*/ 102538 h 200050"/>
              <a:gd name="connsiteX379" fmla="*/ 2679659 w 4758517"/>
              <a:gd name="connsiteY379" fmla="*/ 48978 h 200050"/>
              <a:gd name="connsiteX380" fmla="*/ 2654832 w 4758517"/>
              <a:gd name="connsiteY380" fmla="*/ 31089 h 200050"/>
              <a:gd name="connsiteX381" fmla="*/ 1530377 w 4758517"/>
              <a:gd name="connsiteY381" fmla="*/ 28020 h 200050"/>
              <a:gd name="connsiteX382" fmla="*/ 1518517 w 4758517"/>
              <a:gd name="connsiteY382" fmla="*/ 42113 h 200050"/>
              <a:gd name="connsiteX383" fmla="*/ 1505177 w 4758517"/>
              <a:gd name="connsiteY383" fmla="*/ 55877 h 200050"/>
              <a:gd name="connsiteX384" fmla="*/ 1570697 w 4758517"/>
              <a:gd name="connsiteY384" fmla="*/ 55877 h 200050"/>
              <a:gd name="connsiteX385" fmla="*/ 1581872 w 4758517"/>
              <a:gd name="connsiteY385" fmla="*/ 42607 h 200050"/>
              <a:gd name="connsiteX386" fmla="*/ 1591733 w 4758517"/>
              <a:gd name="connsiteY386" fmla="*/ 28020 h 200050"/>
              <a:gd name="connsiteX387" fmla="*/ 2393522 w 4758517"/>
              <a:gd name="connsiteY387" fmla="*/ 25624 h 200050"/>
              <a:gd name="connsiteX388" fmla="*/ 2400097 w 4758517"/>
              <a:gd name="connsiteY388" fmla="*/ 27596 h 200050"/>
              <a:gd name="connsiteX389" fmla="*/ 2385825 w 4758517"/>
              <a:gd name="connsiteY389" fmla="*/ 90568 h 200050"/>
              <a:gd name="connsiteX390" fmla="*/ 2363502 w 4758517"/>
              <a:gd name="connsiteY390" fmla="*/ 140885 h 200050"/>
              <a:gd name="connsiteX391" fmla="*/ 2383497 w 4758517"/>
              <a:gd name="connsiteY391" fmla="*/ 168605 h 200050"/>
              <a:gd name="connsiteX392" fmla="*/ 2409080 w 4758517"/>
              <a:gd name="connsiteY392" fmla="*/ 189093 h 200050"/>
              <a:gd name="connsiteX393" fmla="*/ 2404917 w 4758517"/>
              <a:gd name="connsiteY393" fmla="*/ 192818 h 200050"/>
              <a:gd name="connsiteX394" fmla="*/ 2401411 w 4758517"/>
              <a:gd name="connsiteY394" fmla="*/ 197200 h 200050"/>
              <a:gd name="connsiteX395" fmla="*/ 2376924 w 4758517"/>
              <a:gd name="connsiteY395" fmla="*/ 177150 h 200050"/>
              <a:gd name="connsiteX396" fmla="*/ 2357366 w 4758517"/>
              <a:gd name="connsiteY396" fmla="*/ 150527 h 200050"/>
              <a:gd name="connsiteX397" fmla="*/ 2335618 w 4758517"/>
              <a:gd name="connsiteY397" fmla="*/ 178109 h 200050"/>
              <a:gd name="connsiteX398" fmla="*/ 2311568 w 4758517"/>
              <a:gd name="connsiteY398" fmla="*/ 198954 h 200050"/>
              <a:gd name="connsiteX399" fmla="*/ 2308309 w 4758517"/>
              <a:gd name="connsiteY399" fmla="*/ 194571 h 200050"/>
              <a:gd name="connsiteX400" fmla="*/ 2304557 w 4758517"/>
              <a:gd name="connsiteY400" fmla="*/ 190846 h 200050"/>
              <a:gd name="connsiteX401" fmla="*/ 2329345 w 4758517"/>
              <a:gd name="connsiteY401" fmla="*/ 169646 h 200050"/>
              <a:gd name="connsiteX402" fmla="*/ 2351668 w 4758517"/>
              <a:gd name="connsiteY402" fmla="*/ 140227 h 200050"/>
              <a:gd name="connsiteX403" fmla="*/ 2333838 w 4758517"/>
              <a:gd name="connsiteY403" fmla="*/ 92649 h 200050"/>
              <a:gd name="connsiteX404" fmla="*/ 2322087 w 4758517"/>
              <a:gd name="connsiteY404" fmla="*/ 36361 h 200050"/>
              <a:gd name="connsiteX405" fmla="*/ 2309158 w 4758517"/>
              <a:gd name="connsiteY405" fmla="*/ 36361 h 200050"/>
              <a:gd name="connsiteX406" fmla="*/ 2309158 w 4758517"/>
              <a:gd name="connsiteY406" fmla="*/ 26281 h 200050"/>
              <a:gd name="connsiteX407" fmla="*/ 2391769 w 4758517"/>
              <a:gd name="connsiteY407" fmla="*/ 26281 h 200050"/>
              <a:gd name="connsiteX408" fmla="*/ 1847455 w 4758517"/>
              <a:gd name="connsiteY408" fmla="*/ 24733 h 200050"/>
              <a:gd name="connsiteX409" fmla="*/ 1847455 w 4758517"/>
              <a:gd name="connsiteY409" fmla="*/ 43825 h 200050"/>
              <a:gd name="connsiteX410" fmla="*/ 1885803 w 4758517"/>
              <a:gd name="connsiteY410" fmla="*/ 43825 h 200050"/>
              <a:gd name="connsiteX411" fmla="*/ 1885803 w 4758517"/>
              <a:gd name="connsiteY411" fmla="*/ 24733 h 200050"/>
              <a:gd name="connsiteX412" fmla="*/ 1795960 w 4758517"/>
              <a:gd name="connsiteY412" fmla="*/ 24733 h 200050"/>
              <a:gd name="connsiteX413" fmla="*/ 1795960 w 4758517"/>
              <a:gd name="connsiteY413" fmla="*/ 42728 h 200050"/>
              <a:gd name="connsiteX414" fmla="*/ 1795960 w 4758517"/>
              <a:gd name="connsiteY414" fmla="*/ 43825 h 200050"/>
              <a:gd name="connsiteX415" fmla="*/ 1837375 w 4758517"/>
              <a:gd name="connsiteY415" fmla="*/ 43825 h 200050"/>
              <a:gd name="connsiteX416" fmla="*/ 1837375 w 4758517"/>
              <a:gd name="connsiteY416" fmla="*/ 24733 h 200050"/>
              <a:gd name="connsiteX417" fmla="*/ 3630295 w 4758517"/>
              <a:gd name="connsiteY417" fmla="*/ 23227 h 200050"/>
              <a:gd name="connsiteX418" fmla="*/ 3744214 w 4758517"/>
              <a:gd name="connsiteY418" fmla="*/ 23227 h 200050"/>
              <a:gd name="connsiteX419" fmla="*/ 3744214 w 4758517"/>
              <a:gd name="connsiteY419" fmla="*/ 34376 h 200050"/>
              <a:gd name="connsiteX420" fmla="*/ 3693815 w 4758517"/>
              <a:gd name="connsiteY420" fmla="*/ 34376 h 200050"/>
              <a:gd name="connsiteX421" fmla="*/ 3693815 w 4758517"/>
              <a:gd name="connsiteY421" fmla="*/ 182944 h 200050"/>
              <a:gd name="connsiteX422" fmla="*/ 3680475 w 4758517"/>
              <a:gd name="connsiteY422" fmla="*/ 182944 h 200050"/>
              <a:gd name="connsiteX423" fmla="*/ 3680475 w 4758517"/>
              <a:gd name="connsiteY423" fmla="*/ 34376 h 200050"/>
              <a:gd name="connsiteX424" fmla="*/ 3630295 w 4758517"/>
              <a:gd name="connsiteY424" fmla="*/ 34376 h 200050"/>
              <a:gd name="connsiteX425" fmla="*/ 3489012 w 4758517"/>
              <a:gd name="connsiteY425" fmla="*/ 23227 h 200050"/>
              <a:gd name="connsiteX426" fmla="*/ 3530411 w 4758517"/>
              <a:gd name="connsiteY426" fmla="*/ 23227 h 200050"/>
              <a:gd name="connsiteX427" fmla="*/ 3573113 w 4758517"/>
              <a:gd name="connsiteY427" fmla="*/ 33268 h 200050"/>
              <a:gd name="connsiteX428" fmla="*/ 3588688 w 4758517"/>
              <a:gd name="connsiteY428" fmla="*/ 68134 h 200050"/>
              <a:gd name="connsiteX429" fmla="*/ 3573305 w 4758517"/>
              <a:gd name="connsiteY429" fmla="*/ 103795 h 200050"/>
              <a:gd name="connsiteX430" fmla="*/ 3531288 w 4758517"/>
              <a:gd name="connsiteY430" fmla="*/ 115453 h 200050"/>
              <a:gd name="connsiteX431" fmla="*/ 3502133 w 4758517"/>
              <a:gd name="connsiteY431" fmla="*/ 115453 h 200050"/>
              <a:gd name="connsiteX432" fmla="*/ 3502133 w 4758517"/>
              <a:gd name="connsiteY432" fmla="*/ 182944 h 200050"/>
              <a:gd name="connsiteX433" fmla="*/ 3489012 w 4758517"/>
              <a:gd name="connsiteY433" fmla="*/ 182944 h 200050"/>
              <a:gd name="connsiteX434" fmla="*/ 3324666 w 4758517"/>
              <a:gd name="connsiteY434" fmla="*/ 23227 h 200050"/>
              <a:gd name="connsiteX435" fmla="*/ 3366065 w 4758517"/>
              <a:gd name="connsiteY435" fmla="*/ 23227 h 200050"/>
              <a:gd name="connsiteX436" fmla="*/ 3408767 w 4758517"/>
              <a:gd name="connsiteY436" fmla="*/ 33268 h 200050"/>
              <a:gd name="connsiteX437" fmla="*/ 3424342 w 4758517"/>
              <a:gd name="connsiteY437" fmla="*/ 68134 h 200050"/>
              <a:gd name="connsiteX438" fmla="*/ 3408959 w 4758517"/>
              <a:gd name="connsiteY438" fmla="*/ 103795 h 200050"/>
              <a:gd name="connsiteX439" fmla="*/ 3366942 w 4758517"/>
              <a:gd name="connsiteY439" fmla="*/ 115453 h 200050"/>
              <a:gd name="connsiteX440" fmla="*/ 3337786 w 4758517"/>
              <a:gd name="connsiteY440" fmla="*/ 115453 h 200050"/>
              <a:gd name="connsiteX441" fmla="*/ 3337786 w 4758517"/>
              <a:gd name="connsiteY441" fmla="*/ 182944 h 200050"/>
              <a:gd name="connsiteX442" fmla="*/ 3324666 w 4758517"/>
              <a:gd name="connsiteY442" fmla="*/ 182944 h 200050"/>
              <a:gd name="connsiteX443" fmla="*/ 2470012 w 4758517"/>
              <a:gd name="connsiteY443" fmla="*/ 23227 h 200050"/>
              <a:gd name="connsiteX444" fmla="*/ 2542971 w 4758517"/>
              <a:gd name="connsiteY444" fmla="*/ 23227 h 200050"/>
              <a:gd name="connsiteX445" fmla="*/ 2542971 w 4758517"/>
              <a:gd name="connsiteY445" fmla="*/ 34376 h 200050"/>
              <a:gd name="connsiteX446" fmla="*/ 2481406 w 4758517"/>
              <a:gd name="connsiteY446" fmla="*/ 34376 h 200050"/>
              <a:gd name="connsiteX447" fmla="*/ 2476804 w 4758517"/>
              <a:gd name="connsiteY447" fmla="*/ 88070 h 200050"/>
              <a:gd name="connsiteX448" fmla="*/ 2488939 w 4758517"/>
              <a:gd name="connsiteY448" fmla="*/ 82523 h 200050"/>
              <a:gd name="connsiteX449" fmla="*/ 2503538 w 4758517"/>
              <a:gd name="connsiteY449" fmla="*/ 80420 h 200050"/>
              <a:gd name="connsiteX450" fmla="*/ 2537052 w 4758517"/>
              <a:gd name="connsiteY450" fmla="*/ 92734 h 200050"/>
              <a:gd name="connsiteX451" fmla="*/ 2550843 w 4758517"/>
              <a:gd name="connsiteY451" fmla="*/ 131682 h 200050"/>
              <a:gd name="connsiteX452" fmla="*/ 2543546 w 4758517"/>
              <a:gd name="connsiteY452" fmla="*/ 161103 h 200050"/>
              <a:gd name="connsiteX453" fmla="*/ 2525152 w 4758517"/>
              <a:gd name="connsiteY453" fmla="*/ 179460 h 200050"/>
              <a:gd name="connsiteX454" fmla="*/ 2500908 w 4758517"/>
              <a:gd name="connsiteY454" fmla="*/ 185792 h 200050"/>
              <a:gd name="connsiteX455" fmla="*/ 2470834 w 4758517"/>
              <a:gd name="connsiteY455" fmla="*/ 179177 h 200050"/>
              <a:gd name="connsiteX456" fmla="*/ 2451605 w 4758517"/>
              <a:gd name="connsiteY456" fmla="*/ 164999 h 200050"/>
              <a:gd name="connsiteX457" fmla="*/ 2458617 w 4758517"/>
              <a:gd name="connsiteY457" fmla="*/ 156012 h 200050"/>
              <a:gd name="connsiteX458" fmla="*/ 2475189 w 4758517"/>
              <a:gd name="connsiteY458" fmla="*/ 169055 h 200050"/>
              <a:gd name="connsiteX459" fmla="*/ 2500471 w 4758517"/>
              <a:gd name="connsiteY459" fmla="*/ 174864 h 200050"/>
              <a:gd name="connsiteX460" fmla="*/ 2526656 w 4758517"/>
              <a:gd name="connsiteY460" fmla="*/ 163191 h 200050"/>
              <a:gd name="connsiteX461" fmla="*/ 2537722 w 4758517"/>
              <a:gd name="connsiteY461" fmla="*/ 132120 h 200050"/>
              <a:gd name="connsiteX462" fmla="*/ 2527807 w 4758517"/>
              <a:gd name="connsiteY462" fmla="*/ 102089 h 200050"/>
              <a:gd name="connsiteX463" fmla="*/ 2501128 w 4758517"/>
              <a:gd name="connsiteY463" fmla="*/ 91129 h 200050"/>
              <a:gd name="connsiteX464" fmla="*/ 2486008 w 4758517"/>
              <a:gd name="connsiteY464" fmla="*/ 93869 h 200050"/>
              <a:gd name="connsiteX465" fmla="*/ 2472860 w 4758517"/>
              <a:gd name="connsiteY465" fmla="*/ 101213 h 200050"/>
              <a:gd name="connsiteX466" fmla="*/ 2464534 w 4758517"/>
              <a:gd name="connsiteY466" fmla="*/ 96171 h 200050"/>
              <a:gd name="connsiteX467" fmla="*/ 2236627 w 4758517"/>
              <a:gd name="connsiteY467" fmla="*/ 21461 h 200050"/>
              <a:gd name="connsiteX468" fmla="*/ 2236627 w 4758517"/>
              <a:gd name="connsiteY468" fmla="*/ 56959 h 200050"/>
              <a:gd name="connsiteX469" fmla="*/ 2280890 w 4758517"/>
              <a:gd name="connsiteY469" fmla="*/ 56959 h 200050"/>
              <a:gd name="connsiteX470" fmla="*/ 2280890 w 4758517"/>
              <a:gd name="connsiteY470" fmla="*/ 21461 h 200050"/>
              <a:gd name="connsiteX471" fmla="*/ 10492 w 4758517"/>
              <a:gd name="connsiteY471" fmla="*/ 20789 h 200050"/>
              <a:gd name="connsiteX472" fmla="*/ 10492 w 4758517"/>
              <a:gd name="connsiteY472" fmla="*/ 176836 h 200050"/>
              <a:gd name="connsiteX473" fmla="*/ 169167 w 4758517"/>
              <a:gd name="connsiteY473" fmla="*/ 176836 h 200050"/>
              <a:gd name="connsiteX474" fmla="*/ 169167 w 4758517"/>
              <a:gd name="connsiteY474" fmla="*/ 20789 h 200050"/>
              <a:gd name="connsiteX475" fmla="*/ 2956134 w 4758517"/>
              <a:gd name="connsiteY475" fmla="*/ 20379 h 200050"/>
              <a:gd name="connsiteX476" fmla="*/ 2990425 w 4758517"/>
              <a:gd name="connsiteY476" fmla="*/ 40665 h 200050"/>
              <a:gd name="connsiteX477" fmla="*/ 3003014 w 4758517"/>
              <a:gd name="connsiteY477" fmla="*/ 102538 h 200050"/>
              <a:gd name="connsiteX478" fmla="*/ 2990425 w 4758517"/>
              <a:gd name="connsiteY478" fmla="*/ 165205 h 200050"/>
              <a:gd name="connsiteX479" fmla="*/ 2956134 w 4758517"/>
              <a:gd name="connsiteY479" fmla="*/ 185792 h 200050"/>
              <a:gd name="connsiteX480" fmla="*/ 2921651 w 4758517"/>
              <a:gd name="connsiteY480" fmla="*/ 165205 h 200050"/>
              <a:gd name="connsiteX481" fmla="*/ 2909035 w 4758517"/>
              <a:gd name="connsiteY481" fmla="*/ 102538 h 200050"/>
              <a:gd name="connsiteX482" fmla="*/ 2921651 w 4758517"/>
              <a:gd name="connsiteY482" fmla="*/ 40665 h 200050"/>
              <a:gd name="connsiteX483" fmla="*/ 2956134 w 4758517"/>
              <a:gd name="connsiteY483" fmla="*/ 20379 h 200050"/>
              <a:gd name="connsiteX484" fmla="*/ 2805483 w 4758517"/>
              <a:gd name="connsiteY484" fmla="*/ 20379 h 200050"/>
              <a:gd name="connsiteX485" fmla="*/ 2839774 w 4758517"/>
              <a:gd name="connsiteY485" fmla="*/ 40665 h 200050"/>
              <a:gd name="connsiteX486" fmla="*/ 2852363 w 4758517"/>
              <a:gd name="connsiteY486" fmla="*/ 102538 h 200050"/>
              <a:gd name="connsiteX487" fmla="*/ 2839774 w 4758517"/>
              <a:gd name="connsiteY487" fmla="*/ 165205 h 200050"/>
              <a:gd name="connsiteX488" fmla="*/ 2805483 w 4758517"/>
              <a:gd name="connsiteY488" fmla="*/ 185792 h 200050"/>
              <a:gd name="connsiteX489" fmla="*/ 2771000 w 4758517"/>
              <a:gd name="connsiteY489" fmla="*/ 165205 h 200050"/>
              <a:gd name="connsiteX490" fmla="*/ 2758384 w 4758517"/>
              <a:gd name="connsiteY490" fmla="*/ 102538 h 200050"/>
              <a:gd name="connsiteX491" fmla="*/ 2771000 w 4758517"/>
              <a:gd name="connsiteY491" fmla="*/ 40665 h 200050"/>
              <a:gd name="connsiteX492" fmla="*/ 2805483 w 4758517"/>
              <a:gd name="connsiteY492" fmla="*/ 20379 h 200050"/>
              <a:gd name="connsiteX493" fmla="*/ 2654832 w 4758517"/>
              <a:gd name="connsiteY493" fmla="*/ 20379 h 200050"/>
              <a:gd name="connsiteX494" fmla="*/ 2689124 w 4758517"/>
              <a:gd name="connsiteY494" fmla="*/ 40665 h 200050"/>
              <a:gd name="connsiteX495" fmla="*/ 2701713 w 4758517"/>
              <a:gd name="connsiteY495" fmla="*/ 102538 h 200050"/>
              <a:gd name="connsiteX496" fmla="*/ 2689124 w 4758517"/>
              <a:gd name="connsiteY496" fmla="*/ 165205 h 200050"/>
              <a:gd name="connsiteX497" fmla="*/ 2654832 w 4758517"/>
              <a:gd name="connsiteY497" fmla="*/ 185792 h 200050"/>
              <a:gd name="connsiteX498" fmla="*/ 2620350 w 4758517"/>
              <a:gd name="connsiteY498" fmla="*/ 165205 h 200050"/>
              <a:gd name="connsiteX499" fmla="*/ 2607733 w 4758517"/>
              <a:gd name="connsiteY499" fmla="*/ 102538 h 200050"/>
              <a:gd name="connsiteX500" fmla="*/ 2620350 w 4758517"/>
              <a:gd name="connsiteY500" fmla="*/ 40665 h 200050"/>
              <a:gd name="connsiteX501" fmla="*/ 2654832 w 4758517"/>
              <a:gd name="connsiteY501" fmla="*/ 20379 h 200050"/>
              <a:gd name="connsiteX502" fmla="*/ 3065369 w 4758517"/>
              <a:gd name="connsiteY502" fmla="*/ 13353 h 200050"/>
              <a:gd name="connsiteX503" fmla="*/ 3251628 w 4758517"/>
              <a:gd name="connsiteY503" fmla="*/ 13353 h 200050"/>
              <a:gd name="connsiteX504" fmla="*/ 3251628 w 4758517"/>
              <a:gd name="connsiteY504" fmla="*/ 23433 h 200050"/>
              <a:gd name="connsiteX505" fmla="*/ 3163758 w 4758517"/>
              <a:gd name="connsiteY505" fmla="*/ 23433 h 200050"/>
              <a:gd name="connsiteX506" fmla="*/ 3156828 w 4758517"/>
              <a:gd name="connsiteY506" fmla="*/ 38936 h 200050"/>
              <a:gd name="connsiteX507" fmla="*/ 3149733 w 4758517"/>
              <a:gd name="connsiteY507" fmla="*/ 53453 h 200050"/>
              <a:gd name="connsiteX508" fmla="*/ 3227962 w 4758517"/>
              <a:gd name="connsiteY508" fmla="*/ 53453 h 200050"/>
              <a:gd name="connsiteX509" fmla="*/ 3227962 w 4758517"/>
              <a:gd name="connsiteY509" fmla="*/ 155566 h 200050"/>
              <a:gd name="connsiteX510" fmla="*/ 3217006 w 4758517"/>
              <a:gd name="connsiteY510" fmla="*/ 155566 h 200050"/>
              <a:gd name="connsiteX511" fmla="*/ 3217006 w 4758517"/>
              <a:gd name="connsiteY511" fmla="*/ 63533 h 200050"/>
              <a:gd name="connsiteX512" fmla="*/ 3099334 w 4758517"/>
              <a:gd name="connsiteY512" fmla="*/ 63533 h 200050"/>
              <a:gd name="connsiteX513" fmla="*/ 3099334 w 4758517"/>
              <a:gd name="connsiteY513" fmla="*/ 155566 h 200050"/>
              <a:gd name="connsiteX514" fmla="*/ 3088816 w 4758517"/>
              <a:gd name="connsiteY514" fmla="*/ 155566 h 200050"/>
              <a:gd name="connsiteX515" fmla="*/ 3088816 w 4758517"/>
              <a:gd name="connsiteY515" fmla="*/ 53453 h 200050"/>
              <a:gd name="connsiteX516" fmla="*/ 3138558 w 4758517"/>
              <a:gd name="connsiteY516" fmla="*/ 53453 h 200050"/>
              <a:gd name="connsiteX517" fmla="*/ 3145515 w 4758517"/>
              <a:gd name="connsiteY517" fmla="*/ 38772 h 200050"/>
              <a:gd name="connsiteX518" fmla="*/ 3151486 w 4758517"/>
              <a:gd name="connsiteY518" fmla="*/ 23433 h 200050"/>
              <a:gd name="connsiteX519" fmla="*/ 3065369 w 4758517"/>
              <a:gd name="connsiteY519" fmla="*/ 23433 h 200050"/>
              <a:gd name="connsiteX520" fmla="*/ 2210112 w 4758517"/>
              <a:gd name="connsiteY520" fmla="*/ 11600 h 200050"/>
              <a:gd name="connsiteX521" fmla="*/ 2308720 w 4758517"/>
              <a:gd name="connsiteY521" fmla="*/ 11600 h 200050"/>
              <a:gd name="connsiteX522" fmla="*/ 2308720 w 4758517"/>
              <a:gd name="connsiteY522" fmla="*/ 21461 h 200050"/>
              <a:gd name="connsiteX523" fmla="*/ 2291190 w 4758517"/>
              <a:gd name="connsiteY523" fmla="*/ 21461 h 200050"/>
              <a:gd name="connsiteX524" fmla="*/ 2291190 w 4758517"/>
              <a:gd name="connsiteY524" fmla="*/ 143076 h 200050"/>
              <a:gd name="connsiteX525" fmla="*/ 2310473 w 4758517"/>
              <a:gd name="connsiteY525" fmla="*/ 139570 h 200050"/>
              <a:gd name="connsiteX526" fmla="*/ 2311131 w 4758517"/>
              <a:gd name="connsiteY526" fmla="*/ 148992 h 200050"/>
              <a:gd name="connsiteX527" fmla="*/ 2291190 w 4758517"/>
              <a:gd name="connsiteY527" fmla="*/ 152718 h 200050"/>
              <a:gd name="connsiteX528" fmla="*/ 2291190 w 4758517"/>
              <a:gd name="connsiteY528" fmla="*/ 198735 h 200050"/>
              <a:gd name="connsiteX529" fmla="*/ 2280890 w 4758517"/>
              <a:gd name="connsiteY529" fmla="*/ 198735 h 200050"/>
              <a:gd name="connsiteX530" fmla="*/ 2280890 w 4758517"/>
              <a:gd name="connsiteY530" fmla="*/ 154690 h 200050"/>
              <a:gd name="connsiteX531" fmla="*/ 2243639 w 4758517"/>
              <a:gd name="connsiteY531" fmla="*/ 161428 h 200050"/>
              <a:gd name="connsiteX532" fmla="*/ 2210989 w 4758517"/>
              <a:gd name="connsiteY532" fmla="*/ 167180 h 200050"/>
              <a:gd name="connsiteX533" fmla="*/ 2208578 w 4758517"/>
              <a:gd name="connsiteY533" fmla="*/ 156881 h 200050"/>
              <a:gd name="connsiteX534" fmla="*/ 2226328 w 4758517"/>
              <a:gd name="connsiteY534" fmla="*/ 154033 h 200050"/>
              <a:gd name="connsiteX535" fmla="*/ 2226328 w 4758517"/>
              <a:gd name="connsiteY535" fmla="*/ 21461 h 200050"/>
              <a:gd name="connsiteX536" fmla="*/ 2210112 w 4758517"/>
              <a:gd name="connsiteY536" fmla="*/ 21461 h 200050"/>
              <a:gd name="connsiteX537" fmla="*/ 3820484 w 4758517"/>
              <a:gd name="connsiteY537" fmla="*/ 10723 h 200050"/>
              <a:gd name="connsiteX538" fmla="*/ 3968176 w 4758517"/>
              <a:gd name="connsiteY538" fmla="*/ 10723 h 200050"/>
              <a:gd name="connsiteX539" fmla="*/ 3968176 w 4758517"/>
              <a:gd name="connsiteY539" fmla="*/ 87199 h 200050"/>
              <a:gd name="connsiteX540" fmla="*/ 3820484 w 4758517"/>
              <a:gd name="connsiteY540" fmla="*/ 87199 h 200050"/>
              <a:gd name="connsiteX541" fmla="*/ 3820484 w 4758517"/>
              <a:gd name="connsiteY541" fmla="*/ 77338 h 200050"/>
              <a:gd name="connsiteX542" fmla="*/ 3958096 w 4758517"/>
              <a:gd name="connsiteY542" fmla="*/ 77338 h 200050"/>
              <a:gd name="connsiteX543" fmla="*/ 3958096 w 4758517"/>
              <a:gd name="connsiteY543" fmla="*/ 53234 h 200050"/>
              <a:gd name="connsiteX544" fmla="*/ 3830126 w 4758517"/>
              <a:gd name="connsiteY544" fmla="*/ 53234 h 200050"/>
              <a:gd name="connsiteX545" fmla="*/ 3830126 w 4758517"/>
              <a:gd name="connsiteY545" fmla="*/ 44469 h 200050"/>
              <a:gd name="connsiteX546" fmla="*/ 3958096 w 4758517"/>
              <a:gd name="connsiteY546" fmla="*/ 44469 h 200050"/>
              <a:gd name="connsiteX547" fmla="*/ 3958096 w 4758517"/>
              <a:gd name="connsiteY547" fmla="*/ 20584 h 200050"/>
              <a:gd name="connsiteX548" fmla="*/ 3820484 w 4758517"/>
              <a:gd name="connsiteY548" fmla="*/ 20584 h 200050"/>
              <a:gd name="connsiteX549" fmla="*/ 0 w 4758517"/>
              <a:gd name="connsiteY549" fmla="*/ 10299 h 200050"/>
              <a:gd name="connsiteX550" fmla="*/ 179877 w 4758517"/>
              <a:gd name="connsiteY550" fmla="*/ 10299 h 200050"/>
              <a:gd name="connsiteX551" fmla="*/ 179877 w 4758517"/>
              <a:gd name="connsiteY551" fmla="*/ 198721 h 200050"/>
              <a:gd name="connsiteX552" fmla="*/ 169167 w 4758517"/>
              <a:gd name="connsiteY552" fmla="*/ 198721 h 200050"/>
              <a:gd name="connsiteX553" fmla="*/ 169167 w 4758517"/>
              <a:gd name="connsiteY553" fmla="*/ 186888 h 200050"/>
              <a:gd name="connsiteX554" fmla="*/ 10492 w 4758517"/>
              <a:gd name="connsiteY554" fmla="*/ 186888 h 200050"/>
              <a:gd name="connsiteX555" fmla="*/ 10492 w 4758517"/>
              <a:gd name="connsiteY555" fmla="*/ 198721 h 200050"/>
              <a:gd name="connsiteX556" fmla="*/ 0 w 4758517"/>
              <a:gd name="connsiteY556" fmla="*/ 198721 h 200050"/>
              <a:gd name="connsiteX557" fmla="*/ 2021662 w 4758517"/>
              <a:gd name="connsiteY557" fmla="*/ 644 h 200050"/>
              <a:gd name="connsiteX558" fmla="*/ 2032180 w 4758517"/>
              <a:gd name="connsiteY558" fmla="*/ 644 h 200050"/>
              <a:gd name="connsiteX559" fmla="*/ 2032180 w 4758517"/>
              <a:gd name="connsiteY559" fmla="*/ 19270 h 200050"/>
              <a:gd name="connsiteX560" fmla="*/ 2093317 w 4758517"/>
              <a:gd name="connsiteY560" fmla="*/ 19270 h 200050"/>
              <a:gd name="connsiteX561" fmla="*/ 2093317 w 4758517"/>
              <a:gd name="connsiteY561" fmla="*/ 644 h 200050"/>
              <a:gd name="connsiteX562" fmla="*/ 2103616 w 4758517"/>
              <a:gd name="connsiteY562" fmla="*/ 644 h 200050"/>
              <a:gd name="connsiteX563" fmla="*/ 2103616 w 4758517"/>
              <a:gd name="connsiteY563" fmla="*/ 19270 h 200050"/>
              <a:gd name="connsiteX564" fmla="*/ 2157959 w 4758517"/>
              <a:gd name="connsiteY564" fmla="*/ 19270 h 200050"/>
              <a:gd name="connsiteX565" fmla="*/ 2157959 w 4758517"/>
              <a:gd name="connsiteY565" fmla="*/ 29130 h 200050"/>
              <a:gd name="connsiteX566" fmla="*/ 2103616 w 4758517"/>
              <a:gd name="connsiteY566" fmla="*/ 29130 h 200050"/>
              <a:gd name="connsiteX567" fmla="*/ 2103616 w 4758517"/>
              <a:gd name="connsiteY567" fmla="*/ 48413 h 200050"/>
              <a:gd name="connsiteX568" fmla="*/ 2093317 w 4758517"/>
              <a:gd name="connsiteY568" fmla="*/ 48413 h 200050"/>
              <a:gd name="connsiteX569" fmla="*/ 2093317 w 4758517"/>
              <a:gd name="connsiteY569" fmla="*/ 29130 h 200050"/>
              <a:gd name="connsiteX570" fmla="*/ 2032180 w 4758517"/>
              <a:gd name="connsiteY570" fmla="*/ 29130 h 200050"/>
              <a:gd name="connsiteX571" fmla="*/ 2032180 w 4758517"/>
              <a:gd name="connsiteY571" fmla="*/ 49070 h 200050"/>
              <a:gd name="connsiteX572" fmla="*/ 2021662 w 4758517"/>
              <a:gd name="connsiteY572" fmla="*/ 49070 h 200050"/>
              <a:gd name="connsiteX573" fmla="*/ 2021662 w 4758517"/>
              <a:gd name="connsiteY573" fmla="*/ 29130 h 200050"/>
              <a:gd name="connsiteX574" fmla="*/ 1967319 w 4758517"/>
              <a:gd name="connsiteY574" fmla="*/ 29130 h 200050"/>
              <a:gd name="connsiteX575" fmla="*/ 1967319 w 4758517"/>
              <a:gd name="connsiteY575" fmla="*/ 19270 h 200050"/>
              <a:gd name="connsiteX576" fmla="*/ 2021662 w 4758517"/>
              <a:gd name="connsiteY576" fmla="*/ 19270 h 200050"/>
              <a:gd name="connsiteX577" fmla="*/ 4166762 w 4758517"/>
              <a:gd name="connsiteY577" fmla="*/ 438 h 200050"/>
              <a:gd name="connsiteX578" fmla="*/ 4177060 w 4758517"/>
              <a:gd name="connsiteY578" fmla="*/ 438 h 200050"/>
              <a:gd name="connsiteX579" fmla="*/ 4178814 w 4758517"/>
              <a:gd name="connsiteY579" fmla="*/ 23884 h 200050"/>
              <a:gd name="connsiteX580" fmla="*/ 4247838 w 4758517"/>
              <a:gd name="connsiteY580" fmla="*/ 23884 h 200050"/>
              <a:gd name="connsiteX581" fmla="*/ 4247838 w 4758517"/>
              <a:gd name="connsiteY581" fmla="*/ 33061 h 200050"/>
              <a:gd name="connsiteX582" fmla="*/ 4179909 w 4758517"/>
              <a:gd name="connsiteY582" fmla="*/ 33061 h 200050"/>
              <a:gd name="connsiteX583" fmla="*/ 4186838 w 4758517"/>
              <a:gd name="connsiteY583" fmla="*/ 65393 h 200050"/>
              <a:gd name="connsiteX584" fmla="*/ 4196563 w 4758517"/>
              <a:gd name="connsiteY584" fmla="*/ 91796 h 200050"/>
              <a:gd name="connsiteX585" fmla="*/ 4211134 w 4758517"/>
              <a:gd name="connsiteY585" fmla="*/ 70461 h 200050"/>
              <a:gd name="connsiteX586" fmla="*/ 4222420 w 4758517"/>
              <a:gd name="connsiteY586" fmla="*/ 46668 h 200050"/>
              <a:gd name="connsiteX587" fmla="*/ 4232062 w 4758517"/>
              <a:gd name="connsiteY587" fmla="*/ 49083 h 200050"/>
              <a:gd name="connsiteX588" fmla="*/ 4218640 w 4758517"/>
              <a:gd name="connsiteY588" fmla="*/ 77146 h 200050"/>
              <a:gd name="connsiteX589" fmla="*/ 4201602 w 4758517"/>
              <a:gd name="connsiteY589" fmla="*/ 101447 h 200050"/>
              <a:gd name="connsiteX590" fmla="*/ 4216120 w 4758517"/>
              <a:gd name="connsiteY590" fmla="*/ 120228 h 200050"/>
              <a:gd name="connsiteX591" fmla="*/ 4230966 w 4758517"/>
              <a:gd name="connsiteY591" fmla="*/ 126860 h 200050"/>
              <a:gd name="connsiteX592" fmla="*/ 4236883 w 4758517"/>
              <a:gd name="connsiteY592" fmla="*/ 120172 h 200050"/>
              <a:gd name="connsiteX593" fmla="*/ 4239512 w 4758517"/>
              <a:gd name="connsiteY593" fmla="*/ 98376 h 200050"/>
              <a:gd name="connsiteX594" fmla="*/ 4243812 w 4758517"/>
              <a:gd name="connsiteY594" fmla="*/ 101255 h 200050"/>
              <a:gd name="connsiteX595" fmla="*/ 4248277 w 4758517"/>
              <a:gd name="connsiteY595" fmla="*/ 102982 h 200050"/>
              <a:gd name="connsiteX596" fmla="*/ 4243182 w 4758517"/>
              <a:gd name="connsiteY596" fmla="*/ 129464 h 200050"/>
              <a:gd name="connsiteX597" fmla="*/ 4230528 w 4758517"/>
              <a:gd name="connsiteY597" fmla="*/ 136721 h 200050"/>
              <a:gd name="connsiteX598" fmla="*/ 4211573 w 4758517"/>
              <a:gd name="connsiteY598" fmla="*/ 129437 h 200050"/>
              <a:gd name="connsiteX599" fmla="*/ 4194590 w 4758517"/>
              <a:gd name="connsiteY599" fmla="*/ 109343 h 200050"/>
              <a:gd name="connsiteX600" fmla="*/ 4179717 w 4758517"/>
              <a:gd name="connsiteY600" fmla="*/ 123023 h 200050"/>
              <a:gd name="connsiteX601" fmla="*/ 4163694 w 4758517"/>
              <a:gd name="connsiteY601" fmla="*/ 134749 h 200050"/>
              <a:gd name="connsiteX602" fmla="*/ 4160078 w 4758517"/>
              <a:gd name="connsiteY602" fmla="*/ 131052 h 200050"/>
              <a:gd name="connsiteX603" fmla="*/ 4155805 w 4758517"/>
              <a:gd name="connsiteY603" fmla="*/ 127518 h 200050"/>
              <a:gd name="connsiteX604" fmla="*/ 4173472 w 4758517"/>
              <a:gd name="connsiteY604" fmla="*/ 115138 h 200050"/>
              <a:gd name="connsiteX605" fmla="*/ 4189332 w 4758517"/>
              <a:gd name="connsiteY605" fmla="*/ 100131 h 200050"/>
              <a:gd name="connsiteX606" fmla="*/ 4177691 w 4758517"/>
              <a:gd name="connsiteY606" fmla="*/ 69795 h 200050"/>
              <a:gd name="connsiteX607" fmla="*/ 4169829 w 4758517"/>
              <a:gd name="connsiteY607" fmla="*/ 33061 h 200050"/>
              <a:gd name="connsiteX608" fmla="*/ 4081082 w 4758517"/>
              <a:gd name="connsiteY608" fmla="*/ 33061 h 200050"/>
              <a:gd name="connsiteX609" fmla="*/ 4081082 w 4758517"/>
              <a:gd name="connsiteY609" fmla="*/ 56296 h 200050"/>
              <a:gd name="connsiteX610" fmla="*/ 4079541 w 4758517"/>
              <a:gd name="connsiteY610" fmla="*/ 83095 h 200050"/>
              <a:gd name="connsiteX611" fmla="*/ 4073421 w 4758517"/>
              <a:gd name="connsiteY611" fmla="*/ 112331 h 200050"/>
              <a:gd name="connsiteX612" fmla="*/ 4060484 w 4758517"/>
              <a:gd name="connsiteY612" fmla="*/ 139571 h 200050"/>
              <a:gd name="connsiteX613" fmla="*/ 4056732 w 4758517"/>
              <a:gd name="connsiteY613" fmla="*/ 135763 h 200050"/>
              <a:gd name="connsiteX614" fmla="*/ 4052814 w 4758517"/>
              <a:gd name="connsiteY614" fmla="*/ 132777 h 200050"/>
              <a:gd name="connsiteX615" fmla="*/ 4064542 w 4758517"/>
              <a:gd name="connsiteY615" fmla="*/ 107648 h 200050"/>
              <a:gd name="connsiteX616" fmla="*/ 4069794 w 4758517"/>
              <a:gd name="connsiteY616" fmla="*/ 80854 h 200050"/>
              <a:gd name="connsiteX617" fmla="*/ 4071003 w 4758517"/>
              <a:gd name="connsiteY617" fmla="*/ 56296 h 200050"/>
              <a:gd name="connsiteX618" fmla="*/ 4071003 w 4758517"/>
              <a:gd name="connsiteY618" fmla="*/ 23884 h 200050"/>
              <a:gd name="connsiteX619" fmla="*/ 4168515 w 4758517"/>
              <a:gd name="connsiteY619" fmla="*/ 23884 h 200050"/>
              <a:gd name="connsiteX620" fmla="*/ 4167392 w 4758517"/>
              <a:gd name="connsiteY620" fmla="*/ 12326 h 200050"/>
              <a:gd name="connsiteX621" fmla="*/ 4166762 w 4758517"/>
              <a:gd name="connsiteY621" fmla="*/ 438 h 200050"/>
              <a:gd name="connsiteX622" fmla="*/ 1786100 w 4758517"/>
              <a:gd name="connsiteY622" fmla="*/ 438 h 200050"/>
              <a:gd name="connsiteX623" fmla="*/ 1795960 w 4758517"/>
              <a:gd name="connsiteY623" fmla="*/ 438 h 200050"/>
              <a:gd name="connsiteX624" fmla="*/ 1795960 w 4758517"/>
              <a:gd name="connsiteY624" fmla="*/ 15996 h 200050"/>
              <a:gd name="connsiteX625" fmla="*/ 1837375 w 4758517"/>
              <a:gd name="connsiteY625" fmla="*/ 15996 h 200050"/>
              <a:gd name="connsiteX626" fmla="*/ 1837375 w 4758517"/>
              <a:gd name="connsiteY626" fmla="*/ 438 h 200050"/>
              <a:gd name="connsiteX627" fmla="*/ 1847455 w 4758517"/>
              <a:gd name="connsiteY627" fmla="*/ 438 h 200050"/>
              <a:gd name="connsiteX628" fmla="*/ 1847455 w 4758517"/>
              <a:gd name="connsiteY628" fmla="*/ 15996 h 200050"/>
              <a:gd name="connsiteX629" fmla="*/ 1895664 w 4758517"/>
              <a:gd name="connsiteY629" fmla="*/ 15996 h 200050"/>
              <a:gd name="connsiteX630" fmla="*/ 1895664 w 4758517"/>
              <a:gd name="connsiteY630" fmla="*/ 52344 h 200050"/>
              <a:gd name="connsiteX631" fmla="*/ 1847455 w 4758517"/>
              <a:gd name="connsiteY631" fmla="*/ 52344 h 200050"/>
              <a:gd name="connsiteX632" fmla="*/ 1847455 w 4758517"/>
              <a:gd name="connsiteY632" fmla="*/ 72750 h 200050"/>
              <a:gd name="connsiteX633" fmla="*/ 1908373 w 4758517"/>
              <a:gd name="connsiteY633" fmla="*/ 72750 h 200050"/>
              <a:gd name="connsiteX634" fmla="*/ 1908263 w 4758517"/>
              <a:gd name="connsiteY634" fmla="*/ 74361 h 200050"/>
              <a:gd name="connsiteX635" fmla="*/ 1908154 w 4758517"/>
              <a:gd name="connsiteY635" fmla="*/ 77118 h 200050"/>
              <a:gd name="connsiteX636" fmla="*/ 1905278 w 4758517"/>
              <a:gd name="connsiteY636" fmla="*/ 92922 h 200050"/>
              <a:gd name="connsiteX637" fmla="*/ 1901580 w 4758517"/>
              <a:gd name="connsiteY637" fmla="*/ 100347 h 200050"/>
              <a:gd name="connsiteX638" fmla="*/ 1897416 w 4758517"/>
              <a:gd name="connsiteY638" fmla="*/ 102702 h 200050"/>
              <a:gd name="connsiteX639" fmla="*/ 1891938 w 4758517"/>
              <a:gd name="connsiteY639" fmla="*/ 103414 h 200050"/>
              <a:gd name="connsiteX640" fmla="*/ 1884406 w 4758517"/>
              <a:gd name="connsiteY640" fmla="*/ 103634 h 200050"/>
              <a:gd name="connsiteX641" fmla="*/ 1873751 w 4758517"/>
              <a:gd name="connsiteY641" fmla="*/ 103195 h 200050"/>
              <a:gd name="connsiteX642" fmla="*/ 1872984 w 4758517"/>
              <a:gd name="connsiteY642" fmla="*/ 99141 h 200050"/>
              <a:gd name="connsiteX643" fmla="*/ 1871560 w 4758517"/>
              <a:gd name="connsiteY643" fmla="*/ 95086 h 200050"/>
              <a:gd name="connsiteX644" fmla="*/ 1881886 w 4758517"/>
              <a:gd name="connsiteY644" fmla="*/ 95854 h 200050"/>
              <a:gd name="connsiteX645" fmla="*/ 1888433 w 4758517"/>
              <a:gd name="connsiteY645" fmla="*/ 95964 h 200050"/>
              <a:gd name="connsiteX646" fmla="*/ 1891637 w 4758517"/>
              <a:gd name="connsiteY646" fmla="*/ 95717 h 200050"/>
              <a:gd name="connsiteX647" fmla="*/ 1893692 w 4758517"/>
              <a:gd name="connsiteY647" fmla="*/ 94648 h 200050"/>
              <a:gd name="connsiteX648" fmla="*/ 1895746 w 4758517"/>
              <a:gd name="connsiteY648" fmla="*/ 90426 h 200050"/>
              <a:gd name="connsiteX649" fmla="*/ 1897636 w 4758517"/>
              <a:gd name="connsiteY649" fmla="*/ 81269 h 200050"/>
              <a:gd name="connsiteX650" fmla="*/ 1847455 w 4758517"/>
              <a:gd name="connsiteY650" fmla="*/ 81269 h 200050"/>
              <a:gd name="connsiteX651" fmla="*/ 1847455 w 4758517"/>
              <a:gd name="connsiteY651" fmla="*/ 104277 h 200050"/>
              <a:gd name="connsiteX652" fmla="*/ 1837375 w 4758517"/>
              <a:gd name="connsiteY652" fmla="*/ 104277 h 200050"/>
              <a:gd name="connsiteX653" fmla="*/ 1837375 w 4758517"/>
              <a:gd name="connsiteY653" fmla="*/ 81269 h 200050"/>
              <a:gd name="connsiteX654" fmla="*/ 1787414 w 4758517"/>
              <a:gd name="connsiteY654" fmla="*/ 81269 h 200050"/>
              <a:gd name="connsiteX655" fmla="*/ 1766351 w 4758517"/>
              <a:gd name="connsiteY655" fmla="*/ 101483 h 200050"/>
              <a:gd name="connsiteX656" fmla="*/ 1726059 w 4758517"/>
              <a:gd name="connsiteY656" fmla="*/ 118082 h 200050"/>
              <a:gd name="connsiteX657" fmla="*/ 1723757 w 4758517"/>
              <a:gd name="connsiteY657" fmla="*/ 113563 h 200050"/>
              <a:gd name="connsiteX658" fmla="*/ 1720800 w 4758517"/>
              <a:gd name="connsiteY658" fmla="*/ 109536 h 200050"/>
              <a:gd name="connsiteX659" fmla="*/ 1754983 w 4758517"/>
              <a:gd name="connsiteY659" fmla="*/ 96635 h 200050"/>
              <a:gd name="connsiteX660" fmla="*/ 1774705 w 4758517"/>
              <a:gd name="connsiteY660" fmla="*/ 81269 h 200050"/>
              <a:gd name="connsiteX661" fmla="*/ 1734166 w 4758517"/>
              <a:gd name="connsiteY661" fmla="*/ 81269 h 200050"/>
              <a:gd name="connsiteX662" fmla="*/ 1737590 w 4758517"/>
              <a:gd name="connsiteY662" fmla="*/ 63288 h 200050"/>
              <a:gd name="connsiteX663" fmla="*/ 1740521 w 4758517"/>
              <a:gd name="connsiteY663" fmla="*/ 43825 h 200050"/>
              <a:gd name="connsiteX664" fmla="*/ 1786100 w 4758517"/>
              <a:gd name="connsiteY664" fmla="*/ 43825 h 200050"/>
              <a:gd name="connsiteX665" fmla="*/ 1786100 w 4758517"/>
              <a:gd name="connsiteY665" fmla="*/ 42728 h 200050"/>
              <a:gd name="connsiteX666" fmla="*/ 1786100 w 4758517"/>
              <a:gd name="connsiteY666" fmla="*/ 24733 h 200050"/>
              <a:gd name="connsiteX667" fmla="*/ 1730003 w 4758517"/>
              <a:gd name="connsiteY667" fmla="*/ 24733 h 200050"/>
              <a:gd name="connsiteX668" fmla="*/ 1730003 w 4758517"/>
              <a:gd name="connsiteY668" fmla="*/ 15996 h 200050"/>
              <a:gd name="connsiteX669" fmla="*/ 1786100 w 4758517"/>
              <a:gd name="connsiteY669" fmla="*/ 15996 h 200050"/>
              <a:gd name="connsiteX670" fmla="*/ 1535855 w 4758517"/>
              <a:gd name="connsiteY670" fmla="*/ 438 h 200050"/>
              <a:gd name="connsiteX671" fmla="*/ 1547469 w 4758517"/>
              <a:gd name="connsiteY671" fmla="*/ 2410 h 200050"/>
              <a:gd name="connsiteX672" fmla="*/ 1542648 w 4758517"/>
              <a:gd name="connsiteY672" fmla="*/ 10436 h 200050"/>
              <a:gd name="connsiteX673" fmla="*/ 1537170 w 4758517"/>
              <a:gd name="connsiteY673" fmla="*/ 18626 h 200050"/>
              <a:gd name="connsiteX674" fmla="*/ 1597649 w 4758517"/>
              <a:gd name="connsiteY674" fmla="*/ 18626 h 200050"/>
              <a:gd name="connsiteX675" fmla="*/ 1599621 w 4758517"/>
              <a:gd name="connsiteY675" fmla="*/ 17968 h 200050"/>
              <a:gd name="connsiteX676" fmla="*/ 1606415 w 4758517"/>
              <a:gd name="connsiteY676" fmla="*/ 22777 h 200050"/>
              <a:gd name="connsiteX677" fmla="*/ 1595485 w 4758517"/>
              <a:gd name="connsiteY677" fmla="*/ 39813 h 200050"/>
              <a:gd name="connsiteX678" fmla="*/ 1582748 w 4758517"/>
              <a:gd name="connsiteY678" fmla="*/ 55877 h 200050"/>
              <a:gd name="connsiteX679" fmla="*/ 1650021 w 4758517"/>
              <a:gd name="connsiteY679" fmla="*/ 55877 h 200050"/>
              <a:gd name="connsiteX680" fmla="*/ 1650021 w 4758517"/>
              <a:gd name="connsiteY680" fmla="*/ 119835 h 200050"/>
              <a:gd name="connsiteX681" fmla="*/ 1591513 w 4758517"/>
              <a:gd name="connsiteY681" fmla="*/ 119835 h 200050"/>
              <a:gd name="connsiteX682" fmla="*/ 1591513 w 4758517"/>
              <a:gd name="connsiteY682" fmla="*/ 177271 h 200050"/>
              <a:gd name="connsiteX683" fmla="*/ 1593897 w 4758517"/>
              <a:gd name="connsiteY683" fmla="*/ 183189 h 200050"/>
              <a:gd name="connsiteX684" fmla="*/ 1604661 w 4758517"/>
              <a:gd name="connsiteY684" fmla="*/ 184505 h 200050"/>
              <a:gd name="connsiteX685" fmla="*/ 1644323 w 4758517"/>
              <a:gd name="connsiteY685" fmla="*/ 184505 h 200050"/>
              <a:gd name="connsiteX686" fmla="*/ 1652002 w 4758517"/>
              <a:gd name="connsiteY686" fmla="*/ 182394 h 200050"/>
              <a:gd name="connsiteX687" fmla="*/ 1655637 w 4758517"/>
              <a:gd name="connsiteY687" fmla="*/ 173170 h 200050"/>
              <a:gd name="connsiteX688" fmla="*/ 1657033 w 4758517"/>
              <a:gd name="connsiteY688" fmla="*/ 152499 h 200050"/>
              <a:gd name="connsiteX689" fmla="*/ 1661908 w 4758517"/>
              <a:gd name="connsiteY689" fmla="*/ 155020 h 200050"/>
              <a:gd name="connsiteX690" fmla="*/ 1667113 w 4758517"/>
              <a:gd name="connsiteY690" fmla="*/ 156883 h 200050"/>
              <a:gd name="connsiteX691" fmla="*/ 1661772 w 4758517"/>
              <a:gd name="connsiteY691" fmla="*/ 186952 h 200050"/>
              <a:gd name="connsiteX692" fmla="*/ 1644762 w 4758517"/>
              <a:gd name="connsiteY692" fmla="*/ 194338 h 200050"/>
              <a:gd name="connsiteX693" fmla="*/ 1604223 w 4758517"/>
              <a:gd name="connsiteY693" fmla="*/ 194338 h 200050"/>
              <a:gd name="connsiteX694" fmla="*/ 1585789 w 4758517"/>
              <a:gd name="connsiteY694" fmla="*/ 190975 h 200050"/>
              <a:gd name="connsiteX695" fmla="*/ 1580996 w 4758517"/>
              <a:gd name="connsiteY695" fmla="*/ 177271 h 200050"/>
              <a:gd name="connsiteX696" fmla="*/ 1580996 w 4758517"/>
              <a:gd name="connsiteY696" fmla="*/ 119835 h 200050"/>
              <a:gd name="connsiteX697" fmla="*/ 1566971 w 4758517"/>
              <a:gd name="connsiteY697" fmla="*/ 119835 h 200050"/>
              <a:gd name="connsiteX698" fmla="*/ 1551640 w 4758517"/>
              <a:gd name="connsiteY698" fmla="*/ 152343 h 200050"/>
              <a:gd name="connsiteX699" fmla="*/ 1523795 w 4758517"/>
              <a:gd name="connsiteY699" fmla="*/ 178219 h 200050"/>
              <a:gd name="connsiteX700" fmla="*/ 1479101 w 4758517"/>
              <a:gd name="connsiteY700" fmla="*/ 196530 h 200050"/>
              <a:gd name="connsiteX701" fmla="*/ 1476444 w 4758517"/>
              <a:gd name="connsiteY701" fmla="*/ 191798 h 200050"/>
              <a:gd name="connsiteX702" fmla="*/ 1472966 w 4758517"/>
              <a:gd name="connsiteY702" fmla="*/ 187564 h 200050"/>
              <a:gd name="connsiteX703" fmla="*/ 1515046 w 4758517"/>
              <a:gd name="connsiteY703" fmla="*/ 171422 h 200050"/>
              <a:gd name="connsiteX704" fmla="*/ 1541399 w 4758517"/>
              <a:gd name="connsiteY704" fmla="*/ 148552 h 200050"/>
              <a:gd name="connsiteX705" fmla="*/ 1556015 w 4758517"/>
              <a:gd name="connsiteY705" fmla="*/ 119835 h 200050"/>
              <a:gd name="connsiteX706" fmla="*/ 1495316 w 4758517"/>
              <a:gd name="connsiteY706" fmla="*/ 119835 h 200050"/>
              <a:gd name="connsiteX707" fmla="*/ 1495316 w 4758517"/>
              <a:gd name="connsiteY707" fmla="*/ 64618 h 200050"/>
              <a:gd name="connsiteX708" fmla="*/ 1487373 w 4758517"/>
              <a:gd name="connsiteY708" fmla="*/ 71138 h 200050"/>
              <a:gd name="connsiteX709" fmla="*/ 1479101 w 4758517"/>
              <a:gd name="connsiteY709" fmla="*/ 77331 h 200050"/>
              <a:gd name="connsiteX710" fmla="*/ 1475486 w 4758517"/>
              <a:gd name="connsiteY710" fmla="*/ 73384 h 200050"/>
              <a:gd name="connsiteX711" fmla="*/ 1471212 w 4758517"/>
              <a:gd name="connsiteY711" fmla="*/ 70095 h 200050"/>
              <a:gd name="connsiteX712" fmla="*/ 1510519 w 4758517"/>
              <a:gd name="connsiteY712" fmla="*/ 35845 h 200050"/>
              <a:gd name="connsiteX713" fmla="*/ 1535855 w 4758517"/>
              <a:gd name="connsiteY713" fmla="*/ 438 h 200050"/>
              <a:gd name="connsiteX714" fmla="*/ 288579 w 4758517"/>
              <a:gd name="connsiteY714" fmla="*/ 438 h 200050"/>
              <a:gd name="connsiteX715" fmla="*/ 298001 w 4758517"/>
              <a:gd name="connsiteY715" fmla="*/ 3506 h 200050"/>
              <a:gd name="connsiteX716" fmla="*/ 292577 w 4758517"/>
              <a:gd name="connsiteY716" fmla="*/ 13421 h 200050"/>
              <a:gd name="connsiteX717" fmla="*/ 286168 w 4758517"/>
              <a:gd name="connsiteY717" fmla="*/ 23008 h 200050"/>
              <a:gd name="connsiteX718" fmla="*/ 422027 w 4758517"/>
              <a:gd name="connsiteY718" fmla="*/ 23008 h 200050"/>
              <a:gd name="connsiteX719" fmla="*/ 422027 w 4758517"/>
              <a:gd name="connsiteY719" fmla="*/ 32403 h 200050"/>
              <a:gd name="connsiteX720" fmla="*/ 279375 w 4758517"/>
              <a:gd name="connsiteY720" fmla="*/ 32403 h 200050"/>
              <a:gd name="connsiteX721" fmla="*/ 262995 w 4758517"/>
              <a:gd name="connsiteY721" fmla="*/ 50547 h 200050"/>
              <a:gd name="connsiteX722" fmla="*/ 245629 w 4758517"/>
              <a:gd name="connsiteY722" fmla="*/ 65722 h 200050"/>
              <a:gd name="connsiteX723" fmla="*/ 242671 w 4758517"/>
              <a:gd name="connsiteY723" fmla="*/ 61224 h 200050"/>
              <a:gd name="connsiteX724" fmla="*/ 239055 w 4758517"/>
              <a:gd name="connsiteY724" fmla="*/ 56732 h 200050"/>
              <a:gd name="connsiteX725" fmla="*/ 266858 w 4758517"/>
              <a:gd name="connsiteY725" fmla="*/ 31876 h 200050"/>
              <a:gd name="connsiteX726" fmla="*/ 288579 w 4758517"/>
              <a:gd name="connsiteY726" fmla="*/ 438 h 200050"/>
              <a:gd name="connsiteX727" fmla="*/ 4408734 w 4758517"/>
              <a:gd name="connsiteY727" fmla="*/ 425 h 200050"/>
              <a:gd name="connsiteX728" fmla="*/ 4417718 w 4758517"/>
              <a:gd name="connsiteY728" fmla="*/ 4588 h 200050"/>
              <a:gd name="connsiteX729" fmla="*/ 4414294 w 4758517"/>
              <a:gd name="connsiteY729" fmla="*/ 9600 h 200050"/>
              <a:gd name="connsiteX730" fmla="*/ 4410706 w 4758517"/>
              <a:gd name="connsiteY730" fmla="*/ 14449 h 200050"/>
              <a:gd name="connsiteX731" fmla="*/ 4452477 w 4758517"/>
              <a:gd name="connsiteY731" fmla="*/ 50824 h 200050"/>
              <a:gd name="connsiteX732" fmla="*/ 4504931 w 4758517"/>
              <a:gd name="connsiteY732" fmla="*/ 79310 h 200050"/>
              <a:gd name="connsiteX733" fmla="*/ 4500630 w 4758517"/>
              <a:gd name="connsiteY733" fmla="*/ 83583 h 200050"/>
              <a:gd name="connsiteX734" fmla="*/ 4497480 w 4758517"/>
              <a:gd name="connsiteY734" fmla="*/ 88513 h 200050"/>
              <a:gd name="connsiteX735" fmla="*/ 4446532 w 4758517"/>
              <a:gd name="connsiteY735" fmla="*/ 59096 h 200050"/>
              <a:gd name="connsiteX736" fmla="*/ 4404789 w 4758517"/>
              <a:gd name="connsiteY736" fmla="*/ 22118 h 200050"/>
              <a:gd name="connsiteX737" fmla="*/ 4363073 w 4758517"/>
              <a:gd name="connsiteY737" fmla="*/ 61068 h 200050"/>
              <a:gd name="connsiteX738" fmla="*/ 4312316 w 4758517"/>
              <a:gd name="connsiteY738" fmla="*/ 89828 h 200050"/>
              <a:gd name="connsiteX739" fmla="*/ 4309085 w 4758517"/>
              <a:gd name="connsiteY739" fmla="*/ 85473 h 200050"/>
              <a:gd name="connsiteX740" fmla="*/ 4304868 w 4758517"/>
              <a:gd name="connsiteY740" fmla="*/ 81282 h 200050"/>
              <a:gd name="connsiteX741" fmla="*/ 4364525 w 4758517"/>
              <a:gd name="connsiteY741" fmla="*/ 47263 h 200050"/>
              <a:gd name="connsiteX742" fmla="*/ 4408734 w 4758517"/>
              <a:gd name="connsiteY742" fmla="*/ 425 h 200050"/>
              <a:gd name="connsiteX743" fmla="*/ 4197878 w 4758517"/>
              <a:gd name="connsiteY743" fmla="*/ 219 h 200050"/>
              <a:gd name="connsiteX744" fmla="*/ 4214559 w 4758517"/>
              <a:gd name="connsiteY744" fmla="*/ 7560 h 200050"/>
              <a:gd name="connsiteX745" fmla="*/ 4228117 w 4758517"/>
              <a:gd name="connsiteY745" fmla="*/ 16215 h 200050"/>
              <a:gd name="connsiteX746" fmla="*/ 4221981 w 4758517"/>
              <a:gd name="connsiteY746" fmla="*/ 23008 h 200050"/>
              <a:gd name="connsiteX747" fmla="*/ 4208314 w 4758517"/>
              <a:gd name="connsiteY747" fmla="*/ 14024 h 200050"/>
              <a:gd name="connsiteX748" fmla="*/ 4191523 w 4758517"/>
              <a:gd name="connsiteY748" fmla="*/ 6354 h 200050"/>
              <a:gd name="connsiteX749" fmla="*/ 4606662 w 4758517"/>
              <a:gd name="connsiteY749" fmla="*/ 0 h 200050"/>
              <a:gd name="connsiteX750" fmla="*/ 4617836 w 4758517"/>
              <a:gd name="connsiteY750" fmla="*/ 1972 h 200050"/>
              <a:gd name="connsiteX751" fmla="*/ 4611509 w 4758517"/>
              <a:gd name="connsiteY751" fmla="*/ 13339 h 200050"/>
              <a:gd name="connsiteX752" fmla="*/ 4604032 w 4758517"/>
              <a:gd name="connsiteY752" fmla="*/ 25199 h 200050"/>
              <a:gd name="connsiteX753" fmla="*/ 4662319 w 4758517"/>
              <a:gd name="connsiteY753" fmla="*/ 25199 h 200050"/>
              <a:gd name="connsiteX754" fmla="*/ 4656978 w 4758517"/>
              <a:gd name="connsiteY754" fmla="*/ 14024 h 200050"/>
              <a:gd name="connsiteX755" fmla="*/ 4650487 w 4758517"/>
              <a:gd name="connsiteY755" fmla="*/ 2849 h 200050"/>
              <a:gd name="connsiteX756" fmla="*/ 4659910 w 4758517"/>
              <a:gd name="connsiteY756" fmla="*/ 0 h 200050"/>
              <a:gd name="connsiteX757" fmla="*/ 4667634 w 4758517"/>
              <a:gd name="connsiteY757" fmla="*/ 12928 h 200050"/>
              <a:gd name="connsiteX758" fmla="*/ 4673714 w 4758517"/>
              <a:gd name="connsiteY758" fmla="*/ 25199 h 200050"/>
              <a:gd name="connsiteX759" fmla="*/ 4739672 w 4758517"/>
              <a:gd name="connsiteY759" fmla="*/ 25199 h 200050"/>
              <a:gd name="connsiteX760" fmla="*/ 4739672 w 4758517"/>
              <a:gd name="connsiteY760" fmla="*/ 34376 h 200050"/>
              <a:gd name="connsiteX761" fmla="*/ 4666483 w 4758517"/>
              <a:gd name="connsiteY761" fmla="*/ 34376 h 200050"/>
              <a:gd name="connsiteX762" fmla="*/ 4666483 w 4758517"/>
              <a:gd name="connsiteY762" fmla="*/ 52371 h 200050"/>
              <a:gd name="connsiteX763" fmla="*/ 4731344 w 4758517"/>
              <a:gd name="connsiteY763" fmla="*/ 52371 h 200050"/>
              <a:gd name="connsiteX764" fmla="*/ 4731344 w 4758517"/>
              <a:gd name="connsiteY764" fmla="*/ 60889 h 200050"/>
              <a:gd name="connsiteX765" fmla="*/ 4666483 w 4758517"/>
              <a:gd name="connsiteY765" fmla="*/ 60889 h 200050"/>
              <a:gd name="connsiteX766" fmla="*/ 4666483 w 4758517"/>
              <a:gd name="connsiteY766" fmla="*/ 78666 h 200050"/>
              <a:gd name="connsiteX767" fmla="*/ 4732222 w 4758517"/>
              <a:gd name="connsiteY767" fmla="*/ 78666 h 200050"/>
              <a:gd name="connsiteX768" fmla="*/ 4732222 w 4758517"/>
              <a:gd name="connsiteY768" fmla="*/ 87185 h 200050"/>
              <a:gd name="connsiteX769" fmla="*/ 4666483 w 4758517"/>
              <a:gd name="connsiteY769" fmla="*/ 87185 h 200050"/>
              <a:gd name="connsiteX770" fmla="*/ 4666483 w 4758517"/>
              <a:gd name="connsiteY770" fmla="*/ 105839 h 200050"/>
              <a:gd name="connsiteX771" fmla="*/ 4747779 w 4758517"/>
              <a:gd name="connsiteY771" fmla="*/ 105839 h 200050"/>
              <a:gd name="connsiteX772" fmla="*/ 4747779 w 4758517"/>
              <a:gd name="connsiteY772" fmla="*/ 115014 h 200050"/>
              <a:gd name="connsiteX773" fmla="*/ 4597896 w 4758517"/>
              <a:gd name="connsiteY773" fmla="*/ 115014 h 200050"/>
              <a:gd name="connsiteX774" fmla="*/ 4597896 w 4758517"/>
              <a:gd name="connsiteY774" fmla="*/ 122256 h 200050"/>
              <a:gd name="connsiteX775" fmla="*/ 4587597 w 4758517"/>
              <a:gd name="connsiteY775" fmla="*/ 122256 h 200050"/>
              <a:gd name="connsiteX776" fmla="*/ 4587597 w 4758517"/>
              <a:gd name="connsiteY776" fmla="*/ 47104 h 200050"/>
              <a:gd name="connsiteX777" fmla="*/ 4563932 w 4758517"/>
              <a:gd name="connsiteY777" fmla="*/ 70546 h 200050"/>
              <a:gd name="connsiteX778" fmla="*/ 4560234 w 4758517"/>
              <a:gd name="connsiteY778" fmla="*/ 66953 h 200050"/>
              <a:gd name="connsiteX779" fmla="*/ 4556042 w 4758517"/>
              <a:gd name="connsiteY779" fmla="*/ 64182 h 200050"/>
              <a:gd name="connsiteX780" fmla="*/ 4586856 w 4758517"/>
              <a:gd name="connsiteY780" fmla="*/ 32259 h 200050"/>
              <a:gd name="connsiteX781" fmla="*/ 4606662 w 4758517"/>
              <a:gd name="connsiteY781" fmla="*/ 0 h 2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</a:cxnLst>
            <a:rect l="l" t="t" r="r" b="b"/>
            <a:pathLst>
              <a:path w="4758517" h="200050">
                <a:moveTo>
                  <a:pt x="1826200" y="159716"/>
                </a:moveTo>
                <a:cubicBezTo>
                  <a:pt x="1835701" y="162398"/>
                  <a:pt x="1845648" y="165482"/>
                  <a:pt x="1856042" y="168968"/>
                </a:cubicBezTo>
                <a:cubicBezTo>
                  <a:pt x="1866436" y="172454"/>
                  <a:pt x="1876366" y="176025"/>
                  <a:pt x="1885835" y="179681"/>
                </a:cubicBezTo>
                <a:cubicBezTo>
                  <a:pt x="1895303" y="183337"/>
                  <a:pt x="1903401" y="186762"/>
                  <a:pt x="1910126" y="189956"/>
                </a:cubicBezTo>
                <a:lnTo>
                  <a:pt x="1903990" y="198939"/>
                </a:lnTo>
                <a:cubicBezTo>
                  <a:pt x="1897623" y="195669"/>
                  <a:pt x="1889759" y="192131"/>
                  <a:pt x="1880398" y="188325"/>
                </a:cubicBezTo>
                <a:cubicBezTo>
                  <a:pt x="1871036" y="184518"/>
                  <a:pt x="1861126" y="180785"/>
                  <a:pt x="1850669" y="177125"/>
                </a:cubicBezTo>
                <a:cubicBezTo>
                  <a:pt x="1840212" y="173465"/>
                  <a:pt x="1830157" y="170218"/>
                  <a:pt x="1820503" y="167385"/>
                </a:cubicBezTo>
                <a:close/>
                <a:moveTo>
                  <a:pt x="3174933" y="149650"/>
                </a:moveTo>
                <a:cubicBezTo>
                  <a:pt x="3183546" y="153520"/>
                  <a:pt x="3192495" y="157880"/>
                  <a:pt x="3201780" y="162732"/>
                </a:cubicBezTo>
                <a:cubicBezTo>
                  <a:pt x="3211066" y="167584"/>
                  <a:pt x="3219853" y="172498"/>
                  <a:pt x="3228140" y="177471"/>
                </a:cubicBezTo>
                <a:cubicBezTo>
                  <a:pt x="3236428" y="182445"/>
                  <a:pt x="3243381" y="187049"/>
                  <a:pt x="3248998" y="191284"/>
                </a:cubicBezTo>
                <a:lnTo>
                  <a:pt x="3242424" y="199611"/>
                </a:lnTo>
                <a:cubicBezTo>
                  <a:pt x="3236881" y="195445"/>
                  <a:pt x="3230000" y="190824"/>
                  <a:pt x="3221778" y="185749"/>
                </a:cubicBezTo>
                <a:cubicBezTo>
                  <a:pt x="3213556" y="180674"/>
                  <a:pt x="3204824" y="175599"/>
                  <a:pt x="3195580" y="170524"/>
                </a:cubicBezTo>
                <a:cubicBezTo>
                  <a:pt x="3186336" y="165449"/>
                  <a:pt x="3177408" y="160828"/>
                  <a:pt x="3168798" y="156662"/>
                </a:cubicBezTo>
                <a:close/>
                <a:moveTo>
                  <a:pt x="4076481" y="149215"/>
                </a:moveTo>
                <a:lnTo>
                  <a:pt x="4085464" y="153161"/>
                </a:lnTo>
                <a:cubicBezTo>
                  <a:pt x="4082352" y="159211"/>
                  <a:pt x="4078828" y="165850"/>
                  <a:pt x="4074892" y="173077"/>
                </a:cubicBezTo>
                <a:cubicBezTo>
                  <a:pt x="4070957" y="180304"/>
                  <a:pt x="4066885" y="186666"/>
                  <a:pt x="4062676" y="192163"/>
                </a:cubicBezTo>
                <a:lnTo>
                  <a:pt x="4053034" y="188010"/>
                </a:lnTo>
                <a:cubicBezTo>
                  <a:pt x="4057708" y="182600"/>
                  <a:pt x="4062110" y="176270"/>
                  <a:pt x="4066236" y="169024"/>
                </a:cubicBezTo>
                <a:cubicBezTo>
                  <a:pt x="4070364" y="161777"/>
                  <a:pt x="4073778" y="155174"/>
                  <a:pt x="4076481" y="149215"/>
                </a:cubicBezTo>
                <a:close/>
                <a:moveTo>
                  <a:pt x="4218914" y="144404"/>
                </a:moveTo>
                <a:cubicBezTo>
                  <a:pt x="4223986" y="150760"/>
                  <a:pt x="4228798" y="157607"/>
                  <a:pt x="4233348" y="164947"/>
                </a:cubicBezTo>
                <a:cubicBezTo>
                  <a:pt x="4237901" y="172288"/>
                  <a:pt x="4241342" y="178808"/>
                  <a:pt x="4243676" y="184505"/>
                </a:cubicBezTo>
                <a:lnTo>
                  <a:pt x="4234033" y="188449"/>
                </a:lnTo>
                <a:cubicBezTo>
                  <a:pt x="4231705" y="182747"/>
                  <a:pt x="4228309" y="176183"/>
                  <a:pt x="4223844" y="168755"/>
                </a:cubicBezTo>
                <a:cubicBezTo>
                  <a:pt x="4219380" y="161328"/>
                  <a:pt x="4214668" y="154379"/>
                  <a:pt x="4209710" y="147910"/>
                </a:cubicBezTo>
                <a:close/>
                <a:moveTo>
                  <a:pt x="4099928" y="142213"/>
                </a:moveTo>
                <a:lnTo>
                  <a:pt x="4110446" y="142213"/>
                </a:lnTo>
                <a:lnTo>
                  <a:pt x="4110446" y="181437"/>
                </a:lnTo>
                <a:cubicBezTo>
                  <a:pt x="4110249" y="184126"/>
                  <a:pt x="4111299" y="185980"/>
                  <a:pt x="4113595" y="186998"/>
                </a:cubicBezTo>
                <a:cubicBezTo>
                  <a:pt x="4115892" y="188015"/>
                  <a:pt x="4120613" y="188499"/>
                  <a:pt x="4127757" y="188449"/>
                </a:cubicBezTo>
                <a:lnTo>
                  <a:pt x="4182758" y="188449"/>
                </a:lnTo>
                <a:cubicBezTo>
                  <a:pt x="4188806" y="188787"/>
                  <a:pt x="4192814" y="187235"/>
                  <a:pt x="4194782" y="183793"/>
                </a:cubicBezTo>
                <a:cubicBezTo>
                  <a:pt x="4196750" y="180350"/>
                  <a:pt x="4197854" y="172991"/>
                  <a:pt x="4198097" y="161716"/>
                </a:cubicBezTo>
                <a:cubicBezTo>
                  <a:pt x="4199571" y="162610"/>
                  <a:pt x="4201224" y="163395"/>
                  <a:pt x="4203054" y="164071"/>
                </a:cubicBezTo>
                <a:cubicBezTo>
                  <a:pt x="4204885" y="164747"/>
                  <a:pt x="4206592" y="165203"/>
                  <a:pt x="4208176" y="165441"/>
                </a:cubicBezTo>
                <a:cubicBezTo>
                  <a:pt x="4207679" y="178273"/>
                  <a:pt x="4205771" y="186885"/>
                  <a:pt x="4202452" y="191280"/>
                </a:cubicBezTo>
                <a:cubicBezTo>
                  <a:pt x="4199133" y="195675"/>
                  <a:pt x="4192787" y="197717"/>
                  <a:pt x="4183415" y="197406"/>
                </a:cubicBezTo>
                <a:lnTo>
                  <a:pt x="4127976" y="197406"/>
                </a:lnTo>
                <a:cubicBezTo>
                  <a:pt x="4117124" y="197561"/>
                  <a:pt x="4109684" y="196540"/>
                  <a:pt x="4105652" y="194345"/>
                </a:cubicBezTo>
                <a:cubicBezTo>
                  <a:pt x="4101621" y="192149"/>
                  <a:pt x="4099713" y="187847"/>
                  <a:pt x="4099928" y="181437"/>
                </a:cubicBezTo>
                <a:close/>
                <a:moveTo>
                  <a:pt x="292085" y="137365"/>
                </a:moveTo>
                <a:cubicBezTo>
                  <a:pt x="297704" y="143388"/>
                  <a:pt x="304378" y="148877"/>
                  <a:pt x="312107" y="153832"/>
                </a:cubicBezTo>
                <a:cubicBezTo>
                  <a:pt x="319836" y="158786"/>
                  <a:pt x="328428" y="163234"/>
                  <a:pt x="337882" y="167175"/>
                </a:cubicBezTo>
                <a:cubicBezTo>
                  <a:pt x="347469" y="163234"/>
                  <a:pt x="356289" y="158786"/>
                  <a:pt x="364342" y="153832"/>
                </a:cubicBezTo>
                <a:cubicBezTo>
                  <a:pt x="372395" y="148877"/>
                  <a:pt x="379352" y="143388"/>
                  <a:pt x="385214" y="137365"/>
                </a:cubicBezTo>
                <a:close/>
                <a:moveTo>
                  <a:pt x="4140685" y="133654"/>
                </a:moveTo>
                <a:cubicBezTo>
                  <a:pt x="4146260" y="138795"/>
                  <a:pt x="4151874" y="144512"/>
                  <a:pt x="4157531" y="150804"/>
                </a:cubicBezTo>
                <a:cubicBezTo>
                  <a:pt x="4163187" y="157097"/>
                  <a:pt x="4167652" y="162704"/>
                  <a:pt x="4170924" y="167627"/>
                </a:cubicBezTo>
                <a:lnTo>
                  <a:pt x="4161721" y="172668"/>
                </a:lnTo>
                <a:cubicBezTo>
                  <a:pt x="4158690" y="167763"/>
                  <a:pt x="4154454" y="162120"/>
                  <a:pt x="4149012" y="155736"/>
                </a:cubicBezTo>
                <a:cubicBezTo>
                  <a:pt x="4143571" y="149352"/>
                  <a:pt x="4138019" y="143379"/>
                  <a:pt x="4132358" y="137818"/>
                </a:cubicBezTo>
                <a:close/>
                <a:moveTo>
                  <a:pt x="1811956" y="129696"/>
                </a:moveTo>
                <a:lnTo>
                  <a:pt x="1822694" y="129696"/>
                </a:lnTo>
                <a:cubicBezTo>
                  <a:pt x="1820340" y="143923"/>
                  <a:pt x="1815722" y="155691"/>
                  <a:pt x="1808841" y="164999"/>
                </a:cubicBezTo>
                <a:cubicBezTo>
                  <a:pt x="1801958" y="174309"/>
                  <a:pt x="1791594" y="181694"/>
                  <a:pt x="1777749" y="187156"/>
                </a:cubicBezTo>
                <a:cubicBezTo>
                  <a:pt x="1763903" y="192617"/>
                  <a:pt x="1745358" y="196691"/>
                  <a:pt x="1722114" y="199378"/>
                </a:cubicBezTo>
                <a:cubicBezTo>
                  <a:pt x="1721744" y="197991"/>
                  <a:pt x="1721115" y="196438"/>
                  <a:pt x="1720225" y="194722"/>
                </a:cubicBezTo>
                <a:cubicBezTo>
                  <a:pt x="1719334" y="193005"/>
                  <a:pt x="1718430" y="191563"/>
                  <a:pt x="1717512" y="190394"/>
                </a:cubicBezTo>
                <a:cubicBezTo>
                  <a:pt x="1739946" y="188131"/>
                  <a:pt x="1757701" y="184622"/>
                  <a:pt x="1770776" y="179868"/>
                </a:cubicBezTo>
                <a:cubicBezTo>
                  <a:pt x="1783853" y="175113"/>
                  <a:pt x="1793508" y="168666"/>
                  <a:pt x="1799742" y="160528"/>
                </a:cubicBezTo>
                <a:cubicBezTo>
                  <a:pt x="1805976" y="152389"/>
                  <a:pt x="1810048" y="142112"/>
                  <a:pt x="1811956" y="129696"/>
                </a:cubicBezTo>
                <a:close/>
                <a:moveTo>
                  <a:pt x="4349568" y="122697"/>
                </a:moveTo>
                <a:lnTo>
                  <a:pt x="4349568" y="174631"/>
                </a:lnTo>
                <a:lnTo>
                  <a:pt x="4460448" y="174631"/>
                </a:lnTo>
                <a:lnTo>
                  <a:pt x="4460448" y="122697"/>
                </a:lnTo>
                <a:close/>
                <a:moveTo>
                  <a:pt x="4651802" y="117428"/>
                </a:moveTo>
                <a:lnTo>
                  <a:pt x="4662100" y="117428"/>
                </a:lnTo>
                <a:lnTo>
                  <a:pt x="4662100" y="134106"/>
                </a:lnTo>
                <a:lnTo>
                  <a:pt x="4754353" y="134106"/>
                </a:lnTo>
                <a:lnTo>
                  <a:pt x="4754353" y="143501"/>
                </a:lnTo>
                <a:lnTo>
                  <a:pt x="4673714" y="143501"/>
                </a:lnTo>
                <a:cubicBezTo>
                  <a:pt x="4680909" y="149531"/>
                  <a:pt x="4689212" y="155220"/>
                  <a:pt x="4698622" y="160569"/>
                </a:cubicBezTo>
                <a:cubicBezTo>
                  <a:pt x="4708032" y="165917"/>
                  <a:pt x="4717893" y="170681"/>
                  <a:pt x="4728204" y="174860"/>
                </a:cubicBezTo>
                <a:cubicBezTo>
                  <a:pt x="4738515" y="179040"/>
                  <a:pt x="4748619" y="182391"/>
                  <a:pt x="4758517" y="184916"/>
                </a:cubicBezTo>
                <a:cubicBezTo>
                  <a:pt x="4757274" y="186180"/>
                  <a:pt x="4756033" y="187650"/>
                  <a:pt x="4754792" y="189325"/>
                </a:cubicBezTo>
                <a:cubicBezTo>
                  <a:pt x="4753550" y="191001"/>
                  <a:pt x="4752527" y="192526"/>
                  <a:pt x="4751724" y="193900"/>
                </a:cubicBezTo>
                <a:cubicBezTo>
                  <a:pt x="4741365" y="190855"/>
                  <a:pt x="4730698" y="186865"/>
                  <a:pt x="4719722" y="181929"/>
                </a:cubicBezTo>
                <a:cubicBezTo>
                  <a:pt x="4708748" y="176993"/>
                  <a:pt x="4698260" y="171412"/>
                  <a:pt x="4688258" y="165186"/>
                </a:cubicBezTo>
                <a:cubicBezTo>
                  <a:pt x="4678256" y="158960"/>
                  <a:pt x="4669537" y="152389"/>
                  <a:pt x="4662100" y="145473"/>
                </a:cubicBezTo>
                <a:lnTo>
                  <a:pt x="4662100" y="198939"/>
                </a:lnTo>
                <a:lnTo>
                  <a:pt x="4651802" y="198939"/>
                </a:lnTo>
                <a:lnTo>
                  <a:pt x="4651802" y="145253"/>
                </a:lnTo>
                <a:cubicBezTo>
                  <a:pt x="4644359" y="152461"/>
                  <a:pt x="4635676" y="159303"/>
                  <a:pt x="4625749" y="165779"/>
                </a:cubicBezTo>
                <a:cubicBezTo>
                  <a:pt x="4615824" y="172255"/>
                  <a:pt x="4605484" y="178074"/>
                  <a:pt x="4594730" y="183236"/>
                </a:cubicBezTo>
                <a:cubicBezTo>
                  <a:pt x="4583976" y="188397"/>
                  <a:pt x="4573638" y="192609"/>
                  <a:pt x="4563712" y="195872"/>
                </a:cubicBezTo>
                <a:cubicBezTo>
                  <a:pt x="4562698" y="194384"/>
                  <a:pt x="4561548" y="192814"/>
                  <a:pt x="4560260" y="191161"/>
                </a:cubicBezTo>
                <a:cubicBezTo>
                  <a:pt x="4558974" y="189508"/>
                  <a:pt x="4557713" y="188157"/>
                  <a:pt x="4556480" y="187107"/>
                </a:cubicBezTo>
                <a:cubicBezTo>
                  <a:pt x="4566090" y="184357"/>
                  <a:pt x="4575967" y="180751"/>
                  <a:pt x="4586112" y="176288"/>
                </a:cubicBezTo>
                <a:cubicBezTo>
                  <a:pt x="4596256" y="171826"/>
                  <a:pt x="4605987" y="166792"/>
                  <a:pt x="4615304" y="161185"/>
                </a:cubicBezTo>
                <a:cubicBezTo>
                  <a:pt x="4624622" y="155578"/>
                  <a:pt x="4632844" y="149683"/>
                  <a:pt x="4639968" y="143501"/>
                </a:cubicBezTo>
                <a:lnTo>
                  <a:pt x="4560644" y="143501"/>
                </a:lnTo>
                <a:lnTo>
                  <a:pt x="4560644" y="134106"/>
                </a:lnTo>
                <a:lnTo>
                  <a:pt x="4651802" y="134106"/>
                </a:lnTo>
                <a:close/>
                <a:moveTo>
                  <a:pt x="4338832" y="113056"/>
                </a:moveTo>
                <a:lnTo>
                  <a:pt x="4471184" y="113056"/>
                </a:lnTo>
                <a:lnTo>
                  <a:pt x="4471184" y="197639"/>
                </a:lnTo>
                <a:lnTo>
                  <a:pt x="4460448" y="197639"/>
                </a:lnTo>
                <a:lnTo>
                  <a:pt x="4460448" y="184711"/>
                </a:lnTo>
                <a:lnTo>
                  <a:pt x="4349568" y="184711"/>
                </a:lnTo>
                <a:lnTo>
                  <a:pt x="4349568" y="198515"/>
                </a:lnTo>
                <a:lnTo>
                  <a:pt x="4338832" y="198515"/>
                </a:lnTo>
                <a:close/>
                <a:moveTo>
                  <a:pt x="2236627" y="112399"/>
                </a:moveTo>
                <a:lnTo>
                  <a:pt x="2236627" y="152279"/>
                </a:lnTo>
                <a:cubicBezTo>
                  <a:pt x="2243442" y="151188"/>
                  <a:pt x="2250573" y="150029"/>
                  <a:pt x="2258019" y="148801"/>
                </a:cubicBezTo>
                <a:cubicBezTo>
                  <a:pt x="2265465" y="147573"/>
                  <a:pt x="2273089" y="146249"/>
                  <a:pt x="2280890" y="144829"/>
                </a:cubicBezTo>
                <a:lnTo>
                  <a:pt x="2280890" y="112399"/>
                </a:lnTo>
                <a:close/>
                <a:moveTo>
                  <a:pt x="1748848" y="110221"/>
                </a:moveTo>
                <a:lnTo>
                  <a:pt x="1884049" y="110221"/>
                </a:lnTo>
                <a:lnTo>
                  <a:pt x="1884049" y="170234"/>
                </a:lnTo>
                <a:lnTo>
                  <a:pt x="1873532" y="170234"/>
                </a:lnTo>
                <a:lnTo>
                  <a:pt x="1873532" y="119616"/>
                </a:lnTo>
                <a:lnTo>
                  <a:pt x="1758927" y="119616"/>
                </a:lnTo>
                <a:lnTo>
                  <a:pt x="1758927" y="171330"/>
                </a:lnTo>
                <a:lnTo>
                  <a:pt x="1748848" y="171330"/>
                </a:lnTo>
                <a:close/>
                <a:moveTo>
                  <a:pt x="3962698" y="106482"/>
                </a:moveTo>
                <a:lnTo>
                  <a:pt x="3971682" y="111960"/>
                </a:lnTo>
                <a:cubicBezTo>
                  <a:pt x="3968213" y="118589"/>
                  <a:pt x="3964524" y="125382"/>
                  <a:pt x="3960616" y="132339"/>
                </a:cubicBezTo>
                <a:cubicBezTo>
                  <a:pt x="3956709" y="139296"/>
                  <a:pt x="3953020" y="145432"/>
                  <a:pt x="3949550" y="150746"/>
                </a:cubicBezTo>
                <a:lnTo>
                  <a:pt x="3941662" y="145925"/>
                </a:lnTo>
                <a:cubicBezTo>
                  <a:pt x="3945195" y="140433"/>
                  <a:pt x="3948921" y="134051"/>
                  <a:pt x="3952838" y="126779"/>
                </a:cubicBezTo>
                <a:cubicBezTo>
                  <a:pt x="3956754" y="119506"/>
                  <a:pt x="3960042" y="112741"/>
                  <a:pt x="3962698" y="106482"/>
                </a:cubicBezTo>
                <a:close/>
                <a:moveTo>
                  <a:pt x="3835166" y="106482"/>
                </a:moveTo>
                <a:lnTo>
                  <a:pt x="3844369" y="110426"/>
                </a:lnTo>
                <a:cubicBezTo>
                  <a:pt x="3841854" y="116986"/>
                  <a:pt x="3838777" y="123807"/>
                  <a:pt x="3835138" y="130887"/>
                </a:cubicBezTo>
                <a:cubicBezTo>
                  <a:pt x="3831500" y="137968"/>
                  <a:pt x="3827273" y="144076"/>
                  <a:pt x="3822456" y="149212"/>
                </a:cubicBezTo>
                <a:lnTo>
                  <a:pt x="3813252" y="143953"/>
                </a:lnTo>
                <a:cubicBezTo>
                  <a:pt x="3818110" y="139132"/>
                  <a:pt x="3822420" y="133270"/>
                  <a:pt x="3826182" y="126368"/>
                </a:cubicBezTo>
                <a:cubicBezTo>
                  <a:pt x="3829943" y="119465"/>
                  <a:pt x="3832938" y="112836"/>
                  <a:pt x="3835166" y="106482"/>
                </a:cubicBezTo>
                <a:close/>
                <a:moveTo>
                  <a:pt x="3893234" y="92458"/>
                </a:moveTo>
                <a:lnTo>
                  <a:pt x="3904411" y="92458"/>
                </a:lnTo>
                <a:cubicBezTo>
                  <a:pt x="3903095" y="104984"/>
                  <a:pt x="3901124" y="116525"/>
                  <a:pt x="3898494" y="127080"/>
                </a:cubicBezTo>
                <a:cubicBezTo>
                  <a:pt x="3906159" y="144396"/>
                  <a:pt x="3918384" y="158191"/>
                  <a:pt x="3935170" y="168467"/>
                </a:cubicBezTo>
                <a:cubicBezTo>
                  <a:pt x="3951957" y="178744"/>
                  <a:pt x="3972673" y="185473"/>
                  <a:pt x="3997320" y="188655"/>
                </a:cubicBezTo>
                <a:cubicBezTo>
                  <a:pt x="3996179" y="189809"/>
                  <a:pt x="3995011" y="191279"/>
                  <a:pt x="3993815" y="193064"/>
                </a:cubicBezTo>
                <a:cubicBezTo>
                  <a:pt x="3992618" y="194850"/>
                  <a:pt x="3991670" y="196594"/>
                  <a:pt x="3990966" y="198296"/>
                </a:cubicBezTo>
                <a:cubicBezTo>
                  <a:pt x="3968026" y="194521"/>
                  <a:pt x="3948441" y="187829"/>
                  <a:pt x="3932212" y="178219"/>
                </a:cubicBezTo>
                <a:cubicBezTo>
                  <a:pt x="3915982" y="168609"/>
                  <a:pt x="3903355" y="155726"/>
                  <a:pt x="3894331" y="139570"/>
                </a:cubicBezTo>
                <a:cubicBezTo>
                  <a:pt x="3888779" y="154676"/>
                  <a:pt x="3879010" y="167249"/>
                  <a:pt x="3865022" y="177287"/>
                </a:cubicBezTo>
                <a:cubicBezTo>
                  <a:pt x="3851034" y="187326"/>
                  <a:pt x="3830638" y="194914"/>
                  <a:pt x="3803830" y="200050"/>
                </a:cubicBezTo>
                <a:cubicBezTo>
                  <a:pt x="3803364" y="198757"/>
                  <a:pt x="3802653" y="197233"/>
                  <a:pt x="3801694" y="195475"/>
                </a:cubicBezTo>
                <a:cubicBezTo>
                  <a:pt x="3800736" y="193717"/>
                  <a:pt x="3799694" y="192247"/>
                  <a:pt x="3798572" y="191065"/>
                </a:cubicBezTo>
                <a:cubicBezTo>
                  <a:pt x="3823653" y="186614"/>
                  <a:pt x="3842759" y="180007"/>
                  <a:pt x="3855886" y="171246"/>
                </a:cubicBezTo>
                <a:cubicBezTo>
                  <a:pt x="3869013" y="162485"/>
                  <a:pt x="3878184" y="151545"/>
                  <a:pt x="3883399" y="138426"/>
                </a:cubicBezTo>
                <a:cubicBezTo>
                  <a:pt x="3888613" y="125307"/>
                  <a:pt x="3891891" y="109984"/>
                  <a:pt x="3893234" y="92458"/>
                </a:cubicBezTo>
                <a:close/>
                <a:moveTo>
                  <a:pt x="4597896" y="87185"/>
                </a:moveTo>
                <a:lnTo>
                  <a:pt x="4597896" y="105839"/>
                </a:lnTo>
                <a:lnTo>
                  <a:pt x="4656184" y="105839"/>
                </a:lnTo>
                <a:lnTo>
                  <a:pt x="4656184" y="87185"/>
                </a:lnTo>
                <a:close/>
                <a:moveTo>
                  <a:pt x="286168" y="84556"/>
                </a:moveTo>
                <a:lnTo>
                  <a:pt x="286168" y="102989"/>
                </a:lnTo>
                <a:lnTo>
                  <a:pt x="395075" y="102989"/>
                </a:lnTo>
                <a:lnTo>
                  <a:pt x="395075" y="84556"/>
                </a:lnTo>
                <a:close/>
                <a:moveTo>
                  <a:pt x="4104968" y="82802"/>
                </a:moveTo>
                <a:lnTo>
                  <a:pt x="4104968" y="110002"/>
                </a:lnTo>
                <a:lnTo>
                  <a:pt x="4146820" y="110002"/>
                </a:lnTo>
                <a:lnTo>
                  <a:pt x="4146820" y="82802"/>
                </a:lnTo>
                <a:close/>
                <a:moveTo>
                  <a:pt x="3152802" y="79967"/>
                </a:moveTo>
                <a:lnTo>
                  <a:pt x="3163319" y="79967"/>
                </a:lnTo>
                <a:lnTo>
                  <a:pt x="3163319" y="120068"/>
                </a:lnTo>
                <a:cubicBezTo>
                  <a:pt x="3163499" y="127334"/>
                  <a:pt x="3162565" y="134605"/>
                  <a:pt x="3160515" y="141884"/>
                </a:cubicBezTo>
                <a:cubicBezTo>
                  <a:pt x="3158466" y="149164"/>
                  <a:pt x="3154224" y="156244"/>
                  <a:pt x="3147789" y="163126"/>
                </a:cubicBezTo>
                <a:cubicBezTo>
                  <a:pt x="3141353" y="170008"/>
                  <a:pt x="3131646" y="176486"/>
                  <a:pt x="3118668" y="182560"/>
                </a:cubicBezTo>
                <a:cubicBezTo>
                  <a:pt x="3105690" y="188634"/>
                  <a:pt x="3088362" y="194098"/>
                  <a:pt x="3066684" y="198954"/>
                </a:cubicBezTo>
                <a:cubicBezTo>
                  <a:pt x="3066081" y="197676"/>
                  <a:pt x="3065205" y="196178"/>
                  <a:pt x="3064055" y="194461"/>
                </a:cubicBezTo>
                <a:cubicBezTo>
                  <a:pt x="3062904" y="192745"/>
                  <a:pt x="3061808" y="191248"/>
                  <a:pt x="3060768" y="189970"/>
                </a:cubicBezTo>
                <a:cubicBezTo>
                  <a:pt x="3081678" y="185604"/>
                  <a:pt x="3098336" y="180667"/>
                  <a:pt x="3110739" y="175161"/>
                </a:cubicBezTo>
                <a:cubicBezTo>
                  <a:pt x="3123142" y="169655"/>
                  <a:pt x="3132370" y="163808"/>
                  <a:pt x="3138421" y="157621"/>
                </a:cubicBezTo>
                <a:cubicBezTo>
                  <a:pt x="3144472" y="151433"/>
                  <a:pt x="3148428" y="145135"/>
                  <a:pt x="3150285" y="138724"/>
                </a:cubicBezTo>
                <a:cubicBezTo>
                  <a:pt x="3152142" y="132314"/>
                  <a:pt x="3152981" y="126022"/>
                  <a:pt x="3152802" y="119849"/>
                </a:cubicBezTo>
                <a:close/>
                <a:moveTo>
                  <a:pt x="4095764" y="74284"/>
                </a:moveTo>
                <a:lnTo>
                  <a:pt x="4156024" y="74284"/>
                </a:lnTo>
                <a:lnTo>
                  <a:pt x="4156024" y="118520"/>
                </a:lnTo>
                <a:lnTo>
                  <a:pt x="4095764" y="118520"/>
                </a:lnTo>
                <a:close/>
                <a:moveTo>
                  <a:pt x="4348693" y="72517"/>
                </a:moveTo>
                <a:lnTo>
                  <a:pt x="4459352" y="72517"/>
                </a:lnTo>
                <a:lnTo>
                  <a:pt x="4459352" y="82378"/>
                </a:lnTo>
                <a:lnTo>
                  <a:pt x="4348693" y="82378"/>
                </a:lnTo>
                <a:close/>
                <a:moveTo>
                  <a:pt x="58480" y="69655"/>
                </a:moveTo>
                <a:lnTo>
                  <a:pt x="58480" y="127093"/>
                </a:lnTo>
                <a:lnTo>
                  <a:pt x="120301" y="127093"/>
                </a:lnTo>
                <a:lnTo>
                  <a:pt x="120301" y="69655"/>
                </a:lnTo>
                <a:close/>
                <a:moveTo>
                  <a:pt x="2236627" y="66382"/>
                </a:moveTo>
                <a:lnTo>
                  <a:pt x="2236627" y="102757"/>
                </a:lnTo>
                <a:lnTo>
                  <a:pt x="2280890" y="102757"/>
                </a:lnTo>
                <a:lnTo>
                  <a:pt x="2280890" y="66382"/>
                </a:lnTo>
                <a:close/>
                <a:moveTo>
                  <a:pt x="1575737" y="65711"/>
                </a:moveTo>
                <a:cubicBezTo>
                  <a:pt x="1575097" y="73599"/>
                  <a:pt x="1574294" y="81228"/>
                  <a:pt x="1573326" y="88596"/>
                </a:cubicBezTo>
                <a:cubicBezTo>
                  <a:pt x="1572358" y="95964"/>
                  <a:pt x="1571117" y="103099"/>
                  <a:pt x="1569601" y="110002"/>
                </a:cubicBezTo>
                <a:lnTo>
                  <a:pt x="1639284" y="110002"/>
                </a:lnTo>
                <a:lnTo>
                  <a:pt x="1639284" y="65711"/>
                </a:lnTo>
                <a:close/>
                <a:moveTo>
                  <a:pt x="1505835" y="65711"/>
                </a:moveTo>
                <a:lnTo>
                  <a:pt x="1505835" y="110002"/>
                </a:lnTo>
                <a:lnTo>
                  <a:pt x="1558863" y="110002"/>
                </a:lnTo>
                <a:cubicBezTo>
                  <a:pt x="1560370" y="103195"/>
                  <a:pt x="1561575" y="96088"/>
                  <a:pt x="1562480" y="88678"/>
                </a:cubicBezTo>
                <a:cubicBezTo>
                  <a:pt x="1563383" y="81269"/>
                  <a:pt x="1564150" y="73613"/>
                  <a:pt x="1564780" y="65711"/>
                </a:cubicBezTo>
                <a:close/>
                <a:moveTo>
                  <a:pt x="4597896" y="60889"/>
                </a:moveTo>
                <a:lnTo>
                  <a:pt x="4597896" y="78666"/>
                </a:lnTo>
                <a:lnTo>
                  <a:pt x="4656184" y="78666"/>
                </a:lnTo>
                <a:lnTo>
                  <a:pt x="4656184" y="60889"/>
                </a:lnTo>
                <a:close/>
                <a:moveTo>
                  <a:pt x="48428" y="59822"/>
                </a:moveTo>
                <a:lnTo>
                  <a:pt x="130573" y="59822"/>
                </a:lnTo>
                <a:lnTo>
                  <a:pt x="130573" y="136708"/>
                </a:lnTo>
                <a:lnTo>
                  <a:pt x="48428" y="136708"/>
                </a:lnTo>
                <a:close/>
                <a:moveTo>
                  <a:pt x="286168" y="58480"/>
                </a:moveTo>
                <a:lnTo>
                  <a:pt x="286168" y="76256"/>
                </a:lnTo>
                <a:lnTo>
                  <a:pt x="395075" y="76256"/>
                </a:lnTo>
                <a:lnTo>
                  <a:pt x="395075" y="58480"/>
                </a:lnTo>
                <a:close/>
                <a:moveTo>
                  <a:pt x="2113477" y="55863"/>
                </a:moveTo>
                <a:cubicBezTo>
                  <a:pt x="2120033" y="59634"/>
                  <a:pt x="2126424" y="64035"/>
                  <a:pt x="2132650" y="69066"/>
                </a:cubicBezTo>
                <a:cubicBezTo>
                  <a:pt x="2138877" y="74097"/>
                  <a:pt x="2143735" y="78827"/>
                  <a:pt x="2147222" y="83254"/>
                </a:cubicBezTo>
                <a:lnTo>
                  <a:pt x="2139991" y="89828"/>
                </a:lnTo>
                <a:cubicBezTo>
                  <a:pt x="2136308" y="85405"/>
                  <a:pt x="2131405" y="80611"/>
                  <a:pt x="2125282" y="75448"/>
                </a:cubicBezTo>
                <a:cubicBezTo>
                  <a:pt x="2119161" y="70285"/>
                  <a:pt x="2112888" y="65656"/>
                  <a:pt x="2106465" y="61561"/>
                </a:cubicBezTo>
                <a:close/>
                <a:moveTo>
                  <a:pt x="2086962" y="52796"/>
                </a:moveTo>
                <a:lnTo>
                  <a:pt x="2097042" y="52796"/>
                </a:lnTo>
                <a:lnTo>
                  <a:pt x="2097042" y="84131"/>
                </a:lnTo>
                <a:cubicBezTo>
                  <a:pt x="2097047" y="86094"/>
                  <a:pt x="2097037" y="88029"/>
                  <a:pt x="2097015" y="89938"/>
                </a:cubicBezTo>
                <a:cubicBezTo>
                  <a:pt x="2096992" y="91846"/>
                  <a:pt x="2096928" y="93781"/>
                  <a:pt x="2096823" y="95745"/>
                </a:cubicBezTo>
                <a:lnTo>
                  <a:pt x="2158179" y="95745"/>
                </a:lnTo>
                <a:lnTo>
                  <a:pt x="2158179" y="105606"/>
                </a:lnTo>
                <a:lnTo>
                  <a:pt x="2098357" y="105606"/>
                </a:lnTo>
                <a:cubicBezTo>
                  <a:pt x="2103365" y="125706"/>
                  <a:pt x="2110934" y="143081"/>
                  <a:pt x="2121064" y="157730"/>
                </a:cubicBezTo>
                <a:cubicBezTo>
                  <a:pt x="2131195" y="172380"/>
                  <a:pt x="2144077" y="183345"/>
                  <a:pt x="2159713" y="190627"/>
                </a:cubicBezTo>
                <a:cubicBezTo>
                  <a:pt x="2158357" y="191658"/>
                  <a:pt x="2157015" y="192937"/>
                  <a:pt x="2155686" y="194461"/>
                </a:cubicBezTo>
                <a:cubicBezTo>
                  <a:pt x="2154358" y="195986"/>
                  <a:pt x="2153289" y="197484"/>
                  <a:pt x="2152482" y="198954"/>
                </a:cubicBezTo>
                <a:cubicBezTo>
                  <a:pt x="2138261" y="191741"/>
                  <a:pt x="2126273" y="181570"/>
                  <a:pt x="2116517" y="168440"/>
                </a:cubicBezTo>
                <a:cubicBezTo>
                  <a:pt x="2106761" y="155311"/>
                  <a:pt x="2099101" y="139771"/>
                  <a:pt x="2093536" y="121821"/>
                </a:cubicBezTo>
                <a:cubicBezTo>
                  <a:pt x="2090857" y="135334"/>
                  <a:pt x="2085040" y="148792"/>
                  <a:pt x="2076088" y="162195"/>
                </a:cubicBezTo>
                <a:cubicBezTo>
                  <a:pt x="2067136" y="175598"/>
                  <a:pt x="2053377" y="188070"/>
                  <a:pt x="2034810" y="199611"/>
                </a:cubicBezTo>
                <a:cubicBezTo>
                  <a:pt x="2033893" y="198465"/>
                  <a:pt x="2032714" y="197251"/>
                  <a:pt x="2031276" y="195968"/>
                </a:cubicBezTo>
                <a:cubicBezTo>
                  <a:pt x="2029839" y="194685"/>
                  <a:pt x="2028386" y="193635"/>
                  <a:pt x="2026921" y="192818"/>
                </a:cubicBezTo>
                <a:cubicBezTo>
                  <a:pt x="2041105" y="184202"/>
                  <a:pt x="2052302" y="174993"/>
                  <a:pt x="2060513" y="165192"/>
                </a:cubicBezTo>
                <a:cubicBezTo>
                  <a:pt x="2068723" y="155391"/>
                  <a:pt x="2074743" y="145419"/>
                  <a:pt x="2078571" y="135277"/>
                </a:cubicBezTo>
                <a:cubicBezTo>
                  <a:pt x="2082398" y="125135"/>
                  <a:pt x="2084831" y="115244"/>
                  <a:pt x="2085866" y="105606"/>
                </a:cubicBezTo>
                <a:lnTo>
                  <a:pt x="2031962" y="105606"/>
                </a:lnTo>
                <a:lnTo>
                  <a:pt x="2031962" y="95745"/>
                </a:lnTo>
                <a:lnTo>
                  <a:pt x="2086744" y="95745"/>
                </a:lnTo>
                <a:cubicBezTo>
                  <a:pt x="2086848" y="93672"/>
                  <a:pt x="2086912" y="91682"/>
                  <a:pt x="2086935" y="89774"/>
                </a:cubicBezTo>
                <a:cubicBezTo>
                  <a:pt x="2086958" y="87865"/>
                  <a:pt x="2086966" y="85984"/>
                  <a:pt x="2086962" y="84131"/>
                </a:cubicBezTo>
                <a:close/>
                <a:moveTo>
                  <a:pt x="1795741" y="52344"/>
                </a:moveTo>
                <a:cubicBezTo>
                  <a:pt x="1795436" y="55950"/>
                  <a:pt x="1794951" y="59434"/>
                  <a:pt x="1794290" y="62794"/>
                </a:cubicBezTo>
                <a:cubicBezTo>
                  <a:pt x="1793627" y="66153"/>
                  <a:pt x="1792650" y="69473"/>
                  <a:pt x="1791358" y="72750"/>
                </a:cubicBezTo>
                <a:lnTo>
                  <a:pt x="1837375" y="72750"/>
                </a:lnTo>
                <a:lnTo>
                  <a:pt x="1837375" y="52344"/>
                </a:lnTo>
                <a:close/>
                <a:moveTo>
                  <a:pt x="1749066" y="52344"/>
                </a:moveTo>
                <a:cubicBezTo>
                  <a:pt x="1748519" y="55868"/>
                  <a:pt x="1747971" y="59352"/>
                  <a:pt x="1747423" y="62794"/>
                </a:cubicBezTo>
                <a:cubicBezTo>
                  <a:pt x="1746876" y="66236"/>
                  <a:pt x="1746327" y="69555"/>
                  <a:pt x="1745780" y="72750"/>
                </a:cubicBezTo>
                <a:lnTo>
                  <a:pt x="1780183" y="72750"/>
                </a:lnTo>
                <a:cubicBezTo>
                  <a:pt x="1781808" y="69473"/>
                  <a:pt x="1783050" y="66153"/>
                  <a:pt x="1783908" y="62794"/>
                </a:cubicBezTo>
                <a:cubicBezTo>
                  <a:pt x="1784767" y="59434"/>
                  <a:pt x="1785350" y="55950"/>
                  <a:pt x="1785661" y="52344"/>
                </a:cubicBezTo>
                <a:close/>
                <a:moveTo>
                  <a:pt x="1982438" y="51919"/>
                </a:moveTo>
                <a:cubicBezTo>
                  <a:pt x="1987583" y="55434"/>
                  <a:pt x="1992139" y="59032"/>
                  <a:pt x="1996106" y="62711"/>
                </a:cubicBezTo>
                <a:cubicBezTo>
                  <a:pt x="2000073" y="66391"/>
                  <a:pt x="2003479" y="70097"/>
                  <a:pt x="2006323" y="73832"/>
                </a:cubicBezTo>
                <a:cubicBezTo>
                  <a:pt x="2010496" y="70874"/>
                  <a:pt x="2014312" y="67861"/>
                  <a:pt x="2017773" y="64793"/>
                </a:cubicBezTo>
                <a:cubicBezTo>
                  <a:pt x="2021233" y="61726"/>
                  <a:pt x="2024283" y="58603"/>
                  <a:pt x="2026921" y="55426"/>
                </a:cubicBezTo>
                <a:lnTo>
                  <a:pt x="2035467" y="60465"/>
                </a:lnTo>
                <a:cubicBezTo>
                  <a:pt x="2032267" y="64081"/>
                  <a:pt x="2028642" y="67642"/>
                  <a:pt x="2024593" y="71148"/>
                </a:cubicBezTo>
                <a:cubicBezTo>
                  <a:pt x="2020544" y="74654"/>
                  <a:pt x="2016207" y="78105"/>
                  <a:pt x="2011582" y="81502"/>
                </a:cubicBezTo>
                <a:cubicBezTo>
                  <a:pt x="2016905" y="90490"/>
                  <a:pt x="2020393" y="99685"/>
                  <a:pt x="2022045" y="109084"/>
                </a:cubicBezTo>
                <a:cubicBezTo>
                  <a:pt x="2023698" y="118484"/>
                  <a:pt x="2024447" y="128061"/>
                  <a:pt x="2024292" y="137817"/>
                </a:cubicBezTo>
                <a:cubicBezTo>
                  <a:pt x="2024369" y="150568"/>
                  <a:pt x="2023667" y="161497"/>
                  <a:pt x="2022183" y="170604"/>
                </a:cubicBezTo>
                <a:cubicBezTo>
                  <a:pt x="2020699" y="179711"/>
                  <a:pt x="2017969" y="186751"/>
                  <a:pt x="2013993" y="191722"/>
                </a:cubicBezTo>
                <a:cubicBezTo>
                  <a:pt x="2012788" y="193156"/>
                  <a:pt x="2011308" y="194343"/>
                  <a:pt x="2009556" y="195283"/>
                </a:cubicBezTo>
                <a:cubicBezTo>
                  <a:pt x="2007802" y="196223"/>
                  <a:pt x="2005775" y="196863"/>
                  <a:pt x="2003475" y="197200"/>
                </a:cubicBezTo>
                <a:cubicBezTo>
                  <a:pt x="2000165" y="197735"/>
                  <a:pt x="1996595" y="198036"/>
                  <a:pt x="1992764" y="198104"/>
                </a:cubicBezTo>
                <a:cubicBezTo>
                  <a:pt x="1988935" y="198173"/>
                  <a:pt x="1984981" y="198090"/>
                  <a:pt x="1980904" y="197858"/>
                </a:cubicBezTo>
                <a:cubicBezTo>
                  <a:pt x="1980781" y="196283"/>
                  <a:pt x="1980370" y="194612"/>
                  <a:pt x="1979672" y="192845"/>
                </a:cubicBezTo>
                <a:cubicBezTo>
                  <a:pt x="1978973" y="191079"/>
                  <a:pt x="1978070" y="189463"/>
                  <a:pt x="1976960" y="187998"/>
                </a:cubicBezTo>
                <a:cubicBezTo>
                  <a:pt x="1981936" y="188326"/>
                  <a:pt x="1986392" y="188490"/>
                  <a:pt x="1990327" y="188490"/>
                </a:cubicBezTo>
                <a:cubicBezTo>
                  <a:pt x="1994262" y="188490"/>
                  <a:pt x="1997403" y="188326"/>
                  <a:pt x="1999749" y="187998"/>
                </a:cubicBezTo>
                <a:cubicBezTo>
                  <a:pt x="2001370" y="187893"/>
                  <a:pt x="2002730" y="187555"/>
                  <a:pt x="2003831" y="186984"/>
                </a:cubicBezTo>
                <a:cubicBezTo>
                  <a:pt x="2004931" y="186413"/>
                  <a:pt x="2005908" y="185582"/>
                  <a:pt x="2006762" y="184491"/>
                </a:cubicBezTo>
                <a:cubicBezTo>
                  <a:pt x="2009574" y="181008"/>
                  <a:pt x="2011564" y="175210"/>
                  <a:pt x="2012732" y="167098"/>
                </a:cubicBezTo>
                <a:cubicBezTo>
                  <a:pt x="2013901" y="158985"/>
                  <a:pt x="2014467" y="149079"/>
                  <a:pt x="2014431" y="137379"/>
                </a:cubicBezTo>
                <a:cubicBezTo>
                  <a:pt x="2014394" y="133033"/>
                  <a:pt x="2014249" y="128577"/>
                  <a:pt x="2013993" y="124012"/>
                </a:cubicBezTo>
                <a:cubicBezTo>
                  <a:pt x="2007802" y="131161"/>
                  <a:pt x="2000736" y="137954"/>
                  <a:pt x="1992792" y="144391"/>
                </a:cubicBezTo>
                <a:cubicBezTo>
                  <a:pt x="1984849" y="150828"/>
                  <a:pt x="1977015" y="156087"/>
                  <a:pt x="1969290" y="160168"/>
                </a:cubicBezTo>
                <a:cubicBezTo>
                  <a:pt x="1968592" y="158904"/>
                  <a:pt x="1967634" y="157488"/>
                  <a:pt x="1966414" y="155922"/>
                </a:cubicBezTo>
                <a:cubicBezTo>
                  <a:pt x="1965196" y="154356"/>
                  <a:pt x="1963963" y="152996"/>
                  <a:pt x="1962717" y="151842"/>
                </a:cubicBezTo>
                <a:cubicBezTo>
                  <a:pt x="1971870" y="147906"/>
                  <a:pt x="1981009" y="142300"/>
                  <a:pt x="1990135" y="135023"/>
                </a:cubicBezTo>
                <a:cubicBezTo>
                  <a:pt x="1999261" y="127746"/>
                  <a:pt x="2006702" y="120059"/>
                  <a:pt x="2012459" y="111960"/>
                </a:cubicBezTo>
                <a:cubicBezTo>
                  <a:pt x="2011701" y="107696"/>
                  <a:pt x="2010587" y="103514"/>
                  <a:pt x="2009117" y="99415"/>
                </a:cubicBezTo>
                <a:cubicBezTo>
                  <a:pt x="2007648" y="95316"/>
                  <a:pt x="2005766" y="91244"/>
                  <a:pt x="2003475" y="87199"/>
                </a:cubicBezTo>
                <a:cubicBezTo>
                  <a:pt x="1998097" y="90609"/>
                  <a:pt x="1992582" y="93868"/>
                  <a:pt x="1986930" y="96977"/>
                </a:cubicBezTo>
                <a:cubicBezTo>
                  <a:pt x="1981279" y="100086"/>
                  <a:pt x="1975545" y="102962"/>
                  <a:pt x="1969729" y="105606"/>
                </a:cubicBezTo>
                <a:cubicBezTo>
                  <a:pt x="1968921" y="104578"/>
                  <a:pt x="1967907" y="103455"/>
                  <a:pt x="1966688" y="102236"/>
                </a:cubicBezTo>
                <a:cubicBezTo>
                  <a:pt x="1965470" y="101017"/>
                  <a:pt x="1964292" y="99949"/>
                  <a:pt x="1963155" y="99032"/>
                </a:cubicBezTo>
                <a:cubicBezTo>
                  <a:pt x="1969213" y="96283"/>
                  <a:pt x="1975230" y="93288"/>
                  <a:pt x="1981206" y="90047"/>
                </a:cubicBezTo>
                <a:cubicBezTo>
                  <a:pt x="1987181" y="86806"/>
                  <a:pt x="1992925" y="83373"/>
                  <a:pt x="1998435" y="79748"/>
                </a:cubicBezTo>
                <a:cubicBezTo>
                  <a:pt x="1995604" y="75909"/>
                  <a:pt x="1992281" y="72138"/>
                  <a:pt x="1988464" y="68436"/>
                </a:cubicBezTo>
                <a:cubicBezTo>
                  <a:pt x="1984648" y="64733"/>
                  <a:pt x="1980228" y="61127"/>
                  <a:pt x="1975207" y="57617"/>
                </a:cubicBezTo>
                <a:close/>
                <a:moveTo>
                  <a:pt x="4091820" y="50180"/>
                </a:moveTo>
                <a:lnTo>
                  <a:pt x="4161064" y="50180"/>
                </a:lnTo>
                <a:lnTo>
                  <a:pt x="4161064" y="58917"/>
                </a:lnTo>
                <a:lnTo>
                  <a:pt x="4091820" y="58917"/>
                </a:lnTo>
                <a:close/>
                <a:moveTo>
                  <a:pt x="275869" y="49961"/>
                </a:moveTo>
                <a:lnTo>
                  <a:pt x="405812" y="49961"/>
                </a:lnTo>
                <a:lnTo>
                  <a:pt x="405812" y="111508"/>
                </a:lnTo>
                <a:lnTo>
                  <a:pt x="312244" y="111508"/>
                </a:lnTo>
                <a:cubicBezTo>
                  <a:pt x="310478" y="114380"/>
                  <a:pt x="308533" y="117251"/>
                  <a:pt x="306410" y="120123"/>
                </a:cubicBezTo>
                <a:cubicBezTo>
                  <a:pt x="304287" y="122994"/>
                  <a:pt x="302068" y="125756"/>
                  <a:pt x="299754" y="128408"/>
                </a:cubicBezTo>
                <a:lnTo>
                  <a:pt x="393541" y="128408"/>
                </a:lnTo>
                <a:lnTo>
                  <a:pt x="395732" y="127750"/>
                </a:lnTo>
                <a:lnTo>
                  <a:pt x="402306" y="132559"/>
                </a:lnTo>
                <a:cubicBezTo>
                  <a:pt x="396225" y="140748"/>
                  <a:pt x="388775" y="148077"/>
                  <a:pt x="379955" y="154545"/>
                </a:cubicBezTo>
                <a:cubicBezTo>
                  <a:pt x="371135" y="161015"/>
                  <a:pt x="361274" y="166758"/>
                  <a:pt x="350372" y="171777"/>
                </a:cubicBezTo>
                <a:cubicBezTo>
                  <a:pt x="363041" y="176043"/>
                  <a:pt x="376599" y="179513"/>
                  <a:pt x="391048" y="182189"/>
                </a:cubicBezTo>
                <a:cubicBezTo>
                  <a:pt x="405497" y="184864"/>
                  <a:pt x="420425" y="186801"/>
                  <a:pt x="435832" y="187998"/>
                </a:cubicBezTo>
                <a:cubicBezTo>
                  <a:pt x="434618" y="189371"/>
                  <a:pt x="433486" y="190951"/>
                  <a:pt x="432436" y="192736"/>
                </a:cubicBezTo>
                <a:cubicBezTo>
                  <a:pt x="431386" y="194521"/>
                  <a:pt x="430473" y="196155"/>
                  <a:pt x="429697" y="197639"/>
                </a:cubicBezTo>
                <a:cubicBezTo>
                  <a:pt x="413066" y="196123"/>
                  <a:pt x="396969" y="193676"/>
                  <a:pt x="381407" y="190297"/>
                </a:cubicBezTo>
                <a:cubicBezTo>
                  <a:pt x="365844" y="186919"/>
                  <a:pt x="351336" y="182499"/>
                  <a:pt x="337882" y="177038"/>
                </a:cubicBezTo>
                <a:cubicBezTo>
                  <a:pt x="322607" y="182919"/>
                  <a:pt x="306593" y="187650"/>
                  <a:pt x="289838" y="191229"/>
                </a:cubicBezTo>
                <a:cubicBezTo>
                  <a:pt x="273084" y="194809"/>
                  <a:pt x="256522" y="197456"/>
                  <a:pt x="240151" y="199172"/>
                </a:cubicBezTo>
                <a:cubicBezTo>
                  <a:pt x="239790" y="197584"/>
                  <a:pt x="239197" y="195886"/>
                  <a:pt x="238371" y="194078"/>
                </a:cubicBezTo>
                <a:cubicBezTo>
                  <a:pt x="237544" y="192270"/>
                  <a:pt x="236677" y="190681"/>
                  <a:pt x="235769" y="189312"/>
                </a:cubicBezTo>
                <a:cubicBezTo>
                  <a:pt x="250802" y="188024"/>
                  <a:pt x="265986" y="185942"/>
                  <a:pt x="281320" y="183066"/>
                </a:cubicBezTo>
                <a:cubicBezTo>
                  <a:pt x="296654" y="180189"/>
                  <a:pt x="311345" y="176353"/>
                  <a:pt x="325392" y="171558"/>
                </a:cubicBezTo>
                <a:cubicBezTo>
                  <a:pt x="317471" y="167723"/>
                  <a:pt x="310140" y="163449"/>
                  <a:pt x="303397" y="158736"/>
                </a:cubicBezTo>
                <a:cubicBezTo>
                  <a:pt x="296654" y="154023"/>
                  <a:pt x="290692" y="148872"/>
                  <a:pt x="285511" y="143283"/>
                </a:cubicBezTo>
                <a:cubicBezTo>
                  <a:pt x="280890" y="147457"/>
                  <a:pt x="276161" y="151384"/>
                  <a:pt x="271322" y="155064"/>
                </a:cubicBezTo>
                <a:cubicBezTo>
                  <a:pt x="266483" y="158745"/>
                  <a:pt x="261644" y="162124"/>
                  <a:pt x="256805" y="165202"/>
                </a:cubicBezTo>
                <a:cubicBezTo>
                  <a:pt x="255970" y="164243"/>
                  <a:pt x="254791" y="163037"/>
                  <a:pt x="253271" y="161585"/>
                </a:cubicBezTo>
                <a:cubicBezTo>
                  <a:pt x="251751" y="160133"/>
                  <a:pt x="250299" y="158927"/>
                  <a:pt x="248916" y="157968"/>
                </a:cubicBezTo>
                <a:cubicBezTo>
                  <a:pt x="258932" y="152307"/>
                  <a:pt x="268482" y="145498"/>
                  <a:pt x="277567" y="137539"/>
                </a:cubicBezTo>
                <a:cubicBezTo>
                  <a:pt x="286652" y="129581"/>
                  <a:pt x="294340" y="120904"/>
                  <a:pt x="300631" y="111508"/>
                </a:cubicBezTo>
                <a:lnTo>
                  <a:pt x="275869" y="111508"/>
                </a:lnTo>
                <a:close/>
                <a:moveTo>
                  <a:pt x="2331728" y="36361"/>
                </a:moveTo>
                <a:cubicBezTo>
                  <a:pt x="2334431" y="54147"/>
                  <a:pt x="2337900" y="70892"/>
                  <a:pt x="2342137" y="86596"/>
                </a:cubicBezTo>
                <a:cubicBezTo>
                  <a:pt x="2346374" y="102300"/>
                  <a:pt x="2351596" y="116745"/>
                  <a:pt x="2357804" y="129929"/>
                </a:cubicBezTo>
                <a:cubicBezTo>
                  <a:pt x="2364853" y="117100"/>
                  <a:pt x="2371026" y="102875"/>
                  <a:pt x="2376320" y="87254"/>
                </a:cubicBezTo>
                <a:cubicBezTo>
                  <a:pt x="2381616" y="71632"/>
                  <a:pt x="2385816" y="54667"/>
                  <a:pt x="2388920" y="36361"/>
                </a:cubicBezTo>
                <a:close/>
                <a:moveTo>
                  <a:pt x="4597896" y="34376"/>
                </a:moveTo>
                <a:lnTo>
                  <a:pt x="4597896" y="52371"/>
                </a:lnTo>
                <a:lnTo>
                  <a:pt x="4656184" y="52371"/>
                </a:lnTo>
                <a:lnTo>
                  <a:pt x="4656184" y="34376"/>
                </a:lnTo>
                <a:close/>
                <a:moveTo>
                  <a:pt x="3502133" y="34156"/>
                </a:moveTo>
                <a:lnTo>
                  <a:pt x="3502133" y="104524"/>
                </a:lnTo>
                <a:lnTo>
                  <a:pt x="3528657" y="104524"/>
                </a:lnTo>
                <a:cubicBezTo>
                  <a:pt x="3544412" y="104610"/>
                  <a:pt x="3556141" y="101751"/>
                  <a:pt x="3563840" y="95947"/>
                </a:cubicBezTo>
                <a:cubicBezTo>
                  <a:pt x="3571540" y="90142"/>
                  <a:pt x="3575377" y="80871"/>
                  <a:pt x="3575348" y="68134"/>
                </a:cubicBezTo>
                <a:cubicBezTo>
                  <a:pt x="3575354" y="55401"/>
                  <a:pt x="3571398" y="46505"/>
                  <a:pt x="3563484" y="41445"/>
                </a:cubicBezTo>
                <a:cubicBezTo>
                  <a:pt x="3555570" y="36385"/>
                  <a:pt x="3543668" y="33955"/>
                  <a:pt x="3527780" y="34156"/>
                </a:cubicBezTo>
                <a:close/>
                <a:moveTo>
                  <a:pt x="3337786" y="34156"/>
                </a:moveTo>
                <a:lnTo>
                  <a:pt x="3337786" y="104524"/>
                </a:lnTo>
                <a:lnTo>
                  <a:pt x="3364310" y="104524"/>
                </a:lnTo>
                <a:cubicBezTo>
                  <a:pt x="3380066" y="104610"/>
                  <a:pt x="3391795" y="101751"/>
                  <a:pt x="3399494" y="95947"/>
                </a:cubicBezTo>
                <a:cubicBezTo>
                  <a:pt x="3407194" y="90142"/>
                  <a:pt x="3411030" y="80871"/>
                  <a:pt x="3411002" y="68134"/>
                </a:cubicBezTo>
                <a:cubicBezTo>
                  <a:pt x="3411007" y="55401"/>
                  <a:pt x="3407052" y="46505"/>
                  <a:pt x="3399138" y="41445"/>
                </a:cubicBezTo>
                <a:cubicBezTo>
                  <a:pt x="3391224" y="36385"/>
                  <a:pt x="3379322" y="33955"/>
                  <a:pt x="3363434" y="34156"/>
                </a:cubicBezTo>
                <a:close/>
                <a:moveTo>
                  <a:pt x="2956134" y="31089"/>
                </a:moveTo>
                <a:cubicBezTo>
                  <a:pt x="2945589" y="31093"/>
                  <a:pt x="2937249" y="37056"/>
                  <a:pt x="2931116" y="48978"/>
                </a:cubicBezTo>
                <a:cubicBezTo>
                  <a:pt x="2924982" y="60901"/>
                  <a:pt x="2921849" y="78754"/>
                  <a:pt x="2921717" y="102538"/>
                </a:cubicBezTo>
                <a:cubicBezTo>
                  <a:pt x="2921849" y="126751"/>
                  <a:pt x="2924982" y="144897"/>
                  <a:pt x="2931116" y="156974"/>
                </a:cubicBezTo>
                <a:cubicBezTo>
                  <a:pt x="2937249" y="169051"/>
                  <a:pt x="2945589" y="175087"/>
                  <a:pt x="2956134" y="175082"/>
                </a:cubicBezTo>
                <a:cubicBezTo>
                  <a:pt x="2966574" y="175087"/>
                  <a:pt x="2974849" y="169051"/>
                  <a:pt x="2980960" y="156974"/>
                </a:cubicBezTo>
                <a:cubicBezTo>
                  <a:pt x="2987071" y="144897"/>
                  <a:pt x="2990194" y="126751"/>
                  <a:pt x="2990332" y="102538"/>
                </a:cubicBezTo>
                <a:cubicBezTo>
                  <a:pt x="2990194" y="78754"/>
                  <a:pt x="2987071" y="60901"/>
                  <a:pt x="2980960" y="48978"/>
                </a:cubicBezTo>
                <a:cubicBezTo>
                  <a:pt x="2974849" y="37056"/>
                  <a:pt x="2966574" y="31093"/>
                  <a:pt x="2956134" y="31089"/>
                </a:cubicBezTo>
                <a:close/>
                <a:moveTo>
                  <a:pt x="2805483" y="31089"/>
                </a:moveTo>
                <a:cubicBezTo>
                  <a:pt x="2794938" y="31093"/>
                  <a:pt x="2786599" y="37056"/>
                  <a:pt x="2780465" y="48978"/>
                </a:cubicBezTo>
                <a:cubicBezTo>
                  <a:pt x="2774332" y="60901"/>
                  <a:pt x="2771199" y="78754"/>
                  <a:pt x="2771067" y="102538"/>
                </a:cubicBezTo>
                <a:cubicBezTo>
                  <a:pt x="2771199" y="126751"/>
                  <a:pt x="2774332" y="144897"/>
                  <a:pt x="2780465" y="156974"/>
                </a:cubicBezTo>
                <a:cubicBezTo>
                  <a:pt x="2786599" y="169051"/>
                  <a:pt x="2794938" y="175087"/>
                  <a:pt x="2805483" y="175082"/>
                </a:cubicBezTo>
                <a:cubicBezTo>
                  <a:pt x="2815923" y="175087"/>
                  <a:pt x="2824199" y="169051"/>
                  <a:pt x="2830309" y="156974"/>
                </a:cubicBezTo>
                <a:cubicBezTo>
                  <a:pt x="2836420" y="144897"/>
                  <a:pt x="2839544" y="126751"/>
                  <a:pt x="2839681" y="102538"/>
                </a:cubicBezTo>
                <a:cubicBezTo>
                  <a:pt x="2839544" y="78754"/>
                  <a:pt x="2836420" y="60901"/>
                  <a:pt x="2830309" y="48978"/>
                </a:cubicBezTo>
                <a:cubicBezTo>
                  <a:pt x="2824199" y="37056"/>
                  <a:pt x="2815923" y="31093"/>
                  <a:pt x="2805483" y="31089"/>
                </a:cubicBezTo>
                <a:close/>
                <a:moveTo>
                  <a:pt x="2654832" y="31089"/>
                </a:moveTo>
                <a:cubicBezTo>
                  <a:pt x="2644287" y="31093"/>
                  <a:pt x="2635948" y="37056"/>
                  <a:pt x="2629814" y="48978"/>
                </a:cubicBezTo>
                <a:cubicBezTo>
                  <a:pt x="2623681" y="60901"/>
                  <a:pt x="2620548" y="78754"/>
                  <a:pt x="2620416" y="102538"/>
                </a:cubicBezTo>
                <a:cubicBezTo>
                  <a:pt x="2620548" y="126751"/>
                  <a:pt x="2623681" y="144897"/>
                  <a:pt x="2629814" y="156974"/>
                </a:cubicBezTo>
                <a:cubicBezTo>
                  <a:pt x="2635948" y="169051"/>
                  <a:pt x="2644287" y="175087"/>
                  <a:pt x="2654832" y="175082"/>
                </a:cubicBezTo>
                <a:cubicBezTo>
                  <a:pt x="2665273" y="175087"/>
                  <a:pt x="2673548" y="169051"/>
                  <a:pt x="2679659" y="156974"/>
                </a:cubicBezTo>
                <a:cubicBezTo>
                  <a:pt x="2685770" y="144897"/>
                  <a:pt x="2688893" y="126751"/>
                  <a:pt x="2689031" y="102538"/>
                </a:cubicBezTo>
                <a:cubicBezTo>
                  <a:pt x="2688893" y="78754"/>
                  <a:pt x="2685770" y="60901"/>
                  <a:pt x="2679659" y="48978"/>
                </a:cubicBezTo>
                <a:cubicBezTo>
                  <a:pt x="2673548" y="37056"/>
                  <a:pt x="2665273" y="31093"/>
                  <a:pt x="2654832" y="31089"/>
                </a:cubicBezTo>
                <a:close/>
                <a:moveTo>
                  <a:pt x="1530377" y="28020"/>
                </a:moveTo>
                <a:cubicBezTo>
                  <a:pt x="1526656" y="32746"/>
                  <a:pt x="1522703" y="37443"/>
                  <a:pt x="1518517" y="42113"/>
                </a:cubicBezTo>
                <a:cubicBezTo>
                  <a:pt x="1514330" y="46783"/>
                  <a:pt x="1509884" y="51372"/>
                  <a:pt x="1505177" y="55877"/>
                </a:cubicBezTo>
                <a:lnTo>
                  <a:pt x="1570697" y="55877"/>
                </a:lnTo>
                <a:cubicBezTo>
                  <a:pt x="1574476" y="51947"/>
                  <a:pt x="1578202" y="47524"/>
                  <a:pt x="1581872" y="42607"/>
                </a:cubicBezTo>
                <a:cubicBezTo>
                  <a:pt x="1585543" y="37690"/>
                  <a:pt x="1588830" y="32828"/>
                  <a:pt x="1591733" y="28020"/>
                </a:cubicBezTo>
                <a:close/>
                <a:moveTo>
                  <a:pt x="2393522" y="25624"/>
                </a:moveTo>
                <a:lnTo>
                  <a:pt x="2400097" y="27596"/>
                </a:lnTo>
                <a:cubicBezTo>
                  <a:pt x="2396777" y="50710"/>
                  <a:pt x="2392020" y="71700"/>
                  <a:pt x="2385825" y="90568"/>
                </a:cubicBezTo>
                <a:cubicBezTo>
                  <a:pt x="2379630" y="109435"/>
                  <a:pt x="2372189" y="126208"/>
                  <a:pt x="2363502" y="140885"/>
                </a:cubicBezTo>
                <a:cubicBezTo>
                  <a:pt x="2369291" y="151220"/>
                  <a:pt x="2375956" y="160460"/>
                  <a:pt x="2383497" y="168605"/>
                </a:cubicBezTo>
                <a:cubicBezTo>
                  <a:pt x="2391039" y="176749"/>
                  <a:pt x="2399567" y="183578"/>
                  <a:pt x="2409080" y="189093"/>
                </a:cubicBezTo>
                <a:cubicBezTo>
                  <a:pt x="2407720" y="190115"/>
                  <a:pt x="2406333" y="191357"/>
                  <a:pt x="2404917" y="192818"/>
                </a:cubicBezTo>
                <a:cubicBezTo>
                  <a:pt x="2403501" y="194279"/>
                  <a:pt x="2402333" y="195740"/>
                  <a:pt x="2401411" y="197200"/>
                </a:cubicBezTo>
                <a:cubicBezTo>
                  <a:pt x="2392344" y="191613"/>
                  <a:pt x="2384183" y="184929"/>
                  <a:pt x="2376924" y="177150"/>
                </a:cubicBezTo>
                <a:cubicBezTo>
                  <a:pt x="2369665" y="169372"/>
                  <a:pt x="2363145" y="160497"/>
                  <a:pt x="2357366" y="150527"/>
                </a:cubicBezTo>
                <a:cubicBezTo>
                  <a:pt x="2350555" y="160830"/>
                  <a:pt x="2343305" y="170024"/>
                  <a:pt x="2335618" y="178109"/>
                </a:cubicBezTo>
                <a:cubicBezTo>
                  <a:pt x="2327930" y="186194"/>
                  <a:pt x="2319914" y="193142"/>
                  <a:pt x="2311568" y="198954"/>
                </a:cubicBezTo>
                <a:cubicBezTo>
                  <a:pt x="2310660" y="197575"/>
                  <a:pt x="2309573" y="196114"/>
                  <a:pt x="2308309" y="194571"/>
                </a:cubicBezTo>
                <a:cubicBezTo>
                  <a:pt x="2307044" y="193028"/>
                  <a:pt x="2305794" y="191786"/>
                  <a:pt x="2304557" y="190846"/>
                </a:cubicBezTo>
                <a:cubicBezTo>
                  <a:pt x="2313134" y="185230"/>
                  <a:pt x="2321397" y="178164"/>
                  <a:pt x="2329345" y="169646"/>
                </a:cubicBezTo>
                <a:cubicBezTo>
                  <a:pt x="2337293" y="161126"/>
                  <a:pt x="2344734" y="151321"/>
                  <a:pt x="2351668" y="140227"/>
                </a:cubicBezTo>
                <a:cubicBezTo>
                  <a:pt x="2344589" y="125943"/>
                  <a:pt x="2338644" y="110084"/>
                  <a:pt x="2333838" y="92649"/>
                </a:cubicBezTo>
                <a:cubicBezTo>
                  <a:pt x="2329030" y="75215"/>
                  <a:pt x="2325114" y="56452"/>
                  <a:pt x="2322087" y="36361"/>
                </a:cubicBezTo>
                <a:lnTo>
                  <a:pt x="2309158" y="36361"/>
                </a:lnTo>
                <a:lnTo>
                  <a:pt x="2309158" y="26281"/>
                </a:lnTo>
                <a:lnTo>
                  <a:pt x="2391769" y="26281"/>
                </a:lnTo>
                <a:close/>
                <a:moveTo>
                  <a:pt x="1847455" y="24733"/>
                </a:moveTo>
                <a:lnTo>
                  <a:pt x="1847455" y="43825"/>
                </a:lnTo>
                <a:lnTo>
                  <a:pt x="1885803" y="43825"/>
                </a:lnTo>
                <a:lnTo>
                  <a:pt x="1885803" y="24733"/>
                </a:lnTo>
                <a:close/>
                <a:moveTo>
                  <a:pt x="1795960" y="24733"/>
                </a:moveTo>
                <a:lnTo>
                  <a:pt x="1795960" y="42728"/>
                </a:lnTo>
                <a:lnTo>
                  <a:pt x="1795960" y="43825"/>
                </a:lnTo>
                <a:lnTo>
                  <a:pt x="1837375" y="43825"/>
                </a:lnTo>
                <a:lnTo>
                  <a:pt x="1837375" y="24733"/>
                </a:lnTo>
                <a:close/>
                <a:moveTo>
                  <a:pt x="3630295" y="23227"/>
                </a:moveTo>
                <a:lnTo>
                  <a:pt x="3744214" y="23227"/>
                </a:lnTo>
                <a:lnTo>
                  <a:pt x="3744214" y="34376"/>
                </a:lnTo>
                <a:lnTo>
                  <a:pt x="3693815" y="34376"/>
                </a:lnTo>
                <a:lnTo>
                  <a:pt x="3693815" y="182944"/>
                </a:lnTo>
                <a:lnTo>
                  <a:pt x="3680475" y="182944"/>
                </a:lnTo>
                <a:lnTo>
                  <a:pt x="3680475" y="34376"/>
                </a:lnTo>
                <a:lnTo>
                  <a:pt x="3630295" y="34376"/>
                </a:lnTo>
                <a:close/>
                <a:moveTo>
                  <a:pt x="3489012" y="23227"/>
                </a:moveTo>
                <a:lnTo>
                  <a:pt x="3530411" y="23227"/>
                </a:lnTo>
                <a:cubicBezTo>
                  <a:pt x="3548663" y="23030"/>
                  <a:pt x="3562897" y="26376"/>
                  <a:pt x="3573113" y="33268"/>
                </a:cubicBezTo>
                <a:cubicBezTo>
                  <a:pt x="3583329" y="40159"/>
                  <a:pt x="3588520" y="51781"/>
                  <a:pt x="3588688" y="68134"/>
                </a:cubicBezTo>
                <a:cubicBezTo>
                  <a:pt x="3588516" y="84108"/>
                  <a:pt x="3583388" y="95995"/>
                  <a:pt x="3573305" y="103795"/>
                </a:cubicBezTo>
                <a:cubicBezTo>
                  <a:pt x="3563222" y="111596"/>
                  <a:pt x="3549216" y="115481"/>
                  <a:pt x="3531288" y="115453"/>
                </a:cubicBezTo>
                <a:lnTo>
                  <a:pt x="3502133" y="115453"/>
                </a:lnTo>
                <a:lnTo>
                  <a:pt x="3502133" y="182944"/>
                </a:lnTo>
                <a:lnTo>
                  <a:pt x="3489012" y="182944"/>
                </a:lnTo>
                <a:close/>
                <a:moveTo>
                  <a:pt x="3324666" y="23227"/>
                </a:moveTo>
                <a:lnTo>
                  <a:pt x="3366065" y="23227"/>
                </a:lnTo>
                <a:cubicBezTo>
                  <a:pt x="3384317" y="23030"/>
                  <a:pt x="3398551" y="26376"/>
                  <a:pt x="3408767" y="33268"/>
                </a:cubicBezTo>
                <a:cubicBezTo>
                  <a:pt x="3418982" y="40159"/>
                  <a:pt x="3424174" y="51781"/>
                  <a:pt x="3424342" y="68134"/>
                </a:cubicBezTo>
                <a:cubicBezTo>
                  <a:pt x="3424170" y="84108"/>
                  <a:pt x="3419042" y="95995"/>
                  <a:pt x="3408959" y="103795"/>
                </a:cubicBezTo>
                <a:cubicBezTo>
                  <a:pt x="3398876" y="111596"/>
                  <a:pt x="3384870" y="115481"/>
                  <a:pt x="3366942" y="115453"/>
                </a:cubicBezTo>
                <a:lnTo>
                  <a:pt x="3337786" y="115453"/>
                </a:lnTo>
                <a:lnTo>
                  <a:pt x="3337786" y="182944"/>
                </a:lnTo>
                <a:lnTo>
                  <a:pt x="3324666" y="182944"/>
                </a:lnTo>
                <a:close/>
                <a:moveTo>
                  <a:pt x="2470012" y="23227"/>
                </a:moveTo>
                <a:lnTo>
                  <a:pt x="2542971" y="23227"/>
                </a:lnTo>
                <a:lnTo>
                  <a:pt x="2542971" y="34376"/>
                </a:lnTo>
                <a:lnTo>
                  <a:pt x="2481406" y="34376"/>
                </a:lnTo>
                <a:lnTo>
                  <a:pt x="2476804" y="88070"/>
                </a:lnTo>
                <a:cubicBezTo>
                  <a:pt x="2480590" y="85743"/>
                  <a:pt x="2484633" y="83893"/>
                  <a:pt x="2488939" y="82523"/>
                </a:cubicBezTo>
                <a:cubicBezTo>
                  <a:pt x="2493244" y="81153"/>
                  <a:pt x="2498110" y="80451"/>
                  <a:pt x="2503538" y="80420"/>
                </a:cubicBezTo>
                <a:cubicBezTo>
                  <a:pt x="2517014" y="80336"/>
                  <a:pt x="2528184" y="84441"/>
                  <a:pt x="2537052" y="92734"/>
                </a:cubicBezTo>
                <a:cubicBezTo>
                  <a:pt x="2545918" y="101028"/>
                  <a:pt x="2550515" y="114010"/>
                  <a:pt x="2550843" y="131682"/>
                </a:cubicBezTo>
                <a:cubicBezTo>
                  <a:pt x="2550697" y="143253"/>
                  <a:pt x="2548264" y="153059"/>
                  <a:pt x="2543546" y="161103"/>
                </a:cubicBezTo>
                <a:cubicBezTo>
                  <a:pt x="2538826" y="169146"/>
                  <a:pt x="2532695" y="175265"/>
                  <a:pt x="2525152" y="179460"/>
                </a:cubicBezTo>
                <a:cubicBezTo>
                  <a:pt x="2517608" y="183655"/>
                  <a:pt x="2509528" y="185765"/>
                  <a:pt x="2500908" y="185792"/>
                </a:cubicBezTo>
                <a:cubicBezTo>
                  <a:pt x="2488665" y="185556"/>
                  <a:pt x="2478640" y="183351"/>
                  <a:pt x="2470834" y="179177"/>
                </a:cubicBezTo>
                <a:cubicBezTo>
                  <a:pt x="2463027" y="175002"/>
                  <a:pt x="2456618" y="170277"/>
                  <a:pt x="2451605" y="164999"/>
                </a:cubicBezTo>
                <a:lnTo>
                  <a:pt x="2458617" y="156012"/>
                </a:lnTo>
                <a:cubicBezTo>
                  <a:pt x="2463087" y="161017"/>
                  <a:pt x="2468610" y="165364"/>
                  <a:pt x="2475189" y="169055"/>
                </a:cubicBezTo>
                <a:cubicBezTo>
                  <a:pt x="2481767" y="172744"/>
                  <a:pt x="2490194" y="174681"/>
                  <a:pt x="2500471" y="174864"/>
                </a:cubicBezTo>
                <a:cubicBezTo>
                  <a:pt x="2510843" y="174699"/>
                  <a:pt x="2519571" y="170808"/>
                  <a:pt x="2526656" y="163191"/>
                </a:cubicBezTo>
                <a:cubicBezTo>
                  <a:pt x="2533742" y="155574"/>
                  <a:pt x="2537430" y="145217"/>
                  <a:pt x="2537722" y="132120"/>
                </a:cubicBezTo>
                <a:cubicBezTo>
                  <a:pt x="2537594" y="119287"/>
                  <a:pt x="2534290" y="109277"/>
                  <a:pt x="2527807" y="102089"/>
                </a:cubicBezTo>
                <a:cubicBezTo>
                  <a:pt x="2521324" y="94902"/>
                  <a:pt x="2512431" y="91248"/>
                  <a:pt x="2501128" y="91129"/>
                </a:cubicBezTo>
                <a:cubicBezTo>
                  <a:pt x="2495430" y="91166"/>
                  <a:pt x="2490391" y="92079"/>
                  <a:pt x="2486008" y="93869"/>
                </a:cubicBezTo>
                <a:cubicBezTo>
                  <a:pt x="2481626" y="95660"/>
                  <a:pt x="2477243" y="98108"/>
                  <a:pt x="2472860" y="101213"/>
                </a:cubicBezTo>
                <a:lnTo>
                  <a:pt x="2464534" y="96171"/>
                </a:lnTo>
                <a:close/>
                <a:moveTo>
                  <a:pt x="2236627" y="21461"/>
                </a:moveTo>
                <a:lnTo>
                  <a:pt x="2236627" y="56959"/>
                </a:lnTo>
                <a:lnTo>
                  <a:pt x="2280890" y="56959"/>
                </a:lnTo>
                <a:lnTo>
                  <a:pt x="2280890" y="21461"/>
                </a:lnTo>
                <a:close/>
                <a:moveTo>
                  <a:pt x="10492" y="20789"/>
                </a:moveTo>
                <a:lnTo>
                  <a:pt x="10492" y="176836"/>
                </a:lnTo>
                <a:lnTo>
                  <a:pt x="169167" y="176836"/>
                </a:lnTo>
                <a:lnTo>
                  <a:pt x="169167" y="20789"/>
                </a:lnTo>
                <a:close/>
                <a:moveTo>
                  <a:pt x="2956134" y="20379"/>
                </a:moveTo>
                <a:cubicBezTo>
                  <a:pt x="2970747" y="20337"/>
                  <a:pt x="2982177" y="27099"/>
                  <a:pt x="2990425" y="40665"/>
                </a:cubicBezTo>
                <a:cubicBezTo>
                  <a:pt x="2998673" y="54231"/>
                  <a:pt x="3002868" y="74856"/>
                  <a:pt x="3003014" y="102538"/>
                </a:cubicBezTo>
                <a:cubicBezTo>
                  <a:pt x="3002868" y="130554"/>
                  <a:pt x="2998673" y="151443"/>
                  <a:pt x="2990425" y="165205"/>
                </a:cubicBezTo>
                <a:cubicBezTo>
                  <a:pt x="2982177" y="178968"/>
                  <a:pt x="2970747" y="185830"/>
                  <a:pt x="2956134" y="185792"/>
                </a:cubicBezTo>
                <a:cubicBezTo>
                  <a:pt x="2941416" y="185830"/>
                  <a:pt x="2929921" y="178968"/>
                  <a:pt x="2921651" y="165205"/>
                </a:cubicBezTo>
                <a:cubicBezTo>
                  <a:pt x="2913380" y="151443"/>
                  <a:pt x="2909175" y="130554"/>
                  <a:pt x="2909035" y="102538"/>
                </a:cubicBezTo>
                <a:cubicBezTo>
                  <a:pt x="2909175" y="74856"/>
                  <a:pt x="2913380" y="54231"/>
                  <a:pt x="2921651" y="40665"/>
                </a:cubicBezTo>
                <a:cubicBezTo>
                  <a:pt x="2929921" y="27099"/>
                  <a:pt x="2941416" y="20337"/>
                  <a:pt x="2956134" y="20379"/>
                </a:cubicBezTo>
                <a:close/>
                <a:moveTo>
                  <a:pt x="2805483" y="20379"/>
                </a:moveTo>
                <a:cubicBezTo>
                  <a:pt x="2820096" y="20337"/>
                  <a:pt x="2831527" y="27099"/>
                  <a:pt x="2839774" y="40665"/>
                </a:cubicBezTo>
                <a:cubicBezTo>
                  <a:pt x="2848022" y="54231"/>
                  <a:pt x="2852218" y="74856"/>
                  <a:pt x="2852363" y="102538"/>
                </a:cubicBezTo>
                <a:cubicBezTo>
                  <a:pt x="2852218" y="130554"/>
                  <a:pt x="2848022" y="151443"/>
                  <a:pt x="2839774" y="165205"/>
                </a:cubicBezTo>
                <a:cubicBezTo>
                  <a:pt x="2831527" y="178968"/>
                  <a:pt x="2820096" y="185830"/>
                  <a:pt x="2805483" y="185792"/>
                </a:cubicBezTo>
                <a:cubicBezTo>
                  <a:pt x="2790765" y="185830"/>
                  <a:pt x="2779271" y="178968"/>
                  <a:pt x="2771000" y="165205"/>
                </a:cubicBezTo>
                <a:cubicBezTo>
                  <a:pt x="2762730" y="151443"/>
                  <a:pt x="2758525" y="130554"/>
                  <a:pt x="2758384" y="102538"/>
                </a:cubicBezTo>
                <a:cubicBezTo>
                  <a:pt x="2758525" y="74856"/>
                  <a:pt x="2762730" y="54231"/>
                  <a:pt x="2771000" y="40665"/>
                </a:cubicBezTo>
                <a:cubicBezTo>
                  <a:pt x="2779271" y="27099"/>
                  <a:pt x="2790765" y="20337"/>
                  <a:pt x="2805483" y="20379"/>
                </a:cubicBezTo>
                <a:close/>
                <a:moveTo>
                  <a:pt x="2654832" y="20379"/>
                </a:moveTo>
                <a:cubicBezTo>
                  <a:pt x="2669446" y="20337"/>
                  <a:pt x="2680876" y="27099"/>
                  <a:pt x="2689124" y="40665"/>
                </a:cubicBezTo>
                <a:cubicBezTo>
                  <a:pt x="2697371" y="54231"/>
                  <a:pt x="2701567" y="74856"/>
                  <a:pt x="2701713" y="102538"/>
                </a:cubicBezTo>
                <a:cubicBezTo>
                  <a:pt x="2701567" y="130554"/>
                  <a:pt x="2697371" y="151443"/>
                  <a:pt x="2689124" y="165205"/>
                </a:cubicBezTo>
                <a:cubicBezTo>
                  <a:pt x="2680876" y="178968"/>
                  <a:pt x="2669446" y="185830"/>
                  <a:pt x="2654832" y="185792"/>
                </a:cubicBezTo>
                <a:cubicBezTo>
                  <a:pt x="2640114" y="185830"/>
                  <a:pt x="2628620" y="178968"/>
                  <a:pt x="2620350" y="165205"/>
                </a:cubicBezTo>
                <a:cubicBezTo>
                  <a:pt x="2612079" y="151443"/>
                  <a:pt x="2607874" y="130554"/>
                  <a:pt x="2607733" y="102538"/>
                </a:cubicBezTo>
                <a:cubicBezTo>
                  <a:pt x="2607874" y="74856"/>
                  <a:pt x="2612079" y="54231"/>
                  <a:pt x="2620350" y="40665"/>
                </a:cubicBezTo>
                <a:cubicBezTo>
                  <a:pt x="2628620" y="27099"/>
                  <a:pt x="2640114" y="20337"/>
                  <a:pt x="2654832" y="20379"/>
                </a:cubicBezTo>
                <a:close/>
                <a:moveTo>
                  <a:pt x="3065369" y="13353"/>
                </a:moveTo>
                <a:lnTo>
                  <a:pt x="3251628" y="13353"/>
                </a:lnTo>
                <a:lnTo>
                  <a:pt x="3251628" y="23433"/>
                </a:lnTo>
                <a:lnTo>
                  <a:pt x="3163758" y="23433"/>
                </a:lnTo>
                <a:cubicBezTo>
                  <a:pt x="3161544" y="28546"/>
                  <a:pt x="3159233" y="33713"/>
                  <a:pt x="3156828" y="38936"/>
                </a:cubicBezTo>
                <a:cubicBezTo>
                  <a:pt x="3154422" y="44159"/>
                  <a:pt x="3152057" y="48998"/>
                  <a:pt x="3149733" y="53453"/>
                </a:cubicBezTo>
                <a:lnTo>
                  <a:pt x="3227962" y="53453"/>
                </a:lnTo>
                <a:lnTo>
                  <a:pt x="3227962" y="155566"/>
                </a:lnTo>
                <a:lnTo>
                  <a:pt x="3217006" y="155566"/>
                </a:lnTo>
                <a:lnTo>
                  <a:pt x="3217006" y="63533"/>
                </a:lnTo>
                <a:lnTo>
                  <a:pt x="3099334" y="63533"/>
                </a:lnTo>
                <a:lnTo>
                  <a:pt x="3099334" y="155566"/>
                </a:lnTo>
                <a:lnTo>
                  <a:pt x="3088816" y="155566"/>
                </a:lnTo>
                <a:lnTo>
                  <a:pt x="3088816" y="53453"/>
                </a:lnTo>
                <a:lnTo>
                  <a:pt x="3138558" y="53453"/>
                </a:lnTo>
                <a:cubicBezTo>
                  <a:pt x="3140904" y="49052"/>
                  <a:pt x="3143223" y="44159"/>
                  <a:pt x="3145515" y="38772"/>
                </a:cubicBezTo>
                <a:cubicBezTo>
                  <a:pt x="3147806" y="33385"/>
                  <a:pt x="3149797" y="28272"/>
                  <a:pt x="3151486" y="23433"/>
                </a:cubicBezTo>
                <a:lnTo>
                  <a:pt x="3065369" y="23433"/>
                </a:lnTo>
                <a:close/>
                <a:moveTo>
                  <a:pt x="2210112" y="11600"/>
                </a:moveTo>
                <a:lnTo>
                  <a:pt x="2308720" y="11600"/>
                </a:lnTo>
                <a:lnTo>
                  <a:pt x="2308720" y="21461"/>
                </a:lnTo>
                <a:lnTo>
                  <a:pt x="2291190" y="21461"/>
                </a:lnTo>
                <a:lnTo>
                  <a:pt x="2291190" y="143076"/>
                </a:lnTo>
                <a:lnTo>
                  <a:pt x="2310473" y="139570"/>
                </a:lnTo>
                <a:lnTo>
                  <a:pt x="2311131" y="148992"/>
                </a:lnTo>
                <a:lnTo>
                  <a:pt x="2291190" y="152718"/>
                </a:lnTo>
                <a:lnTo>
                  <a:pt x="2291190" y="198735"/>
                </a:lnTo>
                <a:lnTo>
                  <a:pt x="2280890" y="198735"/>
                </a:lnTo>
                <a:lnTo>
                  <a:pt x="2280890" y="154690"/>
                </a:lnTo>
                <a:cubicBezTo>
                  <a:pt x="2267980" y="157100"/>
                  <a:pt x="2255563" y="159346"/>
                  <a:pt x="2243639" y="161428"/>
                </a:cubicBezTo>
                <a:cubicBezTo>
                  <a:pt x="2231715" y="163510"/>
                  <a:pt x="2220831" y="165427"/>
                  <a:pt x="2210989" y="167180"/>
                </a:cubicBezTo>
                <a:lnTo>
                  <a:pt x="2208578" y="156881"/>
                </a:lnTo>
                <a:lnTo>
                  <a:pt x="2226328" y="154033"/>
                </a:lnTo>
                <a:lnTo>
                  <a:pt x="2226328" y="21461"/>
                </a:lnTo>
                <a:lnTo>
                  <a:pt x="2210112" y="21461"/>
                </a:lnTo>
                <a:close/>
                <a:moveTo>
                  <a:pt x="3820484" y="10723"/>
                </a:moveTo>
                <a:lnTo>
                  <a:pt x="3968176" y="10723"/>
                </a:lnTo>
                <a:lnTo>
                  <a:pt x="3968176" y="87199"/>
                </a:lnTo>
                <a:lnTo>
                  <a:pt x="3820484" y="87199"/>
                </a:lnTo>
                <a:lnTo>
                  <a:pt x="3820484" y="77338"/>
                </a:lnTo>
                <a:lnTo>
                  <a:pt x="3958096" y="77338"/>
                </a:lnTo>
                <a:lnTo>
                  <a:pt x="3958096" y="53234"/>
                </a:lnTo>
                <a:lnTo>
                  <a:pt x="3830126" y="53234"/>
                </a:lnTo>
                <a:lnTo>
                  <a:pt x="3830126" y="44469"/>
                </a:lnTo>
                <a:lnTo>
                  <a:pt x="3958096" y="44469"/>
                </a:lnTo>
                <a:lnTo>
                  <a:pt x="3958096" y="20584"/>
                </a:lnTo>
                <a:lnTo>
                  <a:pt x="3820484" y="20584"/>
                </a:lnTo>
                <a:close/>
                <a:moveTo>
                  <a:pt x="0" y="10299"/>
                </a:moveTo>
                <a:lnTo>
                  <a:pt x="179877" y="10299"/>
                </a:lnTo>
                <a:lnTo>
                  <a:pt x="179877" y="198721"/>
                </a:lnTo>
                <a:lnTo>
                  <a:pt x="169167" y="198721"/>
                </a:lnTo>
                <a:lnTo>
                  <a:pt x="169167" y="186888"/>
                </a:lnTo>
                <a:lnTo>
                  <a:pt x="10492" y="186888"/>
                </a:lnTo>
                <a:lnTo>
                  <a:pt x="10492" y="198721"/>
                </a:lnTo>
                <a:lnTo>
                  <a:pt x="0" y="198721"/>
                </a:lnTo>
                <a:close/>
                <a:moveTo>
                  <a:pt x="2021662" y="644"/>
                </a:moveTo>
                <a:lnTo>
                  <a:pt x="2032180" y="644"/>
                </a:lnTo>
                <a:lnTo>
                  <a:pt x="2032180" y="19270"/>
                </a:lnTo>
                <a:lnTo>
                  <a:pt x="2093317" y="19270"/>
                </a:lnTo>
                <a:lnTo>
                  <a:pt x="2093317" y="644"/>
                </a:lnTo>
                <a:lnTo>
                  <a:pt x="2103616" y="644"/>
                </a:lnTo>
                <a:lnTo>
                  <a:pt x="2103616" y="19270"/>
                </a:lnTo>
                <a:lnTo>
                  <a:pt x="2157959" y="19270"/>
                </a:lnTo>
                <a:lnTo>
                  <a:pt x="2157959" y="29130"/>
                </a:lnTo>
                <a:lnTo>
                  <a:pt x="2103616" y="29130"/>
                </a:lnTo>
                <a:lnTo>
                  <a:pt x="2103616" y="48413"/>
                </a:lnTo>
                <a:lnTo>
                  <a:pt x="2093317" y="48413"/>
                </a:lnTo>
                <a:lnTo>
                  <a:pt x="2093317" y="29130"/>
                </a:lnTo>
                <a:lnTo>
                  <a:pt x="2032180" y="29130"/>
                </a:lnTo>
                <a:lnTo>
                  <a:pt x="2032180" y="49070"/>
                </a:lnTo>
                <a:lnTo>
                  <a:pt x="2021662" y="49070"/>
                </a:lnTo>
                <a:lnTo>
                  <a:pt x="2021662" y="29130"/>
                </a:lnTo>
                <a:lnTo>
                  <a:pt x="1967319" y="29130"/>
                </a:lnTo>
                <a:lnTo>
                  <a:pt x="1967319" y="19270"/>
                </a:lnTo>
                <a:lnTo>
                  <a:pt x="2021662" y="19270"/>
                </a:lnTo>
                <a:close/>
                <a:moveTo>
                  <a:pt x="4166762" y="438"/>
                </a:moveTo>
                <a:lnTo>
                  <a:pt x="4177060" y="438"/>
                </a:lnTo>
                <a:cubicBezTo>
                  <a:pt x="4177316" y="8582"/>
                  <a:pt x="4177900" y="16398"/>
                  <a:pt x="4178814" y="23884"/>
                </a:cubicBezTo>
                <a:lnTo>
                  <a:pt x="4247838" y="23884"/>
                </a:lnTo>
                <a:lnTo>
                  <a:pt x="4247838" y="33061"/>
                </a:lnTo>
                <a:lnTo>
                  <a:pt x="4179909" y="33061"/>
                </a:lnTo>
                <a:cubicBezTo>
                  <a:pt x="4181685" y="44716"/>
                  <a:pt x="4183994" y="55493"/>
                  <a:pt x="4186838" y="65393"/>
                </a:cubicBezTo>
                <a:cubicBezTo>
                  <a:pt x="4189684" y="75294"/>
                  <a:pt x="4192925" y="84095"/>
                  <a:pt x="4196563" y="91796"/>
                </a:cubicBezTo>
                <a:cubicBezTo>
                  <a:pt x="4201940" y="85110"/>
                  <a:pt x="4206798" y="77998"/>
                  <a:pt x="4211134" y="70461"/>
                </a:cubicBezTo>
                <a:cubicBezTo>
                  <a:pt x="4215472" y="62925"/>
                  <a:pt x="4219234" y="54994"/>
                  <a:pt x="4222420" y="46668"/>
                </a:cubicBezTo>
                <a:lnTo>
                  <a:pt x="4232062" y="49083"/>
                </a:lnTo>
                <a:cubicBezTo>
                  <a:pt x="4228218" y="59053"/>
                  <a:pt x="4223744" y="68407"/>
                  <a:pt x="4218640" y="77146"/>
                </a:cubicBezTo>
                <a:cubicBezTo>
                  <a:pt x="4213536" y="85885"/>
                  <a:pt x="4207857" y="93986"/>
                  <a:pt x="4201602" y="101447"/>
                </a:cubicBezTo>
                <a:cubicBezTo>
                  <a:pt x="4206250" y="109593"/>
                  <a:pt x="4211090" y="115854"/>
                  <a:pt x="4216120" y="120228"/>
                </a:cubicBezTo>
                <a:cubicBezTo>
                  <a:pt x="4221150" y="124604"/>
                  <a:pt x="4226100" y="126814"/>
                  <a:pt x="4230966" y="126860"/>
                </a:cubicBezTo>
                <a:cubicBezTo>
                  <a:pt x="4233568" y="126850"/>
                  <a:pt x="4235540" y="124621"/>
                  <a:pt x="4236883" y="120172"/>
                </a:cubicBezTo>
                <a:cubicBezTo>
                  <a:pt x="4238224" y="115724"/>
                  <a:pt x="4239101" y="108458"/>
                  <a:pt x="4239512" y="98376"/>
                </a:cubicBezTo>
                <a:cubicBezTo>
                  <a:pt x="4240768" y="99487"/>
                  <a:pt x="4242201" y="100447"/>
                  <a:pt x="4243812" y="101255"/>
                </a:cubicBezTo>
                <a:cubicBezTo>
                  <a:pt x="4245424" y="102064"/>
                  <a:pt x="4246912" y="102640"/>
                  <a:pt x="4248277" y="102982"/>
                </a:cubicBezTo>
                <a:cubicBezTo>
                  <a:pt x="4247510" y="115602"/>
                  <a:pt x="4245812" y="124429"/>
                  <a:pt x="4243182" y="129464"/>
                </a:cubicBezTo>
                <a:cubicBezTo>
                  <a:pt x="4240553" y="134498"/>
                  <a:pt x="4236334" y="136917"/>
                  <a:pt x="4230528" y="136721"/>
                </a:cubicBezTo>
                <a:cubicBezTo>
                  <a:pt x="4224018" y="136648"/>
                  <a:pt x="4217699" y="134220"/>
                  <a:pt x="4211573" y="129437"/>
                </a:cubicBezTo>
                <a:cubicBezTo>
                  <a:pt x="4205447" y="124654"/>
                  <a:pt x="4199786" y="117956"/>
                  <a:pt x="4194590" y="109343"/>
                </a:cubicBezTo>
                <a:cubicBezTo>
                  <a:pt x="4189865" y="114253"/>
                  <a:pt x="4184908" y="118813"/>
                  <a:pt x="4179717" y="123023"/>
                </a:cubicBezTo>
                <a:cubicBezTo>
                  <a:pt x="4174526" y="127233"/>
                  <a:pt x="4169186" y="131142"/>
                  <a:pt x="4163694" y="134749"/>
                </a:cubicBezTo>
                <a:cubicBezTo>
                  <a:pt x="4162844" y="133695"/>
                  <a:pt x="4161640" y="132462"/>
                  <a:pt x="4160078" y="131052"/>
                </a:cubicBezTo>
                <a:cubicBezTo>
                  <a:pt x="4158516" y="129641"/>
                  <a:pt x="4157092" y="128463"/>
                  <a:pt x="4155805" y="127518"/>
                </a:cubicBezTo>
                <a:cubicBezTo>
                  <a:pt x="4161954" y="123798"/>
                  <a:pt x="4167843" y="119671"/>
                  <a:pt x="4173472" y="115138"/>
                </a:cubicBezTo>
                <a:cubicBezTo>
                  <a:pt x="4179102" y="110604"/>
                  <a:pt x="4184387" y="105602"/>
                  <a:pt x="4189332" y="100131"/>
                </a:cubicBezTo>
                <a:cubicBezTo>
                  <a:pt x="4184917" y="91208"/>
                  <a:pt x="4181037" y="81095"/>
                  <a:pt x="4177691" y="69795"/>
                </a:cubicBezTo>
                <a:cubicBezTo>
                  <a:pt x="4174344" y="58494"/>
                  <a:pt x="4171724" y="46249"/>
                  <a:pt x="4169829" y="33061"/>
                </a:cubicBezTo>
                <a:lnTo>
                  <a:pt x="4081082" y="33061"/>
                </a:lnTo>
                <a:lnTo>
                  <a:pt x="4081082" y="56296"/>
                </a:lnTo>
                <a:cubicBezTo>
                  <a:pt x="4081144" y="64454"/>
                  <a:pt x="4080630" y="73387"/>
                  <a:pt x="4079541" y="83095"/>
                </a:cubicBezTo>
                <a:cubicBezTo>
                  <a:pt x="4078450" y="92804"/>
                  <a:pt x="4076410" y="102549"/>
                  <a:pt x="4073421" y="112331"/>
                </a:cubicBezTo>
                <a:cubicBezTo>
                  <a:pt x="4070432" y="122113"/>
                  <a:pt x="4066120" y="131193"/>
                  <a:pt x="4060484" y="139571"/>
                </a:cubicBezTo>
                <a:cubicBezTo>
                  <a:pt x="4059521" y="138398"/>
                  <a:pt x="4058270" y="137128"/>
                  <a:pt x="4056732" y="135763"/>
                </a:cubicBezTo>
                <a:cubicBezTo>
                  <a:pt x="4055194" y="134398"/>
                  <a:pt x="4053888" y="133403"/>
                  <a:pt x="4052814" y="132777"/>
                </a:cubicBezTo>
                <a:cubicBezTo>
                  <a:pt x="4058006" y="125004"/>
                  <a:pt x="4061916" y="116627"/>
                  <a:pt x="4064542" y="107648"/>
                </a:cubicBezTo>
                <a:cubicBezTo>
                  <a:pt x="4067170" y="98669"/>
                  <a:pt x="4068919" y="89738"/>
                  <a:pt x="4069794" y="80854"/>
                </a:cubicBezTo>
                <a:cubicBezTo>
                  <a:pt x="4070667" y="71969"/>
                  <a:pt x="4071070" y="63784"/>
                  <a:pt x="4071003" y="56296"/>
                </a:cubicBezTo>
                <a:lnTo>
                  <a:pt x="4071003" y="23884"/>
                </a:lnTo>
                <a:lnTo>
                  <a:pt x="4168515" y="23884"/>
                </a:lnTo>
                <a:cubicBezTo>
                  <a:pt x="4168072" y="20141"/>
                  <a:pt x="4167697" y="16288"/>
                  <a:pt x="4167392" y="12326"/>
                </a:cubicBezTo>
                <a:cubicBezTo>
                  <a:pt x="4167086" y="8363"/>
                  <a:pt x="4166876" y="4401"/>
                  <a:pt x="4166762" y="438"/>
                </a:cubicBezTo>
                <a:close/>
                <a:moveTo>
                  <a:pt x="1786100" y="438"/>
                </a:moveTo>
                <a:lnTo>
                  <a:pt x="1795960" y="438"/>
                </a:lnTo>
                <a:lnTo>
                  <a:pt x="1795960" y="15996"/>
                </a:lnTo>
                <a:lnTo>
                  <a:pt x="1837375" y="15996"/>
                </a:lnTo>
                <a:lnTo>
                  <a:pt x="1837375" y="438"/>
                </a:lnTo>
                <a:lnTo>
                  <a:pt x="1847455" y="438"/>
                </a:lnTo>
                <a:lnTo>
                  <a:pt x="1847455" y="15996"/>
                </a:lnTo>
                <a:lnTo>
                  <a:pt x="1895664" y="15996"/>
                </a:lnTo>
                <a:lnTo>
                  <a:pt x="1895664" y="52344"/>
                </a:lnTo>
                <a:lnTo>
                  <a:pt x="1847455" y="52344"/>
                </a:lnTo>
                <a:lnTo>
                  <a:pt x="1847455" y="72750"/>
                </a:lnTo>
                <a:lnTo>
                  <a:pt x="1908373" y="72750"/>
                </a:lnTo>
                <a:cubicBezTo>
                  <a:pt x="1908364" y="72836"/>
                  <a:pt x="1908327" y="73373"/>
                  <a:pt x="1908263" y="74361"/>
                </a:cubicBezTo>
                <a:cubicBezTo>
                  <a:pt x="1908199" y="75348"/>
                  <a:pt x="1908163" y="76268"/>
                  <a:pt x="1908154" y="77118"/>
                </a:cubicBezTo>
                <a:cubicBezTo>
                  <a:pt x="1907209" y="84042"/>
                  <a:pt x="1906250" y="89310"/>
                  <a:pt x="1905278" y="92922"/>
                </a:cubicBezTo>
                <a:cubicBezTo>
                  <a:pt x="1904305" y="96534"/>
                  <a:pt x="1903073" y="99009"/>
                  <a:pt x="1901580" y="100347"/>
                </a:cubicBezTo>
                <a:cubicBezTo>
                  <a:pt x="1900302" y="101433"/>
                  <a:pt x="1898914" y="102218"/>
                  <a:pt x="1897416" y="102702"/>
                </a:cubicBezTo>
                <a:cubicBezTo>
                  <a:pt x="1895920" y="103186"/>
                  <a:pt x="1894093" y="103423"/>
                  <a:pt x="1891938" y="103414"/>
                </a:cubicBezTo>
                <a:cubicBezTo>
                  <a:pt x="1890208" y="103624"/>
                  <a:pt x="1887697" y="103697"/>
                  <a:pt x="1884406" y="103634"/>
                </a:cubicBezTo>
                <a:cubicBezTo>
                  <a:pt x="1881114" y="103570"/>
                  <a:pt x="1877563" y="103423"/>
                  <a:pt x="1873751" y="103195"/>
                </a:cubicBezTo>
                <a:cubicBezTo>
                  <a:pt x="1873632" y="101953"/>
                  <a:pt x="1873376" y="100602"/>
                  <a:pt x="1872984" y="99141"/>
                </a:cubicBezTo>
                <a:cubicBezTo>
                  <a:pt x="1872591" y="97680"/>
                  <a:pt x="1872116" y="96329"/>
                  <a:pt x="1871560" y="95086"/>
                </a:cubicBezTo>
                <a:cubicBezTo>
                  <a:pt x="1875371" y="95507"/>
                  <a:pt x="1878813" y="95763"/>
                  <a:pt x="1881886" y="95854"/>
                </a:cubicBezTo>
                <a:cubicBezTo>
                  <a:pt x="1884958" y="95945"/>
                  <a:pt x="1887140" y="95982"/>
                  <a:pt x="1888433" y="95964"/>
                </a:cubicBezTo>
                <a:cubicBezTo>
                  <a:pt x="1889733" y="95978"/>
                  <a:pt x="1890802" y="95895"/>
                  <a:pt x="1891637" y="95717"/>
                </a:cubicBezTo>
                <a:cubicBezTo>
                  <a:pt x="1892472" y="95539"/>
                  <a:pt x="1893157" y="95183"/>
                  <a:pt x="1893692" y="94648"/>
                </a:cubicBezTo>
                <a:cubicBezTo>
                  <a:pt x="1894444" y="93926"/>
                  <a:pt x="1895129" y="92518"/>
                  <a:pt x="1895746" y="90426"/>
                </a:cubicBezTo>
                <a:cubicBezTo>
                  <a:pt x="1896362" y="88333"/>
                  <a:pt x="1896992" y="85280"/>
                  <a:pt x="1897636" y="81269"/>
                </a:cubicBezTo>
                <a:lnTo>
                  <a:pt x="1847455" y="81269"/>
                </a:lnTo>
                <a:lnTo>
                  <a:pt x="1847455" y="104277"/>
                </a:lnTo>
                <a:lnTo>
                  <a:pt x="1837375" y="104277"/>
                </a:lnTo>
                <a:lnTo>
                  <a:pt x="1837375" y="81269"/>
                </a:lnTo>
                <a:lnTo>
                  <a:pt x="1787414" y="81269"/>
                </a:lnTo>
                <a:cubicBezTo>
                  <a:pt x="1783091" y="88610"/>
                  <a:pt x="1776070" y="95347"/>
                  <a:pt x="1766351" y="101483"/>
                </a:cubicBezTo>
                <a:cubicBezTo>
                  <a:pt x="1756631" y="107619"/>
                  <a:pt x="1743201" y="113151"/>
                  <a:pt x="1726059" y="118082"/>
                </a:cubicBezTo>
                <a:cubicBezTo>
                  <a:pt x="1725483" y="116699"/>
                  <a:pt x="1724716" y="115192"/>
                  <a:pt x="1723757" y="113563"/>
                </a:cubicBezTo>
                <a:cubicBezTo>
                  <a:pt x="1722799" y="111933"/>
                  <a:pt x="1721813" y="110591"/>
                  <a:pt x="1720800" y="109536"/>
                </a:cubicBezTo>
                <a:cubicBezTo>
                  <a:pt x="1734933" y="105688"/>
                  <a:pt x="1746327" y="101387"/>
                  <a:pt x="1754983" y="96635"/>
                </a:cubicBezTo>
                <a:cubicBezTo>
                  <a:pt x="1763639" y="91883"/>
                  <a:pt x="1770213" y="86761"/>
                  <a:pt x="1774705" y="81269"/>
                </a:cubicBezTo>
                <a:lnTo>
                  <a:pt x="1734166" y="81269"/>
                </a:lnTo>
                <a:cubicBezTo>
                  <a:pt x="1735294" y="76062"/>
                  <a:pt x="1736435" y="70068"/>
                  <a:pt x="1737590" y="63288"/>
                </a:cubicBezTo>
                <a:cubicBezTo>
                  <a:pt x="1738745" y="56507"/>
                  <a:pt x="1739722" y="50020"/>
                  <a:pt x="1740521" y="43825"/>
                </a:cubicBezTo>
                <a:lnTo>
                  <a:pt x="1786100" y="43825"/>
                </a:lnTo>
                <a:lnTo>
                  <a:pt x="1786100" y="42728"/>
                </a:lnTo>
                <a:lnTo>
                  <a:pt x="1786100" y="24733"/>
                </a:lnTo>
                <a:lnTo>
                  <a:pt x="1730003" y="24733"/>
                </a:lnTo>
                <a:lnTo>
                  <a:pt x="1730003" y="15996"/>
                </a:lnTo>
                <a:lnTo>
                  <a:pt x="1786100" y="15996"/>
                </a:lnTo>
                <a:close/>
                <a:moveTo>
                  <a:pt x="1535855" y="438"/>
                </a:moveTo>
                <a:lnTo>
                  <a:pt x="1547469" y="2410"/>
                </a:lnTo>
                <a:cubicBezTo>
                  <a:pt x="1545944" y="5044"/>
                  <a:pt x="1544338" y="7719"/>
                  <a:pt x="1542648" y="10436"/>
                </a:cubicBezTo>
                <a:cubicBezTo>
                  <a:pt x="1540959" y="13152"/>
                  <a:pt x="1539133" y="15882"/>
                  <a:pt x="1537170" y="18626"/>
                </a:cubicBezTo>
                <a:lnTo>
                  <a:pt x="1597649" y="18626"/>
                </a:lnTo>
                <a:lnTo>
                  <a:pt x="1599621" y="17968"/>
                </a:lnTo>
                <a:lnTo>
                  <a:pt x="1606415" y="22777"/>
                </a:lnTo>
                <a:cubicBezTo>
                  <a:pt x="1603278" y="28342"/>
                  <a:pt x="1599635" y="34020"/>
                  <a:pt x="1595485" y="39813"/>
                </a:cubicBezTo>
                <a:cubicBezTo>
                  <a:pt x="1591336" y="45605"/>
                  <a:pt x="1587090" y="50960"/>
                  <a:pt x="1582748" y="55877"/>
                </a:cubicBezTo>
                <a:lnTo>
                  <a:pt x="1650021" y="55877"/>
                </a:lnTo>
                <a:lnTo>
                  <a:pt x="1650021" y="119835"/>
                </a:lnTo>
                <a:lnTo>
                  <a:pt x="1591513" y="119835"/>
                </a:lnTo>
                <a:lnTo>
                  <a:pt x="1591513" y="177271"/>
                </a:lnTo>
                <a:cubicBezTo>
                  <a:pt x="1591363" y="180258"/>
                  <a:pt x="1592158" y="182230"/>
                  <a:pt x="1593897" y="183189"/>
                </a:cubicBezTo>
                <a:cubicBezTo>
                  <a:pt x="1595636" y="184148"/>
                  <a:pt x="1599225" y="184587"/>
                  <a:pt x="1604661" y="184505"/>
                </a:cubicBezTo>
                <a:lnTo>
                  <a:pt x="1644323" y="184505"/>
                </a:lnTo>
                <a:cubicBezTo>
                  <a:pt x="1647707" y="184625"/>
                  <a:pt x="1650266" y="183922"/>
                  <a:pt x="1652002" y="182394"/>
                </a:cubicBezTo>
                <a:cubicBezTo>
                  <a:pt x="1653737" y="180866"/>
                  <a:pt x="1654948" y="177792"/>
                  <a:pt x="1655637" y="173170"/>
                </a:cubicBezTo>
                <a:cubicBezTo>
                  <a:pt x="1656326" y="168549"/>
                  <a:pt x="1656791" y="161658"/>
                  <a:pt x="1657033" y="152499"/>
                </a:cubicBezTo>
                <a:cubicBezTo>
                  <a:pt x="1658494" y="153394"/>
                  <a:pt x="1660119" y="154234"/>
                  <a:pt x="1661908" y="155020"/>
                </a:cubicBezTo>
                <a:cubicBezTo>
                  <a:pt x="1663698" y="155805"/>
                  <a:pt x="1665433" y="156426"/>
                  <a:pt x="1667113" y="156883"/>
                </a:cubicBezTo>
                <a:cubicBezTo>
                  <a:pt x="1666496" y="171675"/>
                  <a:pt x="1664716" y="181698"/>
                  <a:pt x="1661772" y="186952"/>
                </a:cubicBezTo>
                <a:cubicBezTo>
                  <a:pt x="1658827" y="192206"/>
                  <a:pt x="1653158" y="194668"/>
                  <a:pt x="1644762" y="194338"/>
                </a:cubicBezTo>
                <a:lnTo>
                  <a:pt x="1604223" y="194338"/>
                </a:lnTo>
                <a:cubicBezTo>
                  <a:pt x="1595299" y="194489"/>
                  <a:pt x="1589154" y="193368"/>
                  <a:pt x="1585789" y="190975"/>
                </a:cubicBezTo>
                <a:cubicBezTo>
                  <a:pt x="1582425" y="188583"/>
                  <a:pt x="1580827" y="184015"/>
                  <a:pt x="1580996" y="177271"/>
                </a:cubicBezTo>
                <a:lnTo>
                  <a:pt x="1580996" y="119835"/>
                </a:lnTo>
                <a:lnTo>
                  <a:pt x="1566971" y="119835"/>
                </a:lnTo>
                <a:cubicBezTo>
                  <a:pt x="1563586" y="131699"/>
                  <a:pt x="1558475" y="142535"/>
                  <a:pt x="1551640" y="152343"/>
                </a:cubicBezTo>
                <a:cubicBezTo>
                  <a:pt x="1544806" y="162152"/>
                  <a:pt x="1535524" y="170777"/>
                  <a:pt x="1523795" y="178219"/>
                </a:cubicBezTo>
                <a:cubicBezTo>
                  <a:pt x="1512067" y="185661"/>
                  <a:pt x="1497168" y="191765"/>
                  <a:pt x="1479101" y="196530"/>
                </a:cubicBezTo>
                <a:cubicBezTo>
                  <a:pt x="1478503" y="195129"/>
                  <a:pt x="1477617" y="193552"/>
                  <a:pt x="1476444" y="191798"/>
                </a:cubicBezTo>
                <a:cubicBezTo>
                  <a:pt x="1475271" y="190045"/>
                  <a:pt x="1474112" y="188634"/>
                  <a:pt x="1472966" y="187564"/>
                </a:cubicBezTo>
                <a:cubicBezTo>
                  <a:pt x="1489947" y="183378"/>
                  <a:pt x="1503974" y="177997"/>
                  <a:pt x="1515046" y="171422"/>
                </a:cubicBezTo>
                <a:cubicBezTo>
                  <a:pt x="1526119" y="164847"/>
                  <a:pt x="1534903" y="157223"/>
                  <a:pt x="1541399" y="148552"/>
                </a:cubicBezTo>
                <a:cubicBezTo>
                  <a:pt x="1547894" y="139882"/>
                  <a:pt x="1552766" y="130309"/>
                  <a:pt x="1556015" y="119835"/>
                </a:cubicBezTo>
                <a:lnTo>
                  <a:pt x="1495316" y="119835"/>
                </a:lnTo>
                <a:lnTo>
                  <a:pt x="1495316" y="64618"/>
                </a:lnTo>
                <a:cubicBezTo>
                  <a:pt x="1492696" y="66900"/>
                  <a:pt x="1490048" y="69073"/>
                  <a:pt x="1487373" y="71138"/>
                </a:cubicBezTo>
                <a:cubicBezTo>
                  <a:pt x="1484698" y="73202"/>
                  <a:pt x="1481941" y="75266"/>
                  <a:pt x="1479101" y="77331"/>
                </a:cubicBezTo>
                <a:cubicBezTo>
                  <a:pt x="1478170" y="76070"/>
                  <a:pt x="1476964" y="74755"/>
                  <a:pt x="1475486" y="73384"/>
                </a:cubicBezTo>
                <a:cubicBezTo>
                  <a:pt x="1474007" y="72014"/>
                  <a:pt x="1472582" y="70918"/>
                  <a:pt x="1471212" y="70095"/>
                </a:cubicBezTo>
                <a:cubicBezTo>
                  <a:pt x="1486492" y="59737"/>
                  <a:pt x="1499594" y="48320"/>
                  <a:pt x="1510519" y="35845"/>
                </a:cubicBezTo>
                <a:cubicBezTo>
                  <a:pt x="1521443" y="23370"/>
                  <a:pt x="1529889" y="11568"/>
                  <a:pt x="1535855" y="438"/>
                </a:cubicBezTo>
                <a:close/>
                <a:moveTo>
                  <a:pt x="288579" y="438"/>
                </a:moveTo>
                <a:lnTo>
                  <a:pt x="298001" y="3506"/>
                </a:lnTo>
                <a:cubicBezTo>
                  <a:pt x="296357" y="6811"/>
                  <a:pt x="294550" y="10116"/>
                  <a:pt x="292577" y="13421"/>
                </a:cubicBezTo>
                <a:cubicBezTo>
                  <a:pt x="290605" y="16727"/>
                  <a:pt x="288469" y="19922"/>
                  <a:pt x="286168" y="23008"/>
                </a:cubicBezTo>
                <a:lnTo>
                  <a:pt x="422027" y="23008"/>
                </a:lnTo>
                <a:lnTo>
                  <a:pt x="422027" y="32403"/>
                </a:lnTo>
                <a:lnTo>
                  <a:pt x="279375" y="32403"/>
                </a:lnTo>
                <a:cubicBezTo>
                  <a:pt x="274189" y="38895"/>
                  <a:pt x="268729" y="44943"/>
                  <a:pt x="262995" y="50547"/>
                </a:cubicBezTo>
                <a:cubicBezTo>
                  <a:pt x="257261" y="56152"/>
                  <a:pt x="251473" y="61210"/>
                  <a:pt x="245629" y="65722"/>
                </a:cubicBezTo>
                <a:cubicBezTo>
                  <a:pt x="245000" y="64524"/>
                  <a:pt x="244013" y="63025"/>
                  <a:pt x="242671" y="61224"/>
                </a:cubicBezTo>
                <a:cubicBezTo>
                  <a:pt x="241329" y="59423"/>
                  <a:pt x="240124" y="57926"/>
                  <a:pt x="239055" y="56732"/>
                </a:cubicBezTo>
                <a:cubicBezTo>
                  <a:pt x="248775" y="49927"/>
                  <a:pt x="258042" y="41642"/>
                  <a:pt x="266858" y="31876"/>
                </a:cubicBezTo>
                <a:cubicBezTo>
                  <a:pt x="275672" y="22111"/>
                  <a:pt x="282913" y="11632"/>
                  <a:pt x="288579" y="438"/>
                </a:cubicBezTo>
                <a:close/>
                <a:moveTo>
                  <a:pt x="4408734" y="425"/>
                </a:moveTo>
                <a:lnTo>
                  <a:pt x="4417718" y="4588"/>
                </a:lnTo>
                <a:cubicBezTo>
                  <a:pt x="4416618" y="6245"/>
                  <a:pt x="4415476" y="7916"/>
                  <a:pt x="4414294" y="9600"/>
                </a:cubicBezTo>
                <a:cubicBezTo>
                  <a:pt x="4413112" y="11285"/>
                  <a:pt x="4411915" y="12901"/>
                  <a:pt x="4410706" y="14449"/>
                </a:cubicBezTo>
                <a:cubicBezTo>
                  <a:pt x="4422781" y="28162"/>
                  <a:pt x="4436704" y="40287"/>
                  <a:pt x="4452477" y="50824"/>
                </a:cubicBezTo>
                <a:cubicBezTo>
                  <a:pt x="4468250" y="61360"/>
                  <a:pt x="4485734" y="70856"/>
                  <a:pt x="4504931" y="79310"/>
                </a:cubicBezTo>
                <a:cubicBezTo>
                  <a:pt x="4503456" y="80461"/>
                  <a:pt x="4502023" y="81885"/>
                  <a:pt x="4500630" y="83583"/>
                </a:cubicBezTo>
                <a:cubicBezTo>
                  <a:pt x="4499238" y="85282"/>
                  <a:pt x="4498188" y="86925"/>
                  <a:pt x="4497480" y="88513"/>
                </a:cubicBezTo>
                <a:cubicBezTo>
                  <a:pt x="4478882" y="79639"/>
                  <a:pt x="4461899" y="69833"/>
                  <a:pt x="4446532" y="59096"/>
                </a:cubicBezTo>
                <a:cubicBezTo>
                  <a:pt x="4431166" y="48359"/>
                  <a:pt x="4417252" y="36033"/>
                  <a:pt x="4404789" y="22118"/>
                </a:cubicBezTo>
                <a:cubicBezTo>
                  <a:pt x="4392896" y="36389"/>
                  <a:pt x="4378991" y="49372"/>
                  <a:pt x="4363073" y="61068"/>
                </a:cubicBezTo>
                <a:cubicBezTo>
                  <a:pt x="4347154" y="72764"/>
                  <a:pt x="4330235" y="82351"/>
                  <a:pt x="4312316" y="89828"/>
                </a:cubicBezTo>
                <a:cubicBezTo>
                  <a:pt x="4311514" y="88554"/>
                  <a:pt x="4310436" y="87103"/>
                  <a:pt x="4309085" y="85473"/>
                </a:cubicBezTo>
                <a:cubicBezTo>
                  <a:pt x="4307734" y="83843"/>
                  <a:pt x="4306328" y="82446"/>
                  <a:pt x="4304868" y="81282"/>
                </a:cubicBezTo>
                <a:cubicBezTo>
                  <a:pt x="4326342" y="72737"/>
                  <a:pt x="4346227" y="61396"/>
                  <a:pt x="4364525" y="47263"/>
                </a:cubicBezTo>
                <a:cubicBezTo>
                  <a:pt x="4382822" y="33129"/>
                  <a:pt x="4397558" y="17516"/>
                  <a:pt x="4408734" y="425"/>
                </a:cubicBezTo>
                <a:close/>
                <a:moveTo>
                  <a:pt x="4197878" y="219"/>
                </a:moveTo>
                <a:cubicBezTo>
                  <a:pt x="4203424" y="2255"/>
                  <a:pt x="4208984" y="4702"/>
                  <a:pt x="4214559" y="7560"/>
                </a:cubicBezTo>
                <a:cubicBezTo>
                  <a:pt x="4220134" y="10418"/>
                  <a:pt x="4224652" y="13303"/>
                  <a:pt x="4228117" y="16215"/>
                </a:cubicBezTo>
                <a:lnTo>
                  <a:pt x="4221981" y="23008"/>
                </a:lnTo>
                <a:cubicBezTo>
                  <a:pt x="4218426" y="20068"/>
                  <a:pt x="4213870" y="17073"/>
                  <a:pt x="4208314" y="14024"/>
                </a:cubicBezTo>
                <a:cubicBezTo>
                  <a:pt x="4202758" y="10975"/>
                  <a:pt x="4197161" y="8418"/>
                  <a:pt x="4191523" y="6354"/>
                </a:cubicBezTo>
                <a:close/>
                <a:moveTo>
                  <a:pt x="4606662" y="0"/>
                </a:moveTo>
                <a:lnTo>
                  <a:pt x="4617836" y="1972"/>
                </a:lnTo>
                <a:cubicBezTo>
                  <a:pt x="4615878" y="5610"/>
                  <a:pt x="4613769" y="9400"/>
                  <a:pt x="4611509" y="13339"/>
                </a:cubicBezTo>
                <a:cubicBezTo>
                  <a:pt x="4609250" y="17279"/>
                  <a:pt x="4606756" y="21232"/>
                  <a:pt x="4604032" y="25199"/>
                </a:cubicBezTo>
                <a:lnTo>
                  <a:pt x="4662319" y="25199"/>
                </a:lnTo>
                <a:cubicBezTo>
                  <a:pt x="4660854" y="21720"/>
                  <a:pt x="4659074" y="17996"/>
                  <a:pt x="4656978" y="14024"/>
                </a:cubicBezTo>
                <a:cubicBezTo>
                  <a:pt x="4654882" y="10052"/>
                  <a:pt x="4652718" y="6327"/>
                  <a:pt x="4650487" y="2849"/>
                </a:cubicBezTo>
                <a:lnTo>
                  <a:pt x="4659910" y="0"/>
                </a:lnTo>
                <a:cubicBezTo>
                  <a:pt x="4662511" y="4063"/>
                  <a:pt x="4665086" y="8372"/>
                  <a:pt x="4667634" y="12928"/>
                </a:cubicBezTo>
                <a:cubicBezTo>
                  <a:pt x="4670180" y="17485"/>
                  <a:pt x="4672208" y="21575"/>
                  <a:pt x="4673714" y="25199"/>
                </a:cubicBezTo>
                <a:lnTo>
                  <a:pt x="4739672" y="25199"/>
                </a:lnTo>
                <a:lnTo>
                  <a:pt x="4739672" y="34376"/>
                </a:lnTo>
                <a:lnTo>
                  <a:pt x="4666483" y="34376"/>
                </a:lnTo>
                <a:lnTo>
                  <a:pt x="4666483" y="52371"/>
                </a:lnTo>
                <a:lnTo>
                  <a:pt x="4731344" y="52371"/>
                </a:lnTo>
                <a:lnTo>
                  <a:pt x="4731344" y="60889"/>
                </a:lnTo>
                <a:lnTo>
                  <a:pt x="4666483" y="60889"/>
                </a:lnTo>
                <a:lnTo>
                  <a:pt x="4666483" y="78666"/>
                </a:lnTo>
                <a:lnTo>
                  <a:pt x="4732222" y="78666"/>
                </a:lnTo>
                <a:lnTo>
                  <a:pt x="4732222" y="87185"/>
                </a:lnTo>
                <a:lnTo>
                  <a:pt x="4666483" y="87185"/>
                </a:lnTo>
                <a:lnTo>
                  <a:pt x="4666483" y="105839"/>
                </a:lnTo>
                <a:lnTo>
                  <a:pt x="4747779" y="105839"/>
                </a:lnTo>
                <a:lnTo>
                  <a:pt x="4747779" y="115014"/>
                </a:lnTo>
                <a:lnTo>
                  <a:pt x="4597896" y="115014"/>
                </a:lnTo>
                <a:lnTo>
                  <a:pt x="4597896" y="122256"/>
                </a:lnTo>
                <a:lnTo>
                  <a:pt x="4587597" y="122256"/>
                </a:lnTo>
                <a:lnTo>
                  <a:pt x="4587597" y="47104"/>
                </a:lnTo>
                <a:cubicBezTo>
                  <a:pt x="4580584" y="55459"/>
                  <a:pt x="4572696" y="63273"/>
                  <a:pt x="4563932" y="70546"/>
                </a:cubicBezTo>
                <a:cubicBezTo>
                  <a:pt x="4562904" y="69389"/>
                  <a:pt x="4561672" y="68192"/>
                  <a:pt x="4560234" y="66953"/>
                </a:cubicBezTo>
                <a:cubicBezTo>
                  <a:pt x="4558796" y="65713"/>
                  <a:pt x="4557398" y="64790"/>
                  <a:pt x="4556042" y="64182"/>
                </a:cubicBezTo>
                <a:cubicBezTo>
                  <a:pt x="4568026" y="54308"/>
                  <a:pt x="4578297" y="43668"/>
                  <a:pt x="4586856" y="32259"/>
                </a:cubicBezTo>
                <a:cubicBezTo>
                  <a:pt x="4595417" y="20851"/>
                  <a:pt x="4602018" y="10098"/>
                  <a:pt x="46066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: 形状 89">
            <a:extLst>
              <a:ext uri="{FF2B5EF4-FFF2-40B4-BE49-F238E27FC236}">
                <a16:creationId xmlns="" xmlns:a16="http://schemas.microsoft.com/office/drawing/2014/main" id="{10B66514-ED38-4A02-A36C-2DFEC9206F46}"/>
              </a:ext>
            </a:extLst>
          </p:cNvPr>
          <p:cNvSpPr/>
          <p:nvPr/>
        </p:nvSpPr>
        <p:spPr>
          <a:xfrm>
            <a:off x="5278707" y="4631626"/>
            <a:ext cx="620689" cy="192890"/>
          </a:xfrm>
          <a:custGeom>
            <a:avLst/>
            <a:gdLst>
              <a:gd name="connsiteX0" fmla="*/ 544752 w 680392"/>
              <a:gd name="connsiteY0" fmla="*/ 143963 h 211444"/>
              <a:gd name="connsiteX1" fmla="*/ 557352 w 680392"/>
              <a:gd name="connsiteY1" fmla="*/ 166167 h 211444"/>
              <a:gd name="connsiteX2" fmla="*/ 567980 w 680392"/>
              <a:gd name="connsiteY2" fmla="*/ 186910 h 211444"/>
              <a:gd name="connsiteX3" fmla="*/ 537521 w 680392"/>
              <a:gd name="connsiteY3" fmla="*/ 197416 h 211444"/>
              <a:gd name="connsiteX4" fmla="*/ 532974 w 680392"/>
              <a:gd name="connsiteY4" fmla="*/ 186032 h 211444"/>
              <a:gd name="connsiteX5" fmla="*/ 526783 w 680392"/>
              <a:gd name="connsiteY5" fmla="*/ 172662 h 211444"/>
              <a:gd name="connsiteX6" fmla="*/ 515252 w 680392"/>
              <a:gd name="connsiteY6" fmla="*/ 199055 h 211444"/>
              <a:gd name="connsiteX7" fmla="*/ 487122 w 680392"/>
              <a:gd name="connsiteY7" fmla="*/ 205733 h 211444"/>
              <a:gd name="connsiteX8" fmla="*/ 450527 w 680392"/>
              <a:gd name="connsiteY8" fmla="*/ 205733 h 211444"/>
              <a:gd name="connsiteX9" fmla="*/ 416617 w 680392"/>
              <a:gd name="connsiteY9" fmla="*/ 199110 h 211444"/>
              <a:gd name="connsiteX10" fmla="*/ 408016 w 680392"/>
              <a:gd name="connsiteY10" fmla="*/ 175075 h 211444"/>
              <a:gd name="connsiteX11" fmla="*/ 408016 w 680392"/>
              <a:gd name="connsiteY11" fmla="*/ 157964 h 211444"/>
              <a:gd name="connsiteX12" fmla="*/ 399224 w 680392"/>
              <a:gd name="connsiteY12" fmla="*/ 179863 h 211444"/>
              <a:gd name="connsiteX13" fmla="*/ 389610 w 680392"/>
              <a:gd name="connsiteY13" fmla="*/ 200261 h 211444"/>
              <a:gd name="connsiteX14" fmla="*/ 359589 w 680392"/>
              <a:gd name="connsiteY14" fmla="*/ 188442 h 211444"/>
              <a:gd name="connsiteX15" fmla="*/ 370737 w 680392"/>
              <a:gd name="connsiteY15" fmla="*/ 168935 h 211444"/>
              <a:gd name="connsiteX16" fmla="*/ 379749 w 680392"/>
              <a:gd name="connsiteY16" fmla="*/ 147469 h 211444"/>
              <a:gd name="connsiteX17" fmla="*/ 408016 w 680392"/>
              <a:gd name="connsiteY17" fmla="*/ 157308 h 211444"/>
              <a:gd name="connsiteX18" fmla="*/ 408016 w 680392"/>
              <a:gd name="connsiteY18" fmla="*/ 145720 h 211444"/>
              <a:gd name="connsiteX19" fmla="*/ 440228 w 680392"/>
              <a:gd name="connsiteY19" fmla="*/ 145720 h 211444"/>
              <a:gd name="connsiteX20" fmla="*/ 440228 w 680392"/>
              <a:gd name="connsiteY20" fmla="*/ 174637 h 211444"/>
              <a:gd name="connsiteX21" fmla="*/ 442693 w 680392"/>
              <a:gd name="connsiteY21" fmla="*/ 180533 h 211444"/>
              <a:gd name="connsiteX22" fmla="*/ 454033 w 680392"/>
              <a:gd name="connsiteY22" fmla="*/ 181657 h 211444"/>
              <a:gd name="connsiteX23" fmla="*/ 484930 w 680392"/>
              <a:gd name="connsiteY23" fmla="*/ 181657 h 211444"/>
              <a:gd name="connsiteX24" fmla="*/ 495092 w 680392"/>
              <a:gd name="connsiteY24" fmla="*/ 177464 h 211444"/>
              <a:gd name="connsiteX25" fmla="*/ 498516 w 680392"/>
              <a:gd name="connsiteY25" fmla="*/ 157320 h 211444"/>
              <a:gd name="connsiteX26" fmla="*/ 510020 w 680392"/>
              <a:gd name="connsiteY26" fmla="*/ 162472 h 211444"/>
              <a:gd name="connsiteX27" fmla="*/ 523496 w 680392"/>
              <a:gd name="connsiteY27" fmla="*/ 166309 h 211444"/>
              <a:gd name="connsiteX28" fmla="*/ 519908 w 680392"/>
              <a:gd name="connsiteY28" fmla="*/ 159348 h 211444"/>
              <a:gd name="connsiteX29" fmla="*/ 516485 w 680392"/>
              <a:gd name="connsiteY29" fmla="*/ 152716 h 211444"/>
              <a:gd name="connsiteX30" fmla="*/ 148569 w 680392"/>
              <a:gd name="connsiteY30" fmla="*/ 105606 h 211444"/>
              <a:gd name="connsiteX31" fmla="*/ 175960 w 680392"/>
              <a:gd name="connsiteY31" fmla="*/ 115686 h 211444"/>
              <a:gd name="connsiteX32" fmla="*/ 166016 w 680392"/>
              <a:gd name="connsiteY32" fmla="*/ 141543 h 211444"/>
              <a:gd name="connsiteX33" fmla="*/ 150979 w 680392"/>
              <a:gd name="connsiteY33" fmla="*/ 163456 h 211444"/>
              <a:gd name="connsiteX34" fmla="*/ 124465 w 680392"/>
              <a:gd name="connsiteY34" fmla="*/ 147460 h 211444"/>
              <a:gd name="connsiteX35" fmla="*/ 138899 w 680392"/>
              <a:gd name="connsiteY35" fmla="*/ 128587 h 211444"/>
              <a:gd name="connsiteX36" fmla="*/ 148569 w 680392"/>
              <a:gd name="connsiteY36" fmla="*/ 105606 h 211444"/>
              <a:gd name="connsiteX37" fmla="*/ 278511 w 680392"/>
              <a:gd name="connsiteY37" fmla="*/ 104291 h 211444"/>
              <a:gd name="connsiteX38" fmla="*/ 306122 w 680392"/>
              <a:gd name="connsiteY38" fmla="*/ 120069 h 211444"/>
              <a:gd name="connsiteX39" fmla="*/ 292207 w 680392"/>
              <a:gd name="connsiteY39" fmla="*/ 142447 h 211444"/>
              <a:gd name="connsiteX40" fmla="*/ 278950 w 680392"/>
              <a:gd name="connsiteY40" fmla="*/ 161703 h 211444"/>
              <a:gd name="connsiteX41" fmla="*/ 255284 w 680392"/>
              <a:gd name="connsiteY41" fmla="*/ 147240 h 211444"/>
              <a:gd name="connsiteX42" fmla="*/ 267720 w 680392"/>
              <a:gd name="connsiteY42" fmla="*/ 126916 h 211444"/>
              <a:gd name="connsiteX43" fmla="*/ 278511 w 680392"/>
              <a:gd name="connsiteY43" fmla="*/ 104291 h 211444"/>
              <a:gd name="connsiteX44" fmla="*/ 433216 w 680392"/>
              <a:gd name="connsiteY44" fmla="*/ 101210 h 211444"/>
              <a:gd name="connsiteX45" fmla="*/ 433216 w 680392"/>
              <a:gd name="connsiteY45" fmla="*/ 113509 h 211444"/>
              <a:gd name="connsiteX46" fmla="*/ 450965 w 680392"/>
              <a:gd name="connsiteY46" fmla="*/ 113509 h 211444"/>
              <a:gd name="connsiteX47" fmla="*/ 450965 w 680392"/>
              <a:gd name="connsiteY47" fmla="*/ 101210 h 211444"/>
              <a:gd name="connsiteX48" fmla="*/ 200502 w 680392"/>
              <a:gd name="connsiteY48" fmla="*/ 99032 h 211444"/>
              <a:gd name="connsiteX49" fmla="*/ 234247 w 680392"/>
              <a:gd name="connsiteY49" fmla="*/ 99032 h 211444"/>
              <a:gd name="connsiteX50" fmla="*/ 232056 w 680392"/>
              <a:gd name="connsiteY50" fmla="*/ 118315 h 211444"/>
              <a:gd name="connsiteX51" fmla="*/ 261310 w 680392"/>
              <a:gd name="connsiteY51" fmla="*/ 161072 h 211444"/>
              <a:gd name="connsiteX52" fmla="*/ 322118 w 680392"/>
              <a:gd name="connsiteY52" fmla="*/ 179671 h 211444"/>
              <a:gd name="connsiteX53" fmla="*/ 312038 w 680392"/>
              <a:gd name="connsiteY53" fmla="*/ 193422 h 211444"/>
              <a:gd name="connsiteX54" fmla="*/ 303930 w 680392"/>
              <a:gd name="connsiteY54" fmla="*/ 208815 h 211444"/>
              <a:gd name="connsiteX55" fmla="*/ 251723 w 680392"/>
              <a:gd name="connsiteY55" fmla="*/ 191285 h 211444"/>
              <a:gd name="connsiteX56" fmla="*/ 220223 w 680392"/>
              <a:gd name="connsiteY56" fmla="*/ 157977 h 211444"/>
              <a:gd name="connsiteX57" fmla="*/ 189491 w 680392"/>
              <a:gd name="connsiteY57" fmla="*/ 189805 h 211444"/>
              <a:gd name="connsiteX58" fmla="*/ 128189 w 680392"/>
              <a:gd name="connsiteY58" fmla="*/ 211444 h 211444"/>
              <a:gd name="connsiteX59" fmla="*/ 121369 w 680392"/>
              <a:gd name="connsiteY59" fmla="*/ 197064 h 211444"/>
              <a:gd name="connsiteX60" fmla="*/ 111755 w 680392"/>
              <a:gd name="connsiteY60" fmla="*/ 183835 h 211444"/>
              <a:gd name="connsiteX61" fmla="*/ 159118 w 680392"/>
              <a:gd name="connsiteY61" fmla="*/ 170800 h 211444"/>
              <a:gd name="connsiteX62" fmla="*/ 184971 w 680392"/>
              <a:gd name="connsiteY62" fmla="*/ 152363 h 211444"/>
              <a:gd name="connsiteX63" fmla="*/ 196403 w 680392"/>
              <a:gd name="connsiteY63" fmla="*/ 128461 h 211444"/>
              <a:gd name="connsiteX64" fmla="*/ 200502 w 680392"/>
              <a:gd name="connsiteY64" fmla="*/ 99032 h 211444"/>
              <a:gd name="connsiteX65" fmla="*/ 649057 w 680392"/>
              <a:gd name="connsiteY65" fmla="*/ 70327 h 211444"/>
              <a:gd name="connsiteX66" fmla="*/ 680392 w 680392"/>
              <a:gd name="connsiteY66" fmla="*/ 70327 h 211444"/>
              <a:gd name="connsiteX67" fmla="*/ 680392 w 680392"/>
              <a:gd name="connsiteY67" fmla="*/ 209472 h 211444"/>
              <a:gd name="connsiteX68" fmla="*/ 605889 w 680392"/>
              <a:gd name="connsiteY68" fmla="*/ 209472 h 211444"/>
              <a:gd name="connsiteX69" fmla="*/ 605889 w 680392"/>
              <a:gd name="connsiteY69" fmla="*/ 180986 h 211444"/>
              <a:gd name="connsiteX70" fmla="*/ 649057 w 680392"/>
              <a:gd name="connsiteY70" fmla="*/ 180986 h 211444"/>
              <a:gd name="connsiteX71" fmla="*/ 409112 w 680392"/>
              <a:gd name="connsiteY71" fmla="*/ 53029 h 211444"/>
              <a:gd name="connsiteX72" fmla="*/ 476384 w 680392"/>
              <a:gd name="connsiteY72" fmla="*/ 53029 h 211444"/>
              <a:gd name="connsiteX73" fmla="*/ 476384 w 680392"/>
              <a:gd name="connsiteY73" fmla="*/ 73600 h 211444"/>
              <a:gd name="connsiteX74" fmla="*/ 409112 w 680392"/>
              <a:gd name="connsiteY74" fmla="*/ 73600 h 211444"/>
              <a:gd name="connsiteX75" fmla="*/ 130161 w 680392"/>
              <a:gd name="connsiteY75" fmla="*/ 6780 h 211444"/>
              <a:gd name="connsiteX76" fmla="*/ 298890 w 680392"/>
              <a:gd name="connsiteY76" fmla="*/ 6780 h 211444"/>
              <a:gd name="connsiteX77" fmla="*/ 298890 w 680392"/>
              <a:gd name="connsiteY77" fmla="*/ 95088 h 211444"/>
              <a:gd name="connsiteX78" fmla="*/ 130161 w 680392"/>
              <a:gd name="connsiteY78" fmla="*/ 95088 h 211444"/>
              <a:gd name="connsiteX79" fmla="*/ 130161 w 680392"/>
              <a:gd name="connsiteY79" fmla="*/ 67040 h 211444"/>
              <a:gd name="connsiteX80" fmla="*/ 268431 w 680392"/>
              <a:gd name="connsiteY80" fmla="*/ 67040 h 211444"/>
              <a:gd name="connsiteX81" fmla="*/ 268431 w 680392"/>
              <a:gd name="connsiteY81" fmla="*/ 62000 h 211444"/>
              <a:gd name="connsiteX82" fmla="*/ 139804 w 680392"/>
              <a:gd name="connsiteY82" fmla="*/ 62000 h 211444"/>
              <a:gd name="connsiteX83" fmla="*/ 139804 w 680392"/>
              <a:gd name="connsiteY83" fmla="*/ 40525 h 211444"/>
              <a:gd name="connsiteX84" fmla="*/ 268431 w 680392"/>
              <a:gd name="connsiteY84" fmla="*/ 40525 h 211444"/>
              <a:gd name="connsiteX85" fmla="*/ 268431 w 680392"/>
              <a:gd name="connsiteY85" fmla="*/ 34828 h 211444"/>
              <a:gd name="connsiteX86" fmla="*/ 130161 w 680392"/>
              <a:gd name="connsiteY86" fmla="*/ 34828 h 211444"/>
              <a:gd name="connsiteX87" fmla="*/ 0 w 680392"/>
              <a:gd name="connsiteY87" fmla="*/ 1301 h 211444"/>
              <a:gd name="connsiteX88" fmla="*/ 74503 w 680392"/>
              <a:gd name="connsiteY88" fmla="*/ 1301 h 211444"/>
              <a:gd name="connsiteX89" fmla="*/ 74503 w 680392"/>
              <a:gd name="connsiteY89" fmla="*/ 29788 h 211444"/>
              <a:gd name="connsiteX90" fmla="*/ 31335 w 680392"/>
              <a:gd name="connsiteY90" fmla="*/ 29788 h 211444"/>
              <a:gd name="connsiteX91" fmla="*/ 31335 w 680392"/>
              <a:gd name="connsiteY91" fmla="*/ 140447 h 211444"/>
              <a:gd name="connsiteX92" fmla="*/ 0 w 680392"/>
              <a:gd name="connsiteY92" fmla="*/ 140447 h 211444"/>
              <a:gd name="connsiteX93" fmla="*/ 531166 w 680392"/>
              <a:gd name="connsiteY93" fmla="*/ 0 h 211444"/>
              <a:gd name="connsiteX94" fmla="*/ 541684 w 680392"/>
              <a:gd name="connsiteY94" fmla="*/ 8915 h 211444"/>
              <a:gd name="connsiteX95" fmla="*/ 550887 w 680392"/>
              <a:gd name="connsiteY95" fmla="*/ 17520 h 211444"/>
              <a:gd name="connsiteX96" fmla="*/ 546724 w 680392"/>
              <a:gd name="connsiteY96" fmla="*/ 20599 h 211444"/>
              <a:gd name="connsiteX97" fmla="*/ 563378 w 680392"/>
              <a:gd name="connsiteY97" fmla="*/ 20599 h 211444"/>
              <a:gd name="connsiteX98" fmla="*/ 563378 w 680392"/>
              <a:gd name="connsiteY98" fmla="*/ 45552 h 211444"/>
              <a:gd name="connsiteX99" fmla="*/ 509472 w 680392"/>
              <a:gd name="connsiteY99" fmla="*/ 45552 h 211444"/>
              <a:gd name="connsiteX100" fmla="*/ 511088 w 680392"/>
              <a:gd name="connsiteY100" fmla="*/ 64846 h 211444"/>
              <a:gd name="connsiteX101" fmla="*/ 513855 w 680392"/>
              <a:gd name="connsiteY101" fmla="*/ 81514 h 211444"/>
              <a:gd name="connsiteX102" fmla="*/ 523552 w 680392"/>
              <a:gd name="connsiteY102" fmla="*/ 65806 h 211444"/>
              <a:gd name="connsiteX103" fmla="*/ 530947 w 680392"/>
              <a:gd name="connsiteY103" fmla="*/ 48631 h 211444"/>
              <a:gd name="connsiteX104" fmla="*/ 559434 w 680392"/>
              <a:gd name="connsiteY104" fmla="*/ 55436 h 211444"/>
              <a:gd name="connsiteX105" fmla="*/ 545464 w 680392"/>
              <a:gd name="connsiteY105" fmla="*/ 84869 h 211444"/>
              <a:gd name="connsiteX106" fmla="*/ 527222 w 680392"/>
              <a:gd name="connsiteY106" fmla="*/ 110204 h 211444"/>
              <a:gd name="connsiteX107" fmla="*/ 531824 w 680392"/>
              <a:gd name="connsiteY107" fmla="*/ 112973 h 211444"/>
              <a:gd name="connsiteX108" fmla="*/ 537083 w 680392"/>
              <a:gd name="connsiteY108" fmla="*/ 113933 h 211444"/>
              <a:gd name="connsiteX109" fmla="*/ 542506 w 680392"/>
              <a:gd name="connsiteY109" fmla="*/ 107905 h 211444"/>
              <a:gd name="connsiteX110" fmla="*/ 544971 w 680392"/>
              <a:gd name="connsiteY110" fmla="*/ 88080 h 211444"/>
              <a:gd name="connsiteX111" fmla="*/ 556530 w 680392"/>
              <a:gd name="connsiteY111" fmla="*/ 95958 h 211444"/>
              <a:gd name="connsiteX112" fmla="*/ 569075 w 680392"/>
              <a:gd name="connsiteY112" fmla="*/ 101210 h 211444"/>
              <a:gd name="connsiteX113" fmla="*/ 558831 w 680392"/>
              <a:gd name="connsiteY113" fmla="*/ 134119 h 211444"/>
              <a:gd name="connsiteX114" fmla="*/ 535768 w 680392"/>
              <a:gd name="connsiteY114" fmla="*/ 142201 h 211444"/>
              <a:gd name="connsiteX115" fmla="*/ 519059 w 680392"/>
              <a:gd name="connsiteY115" fmla="*/ 139215 h 211444"/>
              <a:gd name="connsiteX116" fmla="*/ 505966 w 680392"/>
              <a:gd name="connsiteY116" fmla="*/ 130806 h 211444"/>
              <a:gd name="connsiteX117" fmla="*/ 499721 w 680392"/>
              <a:gd name="connsiteY117" fmla="*/ 135353 h 211444"/>
              <a:gd name="connsiteX118" fmla="*/ 493476 w 680392"/>
              <a:gd name="connsiteY118" fmla="*/ 139571 h 211444"/>
              <a:gd name="connsiteX119" fmla="*/ 485177 w 680392"/>
              <a:gd name="connsiteY119" fmla="*/ 130367 h 211444"/>
              <a:gd name="connsiteX120" fmla="*/ 475070 w 680392"/>
              <a:gd name="connsiteY120" fmla="*/ 120506 h 211444"/>
              <a:gd name="connsiteX121" fmla="*/ 475070 w 680392"/>
              <a:gd name="connsiteY121" fmla="*/ 134079 h 211444"/>
              <a:gd name="connsiteX122" fmla="*/ 469153 w 680392"/>
              <a:gd name="connsiteY122" fmla="*/ 134079 h 211444"/>
              <a:gd name="connsiteX123" fmla="*/ 483643 w 680392"/>
              <a:gd name="connsiteY123" fmla="*/ 149070 h 211444"/>
              <a:gd name="connsiteX124" fmla="*/ 496325 w 680392"/>
              <a:gd name="connsiteY124" fmla="*/ 163240 h 211444"/>
              <a:gd name="connsiteX125" fmla="*/ 469810 w 680392"/>
              <a:gd name="connsiteY125" fmla="*/ 176175 h 211444"/>
              <a:gd name="connsiteX126" fmla="*/ 458114 w 680392"/>
              <a:gd name="connsiteY126" fmla="*/ 161184 h 211444"/>
              <a:gd name="connsiteX127" fmla="*/ 443953 w 680392"/>
              <a:gd name="connsiteY127" fmla="*/ 145041 h 211444"/>
              <a:gd name="connsiteX128" fmla="*/ 468496 w 680392"/>
              <a:gd name="connsiteY128" fmla="*/ 134079 h 211444"/>
              <a:gd name="connsiteX129" fmla="*/ 408454 w 680392"/>
              <a:gd name="connsiteY129" fmla="*/ 134079 h 211444"/>
              <a:gd name="connsiteX130" fmla="*/ 408454 w 680392"/>
              <a:gd name="connsiteY130" fmla="*/ 80639 h 211444"/>
              <a:gd name="connsiteX131" fmla="*/ 475070 w 680392"/>
              <a:gd name="connsiteY131" fmla="*/ 80639 h 211444"/>
              <a:gd name="connsiteX132" fmla="*/ 475070 w 680392"/>
              <a:gd name="connsiteY132" fmla="*/ 116572 h 211444"/>
              <a:gd name="connsiteX133" fmla="*/ 490846 w 680392"/>
              <a:gd name="connsiteY133" fmla="*/ 105822 h 211444"/>
              <a:gd name="connsiteX134" fmla="*/ 483944 w 680392"/>
              <a:gd name="connsiteY134" fmla="*/ 78567 h 211444"/>
              <a:gd name="connsiteX135" fmla="*/ 480328 w 680392"/>
              <a:gd name="connsiteY135" fmla="*/ 45552 h 211444"/>
              <a:gd name="connsiteX136" fmla="*/ 405825 w 680392"/>
              <a:gd name="connsiteY136" fmla="*/ 45552 h 211444"/>
              <a:gd name="connsiteX137" fmla="*/ 405825 w 680392"/>
              <a:gd name="connsiteY137" fmla="*/ 54561 h 211444"/>
              <a:gd name="connsiteX138" fmla="*/ 404064 w 680392"/>
              <a:gd name="connsiteY138" fmla="*/ 85317 h 211444"/>
              <a:gd name="connsiteX139" fmla="*/ 396994 w 680392"/>
              <a:gd name="connsiteY139" fmla="*/ 118309 h 211444"/>
              <a:gd name="connsiteX140" fmla="*/ 381940 w 680392"/>
              <a:gd name="connsiteY140" fmla="*/ 147453 h 211444"/>
              <a:gd name="connsiteX141" fmla="*/ 370874 w 680392"/>
              <a:gd name="connsiteY141" fmla="*/ 136987 h 211444"/>
              <a:gd name="connsiteX142" fmla="*/ 358493 w 680392"/>
              <a:gd name="connsiteY142" fmla="*/ 128170 h 211444"/>
              <a:gd name="connsiteX143" fmla="*/ 373832 w 680392"/>
              <a:gd name="connsiteY143" fmla="*/ 91224 h 211444"/>
              <a:gd name="connsiteX144" fmla="*/ 376681 w 680392"/>
              <a:gd name="connsiteY144" fmla="*/ 54123 h 211444"/>
              <a:gd name="connsiteX145" fmla="*/ 376681 w 680392"/>
              <a:gd name="connsiteY145" fmla="*/ 20599 h 211444"/>
              <a:gd name="connsiteX146" fmla="*/ 479233 w 680392"/>
              <a:gd name="connsiteY146" fmla="*/ 20599 h 211444"/>
              <a:gd name="connsiteX147" fmla="*/ 479041 w 680392"/>
              <a:gd name="connsiteY147" fmla="*/ 11025 h 211444"/>
              <a:gd name="connsiteX148" fmla="*/ 479014 w 680392"/>
              <a:gd name="connsiteY148" fmla="*/ 1315 h 211444"/>
              <a:gd name="connsiteX149" fmla="*/ 508815 w 680392"/>
              <a:gd name="connsiteY149" fmla="*/ 1315 h 211444"/>
              <a:gd name="connsiteX150" fmla="*/ 508623 w 680392"/>
              <a:gd name="connsiteY150" fmla="*/ 11108 h 211444"/>
              <a:gd name="connsiteX151" fmla="*/ 508596 w 680392"/>
              <a:gd name="connsiteY151" fmla="*/ 20599 h 211444"/>
              <a:gd name="connsiteX152" fmla="*/ 521086 w 680392"/>
              <a:gd name="connsiteY152" fmla="*/ 20599 h 211444"/>
              <a:gd name="connsiteX153" fmla="*/ 516649 w 680392"/>
              <a:gd name="connsiteY153" fmla="*/ 16366 h 211444"/>
              <a:gd name="connsiteX154" fmla="*/ 512540 w 680392"/>
              <a:gd name="connsiteY154" fmla="*/ 12463 h 21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80392" h="211444">
                <a:moveTo>
                  <a:pt x="544752" y="143963"/>
                </a:moveTo>
                <a:cubicBezTo>
                  <a:pt x="548760" y="150879"/>
                  <a:pt x="552960" y="158280"/>
                  <a:pt x="557352" y="166167"/>
                </a:cubicBezTo>
                <a:cubicBezTo>
                  <a:pt x="561744" y="174055"/>
                  <a:pt x="565286" y="180969"/>
                  <a:pt x="567980" y="186910"/>
                </a:cubicBezTo>
                <a:lnTo>
                  <a:pt x="537521" y="197416"/>
                </a:lnTo>
                <a:cubicBezTo>
                  <a:pt x="536389" y="194088"/>
                  <a:pt x="534873" y="190293"/>
                  <a:pt x="532974" y="186032"/>
                </a:cubicBezTo>
                <a:cubicBezTo>
                  <a:pt x="531074" y="181771"/>
                  <a:pt x="529011" y="177314"/>
                  <a:pt x="526783" y="172662"/>
                </a:cubicBezTo>
                <a:cubicBezTo>
                  <a:pt x="524953" y="185540"/>
                  <a:pt x="521109" y="194338"/>
                  <a:pt x="515252" y="199055"/>
                </a:cubicBezTo>
                <a:cubicBezTo>
                  <a:pt x="509395" y="203772"/>
                  <a:pt x="500018" y="205998"/>
                  <a:pt x="487122" y="205733"/>
                </a:cubicBezTo>
                <a:lnTo>
                  <a:pt x="450527" y="205733"/>
                </a:lnTo>
                <a:cubicBezTo>
                  <a:pt x="433992" y="205907"/>
                  <a:pt x="422689" y="203699"/>
                  <a:pt x="416617" y="199110"/>
                </a:cubicBezTo>
                <a:cubicBezTo>
                  <a:pt x="410545" y="194522"/>
                  <a:pt x="407678" y="186510"/>
                  <a:pt x="408016" y="175075"/>
                </a:cubicBezTo>
                <a:lnTo>
                  <a:pt x="408016" y="157964"/>
                </a:lnTo>
                <a:cubicBezTo>
                  <a:pt x="405345" y="164870"/>
                  <a:pt x="402414" y="172169"/>
                  <a:pt x="399224" y="179863"/>
                </a:cubicBezTo>
                <a:cubicBezTo>
                  <a:pt x="396033" y="187557"/>
                  <a:pt x="392828" y="194356"/>
                  <a:pt x="389610" y="200261"/>
                </a:cubicBezTo>
                <a:lnTo>
                  <a:pt x="359589" y="188442"/>
                </a:lnTo>
                <a:cubicBezTo>
                  <a:pt x="363401" y="182708"/>
                  <a:pt x="367117" y="176206"/>
                  <a:pt x="370737" y="168935"/>
                </a:cubicBezTo>
                <a:cubicBezTo>
                  <a:pt x="374357" y="161665"/>
                  <a:pt x="377361" y="154509"/>
                  <a:pt x="379749" y="147469"/>
                </a:cubicBezTo>
                <a:lnTo>
                  <a:pt x="408016" y="157308"/>
                </a:lnTo>
                <a:lnTo>
                  <a:pt x="408016" y="145720"/>
                </a:lnTo>
                <a:lnTo>
                  <a:pt x="440228" y="145720"/>
                </a:lnTo>
                <a:lnTo>
                  <a:pt x="440228" y="174637"/>
                </a:lnTo>
                <a:cubicBezTo>
                  <a:pt x="440064" y="177712"/>
                  <a:pt x="440885" y="179678"/>
                  <a:pt x="442693" y="180533"/>
                </a:cubicBezTo>
                <a:cubicBezTo>
                  <a:pt x="444501" y="181388"/>
                  <a:pt x="448281" y="181762"/>
                  <a:pt x="454033" y="181657"/>
                </a:cubicBezTo>
                <a:lnTo>
                  <a:pt x="484930" y="181657"/>
                </a:lnTo>
                <a:cubicBezTo>
                  <a:pt x="490002" y="181972"/>
                  <a:pt x="493389" y="180574"/>
                  <a:pt x="495092" y="177464"/>
                </a:cubicBezTo>
                <a:cubicBezTo>
                  <a:pt x="496795" y="174353"/>
                  <a:pt x="497936" y="167638"/>
                  <a:pt x="498516" y="157320"/>
                </a:cubicBezTo>
                <a:cubicBezTo>
                  <a:pt x="501529" y="159120"/>
                  <a:pt x="505364" y="160837"/>
                  <a:pt x="510020" y="162472"/>
                </a:cubicBezTo>
                <a:cubicBezTo>
                  <a:pt x="514677" y="164108"/>
                  <a:pt x="519169" y="165387"/>
                  <a:pt x="523496" y="166309"/>
                </a:cubicBezTo>
                <a:cubicBezTo>
                  <a:pt x="522287" y="163989"/>
                  <a:pt x="521091" y="161668"/>
                  <a:pt x="519908" y="159348"/>
                </a:cubicBezTo>
                <a:cubicBezTo>
                  <a:pt x="518726" y="157028"/>
                  <a:pt x="517585" y="154816"/>
                  <a:pt x="516485" y="152716"/>
                </a:cubicBezTo>
                <a:close/>
                <a:moveTo>
                  <a:pt x="148569" y="105606"/>
                </a:moveTo>
                <a:lnTo>
                  <a:pt x="175960" y="115686"/>
                </a:lnTo>
                <a:cubicBezTo>
                  <a:pt x="173371" y="124497"/>
                  <a:pt x="170057" y="133116"/>
                  <a:pt x="166016" y="141543"/>
                </a:cubicBezTo>
                <a:cubicBezTo>
                  <a:pt x="161977" y="149970"/>
                  <a:pt x="156964" y="157274"/>
                  <a:pt x="150979" y="163456"/>
                </a:cubicBezTo>
                <a:lnTo>
                  <a:pt x="124465" y="147460"/>
                </a:lnTo>
                <a:cubicBezTo>
                  <a:pt x="129975" y="142196"/>
                  <a:pt x="134786" y="135905"/>
                  <a:pt x="138899" y="128587"/>
                </a:cubicBezTo>
                <a:cubicBezTo>
                  <a:pt x="143013" y="121269"/>
                  <a:pt x="146236" y="113608"/>
                  <a:pt x="148569" y="105606"/>
                </a:cubicBezTo>
                <a:close/>
                <a:moveTo>
                  <a:pt x="278511" y="104291"/>
                </a:moveTo>
                <a:lnTo>
                  <a:pt x="306122" y="120069"/>
                </a:lnTo>
                <a:cubicBezTo>
                  <a:pt x="301565" y="127651"/>
                  <a:pt x="296927" y="135111"/>
                  <a:pt x="292207" y="142447"/>
                </a:cubicBezTo>
                <a:cubicBezTo>
                  <a:pt x="287486" y="149783"/>
                  <a:pt x="283067" y="156202"/>
                  <a:pt x="278950" y="161703"/>
                </a:cubicBezTo>
                <a:lnTo>
                  <a:pt x="255284" y="147240"/>
                </a:lnTo>
                <a:cubicBezTo>
                  <a:pt x="259264" y="141533"/>
                  <a:pt x="263410" y="134759"/>
                  <a:pt x="267720" y="126916"/>
                </a:cubicBezTo>
                <a:cubicBezTo>
                  <a:pt x="272029" y="119073"/>
                  <a:pt x="275626" y="111531"/>
                  <a:pt x="278511" y="104291"/>
                </a:cubicBezTo>
                <a:close/>
                <a:moveTo>
                  <a:pt x="433216" y="101210"/>
                </a:moveTo>
                <a:lnTo>
                  <a:pt x="433216" y="113509"/>
                </a:lnTo>
                <a:lnTo>
                  <a:pt x="450965" y="113509"/>
                </a:lnTo>
                <a:lnTo>
                  <a:pt x="450965" y="101210"/>
                </a:lnTo>
                <a:close/>
                <a:moveTo>
                  <a:pt x="200502" y="99032"/>
                </a:moveTo>
                <a:lnTo>
                  <a:pt x="234247" y="99032"/>
                </a:lnTo>
                <a:cubicBezTo>
                  <a:pt x="233627" y="105789"/>
                  <a:pt x="232896" y="112217"/>
                  <a:pt x="232056" y="118315"/>
                </a:cubicBezTo>
                <a:cubicBezTo>
                  <a:pt x="237534" y="136772"/>
                  <a:pt x="247286" y="151025"/>
                  <a:pt x="261310" y="161072"/>
                </a:cubicBezTo>
                <a:cubicBezTo>
                  <a:pt x="275334" y="171121"/>
                  <a:pt x="295603" y="177320"/>
                  <a:pt x="322118" y="179671"/>
                </a:cubicBezTo>
                <a:cubicBezTo>
                  <a:pt x="318813" y="183296"/>
                  <a:pt x="315453" y="187879"/>
                  <a:pt x="312038" y="193422"/>
                </a:cubicBezTo>
                <a:cubicBezTo>
                  <a:pt x="308624" y="198963"/>
                  <a:pt x="305920" y="204095"/>
                  <a:pt x="303930" y="208815"/>
                </a:cubicBezTo>
                <a:cubicBezTo>
                  <a:pt x="282447" y="205382"/>
                  <a:pt x="265045" y="199539"/>
                  <a:pt x="251723" y="191285"/>
                </a:cubicBezTo>
                <a:cubicBezTo>
                  <a:pt x="238402" y="183031"/>
                  <a:pt x="227902" y="171929"/>
                  <a:pt x="220223" y="157977"/>
                </a:cubicBezTo>
                <a:cubicBezTo>
                  <a:pt x="214088" y="170258"/>
                  <a:pt x="203843" y="180867"/>
                  <a:pt x="189491" y="189805"/>
                </a:cubicBezTo>
                <a:cubicBezTo>
                  <a:pt x="175138" y="198745"/>
                  <a:pt x="154704" y="205957"/>
                  <a:pt x="128189" y="211444"/>
                </a:cubicBezTo>
                <a:cubicBezTo>
                  <a:pt x="126752" y="207075"/>
                  <a:pt x="124478" y="202282"/>
                  <a:pt x="121369" y="197064"/>
                </a:cubicBezTo>
                <a:cubicBezTo>
                  <a:pt x="118260" y="191846"/>
                  <a:pt x="115055" y="187437"/>
                  <a:pt x="111755" y="183835"/>
                </a:cubicBezTo>
                <a:cubicBezTo>
                  <a:pt x="131718" y="180385"/>
                  <a:pt x="147505" y="176040"/>
                  <a:pt x="159118" y="170800"/>
                </a:cubicBezTo>
                <a:cubicBezTo>
                  <a:pt x="170730" y="165560"/>
                  <a:pt x="179347" y="159414"/>
                  <a:pt x="184971" y="152363"/>
                </a:cubicBezTo>
                <a:cubicBezTo>
                  <a:pt x="190595" y="145311"/>
                  <a:pt x="194406" y="137344"/>
                  <a:pt x="196403" y="128461"/>
                </a:cubicBezTo>
                <a:cubicBezTo>
                  <a:pt x="198401" y="119577"/>
                  <a:pt x="199768" y="109768"/>
                  <a:pt x="200502" y="99032"/>
                </a:cubicBezTo>
                <a:close/>
                <a:moveTo>
                  <a:pt x="649057" y="70327"/>
                </a:moveTo>
                <a:lnTo>
                  <a:pt x="680392" y="70327"/>
                </a:lnTo>
                <a:lnTo>
                  <a:pt x="680392" y="209472"/>
                </a:lnTo>
                <a:lnTo>
                  <a:pt x="605889" y="209472"/>
                </a:lnTo>
                <a:lnTo>
                  <a:pt x="605889" y="180986"/>
                </a:lnTo>
                <a:lnTo>
                  <a:pt x="649057" y="180986"/>
                </a:lnTo>
                <a:close/>
                <a:moveTo>
                  <a:pt x="409112" y="53029"/>
                </a:moveTo>
                <a:lnTo>
                  <a:pt x="476384" y="53029"/>
                </a:lnTo>
                <a:lnTo>
                  <a:pt x="476384" y="73600"/>
                </a:lnTo>
                <a:lnTo>
                  <a:pt x="409112" y="73600"/>
                </a:lnTo>
                <a:close/>
                <a:moveTo>
                  <a:pt x="130161" y="6780"/>
                </a:moveTo>
                <a:lnTo>
                  <a:pt x="298890" y="6780"/>
                </a:lnTo>
                <a:lnTo>
                  <a:pt x="298890" y="95088"/>
                </a:lnTo>
                <a:lnTo>
                  <a:pt x="130161" y="95088"/>
                </a:lnTo>
                <a:lnTo>
                  <a:pt x="130161" y="67040"/>
                </a:lnTo>
                <a:lnTo>
                  <a:pt x="268431" y="67040"/>
                </a:lnTo>
                <a:lnTo>
                  <a:pt x="268431" y="62000"/>
                </a:lnTo>
                <a:lnTo>
                  <a:pt x="139804" y="62000"/>
                </a:lnTo>
                <a:lnTo>
                  <a:pt x="139804" y="40525"/>
                </a:lnTo>
                <a:lnTo>
                  <a:pt x="268431" y="40525"/>
                </a:lnTo>
                <a:lnTo>
                  <a:pt x="268431" y="34828"/>
                </a:lnTo>
                <a:lnTo>
                  <a:pt x="130161" y="34828"/>
                </a:lnTo>
                <a:close/>
                <a:moveTo>
                  <a:pt x="0" y="1301"/>
                </a:moveTo>
                <a:lnTo>
                  <a:pt x="74503" y="1301"/>
                </a:lnTo>
                <a:lnTo>
                  <a:pt x="74503" y="29788"/>
                </a:lnTo>
                <a:lnTo>
                  <a:pt x="31335" y="29788"/>
                </a:lnTo>
                <a:lnTo>
                  <a:pt x="31335" y="140447"/>
                </a:lnTo>
                <a:lnTo>
                  <a:pt x="0" y="140447"/>
                </a:lnTo>
                <a:close/>
                <a:moveTo>
                  <a:pt x="531166" y="0"/>
                </a:moveTo>
                <a:cubicBezTo>
                  <a:pt x="534480" y="2725"/>
                  <a:pt x="537986" y="5696"/>
                  <a:pt x="541684" y="8915"/>
                </a:cubicBezTo>
                <a:cubicBezTo>
                  <a:pt x="545382" y="12133"/>
                  <a:pt x="548450" y="15002"/>
                  <a:pt x="550887" y="17520"/>
                </a:cubicBezTo>
                <a:lnTo>
                  <a:pt x="546724" y="20599"/>
                </a:lnTo>
                <a:lnTo>
                  <a:pt x="563378" y="20599"/>
                </a:lnTo>
                <a:lnTo>
                  <a:pt x="563378" y="45552"/>
                </a:lnTo>
                <a:lnTo>
                  <a:pt x="509472" y="45552"/>
                </a:lnTo>
                <a:cubicBezTo>
                  <a:pt x="509806" y="52371"/>
                  <a:pt x="510344" y="58802"/>
                  <a:pt x="511088" y="64846"/>
                </a:cubicBezTo>
                <a:cubicBezTo>
                  <a:pt x="511832" y="70890"/>
                  <a:pt x="512755" y="76446"/>
                  <a:pt x="513855" y="81514"/>
                </a:cubicBezTo>
                <a:cubicBezTo>
                  <a:pt x="517470" y="76560"/>
                  <a:pt x="520703" y="71324"/>
                  <a:pt x="523552" y="65806"/>
                </a:cubicBezTo>
                <a:cubicBezTo>
                  <a:pt x="526400" y="60288"/>
                  <a:pt x="528865" y="54563"/>
                  <a:pt x="530947" y="48631"/>
                </a:cubicBezTo>
                <a:lnTo>
                  <a:pt x="559434" y="55436"/>
                </a:lnTo>
                <a:cubicBezTo>
                  <a:pt x="555572" y="65861"/>
                  <a:pt x="550915" y="75672"/>
                  <a:pt x="545464" y="84869"/>
                </a:cubicBezTo>
                <a:cubicBezTo>
                  <a:pt x="540014" y="94065"/>
                  <a:pt x="533932" y="102510"/>
                  <a:pt x="527222" y="110204"/>
                </a:cubicBezTo>
                <a:cubicBezTo>
                  <a:pt x="528646" y="111415"/>
                  <a:pt x="530180" y="112338"/>
                  <a:pt x="531824" y="112973"/>
                </a:cubicBezTo>
                <a:cubicBezTo>
                  <a:pt x="533467" y="113608"/>
                  <a:pt x="535220" y="113928"/>
                  <a:pt x="537083" y="113933"/>
                </a:cubicBezTo>
                <a:cubicBezTo>
                  <a:pt x="539548" y="114005"/>
                  <a:pt x="541356" y="111996"/>
                  <a:pt x="542506" y="107905"/>
                </a:cubicBezTo>
                <a:cubicBezTo>
                  <a:pt x="543656" y="103813"/>
                  <a:pt x="544478" y="97205"/>
                  <a:pt x="544971" y="88080"/>
                </a:cubicBezTo>
                <a:cubicBezTo>
                  <a:pt x="548194" y="90979"/>
                  <a:pt x="552047" y="93605"/>
                  <a:pt x="556530" y="95958"/>
                </a:cubicBezTo>
                <a:cubicBezTo>
                  <a:pt x="561013" y="98311"/>
                  <a:pt x="565195" y="100061"/>
                  <a:pt x="569075" y="101210"/>
                </a:cubicBezTo>
                <a:cubicBezTo>
                  <a:pt x="567359" y="117400"/>
                  <a:pt x="563944" y="128369"/>
                  <a:pt x="558831" y="134119"/>
                </a:cubicBezTo>
                <a:cubicBezTo>
                  <a:pt x="553718" y="139867"/>
                  <a:pt x="546030" y="142562"/>
                  <a:pt x="535768" y="142201"/>
                </a:cubicBezTo>
                <a:cubicBezTo>
                  <a:pt x="529541" y="142178"/>
                  <a:pt x="523972" y="141182"/>
                  <a:pt x="519059" y="139215"/>
                </a:cubicBezTo>
                <a:cubicBezTo>
                  <a:pt x="514147" y="137247"/>
                  <a:pt x="509783" y="134444"/>
                  <a:pt x="505966" y="130806"/>
                </a:cubicBezTo>
                <a:cubicBezTo>
                  <a:pt x="503885" y="132349"/>
                  <a:pt x="501803" y="133864"/>
                  <a:pt x="499721" y="135353"/>
                </a:cubicBezTo>
                <a:cubicBezTo>
                  <a:pt x="497639" y="136841"/>
                  <a:pt x="495557" y="138247"/>
                  <a:pt x="493476" y="139571"/>
                </a:cubicBezTo>
                <a:cubicBezTo>
                  <a:pt x="491462" y="137106"/>
                  <a:pt x="488696" y="134038"/>
                  <a:pt x="485177" y="130367"/>
                </a:cubicBezTo>
                <a:cubicBezTo>
                  <a:pt x="481657" y="126697"/>
                  <a:pt x="478287" y="123410"/>
                  <a:pt x="475070" y="120506"/>
                </a:cubicBezTo>
                <a:lnTo>
                  <a:pt x="475070" y="134079"/>
                </a:lnTo>
                <a:lnTo>
                  <a:pt x="469153" y="134079"/>
                </a:lnTo>
                <a:cubicBezTo>
                  <a:pt x="473640" y="138733"/>
                  <a:pt x="478470" y="143731"/>
                  <a:pt x="483643" y="149070"/>
                </a:cubicBezTo>
                <a:cubicBezTo>
                  <a:pt x="488815" y="154410"/>
                  <a:pt x="493043" y="159133"/>
                  <a:pt x="496325" y="163240"/>
                </a:cubicBezTo>
                <a:lnTo>
                  <a:pt x="469810" y="176175"/>
                </a:lnTo>
                <a:cubicBezTo>
                  <a:pt x="466966" y="171932"/>
                  <a:pt x="463067" y="166935"/>
                  <a:pt x="458114" y="161184"/>
                </a:cubicBezTo>
                <a:cubicBezTo>
                  <a:pt x="453161" y="155433"/>
                  <a:pt x="448441" y="150052"/>
                  <a:pt x="443953" y="145041"/>
                </a:cubicBezTo>
                <a:lnTo>
                  <a:pt x="468496" y="134079"/>
                </a:lnTo>
                <a:lnTo>
                  <a:pt x="408454" y="134079"/>
                </a:lnTo>
                <a:lnTo>
                  <a:pt x="408454" y="80639"/>
                </a:lnTo>
                <a:lnTo>
                  <a:pt x="475070" y="80639"/>
                </a:lnTo>
                <a:lnTo>
                  <a:pt x="475070" y="116572"/>
                </a:lnTo>
                <a:cubicBezTo>
                  <a:pt x="480548" y="113324"/>
                  <a:pt x="485807" y="109740"/>
                  <a:pt x="490846" y="105822"/>
                </a:cubicBezTo>
                <a:cubicBezTo>
                  <a:pt x="487915" y="97794"/>
                  <a:pt x="485615" y="88709"/>
                  <a:pt x="483944" y="78567"/>
                </a:cubicBezTo>
                <a:cubicBezTo>
                  <a:pt x="482273" y="68425"/>
                  <a:pt x="481068" y="57420"/>
                  <a:pt x="480328" y="45552"/>
                </a:cubicBezTo>
                <a:lnTo>
                  <a:pt x="405825" y="45552"/>
                </a:lnTo>
                <a:lnTo>
                  <a:pt x="405825" y="54561"/>
                </a:lnTo>
                <a:cubicBezTo>
                  <a:pt x="405899" y="63933"/>
                  <a:pt x="405312" y="74186"/>
                  <a:pt x="404064" y="85317"/>
                </a:cubicBezTo>
                <a:cubicBezTo>
                  <a:pt x="402815" y="96449"/>
                  <a:pt x="400459" y="107447"/>
                  <a:pt x="396994" y="118309"/>
                </a:cubicBezTo>
                <a:cubicBezTo>
                  <a:pt x="393531" y="129172"/>
                  <a:pt x="388513" y="138887"/>
                  <a:pt x="381940" y="147453"/>
                </a:cubicBezTo>
                <a:cubicBezTo>
                  <a:pt x="379347" y="144457"/>
                  <a:pt x="375658" y="140968"/>
                  <a:pt x="370874" y="136987"/>
                </a:cubicBezTo>
                <a:cubicBezTo>
                  <a:pt x="366089" y="133006"/>
                  <a:pt x="361963" y="130067"/>
                  <a:pt x="358493" y="128170"/>
                </a:cubicBezTo>
                <a:cubicBezTo>
                  <a:pt x="366537" y="116964"/>
                  <a:pt x="371650" y="104649"/>
                  <a:pt x="373832" y="91224"/>
                </a:cubicBezTo>
                <a:cubicBezTo>
                  <a:pt x="376014" y="77800"/>
                  <a:pt x="376964" y="65433"/>
                  <a:pt x="376681" y="54123"/>
                </a:cubicBezTo>
                <a:lnTo>
                  <a:pt x="376681" y="20599"/>
                </a:lnTo>
                <a:lnTo>
                  <a:pt x="479233" y="20599"/>
                </a:lnTo>
                <a:cubicBezTo>
                  <a:pt x="479128" y="17415"/>
                  <a:pt x="479064" y="14224"/>
                  <a:pt x="479041" y="11025"/>
                </a:cubicBezTo>
                <a:cubicBezTo>
                  <a:pt x="479018" y="7826"/>
                  <a:pt x="479009" y="4589"/>
                  <a:pt x="479014" y="1315"/>
                </a:cubicBezTo>
                <a:lnTo>
                  <a:pt x="508815" y="1315"/>
                </a:lnTo>
                <a:cubicBezTo>
                  <a:pt x="508710" y="4603"/>
                  <a:pt x="508646" y="7867"/>
                  <a:pt x="508623" y="11108"/>
                </a:cubicBezTo>
                <a:cubicBezTo>
                  <a:pt x="508600" y="14348"/>
                  <a:pt x="508592" y="17512"/>
                  <a:pt x="508596" y="20599"/>
                </a:cubicBezTo>
                <a:lnTo>
                  <a:pt x="521086" y="20599"/>
                </a:lnTo>
                <a:cubicBezTo>
                  <a:pt x="519552" y="19160"/>
                  <a:pt x="518073" y="17750"/>
                  <a:pt x="516649" y="16366"/>
                </a:cubicBezTo>
                <a:cubicBezTo>
                  <a:pt x="515224" y="14983"/>
                  <a:pt x="513855" y="13682"/>
                  <a:pt x="512540" y="12463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650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C0EB1A34-73F5-4AE7-B191-93267CC26232}"/>
              </a:ext>
            </a:extLst>
          </p:cNvPr>
          <p:cNvGrpSpPr/>
          <p:nvPr/>
        </p:nvGrpSpPr>
        <p:grpSpPr>
          <a:xfrm>
            <a:off x="4719999" y="5348484"/>
            <a:ext cx="4081840" cy="191891"/>
            <a:chOff x="4592998" y="5366485"/>
            <a:chExt cx="4474469" cy="210349"/>
          </a:xfrm>
        </p:grpSpPr>
        <p:sp>
          <p:nvSpPr>
            <p:cNvPr id="100" name="任意多边形: 形状 86">
              <a:extLst>
                <a:ext uri="{FF2B5EF4-FFF2-40B4-BE49-F238E27FC236}">
                  <a16:creationId xmlns="" xmlns:a16="http://schemas.microsoft.com/office/drawing/2014/main" id="{9BD9988A-E8EC-4801-968A-4ED1A44708D9}"/>
                </a:ext>
              </a:extLst>
            </p:cNvPr>
            <p:cNvSpPr/>
            <p:nvPr/>
          </p:nvSpPr>
          <p:spPr>
            <a:xfrm>
              <a:off x="4592998" y="5371101"/>
              <a:ext cx="4474469" cy="199612"/>
            </a:xfrm>
            <a:custGeom>
              <a:avLst/>
              <a:gdLst>
                <a:gd name="connsiteX0" fmla="*/ 1826199 w 4474469"/>
                <a:gd name="connsiteY0" fmla="*/ 159716 h 199612"/>
                <a:gd name="connsiteX1" fmla="*/ 1856041 w 4474469"/>
                <a:gd name="connsiteY1" fmla="*/ 168969 h 199612"/>
                <a:gd name="connsiteX2" fmla="*/ 1885834 w 4474469"/>
                <a:gd name="connsiteY2" fmla="*/ 179682 h 199612"/>
                <a:gd name="connsiteX3" fmla="*/ 1910125 w 4474469"/>
                <a:gd name="connsiteY3" fmla="*/ 189956 h 199612"/>
                <a:gd name="connsiteX4" fmla="*/ 1903989 w 4474469"/>
                <a:gd name="connsiteY4" fmla="*/ 198941 h 199612"/>
                <a:gd name="connsiteX5" fmla="*/ 1880397 w 4474469"/>
                <a:gd name="connsiteY5" fmla="*/ 188325 h 199612"/>
                <a:gd name="connsiteX6" fmla="*/ 1850668 w 4474469"/>
                <a:gd name="connsiteY6" fmla="*/ 177125 h 199612"/>
                <a:gd name="connsiteX7" fmla="*/ 1820502 w 4474469"/>
                <a:gd name="connsiteY7" fmla="*/ 167386 h 199612"/>
                <a:gd name="connsiteX8" fmla="*/ 3373790 w 4474469"/>
                <a:gd name="connsiteY8" fmla="*/ 141091 h 199612"/>
                <a:gd name="connsiteX9" fmla="*/ 3373790 w 4474469"/>
                <a:gd name="connsiteY9" fmla="*/ 166962 h 199612"/>
                <a:gd name="connsiteX10" fmla="*/ 3403729 w 4474469"/>
                <a:gd name="connsiteY10" fmla="*/ 165017 h 199612"/>
                <a:gd name="connsiteX11" fmla="*/ 3436460 w 4474469"/>
                <a:gd name="connsiteY11" fmla="*/ 162579 h 199612"/>
                <a:gd name="connsiteX12" fmla="*/ 3436460 w 4474469"/>
                <a:gd name="connsiteY12" fmla="*/ 141091 h 199612"/>
                <a:gd name="connsiteX13" fmla="*/ 292085 w 4474469"/>
                <a:gd name="connsiteY13" fmla="*/ 137366 h 199612"/>
                <a:gd name="connsiteX14" fmla="*/ 312107 w 4474469"/>
                <a:gd name="connsiteY14" fmla="*/ 153832 h 199612"/>
                <a:gd name="connsiteX15" fmla="*/ 337882 w 4474469"/>
                <a:gd name="connsiteY15" fmla="*/ 167175 h 199612"/>
                <a:gd name="connsiteX16" fmla="*/ 364341 w 4474469"/>
                <a:gd name="connsiteY16" fmla="*/ 153832 h 199612"/>
                <a:gd name="connsiteX17" fmla="*/ 385214 w 4474469"/>
                <a:gd name="connsiteY17" fmla="*/ 137366 h 199612"/>
                <a:gd name="connsiteX18" fmla="*/ 3543888 w 4474469"/>
                <a:gd name="connsiteY18" fmla="*/ 130581 h 199612"/>
                <a:gd name="connsiteX19" fmla="*/ 3553091 w 4474469"/>
                <a:gd name="connsiteY19" fmla="*/ 133869 h 199612"/>
                <a:gd name="connsiteX20" fmla="*/ 3543148 w 4474469"/>
                <a:gd name="connsiteY20" fmla="*/ 162419 h 199612"/>
                <a:gd name="connsiteX21" fmla="*/ 3528768 w 4474469"/>
                <a:gd name="connsiteY21" fmla="*/ 188657 h 199612"/>
                <a:gd name="connsiteX22" fmla="*/ 3519346 w 4474469"/>
                <a:gd name="connsiteY22" fmla="*/ 183629 h 199612"/>
                <a:gd name="connsiteX23" fmla="*/ 3534082 w 4474469"/>
                <a:gd name="connsiteY23" fmla="*/ 158174 h 199612"/>
                <a:gd name="connsiteX24" fmla="*/ 3543888 w 4474469"/>
                <a:gd name="connsiteY24" fmla="*/ 130581 h 199612"/>
                <a:gd name="connsiteX25" fmla="*/ 1811955 w 4474469"/>
                <a:gd name="connsiteY25" fmla="*/ 129696 h 199612"/>
                <a:gd name="connsiteX26" fmla="*/ 1822693 w 4474469"/>
                <a:gd name="connsiteY26" fmla="*/ 129696 h 199612"/>
                <a:gd name="connsiteX27" fmla="*/ 1808840 w 4474469"/>
                <a:gd name="connsiteY27" fmla="*/ 165000 h 199612"/>
                <a:gd name="connsiteX28" fmla="*/ 1777748 w 4474469"/>
                <a:gd name="connsiteY28" fmla="*/ 187156 h 199612"/>
                <a:gd name="connsiteX29" fmla="*/ 1722113 w 4474469"/>
                <a:gd name="connsiteY29" fmla="*/ 199379 h 199612"/>
                <a:gd name="connsiteX30" fmla="*/ 1720224 w 4474469"/>
                <a:gd name="connsiteY30" fmla="*/ 194722 h 199612"/>
                <a:gd name="connsiteX31" fmla="*/ 1717511 w 4474469"/>
                <a:gd name="connsiteY31" fmla="*/ 190394 h 199612"/>
                <a:gd name="connsiteX32" fmla="*/ 1770775 w 4474469"/>
                <a:gd name="connsiteY32" fmla="*/ 179869 h 199612"/>
                <a:gd name="connsiteX33" fmla="*/ 1799741 w 4474469"/>
                <a:gd name="connsiteY33" fmla="*/ 160528 h 199612"/>
                <a:gd name="connsiteX34" fmla="*/ 1811955 w 4474469"/>
                <a:gd name="connsiteY34" fmla="*/ 129696 h 199612"/>
                <a:gd name="connsiteX35" fmla="*/ 3570621 w 4474469"/>
                <a:gd name="connsiteY35" fmla="*/ 129047 h 199612"/>
                <a:gd name="connsiteX36" fmla="*/ 3581140 w 4474469"/>
                <a:gd name="connsiteY36" fmla="*/ 129047 h 199612"/>
                <a:gd name="connsiteX37" fmla="*/ 3581140 w 4474469"/>
                <a:gd name="connsiteY37" fmla="*/ 177053 h 199612"/>
                <a:gd name="connsiteX38" fmla="*/ 3584016 w 4474469"/>
                <a:gd name="connsiteY38" fmla="*/ 182889 h 199612"/>
                <a:gd name="connsiteX39" fmla="*/ 3596917 w 4474469"/>
                <a:gd name="connsiteY39" fmla="*/ 184286 h 199612"/>
                <a:gd name="connsiteX40" fmla="*/ 3645124 w 4474469"/>
                <a:gd name="connsiteY40" fmla="*/ 184286 h 199612"/>
                <a:gd name="connsiteX41" fmla="*/ 3653793 w 4474469"/>
                <a:gd name="connsiteY41" fmla="*/ 182289 h 199612"/>
                <a:gd name="connsiteX42" fmla="*/ 3657932 w 4474469"/>
                <a:gd name="connsiteY42" fmla="*/ 173570 h 199612"/>
                <a:gd name="connsiteX43" fmla="*/ 3659588 w 4474469"/>
                <a:gd name="connsiteY43" fmla="*/ 154036 h 199612"/>
                <a:gd name="connsiteX44" fmla="*/ 3664545 w 4474469"/>
                <a:gd name="connsiteY44" fmla="*/ 156612 h 199612"/>
                <a:gd name="connsiteX45" fmla="*/ 3669667 w 4474469"/>
                <a:gd name="connsiteY45" fmla="*/ 158201 h 199612"/>
                <a:gd name="connsiteX46" fmla="*/ 3663943 w 4474469"/>
                <a:gd name="connsiteY46" fmla="*/ 187089 h 199612"/>
                <a:gd name="connsiteX47" fmla="*/ 3645563 w 4474469"/>
                <a:gd name="connsiteY47" fmla="*/ 194120 h 199612"/>
                <a:gd name="connsiteX48" fmla="*/ 3596917 w 4474469"/>
                <a:gd name="connsiteY48" fmla="*/ 194120 h 199612"/>
                <a:gd name="connsiteX49" fmla="*/ 3576045 w 4474469"/>
                <a:gd name="connsiteY49" fmla="*/ 190757 h 199612"/>
                <a:gd name="connsiteX50" fmla="*/ 3570621 w 4474469"/>
                <a:gd name="connsiteY50" fmla="*/ 177053 h 199612"/>
                <a:gd name="connsiteX51" fmla="*/ 3680185 w 4474469"/>
                <a:gd name="connsiteY51" fmla="*/ 127512 h 199612"/>
                <a:gd name="connsiteX52" fmla="*/ 3699277 w 4474469"/>
                <a:gd name="connsiteY52" fmla="*/ 155516 h 199612"/>
                <a:gd name="connsiteX53" fmla="*/ 3712617 w 4474469"/>
                <a:gd name="connsiteY53" fmla="*/ 181875 h 199612"/>
                <a:gd name="connsiteX54" fmla="*/ 3702536 w 4474469"/>
                <a:gd name="connsiteY54" fmla="*/ 186472 h 199612"/>
                <a:gd name="connsiteX55" fmla="*/ 3689609 w 4474469"/>
                <a:gd name="connsiteY55" fmla="*/ 159707 h 199612"/>
                <a:gd name="connsiteX56" fmla="*/ 3670763 w 4474469"/>
                <a:gd name="connsiteY56" fmla="*/ 131458 h 199612"/>
                <a:gd name="connsiteX57" fmla="*/ 3597136 w 4474469"/>
                <a:gd name="connsiteY57" fmla="*/ 113264 h 199612"/>
                <a:gd name="connsiteX58" fmla="*/ 3623459 w 4474469"/>
                <a:gd name="connsiteY58" fmla="*/ 128745 h 199612"/>
                <a:gd name="connsiteX59" fmla="*/ 3644687 w 4474469"/>
                <a:gd name="connsiteY59" fmla="*/ 145049 h 199612"/>
                <a:gd name="connsiteX60" fmla="*/ 3637456 w 4474469"/>
                <a:gd name="connsiteY60" fmla="*/ 152502 h 199612"/>
                <a:gd name="connsiteX61" fmla="*/ 3616419 w 4474469"/>
                <a:gd name="connsiteY61" fmla="*/ 135924 h 199612"/>
                <a:gd name="connsiteX62" fmla="*/ 3590124 w 4474469"/>
                <a:gd name="connsiteY62" fmla="*/ 119840 h 199612"/>
                <a:gd name="connsiteX63" fmla="*/ 2236626 w 4474469"/>
                <a:gd name="connsiteY63" fmla="*/ 112399 h 199612"/>
                <a:gd name="connsiteX64" fmla="*/ 2236626 w 4474469"/>
                <a:gd name="connsiteY64" fmla="*/ 152280 h 199612"/>
                <a:gd name="connsiteX65" fmla="*/ 2258018 w 4474469"/>
                <a:gd name="connsiteY65" fmla="*/ 148802 h 199612"/>
                <a:gd name="connsiteX66" fmla="*/ 2280889 w 4474469"/>
                <a:gd name="connsiteY66" fmla="*/ 144830 h 199612"/>
                <a:gd name="connsiteX67" fmla="*/ 2280889 w 4474469"/>
                <a:gd name="connsiteY67" fmla="*/ 112399 h 199612"/>
                <a:gd name="connsiteX68" fmla="*/ 1748847 w 4474469"/>
                <a:gd name="connsiteY68" fmla="*/ 110221 h 199612"/>
                <a:gd name="connsiteX69" fmla="*/ 1884048 w 4474469"/>
                <a:gd name="connsiteY69" fmla="*/ 110221 h 199612"/>
                <a:gd name="connsiteX70" fmla="*/ 1884048 w 4474469"/>
                <a:gd name="connsiteY70" fmla="*/ 170235 h 199612"/>
                <a:gd name="connsiteX71" fmla="*/ 1873530 w 4474469"/>
                <a:gd name="connsiteY71" fmla="*/ 170235 h 199612"/>
                <a:gd name="connsiteX72" fmla="*/ 1873530 w 4474469"/>
                <a:gd name="connsiteY72" fmla="*/ 119616 h 199612"/>
                <a:gd name="connsiteX73" fmla="*/ 1758926 w 4474469"/>
                <a:gd name="connsiteY73" fmla="*/ 119616 h 199612"/>
                <a:gd name="connsiteX74" fmla="*/ 1758926 w 4474469"/>
                <a:gd name="connsiteY74" fmla="*/ 171331 h 199612"/>
                <a:gd name="connsiteX75" fmla="*/ 1748847 w 4474469"/>
                <a:gd name="connsiteY75" fmla="*/ 171331 h 199612"/>
                <a:gd name="connsiteX76" fmla="*/ 3373790 w 4474469"/>
                <a:gd name="connsiteY76" fmla="*/ 108879 h 199612"/>
                <a:gd name="connsiteX77" fmla="*/ 3373790 w 4474469"/>
                <a:gd name="connsiteY77" fmla="*/ 132134 h 199612"/>
                <a:gd name="connsiteX78" fmla="*/ 3436460 w 4474469"/>
                <a:gd name="connsiteY78" fmla="*/ 132134 h 199612"/>
                <a:gd name="connsiteX79" fmla="*/ 3436460 w 4474469"/>
                <a:gd name="connsiteY79" fmla="*/ 108879 h 199612"/>
                <a:gd name="connsiteX80" fmla="*/ 4370822 w 4474469"/>
                <a:gd name="connsiteY80" fmla="*/ 95087 h 199612"/>
                <a:gd name="connsiteX81" fmla="*/ 4381340 w 4474469"/>
                <a:gd name="connsiteY81" fmla="*/ 95087 h 199612"/>
                <a:gd name="connsiteX82" fmla="*/ 4381340 w 4474469"/>
                <a:gd name="connsiteY82" fmla="*/ 119411 h 199612"/>
                <a:gd name="connsiteX83" fmla="*/ 4467676 w 4474469"/>
                <a:gd name="connsiteY83" fmla="*/ 119411 h 199612"/>
                <a:gd name="connsiteX84" fmla="*/ 4467676 w 4474469"/>
                <a:gd name="connsiteY84" fmla="*/ 129271 h 199612"/>
                <a:gd name="connsiteX85" fmla="*/ 4390762 w 4474469"/>
                <a:gd name="connsiteY85" fmla="*/ 129271 h 199612"/>
                <a:gd name="connsiteX86" fmla="*/ 4427686 w 4474469"/>
                <a:gd name="connsiteY86" fmla="*/ 162305 h 199612"/>
                <a:gd name="connsiteX87" fmla="*/ 4474469 w 4474469"/>
                <a:gd name="connsiteY87" fmla="*/ 183834 h 199612"/>
                <a:gd name="connsiteX88" fmla="*/ 4470717 w 4474469"/>
                <a:gd name="connsiteY88" fmla="*/ 188189 h 199612"/>
                <a:gd name="connsiteX89" fmla="*/ 4467458 w 4474469"/>
                <a:gd name="connsiteY89" fmla="*/ 193038 h 199612"/>
                <a:gd name="connsiteX90" fmla="*/ 4419880 w 4474469"/>
                <a:gd name="connsiteY90" fmla="*/ 168742 h 199612"/>
                <a:gd name="connsiteX91" fmla="*/ 4381340 w 4474469"/>
                <a:gd name="connsiteY91" fmla="*/ 132778 h 199612"/>
                <a:gd name="connsiteX92" fmla="*/ 4381340 w 4474469"/>
                <a:gd name="connsiteY92" fmla="*/ 198955 h 199612"/>
                <a:gd name="connsiteX93" fmla="*/ 4370822 w 4474469"/>
                <a:gd name="connsiteY93" fmla="*/ 198955 h 199612"/>
                <a:gd name="connsiteX94" fmla="*/ 4370822 w 4474469"/>
                <a:gd name="connsiteY94" fmla="*/ 130586 h 199612"/>
                <a:gd name="connsiteX95" fmla="*/ 4346288 w 4474469"/>
                <a:gd name="connsiteY95" fmla="*/ 156516 h 199612"/>
                <a:gd name="connsiteX96" fmla="*/ 4315960 w 4474469"/>
                <a:gd name="connsiteY96" fmla="*/ 178503 h 199612"/>
                <a:gd name="connsiteX97" fmla="*/ 4284266 w 4474469"/>
                <a:gd name="connsiteY97" fmla="*/ 194353 h 199612"/>
                <a:gd name="connsiteX98" fmla="*/ 4280980 w 4474469"/>
                <a:gd name="connsiteY98" fmla="*/ 189915 h 199612"/>
                <a:gd name="connsiteX99" fmla="*/ 4277036 w 4474469"/>
                <a:gd name="connsiteY99" fmla="*/ 185807 h 199612"/>
                <a:gd name="connsiteX100" fmla="*/ 4307332 w 4474469"/>
                <a:gd name="connsiteY100" fmla="*/ 171929 h 199612"/>
                <a:gd name="connsiteX101" fmla="*/ 4336362 w 4474469"/>
                <a:gd name="connsiteY101" fmla="*/ 152353 h 199612"/>
                <a:gd name="connsiteX102" fmla="*/ 4360084 w 4474469"/>
                <a:gd name="connsiteY102" fmla="*/ 129271 h 199612"/>
                <a:gd name="connsiteX103" fmla="*/ 4281637 w 4474469"/>
                <a:gd name="connsiteY103" fmla="*/ 129271 h 199612"/>
                <a:gd name="connsiteX104" fmla="*/ 4281637 w 4474469"/>
                <a:gd name="connsiteY104" fmla="*/ 119411 h 199612"/>
                <a:gd name="connsiteX105" fmla="*/ 4370822 w 4474469"/>
                <a:gd name="connsiteY105" fmla="*/ 119411 h 199612"/>
                <a:gd name="connsiteX106" fmla="*/ 2507688 w 4474469"/>
                <a:gd name="connsiteY106" fmla="*/ 94855 h 199612"/>
                <a:gd name="connsiteX107" fmla="*/ 2490041 w 4474469"/>
                <a:gd name="connsiteY107" fmla="*/ 100006 h 199612"/>
                <a:gd name="connsiteX108" fmla="*/ 2471079 w 4474469"/>
                <a:gd name="connsiteY108" fmla="*/ 117652 h 199612"/>
                <a:gd name="connsiteX109" fmla="*/ 2482094 w 4474469"/>
                <a:gd name="connsiteY109" fmla="*/ 159519 h 199612"/>
                <a:gd name="connsiteX110" fmla="*/ 2509880 w 4474469"/>
                <a:gd name="connsiteY110" fmla="*/ 175083 h 199612"/>
                <a:gd name="connsiteX111" fmla="*/ 2531499 w 4474469"/>
                <a:gd name="connsiteY111" fmla="*/ 163630 h 199612"/>
                <a:gd name="connsiteX112" fmla="*/ 2540132 w 4474469"/>
                <a:gd name="connsiteY112" fmla="*/ 134750 h 199612"/>
                <a:gd name="connsiteX113" fmla="*/ 2532459 w 4474469"/>
                <a:gd name="connsiteY113" fmla="*/ 106089 h 199612"/>
                <a:gd name="connsiteX114" fmla="*/ 2507688 w 4474469"/>
                <a:gd name="connsiteY114" fmla="*/ 94855 h 199612"/>
                <a:gd name="connsiteX115" fmla="*/ 286168 w 4474469"/>
                <a:gd name="connsiteY115" fmla="*/ 84556 h 199612"/>
                <a:gd name="connsiteX116" fmla="*/ 286168 w 4474469"/>
                <a:gd name="connsiteY116" fmla="*/ 102990 h 199612"/>
                <a:gd name="connsiteX117" fmla="*/ 395075 w 4474469"/>
                <a:gd name="connsiteY117" fmla="*/ 102990 h 199612"/>
                <a:gd name="connsiteX118" fmla="*/ 395075 w 4474469"/>
                <a:gd name="connsiteY118" fmla="*/ 84556 h 199612"/>
                <a:gd name="connsiteX119" fmla="*/ 3373790 w 4474469"/>
                <a:gd name="connsiteY119" fmla="*/ 77106 h 199612"/>
                <a:gd name="connsiteX120" fmla="*/ 3373790 w 4474469"/>
                <a:gd name="connsiteY120" fmla="*/ 100141 h 199612"/>
                <a:gd name="connsiteX121" fmla="*/ 3436460 w 4474469"/>
                <a:gd name="connsiteY121" fmla="*/ 100141 h 199612"/>
                <a:gd name="connsiteX122" fmla="*/ 3436460 w 4474469"/>
                <a:gd name="connsiteY122" fmla="*/ 77106 h 199612"/>
                <a:gd name="connsiteX123" fmla="*/ 3011735 w 4474469"/>
                <a:gd name="connsiteY123" fmla="*/ 75366 h 199612"/>
                <a:gd name="connsiteX124" fmla="*/ 3056218 w 4474469"/>
                <a:gd name="connsiteY124" fmla="*/ 75366 h 199612"/>
                <a:gd name="connsiteX125" fmla="*/ 3056218 w 4474469"/>
                <a:gd name="connsiteY125" fmla="*/ 160617 h 199612"/>
                <a:gd name="connsiteX126" fmla="*/ 3063724 w 4474469"/>
                <a:gd name="connsiteY126" fmla="*/ 166261 h 199612"/>
                <a:gd name="connsiteX127" fmla="*/ 3074187 w 4474469"/>
                <a:gd name="connsiteY127" fmla="*/ 174205 h 199612"/>
                <a:gd name="connsiteX128" fmla="*/ 3098620 w 4474469"/>
                <a:gd name="connsiteY128" fmla="*/ 183711 h 199612"/>
                <a:gd name="connsiteX129" fmla="*/ 3131599 w 4474469"/>
                <a:gd name="connsiteY129" fmla="*/ 185821 h 199612"/>
                <a:gd name="connsiteX130" fmla="*/ 3174055 w 4474469"/>
                <a:gd name="connsiteY130" fmla="*/ 184697 h 199612"/>
                <a:gd name="connsiteX131" fmla="*/ 3211580 w 4474469"/>
                <a:gd name="connsiteY131" fmla="*/ 182094 h 199612"/>
                <a:gd name="connsiteX132" fmla="*/ 3209335 w 4474469"/>
                <a:gd name="connsiteY132" fmla="*/ 187922 h 199612"/>
                <a:gd name="connsiteX133" fmla="*/ 3208074 w 4474469"/>
                <a:gd name="connsiteY133" fmla="*/ 193906 h 199612"/>
                <a:gd name="connsiteX134" fmla="*/ 3186097 w 4474469"/>
                <a:gd name="connsiteY134" fmla="*/ 194862 h 199612"/>
                <a:gd name="connsiteX135" fmla="*/ 3157010 w 4474469"/>
                <a:gd name="connsiteY135" fmla="*/ 195719 h 199612"/>
                <a:gd name="connsiteX136" fmla="*/ 3131380 w 4474469"/>
                <a:gd name="connsiteY136" fmla="*/ 196092 h 199612"/>
                <a:gd name="connsiteX137" fmla="*/ 3096154 w 4474469"/>
                <a:gd name="connsiteY137" fmla="*/ 193578 h 199612"/>
                <a:gd name="connsiteX138" fmla="*/ 3070462 w 4474469"/>
                <a:gd name="connsiteY138" fmla="*/ 183191 h 199612"/>
                <a:gd name="connsiteX139" fmla="*/ 3058793 w 4474469"/>
                <a:gd name="connsiteY139" fmla="*/ 173766 h 199612"/>
                <a:gd name="connsiteX140" fmla="*/ 3050083 w 4474469"/>
                <a:gd name="connsiteY140" fmla="*/ 168945 h 199612"/>
                <a:gd name="connsiteX141" fmla="*/ 3035100 w 4474469"/>
                <a:gd name="connsiteY141" fmla="*/ 177324 h 199612"/>
                <a:gd name="connsiteX142" fmla="*/ 3016338 w 4474469"/>
                <a:gd name="connsiteY142" fmla="*/ 198502 h 199612"/>
                <a:gd name="connsiteX143" fmla="*/ 3008449 w 4474469"/>
                <a:gd name="connsiteY143" fmla="*/ 189098 h 199612"/>
                <a:gd name="connsiteX144" fmla="*/ 3028527 w 4474469"/>
                <a:gd name="connsiteY144" fmla="*/ 169355 h 199612"/>
                <a:gd name="connsiteX145" fmla="*/ 3046139 w 4474469"/>
                <a:gd name="connsiteY145" fmla="*/ 159302 h 199612"/>
                <a:gd name="connsiteX146" fmla="*/ 3046139 w 4474469"/>
                <a:gd name="connsiteY146" fmla="*/ 85446 h 199612"/>
                <a:gd name="connsiteX147" fmla="*/ 3011735 w 4474469"/>
                <a:gd name="connsiteY147" fmla="*/ 85446 h 199612"/>
                <a:gd name="connsiteX148" fmla="*/ 58480 w 4474469"/>
                <a:gd name="connsiteY148" fmla="*/ 69655 h 199612"/>
                <a:gd name="connsiteX149" fmla="*/ 58480 w 4474469"/>
                <a:gd name="connsiteY149" fmla="*/ 127094 h 199612"/>
                <a:gd name="connsiteX150" fmla="*/ 120301 w 4474469"/>
                <a:gd name="connsiteY150" fmla="*/ 127094 h 199612"/>
                <a:gd name="connsiteX151" fmla="*/ 120301 w 4474469"/>
                <a:gd name="connsiteY151" fmla="*/ 69655 h 199612"/>
                <a:gd name="connsiteX152" fmla="*/ 3347714 w 4474469"/>
                <a:gd name="connsiteY152" fmla="*/ 67710 h 199612"/>
                <a:gd name="connsiteX153" fmla="*/ 3461660 w 4474469"/>
                <a:gd name="connsiteY153" fmla="*/ 67710 h 199612"/>
                <a:gd name="connsiteX154" fmla="*/ 3461660 w 4474469"/>
                <a:gd name="connsiteY154" fmla="*/ 77106 h 199612"/>
                <a:gd name="connsiteX155" fmla="*/ 3446541 w 4474469"/>
                <a:gd name="connsiteY155" fmla="*/ 77106 h 199612"/>
                <a:gd name="connsiteX156" fmla="*/ 3446541 w 4474469"/>
                <a:gd name="connsiteY156" fmla="*/ 161921 h 199612"/>
                <a:gd name="connsiteX157" fmla="*/ 3462755 w 4474469"/>
                <a:gd name="connsiteY157" fmla="*/ 160606 h 199612"/>
                <a:gd name="connsiteX158" fmla="*/ 3462537 w 4474469"/>
                <a:gd name="connsiteY158" fmla="*/ 169810 h 199612"/>
                <a:gd name="connsiteX159" fmla="*/ 3446541 w 4474469"/>
                <a:gd name="connsiteY159" fmla="*/ 171125 h 199612"/>
                <a:gd name="connsiteX160" fmla="*/ 3446541 w 4474469"/>
                <a:gd name="connsiteY160" fmla="*/ 198955 h 199612"/>
                <a:gd name="connsiteX161" fmla="*/ 3436460 w 4474469"/>
                <a:gd name="connsiteY161" fmla="*/ 198955 h 199612"/>
                <a:gd name="connsiteX162" fmla="*/ 3436460 w 4474469"/>
                <a:gd name="connsiteY162" fmla="*/ 172001 h 199612"/>
                <a:gd name="connsiteX163" fmla="*/ 3385978 w 4474469"/>
                <a:gd name="connsiteY163" fmla="*/ 175836 h 199612"/>
                <a:gd name="connsiteX164" fmla="*/ 3343550 w 4474469"/>
                <a:gd name="connsiteY164" fmla="*/ 179014 h 199612"/>
                <a:gd name="connsiteX165" fmla="*/ 3341798 w 4474469"/>
                <a:gd name="connsiteY165" fmla="*/ 169153 h 199612"/>
                <a:gd name="connsiteX166" fmla="*/ 3363710 w 4474469"/>
                <a:gd name="connsiteY166" fmla="*/ 167838 h 199612"/>
                <a:gd name="connsiteX167" fmla="*/ 3363710 w 4474469"/>
                <a:gd name="connsiteY167" fmla="*/ 77106 h 199612"/>
                <a:gd name="connsiteX168" fmla="*/ 3347714 w 4474469"/>
                <a:gd name="connsiteY168" fmla="*/ 77106 h 199612"/>
                <a:gd name="connsiteX169" fmla="*/ 2236626 w 4474469"/>
                <a:gd name="connsiteY169" fmla="*/ 66382 h 199612"/>
                <a:gd name="connsiteX170" fmla="*/ 2236626 w 4474469"/>
                <a:gd name="connsiteY170" fmla="*/ 102757 h 199612"/>
                <a:gd name="connsiteX171" fmla="*/ 2280889 w 4474469"/>
                <a:gd name="connsiteY171" fmla="*/ 102757 h 199612"/>
                <a:gd name="connsiteX172" fmla="*/ 2280889 w 4474469"/>
                <a:gd name="connsiteY172" fmla="*/ 66382 h 199612"/>
                <a:gd name="connsiteX173" fmla="*/ 1575736 w 4474469"/>
                <a:gd name="connsiteY173" fmla="*/ 65711 h 199612"/>
                <a:gd name="connsiteX174" fmla="*/ 1573325 w 4474469"/>
                <a:gd name="connsiteY174" fmla="*/ 88596 h 199612"/>
                <a:gd name="connsiteX175" fmla="*/ 1569600 w 4474469"/>
                <a:gd name="connsiteY175" fmla="*/ 110002 h 199612"/>
                <a:gd name="connsiteX176" fmla="*/ 1639283 w 4474469"/>
                <a:gd name="connsiteY176" fmla="*/ 110002 h 199612"/>
                <a:gd name="connsiteX177" fmla="*/ 1639283 w 4474469"/>
                <a:gd name="connsiteY177" fmla="*/ 65711 h 199612"/>
                <a:gd name="connsiteX178" fmla="*/ 1505834 w 4474469"/>
                <a:gd name="connsiteY178" fmla="*/ 65711 h 199612"/>
                <a:gd name="connsiteX179" fmla="*/ 1505834 w 4474469"/>
                <a:gd name="connsiteY179" fmla="*/ 110002 h 199612"/>
                <a:gd name="connsiteX180" fmla="*/ 1558863 w 4474469"/>
                <a:gd name="connsiteY180" fmla="*/ 110002 h 199612"/>
                <a:gd name="connsiteX181" fmla="*/ 1562479 w 4474469"/>
                <a:gd name="connsiteY181" fmla="*/ 88679 h 199612"/>
                <a:gd name="connsiteX182" fmla="*/ 1564779 w 4474469"/>
                <a:gd name="connsiteY182" fmla="*/ 65711 h 199612"/>
                <a:gd name="connsiteX183" fmla="*/ 3621020 w 4474469"/>
                <a:gd name="connsiteY183" fmla="*/ 62643 h 199612"/>
                <a:gd name="connsiteX184" fmla="*/ 3621020 w 4474469"/>
                <a:gd name="connsiteY184" fmla="*/ 96197 h 199612"/>
                <a:gd name="connsiteX185" fmla="*/ 3680624 w 4474469"/>
                <a:gd name="connsiteY185" fmla="*/ 96197 h 199612"/>
                <a:gd name="connsiteX186" fmla="*/ 3680624 w 4474469"/>
                <a:gd name="connsiteY186" fmla="*/ 62643 h 199612"/>
                <a:gd name="connsiteX187" fmla="*/ 3550242 w 4474469"/>
                <a:gd name="connsiteY187" fmla="*/ 62643 h 199612"/>
                <a:gd name="connsiteX188" fmla="*/ 3550242 w 4474469"/>
                <a:gd name="connsiteY188" fmla="*/ 96197 h 199612"/>
                <a:gd name="connsiteX189" fmla="*/ 3610941 w 4474469"/>
                <a:gd name="connsiteY189" fmla="*/ 96197 h 199612"/>
                <a:gd name="connsiteX190" fmla="*/ 3610941 w 4474469"/>
                <a:gd name="connsiteY190" fmla="*/ 62643 h 199612"/>
                <a:gd name="connsiteX191" fmla="*/ 2851060 w 4474469"/>
                <a:gd name="connsiteY191" fmla="*/ 61123 h 199612"/>
                <a:gd name="connsiteX192" fmla="*/ 2861578 w 4474469"/>
                <a:gd name="connsiteY192" fmla="*/ 61123 h 199612"/>
                <a:gd name="connsiteX193" fmla="*/ 2861578 w 4474469"/>
                <a:gd name="connsiteY193" fmla="*/ 198955 h 199612"/>
                <a:gd name="connsiteX194" fmla="*/ 2851060 w 4474469"/>
                <a:gd name="connsiteY194" fmla="*/ 198955 h 199612"/>
                <a:gd name="connsiteX195" fmla="*/ 48428 w 4474469"/>
                <a:gd name="connsiteY195" fmla="*/ 59822 h 199612"/>
                <a:gd name="connsiteX196" fmla="*/ 130573 w 4474469"/>
                <a:gd name="connsiteY196" fmla="*/ 59822 h 199612"/>
                <a:gd name="connsiteX197" fmla="*/ 130573 w 4474469"/>
                <a:gd name="connsiteY197" fmla="*/ 136708 h 199612"/>
                <a:gd name="connsiteX198" fmla="*/ 48428 w 4474469"/>
                <a:gd name="connsiteY198" fmla="*/ 136708 h 199612"/>
                <a:gd name="connsiteX199" fmla="*/ 286168 w 4474469"/>
                <a:gd name="connsiteY199" fmla="*/ 58480 h 199612"/>
                <a:gd name="connsiteX200" fmla="*/ 286168 w 4474469"/>
                <a:gd name="connsiteY200" fmla="*/ 76257 h 199612"/>
                <a:gd name="connsiteX201" fmla="*/ 395075 w 4474469"/>
                <a:gd name="connsiteY201" fmla="*/ 76257 h 199612"/>
                <a:gd name="connsiteX202" fmla="*/ 395075 w 4474469"/>
                <a:gd name="connsiteY202" fmla="*/ 58480 h 199612"/>
                <a:gd name="connsiteX203" fmla="*/ 2113476 w 4474469"/>
                <a:gd name="connsiteY203" fmla="*/ 55864 h 199612"/>
                <a:gd name="connsiteX204" fmla="*/ 2132649 w 4474469"/>
                <a:gd name="connsiteY204" fmla="*/ 69066 h 199612"/>
                <a:gd name="connsiteX205" fmla="*/ 2147221 w 4474469"/>
                <a:gd name="connsiteY205" fmla="*/ 83255 h 199612"/>
                <a:gd name="connsiteX206" fmla="*/ 2139990 w 4474469"/>
                <a:gd name="connsiteY206" fmla="*/ 89828 h 199612"/>
                <a:gd name="connsiteX207" fmla="*/ 2125281 w 4474469"/>
                <a:gd name="connsiteY207" fmla="*/ 75449 h 199612"/>
                <a:gd name="connsiteX208" fmla="*/ 2106464 w 4474469"/>
                <a:gd name="connsiteY208" fmla="*/ 61561 h 199612"/>
                <a:gd name="connsiteX209" fmla="*/ 2086961 w 4474469"/>
                <a:gd name="connsiteY209" fmla="*/ 52796 h 199612"/>
                <a:gd name="connsiteX210" fmla="*/ 2097041 w 4474469"/>
                <a:gd name="connsiteY210" fmla="*/ 52796 h 199612"/>
                <a:gd name="connsiteX211" fmla="*/ 2097041 w 4474469"/>
                <a:gd name="connsiteY211" fmla="*/ 84131 h 199612"/>
                <a:gd name="connsiteX212" fmla="*/ 2097014 w 4474469"/>
                <a:gd name="connsiteY212" fmla="*/ 89938 h 199612"/>
                <a:gd name="connsiteX213" fmla="*/ 2096822 w 4474469"/>
                <a:gd name="connsiteY213" fmla="*/ 95745 h 199612"/>
                <a:gd name="connsiteX214" fmla="*/ 2158177 w 4474469"/>
                <a:gd name="connsiteY214" fmla="*/ 95745 h 199612"/>
                <a:gd name="connsiteX215" fmla="*/ 2158177 w 4474469"/>
                <a:gd name="connsiteY215" fmla="*/ 105606 h 199612"/>
                <a:gd name="connsiteX216" fmla="*/ 2098356 w 4474469"/>
                <a:gd name="connsiteY216" fmla="*/ 105606 h 199612"/>
                <a:gd name="connsiteX217" fmla="*/ 2121063 w 4474469"/>
                <a:gd name="connsiteY217" fmla="*/ 157731 h 199612"/>
                <a:gd name="connsiteX218" fmla="*/ 2159712 w 4474469"/>
                <a:gd name="connsiteY218" fmla="*/ 190627 h 199612"/>
                <a:gd name="connsiteX219" fmla="*/ 2155685 w 4474469"/>
                <a:gd name="connsiteY219" fmla="*/ 194462 h 199612"/>
                <a:gd name="connsiteX220" fmla="*/ 2152481 w 4474469"/>
                <a:gd name="connsiteY220" fmla="*/ 198955 h 199612"/>
                <a:gd name="connsiteX221" fmla="*/ 2116516 w 4474469"/>
                <a:gd name="connsiteY221" fmla="*/ 168441 h 199612"/>
                <a:gd name="connsiteX222" fmla="*/ 2093535 w 4474469"/>
                <a:gd name="connsiteY222" fmla="*/ 121821 h 199612"/>
                <a:gd name="connsiteX223" fmla="*/ 2076087 w 4474469"/>
                <a:gd name="connsiteY223" fmla="*/ 162195 h 199612"/>
                <a:gd name="connsiteX224" fmla="*/ 2034809 w 4474469"/>
                <a:gd name="connsiteY224" fmla="*/ 199612 h 199612"/>
                <a:gd name="connsiteX225" fmla="*/ 2031275 w 4474469"/>
                <a:gd name="connsiteY225" fmla="*/ 195969 h 199612"/>
                <a:gd name="connsiteX226" fmla="*/ 2026920 w 4474469"/>
                <a:gd name="connsiteY226" fmla="*/ 192819 h 199612"/>
                <a:gd name="connsiteX227" fmla="*/ 2060512 w 4474469"/>
                <a:gd name="connsiteY227" fmla="*/ 165192 h 199612"/>
                <a:gd name="connsiteX228" fmla="*/ 2078570 w 4474469"/>
                <a:gd name="connsiteY228" fmla="*/ 135277 h 199612"/>
                <a:gd name="connsiteX229" fmla="*/ 2085865 w 4474469"/>
                <a:gd name="connsiteY229" fmla="*/ 105606 h 199612"/>
                <a:gd name="connsiteX230" fmla="*/ 2031960 w 4474469"/>
                <a:gd name="connsiteY230" fmla="*/ 105606 h 199612"/>
                <a:gd name="connsiteX231" fmla="*/ 2031960 w 4474469"/>
                <a:gd name="connsiteY231" fmla="*/ 95745 h 199612"/>
                <a:gd name="connsiteX232" fmla="*/ 2086742 w 4474469"/>
                <a:gd name="connsiteY232" fmla="*/ 95745 h 199612"/>
                <a:gd name="connsiteX233" fmla="*/ 2086934 w 4474469"/>
                <a:gd name="connsiteY233" fmla="*/ 89774 h 199612"/>
                <a:gd name="connsiteX234" fmla="*/ 2086961 w 4474469"/>
                <a:gd name="connsiteY234" fmla="*/ 84131 h 199612"/>
                <a:gd name="connsiteX235" fmla="*/ 1795740 w 4474469"/>
                <a:gd name="connsiteY235" fmla="*/ 52344 h 199612"/>
                <a:gd name="connsiteX236" fmla="*/ 1794289 w 4474469"/>
                <a:gd name="connsiteY236" fmla="*/ 62794 h 199612"/>
                <a:gd name="connsiteX237" fmla="*/ 1791357 w 4474469"/>
                <a:gd name="connsiteY237" fmla="*/ 72750 h 199612"/>
                <a:gd name="connsiteX238" fmla="*/ 1837374 w 4474469"/>
                <a:gd name="connsiteY238" fmla="*/ 72750 h 199612"/>
                <a:gd name="connsiteX239" fmla="*/ 1837374 w 4474469"/>
                <a:gd name="connsiteY239" fmla="*/ 52344 h 199612"/>
                <a:gd name="connsiteX240" fmla="*/ 1749065 w 4474469"/>
                <a:gd name="connsiteY240" fmla="*/ 52344 h 199612"/>
                <a:gd name="connsiteX241" fmla="*/ 1747422 w 4474469"/>
                <a:gd name="connsiteY241" fmla="*/ 62794 h 199612"/>
                <a:gd name="connsiteX242" fmla="*/ 1745779 w 4474469"/>
                <a:gd name="connsiteY242" fmla="*/ 72750 h 199612"/>
                <a:gd name="connsiteX243" fmla="*/ 1780182 w 4474469"/>
                <a:gd name="connsiteY243" fmla="*/ 72750 h 199612"/>
                <a:gd name="connsiteX244" fmla="*/ 1783907 w 4474469"/>
                <a:gd name="connsiteY244" fmla="*/ 62794 h 199612"/>
                <a:gd name="connsiteX245" fmla="*/ 1785660 w 4474469"/>
                <a:gd name="connsiteY245" fmla="*/ 52344 h 199612"/>
                <a:gd name="connsiteX246" fmla="*/ 1982437 w 4474469"/>
                <a:gd name="connsiteY246" fmla="*/ 51920 h 199612"/>
                <a:gd name="connsiteX247" fmla="*/ 1996105 w 4474469"/>
                <a:gd name="connsiteY247" fmla="*/ 62711 h 199612"/>
                <a:gd name="connsiteX248" fmla="*/ 2006322 w 4474469"/>
                <a:gd name="connsiteY248" fmla="*/ 73832 h 199612"/>
                <a:gd name="connsiteX249" fmla="*/ 2017772 w 4474469"/>
                <a:gd name="connsiteY249" fmla="*/ 64793 h 199612"/>
                <a:gd name="connsiteX250" fmla="*/ 2026920 w 4474469"/>
                <a:gd name="connsiteY250" fmla="*/ 55426 h 199612"/>
                <a:gd name="connsiteX251" fmla="*/ 2035466 w 4474469"/>
                <a:gd name="connsiteY251" fmla="*/ 60465 h 199612"/>
                <a:gd name="connsiteX252" fmla="*/ 2024592 w 4474469"/>
                <a:gd name="connsiteY252" fmla="*/ 71148 h 199612"/>
                <a:gd name="connsiteX253" fmla="*/ 2011581 w 4474469"/>
                <a:gd name="connsiteY253" fmla="*/ 81502 h 199612"/>
                <a:gd name="connsiteX254" fmla="*/ 2022044 w 4474469"/>
                <a:gd name="connsiteY254" fmla="*/ 109085 h 199612"/>
                <a:gd name="connsiteX255" fmla="*/ 2024291 w 4474469"/>
                <a:gd name="connsiteY255" fmla="*/ 137817 h 199612"/>
                <a:gd name="connsiteX256" fmla="*/ 2022182 w 4474469"/>
                <a:gd name="connsiteY256" fmla="*/ 170605 h 199612"/>
                <a:gd name="connsiteX257" fmla="*/ 2013992 w 4474469"/>
                <a:gd name="connsiteY257" fmla="*/ 191723 h 199612"/>
                <a:gd name="connsiteX258" fmla="*/ 2009554 w 4474469"/>
                <a:gd name="connsiteY258" fmla="*/ 195284 h 199612"/>
                <a:gd name="connsiteX259" fmla="*/ 2003474 w 4474469"/>
                <a:gd name="connsiteY259" fmla="*/ 197201 h 199612"/>
                <a:gd name="connsiteX260" fmla="*/ 1992763 w 4474469"/>
                <a:gd name="connsiteY260" fmla="*/ 198105 h 199612"/>
                <a:gd name="connsiteX261" fmla="*/ 1980903 w 4474469"/>
                <a:gd name="connsiteY261" fmla="*/ 197859 h 199612"/>
                <a:gd name="connsiteX262" fmla="*/ 1979671 w 4474469"/>
                <a:gd name="connsiteY262" fmla="*/ 192846 h 199612"/>
                <a:gd name="connsiteX263" fmla="*/ 1976958 w 4474469"/>
                <a:gd name="connsiteY263" fmla="*/ 187998 h 199612"/>
                <a:gd name="connsiteX264" fmla="*/ 1990326 w 4474469"/>
                <a:gd name="connsiteY264" fmla="*/ 188491 h 199612"/>
                <a:gd name="connsiteX265" fmla="*/ 1999748 w 4474469"/>
                <a:gd name="connsiteY265" fmla="*/ 187998 h 199612"/>
                <a:gd name="connsiteX266" fmla="*/ 2003830 w 4474469"/>
                <a:gd name="connsiteY266" fmla="*/ 186984 h 199612"/>
                <a:gd name="connsiteX267" fmla="*/ 2006761 w 4474469"/>
                <a:gd name="connsiteY267" fmla="*/ 184492 h 199612"/>
                <a:gd name="connsiteX268" fmla="*/ 2012731 w 4474469"/>
                <a:gd name="connsiteY268" fmla="*/ 167098 h 199612"/>
                <a:gd name="connsiteX269" fmla="*/ 2014430 w 4474469"/>
                <a:gd name="connsiteY269" fmla="*/ 137379 h 199612"/>
                <a:gd name="connsiteX270" fmla="*/ 2013992 w 4474469"/>
                <a:gd name="connsiteY270" fmla="*/ 124013 h 199612"/>
                <a:gd name="connsiteX271" fmla="*/ 1992791 w 4474469"/>
                <a:gd name="connsiteY271" fmla="*/ 144391 h 199612"/>
                <a:gd name="connsiteX272" fmla="*/ 1969289 w 4474469"/>
                <a:gd name="connsiteY272" fmla="*/ 160169 h 199612"/>
                <a:gd name="connsiteX273" fmla="*/ 1966413 w 4474469"/>
                <a:gd name="connsiteY273" fmla="*/ 155923 h 199612"/>
                <a:gd name="connsiteX274" fmla="*/ 1962716 w 4474469"/>
                <a:gd name="connsiteY274" fmla="*/ 151842 h 199612"/>
                <a:gd name="connsiteX275" fmla="*/ 1990134 w 4474469"/>
                <a:gd name="connsiteY275" fmla="*/ 135024 h 199612"/>
                <a:gd name="connsiteX276" fmla="*/ 2012457 w 4474469"/>
                <a:gd name="connsiteY276" fmla="*/ 111961 h 199612"/>
                <a:gd name="connsiteX277" fmla="*/ 2009116 w 4474469"/>
                <a:gd name="connsiteY277" fmla="*/ 99415 h 199612"/>
                <a:gd name="connsiteX278" fmla="*/ 2003474 w 4474469"/>
                <a:gd name="connsiteY278" fmla="*/ 87199 h 199612"/>
                <a:gd name="connsiteX279" fmla="*/ 1986929 w 4474469"/>
                <a:gd name="connsiteY279" fmla="*/ 96977 h 199612"/>
                <a:gd name="connsiteX280" fmla="*/ 1969727 w 4474469"/>
                <a:gd name="connsiteY280" fmla="*/ 105606 h 199612"/>
                <a:gd name="connsiteX281" fmla="*/ 1966687 w 4474469"/>
                <a:gd name="connsiteY281" fmla="*/ 102237 h 199612"/>
                <a:gd name="connsiteX282" fmla="*/ 1963154 w 4474469"/>
                <a:gd name="connsiteY282" fmla="*/ 99032 h 199612"/>
                <a:gd name="connsiteX283" fmla="*/ 1981204 w 4474469"/>
                <a:gd name="connsiteY283" fmla="*/ 90048 h 199612"/>
                <a:gd name="connsiteX284" fmla="*/ 1998433 w 4474469"/>
                <a:gd name="connsiteY284" fmla="*/ 79748 h 199612"/>
                <a:gd name="connsiteX285" fmla="*/ 1988463 w 4474469"/>
                <a:gd name="connsiteY285" fmla="*/ 68436 h 199612"/>
                <a:gd name="connsiteX286" fmla="*/ 1975206 w 4474469"/>
                <a:gd name="connsiteY286" fmla="*/ 57617 h 199612"/>
                <a:gd name="connsiteX287" fmla="*/ 275869 w 4474469"/>
                <a:gd name="connsiteY287" fmla="*/ 49961 h 199612"/>
                <a:gd name="connsiteX288" fmla="*/ 405812 w 4474469"/>
                <a:gd name="connsiteY288" fmla="*/ 49961 h 199612"/>
                <a:gd name="connsiteX289" fmla="*/ 405812 w 4474469"/>
                <a:gd name="connsiteY289" fmla="*/ 111508 h 199612"/>
                <a:gd name="connsiteX290" fmla="*/ 312244 w 4474469"/>
                <a:gd name="connsiteY290" fmla="*/ 111508 h 199612"/>
                <a:gd name="connsiteX291" fmla="*/ 306410 w 4474469"/>
                <a:gd name="connsiteY291" fmla="*/ 120123 h 199612"/>
                <a:gd name="connsiteX292" fmla="*/ 299754 w 4474469"/>
                <a:gd name="connsiteY292" fmla="*/ 128409 h 199612"/>
                <a:gd name="connsiteX293" fmla="*/ 393541 w 4474469"/>
                <a:gd name="connsiteY293" fmla="*/ 128409 h 199612"/>
                <a:gd name="connsiteX294" fmla="*/ 395732 w 4474469"/>
                <a:gd name="connsiteY294" fmla="*/ 127750 h 199612"/>
                <a:gd name="connsiteX295" fmla="*/ 402306 w 4474469"/>
                <a:gd name="connsiteY295" fmla="*/ 132560 h 199612"/>
                <a:gd name="connsiteX296" fmla="*/ 379954 w 4474469"/>
                <a:gd name="connsiteY296" fmla="*/ 154547 h 199612"/>
                <a:gd name="connsiteX297" fmla="*/ 350372 w 4474469"/>
                <a:gd name="connsiteY297" fmla="*/ 171778 h 199612"/>
                <a:gd name="connsiteX298" fmla="*/ 391048 w 4474469"/>
                <a:gd name="connsiteY298" fmla="*/ 182189 h 199612"/>
                <a:gd name="connsiteX299" fmla="*/ 435832 w 4474469"/>
                <a:gd name="connsiteY299" fmla="*/ 187998 h 199612"/>
                <a:gd name="connsiteX300" fmla="*/ 432436 w 4474469"/>
                <a:gd name="connsiteY300" fmla="*/ 192737 h 199612"/>
                <a:gd name="connsiteX301" fmla="*/ 429697 w 4474469"/>
                <a:gd name="connsiteY301" fmla="*/ 197640 h 199612"/>
                <a:gd name="connsiteX302" fmla="*/ 381407 w 4474469"/>
                <a:gd name="connsiteY302" fmla="*/ 190299 h 199612"/>
                <a:gd name="connsiteX303" fmla="*/ 337882 w 4474469"/>
                <a:gd name="connsiteY303" fmla="*/ 177038 h 199612"/>
                <a:gd name="connsiteX304" fmla="*/ 289838 w 4474469"/>
                <a:gd name="connsiteY304" fmla="*/ 191230 h 199612"/>
                <a:gd name="connsiteX305" fmla="*/ 240151 w 4474469"/>
                <a:gd name="connsiteY305" fmla="*/ 199173 h 199612"/>
                <a:gd name="connsiteX306" fmla="*/ 238371 w 4474469"/>
                <a:gd name="connsiteY306" fmla="*/ 194079 h 199612"/>
                <a:gd name="connsiteX307" fmla="*/ 235768 w 4474469"/>
                <a:gd name="connsiteY307" fmla="*/ 189312 h 199612"/>
                <a:gd name="connsiteX308" fmla="*/ 281319 w 4474469"/>
                <a:gd name="connsiteY308" fmla="*/ 183066 h 199612"/>
                <a:gd name="connsiteX309" fmla="*/ 325392 w 4474469"/>
                <a:gd name="connsiteY309" fmla="*/ 171559 h 199612"/>
                <a:gd name="connsiteX310" fmla="*/ 303397 w 4474469"/>
                <a:gd name="connsiteY310" fmla="*/ 158737 h 199612"/>
                <a:gd name="connsiteX311" fmla="*/ 285511 w 4474469"/>
                <a:gd name="connsiteY311" fmla="*/ 143283 h 199612"/>
                <a:gd name="connsiteX312" fmla="*/ 271322 w 4474469"/>
                <a:gd name="connsiteY312" fmla="*/ 155065 h 199612"/>
                <a:gd name="connsiteX313" fmla="*/ 256805 w 4474469"/>
                <a:gd name="connsiteY313" fmla="*/ 165203 h 199612"/>
                <a:gd name="connsiteX314" fmla="*/ 253271 w 4474469"/>
                <a:gd name="connsiteY314" fmla="*/ 161586 h 199612"/>
                <a:gd name="connsiteX315" fmla="*/ 248916 w 4474469"/>
                <a:gd name="connsiteY315" fmla="*/ 157969 h 199612"/>
                <a:gd name="connsiteX316" fmla="*/ 277567 w 4474469"/>
                <a:gd name="connsiteY316" fmla="*/ 137540 h 199612"/>
                <a:gd name="connsiteX317" fmla="*/ 300630 w 4474469"/>
                <a:gd name="connsiteY317" fmla="*/ 111508 h 199612"/>
                <a:gd name="connsiteX318" fmla="*/ 275869 w 4474469"/>
                <a:gd name="connsiteY318" fmla="*/ 111508 h 199612"/>
                <a:gd name="connsiteX319" fmla="*/ 4123152 w 4474469"/>
                <a:gd name="connsiteY319" fmla="*/ 46674 h 199612"/>
                <a:gd name="connsiteX320" fmla="*/ 4214309 w 4474469"/>
                <a:gd name="connsiteY320" fmla="*/ 46674 h 199612"/>
                <a:gd name="connsiteX321" fmla="*/ 4214309 w 4474469"/>
                <a:gd name="connsiteY321" fmla="*/ 56289 h 199612"/>
                <a:gd name="connsiteX322" fmla="*/ 4171580 w 4474469"/>
                <a:gd name="connsiteY322" fmla="*/ 56289 h 199612"/>
                <a:gd name="connsiteX323" fmla="*/ 4171580 w 4474469"/>
                <a:gd name="connsiteY323" fmla="*/ 92691 h 199612"/>
                <a:gd name="connsiteX324" fmla="*/ 4209270 w 4474469"/>
                <a:gd name="connsiteY324" fmla="*/ 92691 h 199612"/>
                <a:gd name="connsiteX325" fmla="*/ 4209270 w 4474469"/>
                <a:gd name="connsiteY325" fmla="*/ 102086 h 199612"/>
                <a:gd name="connsiteX326" fmla="*/ 4171580 w 4474469"/>
                <a:gd name="connsiteY326" fmla="*/ 102086 h 199612"/>
                <a:gd name="connsiteX327" fmla="*/ 4171580 w 4474469"/>
                <a:gd name="connsiteY327" fmla="*/ 142652 h 199612"/>
                <a:gd name="connsiteX328" fmla="*/ 4216720 w 4474469"/>
                <a:gd name="connsiteY328" fmla="*/ 142652 h 199612"/>
                <a:gd name="connsiteX329" fmla="*/ 4216720 w 4474469"/>
                <a:gd name="connsiteY329" fmla="*/ 152047 h 199612"/>
                <a:gd name="connsiteX330" fmla="*/ 4120961 w 4474469"/>
                <a:gd name="connsiteY330" fmla="*/ 152047 h 199612"/>
                <a:gd name="connsiteX331" fmla="*/ 4120961 w 4474469"/>
                <a:gd name="connsiteY331" fmla="*/ 142652 h 199612"/>
                <a:gd name="connsiteX332" fmla="*/ 4161500 w 4474469"/>
                <a:gd name="connsiteY332" fmla="*/ 142652 h 199612"/>
                <a:gd name="connsiteX333" fmla="*/ 4161500 w 4474469"/>
                <a:gd name="connsiteY333" fmla="*/ 102086 h 199612"/>
                <a:gd name="connsiteX334" fmla="*/ 4126878 w 4474469"/>
                <a:gd name="connsiteY334" fmla="*/ 102086 h 199612"/>
                <a:gd name="connsiteX335" fmla="*/ 4126878 w 4474469"/>
                <a:gd name="connsiteY335" fmla="*/ 92691 h 199612"/>
                <a:gd name="connsiteX336" fmla="*/ 4161500 w 4474469"/>
                <a:gd name="connsiteY336" fmla="*/ 92691 h 199612"/>
                <a:gd name="connsiteX337" fmla="*/ 4161500 w 4474469"/>
                <a:gd name="connsiteY337" fmla="*/ 56289 h 199612"/>
                <a:gd name="connsiteX338" fmla="*/ 4123152 w 4474469"/>
                <a:gd name="connsiteY338" fmla="*/ 56289 h 199612"/>
                <a:gd name="connsiteX339" fmla="*/ 2331727 w 4474469"/>
                <a:gd name="connsiteY339" fmla="*/ 36361 h 199612"/>
                <a:gd name="connsiteX340" fmla="*/ 2342136 w 4474469"/>
                <a:gd name="connsiteY340" fmla="*/ 86596 h 199612"/>
                <a:gd name="connsiteX341" fmla="*/ 2357803 w 4474469"/>
                <a:gd name="connsiteY341" fmla="*/ 129929 h 199612"/>
                <a:gd name="connsiteX342" fmla="*/ 2376319 w 4474469"/>
                <a:gd name="connsiteY342" fmla="*/ 87254 h 199612"/>
                <a:gd name="connsiteX343" fmla="*/ 2388919 w 4474469"/>
                <a:gd name="connsiteY343" fmla="*/ 36361 h 199612"/>
                <a:gd name="connsiteX344" fmla="*/ 2649132 w 4474469"/>
                <a:gd name="connsiteY344" fmla="*/ 30870 h 199612"/>
                <a:gd name="connsiteX345" fmla="*/ 2627512 w 4474469"/>
                <a:gd name="connsiteY345" fmla="*/ 42433 h 199612"/>
                <a:gd name="connsiteX346" fmla="*/ 2618880 w 4474469"/>
                <a:gd name="connsiteY346" fmla="*/ 71422 h 199612"/>
                <a:gd name="connsiteX347" fmla="*/ 2626581 w 4474469"/>
                <a:gd name="connsiteY347" fmla="*/ 100001 h 199612"/>
                <a:gd name="connsiteX348" fmla="*/ 2650886 w 4474469"/>
                <a:gd name="connsiteY348" fmla="*/ 111317 h 199612"/>
                <a:gd name="connsiteX349" fmla="*/ 2669437 w 4474469"/>
                <a:gd name="connsiteY349" fmla="*/ 105837 h 199612"/>
                <a:gd name="connsiteX350" fmla="*/ 2688152 w 4474469"/>
                <a:gd name="connsiteY350" fmla="*/ 87862 h 199612"/>
                <a:gd name="connsiteX351" fmla="*/ 2677520 w 4474469"/>
                <a:gd name="connsiteY351" fmla="*/ 46296 h 199612"/>
                <a:gd name="connsiteX352" fmla="*/ 2649132 w 4474469"/>
                <a:gd name="connsiteY352" fmla="*/ 30870 h 199612"/>
                <a:gd name="connsiteX353" fmla="*/ 4401062 w 4474469"/>
                <a:gd name="connsiteY353" fmla="*/ 28473 h 199612"/>
                <a:gd name="connsiteX354" fmla="*/ 4401062 w 4474469"/>
                <a:gd name="connsiteY354" fmla="*/ 80406 h 199612"/>
                <a:gd name="connsiteX355" fmla="*/ 4454748 w 4474469"/>
                <a:gd name="connsiteY355" fmla="*/ 80406 h 199612"/>
                <a:gd name="connsiteX356" fmla="*/ 4454748 w 4474469"/>
                <a:gd name="connsiteY356" fmla="*/ 28473 h 199612"/>
                <a:gd name="connsiteX357" fmla="*/ 1530376 w 4474469"/>
                <a:gd name="connsiteY357" fmla="*/ 28021 h 199612"/>
                <a:gd name="connsiteX358" fmla="*/ 1518516 w 4474469"/>
                <a:gd name="connsiteY358" fmla="*/ 42114 h 199612"/>
                <a:gd name="connsiteX359" fmla="*/ 1505176 w 4474469"/>
                <a:gd name="connsiteY359" fmla="*/ 55877 h 199612"/>
                <a:gd name="connsiteX360" fmla="*/ 1570696 w 4474469"/>
                <a:gd name="connsiteY360" fmla="*/ 55877 h 199612"/>
                <a:gd name="connsiteX361" fmla="*/ 1581871 w 4474469"/>
                <a:gd name="connsiteY361" fmla="*/ 42607 h 199612"/>
                <a:gd name="connsiteX362" fmla="*/ 1591732 w 4474469"/>
                <a:gd name="connsiteY362" fmla="*/ 28021 h 199612"/>
                <a:gd name="connsiteX363" fmla="*/ 2393521 w 4474469"/>
                <a:gd name="connsiteY363" fmla="*/ 25624 h 199612"/>
                <a:gd name="connsiteX364" fmla="*/ 2400095 w 4474469"/>
                <a:gd name="connsiteY364" fmla="*/ 27596 h 199612"/>
                <a:gd name="connsiteX365" fmla="*/ 2385824 w 4474469"/>
                <a:gd name="connsiteY365" fmla="*/ 90568 h 199612"/>
                <a:gd name="connsiteX366" fmla="*/ 2363501 w 4474469"/>
                <a:gd name="connsiteY366" fmla="*/ 140886 h 199612"/>
                <a:gd name="connsiteX367" fmla="*/ 2383496 w 4474469"/>
                <a:gd name="connsiteY367" fmla="*/ 168605 h 199612"/>
                <a:gd name="connsiteX368" fmla="*/ 2409079 w 4474469"/>
                <a:gd name="connsiteY368" fmla="*/ 189094 h 199612"/>
                <a:gd name="connsiteX369" fmla="*/ 2404916 w 4474469"/>
                <a:gd name="connsiteY369" fmla="*/ 192819 h 199612"/>
                <a:gd name="connsiteX370" fmla="*/ 2401409 w 4474469"/>
                <a:gd name="connsiteY370" fmla="*/ 197201 h 199612"/>
                <a:gd name="connsiteX371" fmla="*/ 2376922 w 4474469"/>
                <a:gd name="connsiteY371" fmla="*/ 177151 h 199612"/>
                <a:gd name="connsiteX372" fmla="*/ 2357365 w 4474469"/>
                <a:gd name="connsiteY372" fmla="*/ 150527 h 199612"/>
                <a:gd name="connsiteX373" fmla="*/ 2335616 w 4474469"/>
                <a:gd name="connsiteY373" fmla="*/ 178110 h 199612"/>
                <a:gd name="connsiteX374" fmla="*/ 2311567 w 4474469"/>
                <a:gd name="connsiteY374" fmla="*/ 198955 h 199612"/>
                <a:gd name="connsiteX375" fmla="*/ 2308307 w 4474469"/>
                <a:gd name="connsiteY375" fmla="*/ 194572 h 199612"/>
                <a:gd name="connsiteX376" fmla="*/ 2304555 w 4474469"/>
                <a:gd name="connsiteY376" fmla="*/ 190847 h 199612"/>
                <a:gd name="connsiteX377" fmla="*/ 2329344 w 4474469"/>
                <a:gd name="connsiteY377" fmla="*/ 169646 h 199612"/>
                <a:gd name="connsiteX378" fmla="*/ 2351667 w 4474469"/>
                <a:gd name="connsiteY378" fmla="*/ 140228 h 199612"/>
                <a:gd name="connsiteX379" fmla="*/ 2333836 w 4474469"/>
                <a:gd name="connsiteY379" fmla="*/ 92650 h 199612"/>
                <a:gd name="connsiteX380" fmla="*/ 2322086 w 4474469"/>
                <a:gd name="connsiteY380" fmla="*/ 36361 h 199612"/>
                <a:gd name="connsiteX381" fmla="*/ 2309157 w 4474469"/>
                <a:gd name="connsiteY381" fmla="*/ 36361 h 199612"/>
                <a:gd name="connsiteX382" fmla="*/ 2309157 w 4474469"/>
                <a:gd name="connsiteY382" fmla="*/ 26281 h 199612"/>
                <a:gd name="connsiteX383" fmla="*/ 2391768 w 4474469"/>
                <a:gd name="connsiteY383" fmla="*/ 26281 h 199612"/>
                <a:gd name="connsiteX384" fmla="*/ 1847454 w 4474469"/>
                <a:gd name="connsiteY384" fmla="*/ 24734 h 199612"/>
                <a:gd name="connsiteX385" fmla="*/ 1847454 w 4474469"/>
                <a:gd name="connsiteY385" fmla="*/ 43825 h 199612"/>
                <a:gd name="connsiteX386" fmla="*/ 1885802 w 4474469"/>
                <a:gd name="connsiteY386" fmla="*/ 43825 h 199612"/>
                <a:gd name="connsiteX387" fmla="*/ 1885802 w 4474469"/>
                <a:gd name="connsiteY387" fmla="*/ 24734 h 199612"/>
                <a:gd name="connsiteX388" fmla="*/ 1795959 w 4474469"/>
                <a:gd name="connsiteY388" fmla="*/ 24734 h 199612"/>
                <a:gd name="connsiteX389" fmla="*/ 1795959 w 4474469"/>
                <a:gd name="connsiteY389" fmla="*/ 42728 h 199612"/>
                <a:gd name="connsiteX390" fmla="*/ 1795959 w 4474469"/>
                <a:gd name="connsiteY390" fmla="*/ 43825 h 199612"/>
                <a:gd name="connsiteX391" fmla="*/ 1837374 w 4474469"/>
                <a:gd name="connsiteY391" fmla="*/ 43825 h 199612"/>
                <a:gd name="connsiteX392" fmla="*/ 1837374 w 4474469"/>
                <a:gd name="connsiteY392" fmla="*/ 24734 h 199612"/>
                <a:gd name="connsiteX393" fmla="*/ 2236626 w 4474469"/>
                <a:gd name="connsiteY393" fmla="*/ 21461 h 199612"/>
                <a:gd name="connsiteX394" fmla="*/ 2236626 w 4474469"/>
                <a:gd name="connsiteY394" fmla="*/ 56959 h 199612"/>
                <a:gd name="connsiteX395" fmla="*/ 2280889 w 4474469"/>
                <a:gd name="connsiteY395" fmla="*/ 56959 h 199612"/>
                <a:gd name="connsiteX396" fmla="*/ 2280889 w 4474469"/>
                <a:gd name="connsiteY396" fmla="*/ 21461 h 199612"/>
                <a:gd name="connsiteX397" fmla="*/ 10492 w 4474469"/>
                <a:gd name="connsiteY397" fmla="*/ 20790 h 199612"/>
                <a:gd name="connsiteX398" fmla="*/ 10492 w 4474469"/>
                <a:gd name="connsiteY398" fmla="*/ 176836 h 199612"/>
                <a:gd name="connsiteX399" fmla="*/ 169167 w 4474469"/>
                <a:gd name="connsiteY399" fmla="*/ 176836 h 199612"/>
                <a:gd name="connsiteX400" fmla="*/ 169167 w 4474469"/>
                <a:gd name="connsiteY400" fmla="*/ 20790 h 199612"/>
                <a:gd name="connsiteX401" fmla="*/ 2649351 w 4474469"/>
                <a:gd name="connsiteY401" fmla="*/ 20379 h 199612"/>
                <a:gd name="connsiteX402" fmla="*/ 2686683 w 4474469"/>
                <a:gd name="connsiteY402" fmla="*/ 39325 h 199612"/>
                <a:gd name="connsiteX403" fmla="*/ 2700834 w 4474469"/>
                <a:gd name="connsiteY403" fmla="*/ 94438 h 199612"/>
                <a:gd name="connsiteX404" fmla="*/ 2692772 w 4474469"/>
                <a:gd name="connsiteY404" fmla="*/ 148021 h 199612"/>
                <a:gd name="connsiteX405" fmla="*/ 2672247 w 4474469"/>
                <a:gd name="connsiteY405" fmla="*/ 177058 h 199612"/>
                <a:gd name="connsiteX406" fmla="*/ 2644748 w 4474469"/>
                <a:gd name="connsiteY406" fmla="*/ 185793 h 199612"/>
                <a:gd name="connsiteX407" fmla="*/ 2624474 w 4474469"/>
                <a:gd name="connsiteY407" fmla="*/ 181502 h 199612"/>
                <a:gd name="connsiteX408" fmla="*/ 2609478 w 4474469"/>
                <a:gd name="connsiteY408" fmla="*/ 170479 h 199612"/>
                <a:gd name="connsiteX409" fmla="*/ 2617131 w 4474469"/>
                <a:gd name="connsiteY409" fmla="*/ 162148 h 199612"/>
                <a:gd name="connsiteX410" fmla="*/ 2629650 w 4474469"/>
                <a:gd name="connsiteY410" fmla="*/ 171630 h 199612"/>
                <a:gd name="connsiteX411" fmla="*/ 2644967 w 4474469"/>
                <a:gd name="connsiteY411" fmla="*/ 174864 h 199612"/>
                <a:gd name="connsiteX412" fmla="*/ 2674479 w 4474469"/>
                <a:gd name="connsiteY412" fmla="*/ 158315 h 199612"/>
                <a:gd name="connsiteX413" fmla="*/ 2688371 w 4474469"/>
                <a:gd name="connsiteY413" fmla="*/ 100357 h 199612"/>
                <a:gd name="connsiteX414" fmla="*/ 2670505 w 4474469"/>
                <a:gd name="connsiteY414" fmla="*/ 115738 h 199612"/>
                <a:gd name="connsiteX415" fmla="*/ 2649351 w 4474469"/>
                <a:gd name="connsiteY415" fmla="*/ 121588 h 199612"/>
                <a:gd name="connsiteX416" fmla="*/ 2617746 w 4474469"/>
                <a:gd name="connsiteY416" fmla="*/ 108671 h 199612"/>
                <a:gd name="connsiteX417" fmla="*/ 2606198 w 4474469"/>
                <a:gd name="connsiteY417" fmla="*/ 71422 h 199612"/>
                <a:gd name="connsiteX418" fmla="*/ 2619061 w 4474469"/>
                <a:gd name="connsiteY418" fmla="*/ 34639 h 199612"/>
                <a:gd name="connsiteX419" fmla="*/ 2649351 w 4474469"/>
                <a:gd name="connsiteY419" fmla="*/ 20379 h 199612"/>
                <a:gd name="connsiteX420" fmla="*/ 2515799 w 4474469"/>
                <a:gd name="connsiteY420" fmla="*/ 20379 h 199612"/>
                <a:gd name="connsiteX421" fmla="*/ 2535249 w 4474469"/>
                <a:gd name="connsiteY421" fmla="*/ 24588 h 199612"/>
                <a:gd name="connsiteX422" fmla="*/ 2549752 w 4474469"/>
                <a:gd name="connsiteY422" fmla="*/ 35692 h 199612"/>
                <a:gd name="connsiteX423" fmla="*/ 2542099 w 4474469"/>
                <a:gd name="connsiteY423" fmla="*/ 44024 h 199612"/>
                <a:gd name="connsiteX424" fmla="*/ 2530211 w 4474469"/>
                <a:gd name="connsiteY424" fmla="*/ 34542 h 199612"/>
                <a:gd name="connsiteX425" fmla="*/ 2516017 w 4474469"/>
                <a:gd name="connsiteY425" fmla="*/ 31308 h 199612"/>
                <a:gd name="connsiteX426" fmla="*/ 2484642 w 4474469"/>
                <a:gd name="connsiteY426" fmla="*/ 47719 h 199612"/>
                <a:gd name="connsiteX427" fmla="*/ 2470860 w 4474469"/>
                <a:gd name="connsiteY427" fmla="*/ 105377 h 199612"/>
                <a:gd name="connsiteX428" fmla="*/ 2488835 w 4474469"/>
                <a:gd name="connsiteY428" fmla="*/ 90133 h 199612"/>
                <a:gd name="connsiteX429" fmla="*/ 2509441 w 4474469"/>
                <a:gd name="connsiteY429" fmla="*/ 84583 h 199612"/>
                <a:gd name="connsiteX430" fmla="*/ 2541321 w 4474469"/>
                <a:gd name="connsiteY430" fmla="*/ 97337 h 199612"/>
                <a:gd name="connsiteX431" fmla="*/ 2552813 w 4474469"/>
                <a:gd name="connsiteY431" fmla="*/ 134750 h 199612"/>
                <a:gd name="connsiteX432" fmla="*/ 2539950 w 4474469"/>
                <a:gd name="connsiteY432" fmla="*/ 171533 h 199612"/>
                <a:gd name="connsiteX433" fmla="*/ 2509661 w 4474469"/>
                <a:gd name="connsiteY433" fmla="*/ 185793 h 199612"/>
                <a:gd name="connsiteX434" fmla="*/ 2472438 w 4474469"/>
                <a:gd name="connsiteY434" fmla="*/ 165752 h 199612"/>
                <a:gd name="connsiteX435" fmla="*/ 2458396 w 4474469"/>
                <a:gd name="connsiteY435" fmla="*/ 107569 h 199612"/>
                <a:gd name="connsiteX436" fmla="*/ 2466604 w 4474469"/>
                <a:gd name="connsiteY436" fmla="*/ 56332 h 199612"/>
                <a:gd name="connsiteX437" fmla="*/ 2487569 w 4474469"/>
                <a:gd name="connsiteY437" fmla="*/ 28668 h 199612"/>
                <a:gd name="connsiteX438" fmla="*/ 2515799 w 4474469"/>
                <a:gd name="connsiteY438" fmla="*/ 20379 h 199612"/>
                <a:gd name="connsiteX439" fmla="*/ 3621020 w 4474469"/>
                <a:gd name="connsiteY439" fmla="*/ 20132 h 199612"/>
                <a:gd name="connsiteX440" fmla="*/ 3621020 w 4474469"/>
                <a:gd name="connsiteY440" fmla="*/ 53248 h 199612"/>
                <a:gd name="connsiteX441" fmla="*/ 3680624 w 4474469"/>
                <a:gd name="connsiteY441" fmla="*/ 53248 h 199612"/>
                <a:gd name="connsiteX442" fmla="*/ 3680624 w 4474469"/>
                <a:gd name="connsiteY442" fmla="*/ 20132 h 199612"/>
                <a:gd name="connsiteX443" fmla="*/ 3550242 w 4474469"/>
                <a:gd name="connsiteY443" fmla="*/ 20132 h 199612"/>
                <a:gd name="connsiteX444" fmla="*/ 3550242 w 4474469"/>
                <a:gd name="connsiteY444" fmla="*/ 53248 h 199612"/>
                <a:gd name="connsiteX445" fmla="*/ 3610941 w 4474469"/>
                <a:gd name="connsiteY445" fmla="*/ 53248 h 199612"/>
                <a:gd name="connsiteX446" fmla="*/ 3610941 w 4474469"/>
                <a:gd name="connsiteY446" fmla="*/ 20132 h 199612"/>
                <a:gd name="connsiteX447" fmla="*/ 4390982 w 4474469"/>
                <a:gd name="connsiteY447" fmla="*/ 18831 h 199612"/>
                <a:gd name="connsiteX448" fmla="*/ 4465047 w 4474469"/>
                <a:gd name="connsiteY448" fmla="*/ 18831 h 199612"/>
                <a:gd name="connsiteX449" fmla="*/ 4465047 w 4474469"/>
                <a:gd name="connsiteY449" fmla="*/ 89828 h 199612"/>
                <a:gd name="connsiteX450" fmla="*/ 4390982 w 4474469"/>
                <a:gd name="connsiteY450" fmla="*/ 89828 h 199612"/>
                <a:gd name="connsiteX451" fmla="*/ 3162921 w 4474469"/>
                <a:gd name="connsiteY451" fmla="*/ 17503 h 199612"/>
                <a:gd name="connsiteX452" fmla="*/ 3162921 w 4474469"/>
                <a:gd name="connsiteY452" fmla="*/ 55220 h 199612"/>
                <a:gd name="connsiteX453" fmla="*/ 3192530 w 4474469"/>
                <a:gd name="connsiteY453" fmla="*/ 55220 h 199612"/>
                <a:gd name="connsiteX454" fmla="*/ 3192530 w 4474469"/>
                <a:gd name="connsiteY454" fmla="*/ 17503 h 199612"/>
                <a:gd name="connsiteX455" fmla="*/ 3125449 w 4474469"/>
                <a:gd name="connsiteY455" fmla="*/ 17503 h 199612"/>
                <a:gd name="connsiteX456" fmla="*/ 3125449 w 4474469"/>
                <a:gd name="connsiteY456" fmla="*/ 55220 h 199612"/>
                <a:gd name="connsiteX457" fmla="*/ 3154621 w 4474469"/>
                <a:gd name="connsiteY457" fmla="*/ 55220 h 199612"/>
                <a:gd name="connsiteX458" fmla="*/ 3154621 w 4474469"/>
                <a:gd name="connsiteY458" fmla="*/ 17503 h 199612"/>
                <a:gd name="connsiteX459" fmla="*/ 3089293 w 4474469"/>
                <a:gd name="connsiteY459" fmla="*/ 17503 h 199612"/>
                <a:gd name="connsiteX460" fmla="*/ 3089293 w 4474469"/>
                <a:gd name="connsiteY460" fmla="*/ 55220 h 199612"/>
                <a:gd name="connsiteX461" fmla="*/ 3117150 w 4474469"/>
                <a:gd name="connsiteY461" fmla="*/ 55220 h 199612"/>
                <a:gd name="connsiteX462" fmla="*/ 3117150 w 4474469"/>
                <a:gd name="connsiteY462" fmla="*/ 17503 h 199612"/>
                <a:gd name="connsiteX463" fmla="*/ 3371380 w 4474469"/>
                <a:gd name="connsiteY463" fmla="*/ 16846 h 199612"/>
                <a:gd name="connsiteX464" fmla="*/ 3371380 w 4474469"/>
                <a:gd name="connsiteY464" fmla="*/ 43606 h 199612"/>
                <a:gd name="connsiteX465" fmla="*/ 3437118 w 4474469"/>
                <a:gd name="connsiteY465" fmla="*/ 43606 h 199612"/>
                <a:gd name="connsiteX466" fmla="*/ 3437118 w 4474469"/>
                <a:gd name="connsiteY466" fmla="*/ 16846 h 199612"/>
                <a:gd name="connsiteX467" fmla="*/ 4101897 w 4474469"/>
                <a:gd name="connsiteY467" fmla="*/ 13586 h 199612"/>
                <a:gd name="connsiteX468" fmla="*/ 4219350 w 4474469"/>
                <a:gd name="connsiteY468" fmla="*/ 13586 h 199612"/>
                <a:gd name="connsiteX469" fmla="*/ 4219350 w 4474469"/>
                <a:gd name="connsiteY469" fmla="*/ 23639 h 199612"/>
                <a:gd name="connsiteX470" fmla="*/ 4111978 w 4474469"/>
                <a:gd name="connsiteY470" fmla="*/ 23639 h 199612"/>
                <a:gd name="connsiteX471" fmla="*/ 4111978 w 4474469"/>
                <a:gd name="connsiteY471" fmla="*/ 178370 h 199612"/>
                <a:gd name="connsiteX472" fmla="*/ 4222636 w 4474469"/>
                <a:gd name="connsiteY472" fmla="*/ 178370 h 199612"/>
                <a:gd name="connsiteX473" fmla="*/ 4222636 w 4474469"/>
                <a:gd name="connsiteY473" fmla="*/ 188203 h 199612"/>
                <a:gd name="connsiteX474" fmla="*/ 4101897 w 4474469"/>
                <a:gd name="connsiteY474" fmla="*/ 188203 h 199612"/>
                <a:gd name="connsiteX475" fmla="*/ 2210111 w 4474469"/>
                <a:gd name="connsiteY475" fmla="*/ 11600 h 199612"/>
                <a:gd name="connsiteX476" fmla="*/ 2308719 w 4474469"/>
                <a:gd name="connsiteY476" fmla="*/ 11600 h 199612"/>
                <a:gd name="connsiteX477" fmla="*/ 2308719 w 4474469"/>
                <a:gd name="connsiteY477" fmla="*/ 21461 h 199612"/>
                <a:gd name="connsiteX478" fmla="*/ 2291188 w 4474469"/>
                <a:gd name="connsiteY478" fmla="*/ 21461 h 199612"/>
                <a:gd name="connsiteX479" fmla="*/ 2291188 w 4474469"/>
                <a:gd name="connsiteY479" fmla="*/ 143077 h 199612"/>
                <a:gd name="connsiteX480" fmla="*/ 2310471 w 4474469"/>
                <a:gd name="connsiteY480" fmla="*/ 139571 h 199612"/>
                <a:gd name="connsiteX481" fmla="*/ 2311129 w 4474469"/>
                <a:gd name="connsiteY481" fmla="*/ 148993 h 199612"/>
                <a:gd name="connsiteX482" fmla="*/ 2291188 w 4474469"/>
                <a:gd name="connsiteY482" fmla="*/ 152718 h 199612"/>
                <a:gd name="connsiteX483" fmla="*/ 2291188 w 4474469"/>
                <a:gd name="connsiteY483" fmla="*/ 198735 h 199612"/>
                <a:gd name="connsiteX484" fmla="*/ 2280889 w 4474469"/>
                <a:gd name="connsiteY484" fmla="*/ 198735 h 199612"/>
                <a:gd name="connsiteX485" fmla="*/ 2280889 w 4474469"/>
                <a:gd name="connsiteY485" fmla="*/ 154690 h 199612"/>
                <a:gd name="connsiteX486" fmla="*/ 2243637 w 4474469"/>
                <a:gd name="connsiteY486" fmla="*/ 161429 h 199612"/>
                <a:gd name="connsiteX487" fmla="*/ 2210987 w 4474469"/>
                <a:gd name="connsiteY487" fmla="*/ 167181 h 199612"/>
                <a:gd name="connsiteX488" fmla="*/ 2208577 w 4474469"/>
                <a:gd name="connsiteY488" fmla="*/ 156882 h 199612"/>
                <a:gd name="connsiteX489" fmla="*/ 2226326 w 4474469"/>
                <a:gd name="connsiteY489" fmla="*/ 154033 h 199612"/>
                <a:gd name="connsiteX490" fmla="*/ 2226326 w 4474469"/>
                <a:gd name="connsiteY490" fmla="*/ 21461 h 199612"/>
                <a:gd name="connsiteX491" fmla="*/ 2210111 w 4474469"/>
                <a:gd name="connsiteY491" fmla="*/ 21461 h 199612"/>
                <a:gd name="connsiteX492" fmla="*/ 3539944 w 4474469"/>
                <a:gd name="connsiteY492" fmla="*/ 10299 h 199612"/>
                <a:gd name="connsiteX493" fmla="*/ 3690923 w 4474469"/>
                <a:gd name="connsiteY493" fmla="*/ 10299 h 199612"/>
                <a:gd name="connsiteX494" fmla="*/ 3690923 w 4474469"/>
                <a:gd name="connsiteY494" fmla="*/ 105812 h 199612"/>
                <a:gd name="connsiteX495" fmla="*/ 3539944 w 4474469"/>
                <a:gd name="connsiteY495" fmla="*/ 105812 h 199612"/>
                <a:gd name="connsiteX496" fmla="*/ 0 w 4474469"/>
                <a:gd name="connsiteY496" fmla="*/ 10299 h 199612"/>
                <a:gd name="connsiteX497" fmla="*/ 179877 w 4474469"/>
                <a:gd name="connsiteY497" fmla="*/ 10299 h 199612"/>
                <a:gd name="connsiteX498" fmla="*/ 179877 w 4474469"/>
                <a:gd name="connsiteY498" fmla="*/ 198722 h 199612"/>
                <a:gd name="connsiteX499" fmla="*/ 169167 w 4474469"/>
                <a:gd name="connsiteY499" fmla="*/ 198722 h 199612"/>
                <a:gd name="connsiteX500" fmla="*/ 169167 w 4474469"/>
                <a:gd name="connsiteY500" fmla="*/ 186889 h 199612"/>
                <a:gd name="connsiteX501" fmla="*/ 10492 w 4474469"/>
                <a:gd name="connsiteY501" fmla="*/ 186889 h 199612"/>
                <a:gd name="connsiteX502" fmla="*/ 10492 w 4474469"/>
                <a:gd name="connsiteY502" fmla="*/ 198722 h 199612"/>
                <a:gd name="connsiteX503" fmla="*/ 0 w 4474469"/>
                <a:gd name="connsiteY503" fmla="*/ 198722 h 199612"/>
                <a:gd name="connsiteX504" fmla="*/ 3079679 w 4474469"/>
                <a:gd name="connsiteY504" fmla="*/ 8327 h 199612"/>
                <a:gd name="connsiteX505" fmla="*/ 3202364 w 4474469"/>
                <a:gd name="connsiteY505" fmla="*/ 8327 h 199612"/>
                <a:gd name="connsiteX506" fmla="*/ 3202364 w 4474469"/>
                <a:gd name="connsiteY506" fmla="*/ 64396 h 199612"/>
                <a:gd name="connsiteX507" fmla="*/ 3127862 w 4474469"/>
                <a:gd name="connsiteY507" fmla="*/ 64396 h 199612"/>
                <a:gd name="connsiteX508" fmla="*/ 3132687 w 4474469"/>
                <a:gd name="connsiteY508" fmla="*/ 65713 h 199612"/>
                <a:gd name="connsiteX509" fmla="*/ 3127919 w 4474469"/>
                <a:gd name="connsiteY509" fmla="*/ 75285 h 199612"/>
                <a:gd name="connsiteX510" fmla="*/ 3122174 w 4474469"/>
                <a:gd name="connsiteY510" fmla="*/ 84364 h 199612"/>
                <a:gd name="connsiteX511" fmla="*/ 3184634 w 4474469"/>
                <a:gd name="connsiteY511" fmla="*/ 84364 h 199612"/>
                <a:gd name="connsiteX512" fmla="*/ 3186608 w 4474469"/>
                <a:gd name="connsiteY512" fmla="*/ 83706 h 199612"/>
                <a:gd name="connsiteX513" fmla="*/ 3192967 w 4474469"/>
                <a:gd name="connsiteY513" fmla="*/ 87423 h 199612"/>
                <a:gd name="connsiteX514" fmla="*/ 3166367 w 4474469"/>
                <a:gd name="connsiteY514" fmla="*/ 129607 h 199612"/>
                <a:gd name="connsiteX515" fmla="*/ 3127214 w 4474469"/>
                <a:gd name="connsiteY515" fmla="*/ 157870 h 199612"/>
                <a:gd name="connsiteX516" fmla="*/ 3081209 w 4474469"/>
                <a:gd name="connsiteY516" fmla="*/ 174641 h 199612"/>
                <a:gd name="connsiteX517" fmla="*/ 3078610 w 4474469"/>
                <a:gd name="connsiteY517" fmla="*/ 170313 h 199612"/>
                <a:gd name="connsiteX518" fmla="*/ 3075513 w 4474469"/>
                <a:gd name="connsiteY518" fmla="*/ 166313 h 199612"/>
                <a:gd name="connsiteX519" fmla="*/ 3108783 w 4474469"/>
                <a:gd name="connsiteY519" fmla="*/ 156010 h 199612"/>
                <a:gd name="connsiteX520" fmla="*/ 3139268 w 4474469"/>
                <a:gd name="connsiteY520" fmla="*/ 139790 h 199612"/>
                <a:gd name="connsiteX521" fmla="*/ 3124040 w 4474469"/>
                <a:gd name="connsiteY521" fmla="*/ 126858 h 199612"/>
                <a:gd name="connsiteX522" fmla="*/ 3107499 w 4474469"/>
                <a:gd name="connsiteY522" fmla="*/ 113925 h 199612"/>
                <a:gd name="connsiteX523" fmla="*/ 3114519 w 4474469"/>
                <a:gd name="connsiteY523" fmla="*/ 108226 h 199612"/>
                <a:gd name="connsiteX524" fmla="*/ 3131760 w 4474469"/>
                <a:gd name="connsiteY524" fmla="*/ 121214 h 199612"/>
                <a:gd name="connsiteX525" fmla="*/ 3147383 w 4474469"/>
                <a:gd name="connsiteY525" fmla="*/ 133872 h 199612"/>
                <a:gd name="connsiteX526" fmla="*/ 3165752 w 4474469"/>
                <a:gd name="connsiteY526" fmla="*/ 115679 h 199612"/>
                <a:gd name="connsiteX527" fmla="*/ 3179370 w 4474469"/>
                <a:gd name="connsiteY527" fmla="*/ 93540 h 199612"/>
                <a:gd name="connsiteX528" fmla="*/ 3115176 w 4474469"/>
                <a:gd name="connsiteY528" fmla="*/ 93540 h 199612"/>
                <a:gd name="connsiteX529" fmla="*/ 3099441 w 4474469"/>
                <a:gd name="connsiteY529" fmla="*/ 109432 h 199612"/>
                <a:gd name="connsiteX530" fmla="*/ 3082082 w 4474469"/>
                <a:gd name="connsiteY530" fmla="*/ 122035 h 199612"/>
                <a:gd name="connsiteX531" fmla="*/ 3078252 w 4474469"/>
                <a:gd name="connsiteY531" fmla="*/ 118665 h 199612"/>
                <a:gd name="connsiteX532" fmla="*/ 3073759 w 4474469"/>
                <a:gd name="connsiteY532" fmla="*/ 115460 h 199612"/>
                <a:gd name="connsiteX533" fmla="*/ 3102073 w 4474469"/>
                <a:gd name="connsiteY533" fmla="*/ 93715 h 199612"/>
                <a:gd name="connsiteX534" fmla="*/ 3122174 w 4474469"/>
                <a:gd name="connsiteY534" fmla="*/ 64396 h 199612"/>
                <a:gd name="connsiteX535" fmla="*/ 3079679 w 4474469"/>
                <a:gd name="connsiteY535" fmla="*/ 64396 h 199612"/>
                <a:gd name="connsiteX536" fmla="*/ 3361519 w 4474469"/>
                <a:gd name="connsiteY536" fmla="*/ 7888 h 199612"/>
                <a:gd name="connsiteX537" fmla="*/ 3447417 w 4474469"/>
                <a:gd name="connsiteY537" fmla="*/ 7888 h 199612"/>
                <a:gd name="connsiteX538" fmla="*/ 3447417 w 4474469"/>
                <a:gd name="connsiteY538" fmla="*/ 52344 h 199612"/>
                <a:gd name="connsiteX539" fmla="*/ 3361519 w 4474469"/>
                <a:gd name="connsiteY539" fmla="*/ 52344 h 199612"/>
                <a:gd name="connsiteX540" fmla="*/ 3027732 w 4474469"/>
                <a:gd name="connsiteY540" fmla="*/ 7669 h 199612"/>
                <a:gd name="connsiteX541" fmla="*/ 3047372 w 4474469"/>
                <a:gd name="connsiteY541" fmla="*/ 25922 h 199612"/>
                <a:gd name="connsiteX542" fmla="*/ 3063235 w 4474469"/>
                <a:gd name="connsiteY542" fmla="*/ 43379 h 199612"/>
                <a:gd name="connsiteX543" fmla="*/ 3055123 w 4474469"/>
                <a:gd name="connsiteY543" fmla="*/ 49957 h 199612"/>
                <a:gd name="connsiteX544" fmla="*/ 3039647 w 4474469"/>
                <a:gd name="connsiteY544" fmla="*/ 32005 h 199612"/>
                <a:gd name="connsiteX545" fmla="*/ 3020062 w 4474469"/>
                <a:gd name="connsiteY545" fmla="*/ 12914 h 199612"/>
                <a:gd name="connsiteX546" fmla="*/ 4317574 w 4474469"/>
                <a:gd name="connsiteY546" fmla="*/ 862 h 199612"/>
                <a:gd name="connsiteX547" fmla="*/ 4328092 w 4474469"/>
                <a:gd name="connsiteY547" fmla="*/ 862 h 199612"/>
                <a:gd name="connsiteX548" fmla="*/ 4326120 w 4474469"/>
                <a:gd name="connsiteY548" fmla="*/ 24529 h 199612"/>
                <a:gd name="connsiteX549" fmla="*/ 4371479 w 4474469"/>
                <a:gd name="connsiteY549" fmla="*/ 24529 h 199612"/>
                <a:gd name="connsiteX550" fmla="*/ 4371342 w 4474469"/>
                <a:gd name="connsiteY550" fmla="*/ 26446 h 199612"/>
                <a:gd name="connsiteX551" fmla="*/ 4371041 w 4474469"/>
                <a:gd name="connsiteY551" fmla="*/ 29349 h 199612"/>
                <a:gd name="connsiteX552" fmla="*/ 4366494 w 4474469"/>
                <a:gd name="connsiteY552" fmla="*/ 72079 h 199612"/>
                <a:gd name="connsiteX553" fmla="*/ 4360304 w 4474469"/>
                <a:gd name="connsiteY553" fmla="*/ 89171 h 199612"/>
                <a:gd name="connsiteX554" fmla="*/ 4355346 w 4474469"/>
                <a:gd name="connsiteY554" fmla="*/ 92431 h 199612"/>
                <a:gd name="connsiteX555" fmla="*/ 4348909 w 4474469"/>
                <a:gd name="connsiteY555" fmla="*/ 93554 h 199612"/>
                <a:gd name="connsiteX556" fmla="*/ 4339952 w 4474469"/>
                <a:gd name="connsiteY556" fmla="*/ 93746 h 199612"/>
                <a:gd name="connsiteX557" fmla="*/ 4327872 w 4474469"/>
                <a:gd name="connsiteY557" fmla="*/ 93115 h 199612"/>
                <a:gd name="connsiteX558" fmla="*/ 4326942 w 4474469"/>
                <a:gd name="connsiteY558" fmla="*/ 88322 h 199612"/>
                <a:gd name="connsiteX559" fmla="*/ 4325024 w 4474469"/>
                <a:gd name="connsiteY559" fmla="*/ 83693 h 199612"/>
                <a:gd name="connsiteX560" fmla="*/ 4337432 w 4474469"/>
                <a:gd name="connsiteY560" fmla="*/ 84460 h 199612"/>
                <a:gd name="connsiteX561" fmla="*/ 4345403 w 4474469"/>
                <a:gd name="connsiteY561" fmla="*/ 84570 h 199612"/>
                <a:gd name="connsiteX562" fmla="*/ 4349183 w 4474469"/>
                <a:gd name="connsiteY562" fmla="*/ 84323 h 199612"/>
                <a:gd name="connsiteX563" fmla="*/ 4351978 w 4474469"/>
                <a:gd name="connsiteY563" fmla="*/ 82598 h 199612"/>
                <a:gd name="connsiteX564" fmla="*/ 4356469 w 4474469"/>
                <a:gd name="connsiteY564" fmla="*/ 69066 h 199612"/>
                <a:gd name="connsiteX565" fmla="*/ 4360304 w 4474469"/>
                <a:gd name="connsiteY565" fmla="*/ 34170 h 199612"/>
                <a:gd name="connsiteX566" fmla="*/ 4324805 w 4474469"/>
                <a:gd name="connsiteY566" fmla="*/ 34170 h 199612"/>
                <a:gd name="connsiteX567" fmla="*/ 4312041 w 4474469"/>
                <a:gd name="connsiteY567" fmla="*/ 73477 h 199612"/>
                <a:gd name="connsiteX568" fmla="*/ 4283170 w 4474469"/>
                <a:gd name="connsiteY568" fmla="*/ 100128 h 199612"/>
                <a:gd name="connsiteX569" fmla="*/ 4280020 w 4474469"/>
                <a:gd name="connsiteY569" fmla="*/ 96238 h 199612"/>
                <a:gd name="connsiteX570" fmla="*/ 4276378 w 4474469"/>
                <a:gd name="connsiteY570" fmla="*/ 92678 h 199612"/>
                <a:gd name="connsiteX571" fmla="*/ 4302756 w 4474469"/>
                <a:gd name="connsiteY571" fmla="*/ 69011 h 199612"/>
                <a:gd name="connsiteX572" fmla="*/ 4314506 w 4474469"/>
                <a:gd name="connsiteY572" fmla="*/ 34170 h 199612"/>
                <a:gd name="connsiteX573" fmla="*/ 4279884 w 4474469"/>
                <a:gd name="connsiteY573" fmla="*/ 34170 h 199612"/>
                <a:gd name="connsiteX574" fmla="*/ 4279884 w 4474469"/>
                <a:gd name="connsiteY574" fmla="*/ 24529 h 199612"/>
                <a:gd name="connsiteX575" fmla="*/ 4315821 w 4474469"/>
                <a:gd name="connsiteY575" fmla="*/ 24529 h 199612"/>
                <a:gd name="connsiteX576" fmla="*/ 4316862 w 4474469"/>
                <a:gd name="connsiteY576" fmla="*/ 13024 h 199612"/>
                <a:gd name="connsiteX577" fmla="*/ 4317574 w 4474469"/>
                <a:gd name="connsiteY577" fmla="*/ 862 h 199612"/>
                <a:gd name="connsiteX578" fmla="*/ 3299068 w 4474469"/>
                <a:gd name="connsiteY578" fmla="*/ 862 h 199612"/>
                <a:gd name="connsiteX579" fmla="*/ 3309586 w 4474469"/>
                <a:gd name="connsiteY579" fmla="*/ 3054 h 199612"/>
                <a:gd name="connsiteX580" fmla="*/ 3304107 w 4474469"/>
                <a:gd name="connsiteY580" fmla="*/ 27816 h 199612"/>
                <a:gd name="connsiteX581" fmla="*/ 3343550 w 4474469"/>
                <a:gd name="connsiteY581" fmla="*/ 27816 h 199612"/>
                <a:gd name="connsiteX582" fmla="*/ 3343550 w 4474469"/>
                <a:gd name="connsiteY582" fmla="*/ 37896 h 199612"/>
                <a:gd name="connsiteX583" fmla="*/ 3301916 w 4474469"/>
                <a:gd name="connsiteY583" fmla="*/ 37896 h 199612"/>
                <a:gd name="connsiteX584" fmla="*/ 3292959 w 4474469"/>
                <a:gd name="connsiteY584" fmla="*/ 67860 h 199612"/>
                <a:gd name="connsiteX585" fmla="*/ 3282852 w 4474469"/>
                <a:gd name="connsiteY585" fmla="*/ 94869 h 199612"/>
                <a:gd name="connsiteX586" fmla="*/ 3309147 w 4474469"/>
                <a:gd name="connsiteY586" fmla="*/ 94869 h 199612"/>
                <a:gd name="connsiteX587" fmla="*/ 3309147 w 4474469"/>
                <a:gd name="connsiteY587" fmla="*/ 59578 h 199612"/>
                <a:gd name="connsiteX588" fmla="*/ 3319008 w 4474469"/>
                <a:gd name="connsiteY588" fmla="*/ 59578 h 199612"/>
                <a:gd name="connsiteX589" fmla="*/ 3319008 w 4474469"/>
                <a:gd name="connsiteY589" fmla="*/ 94869 h 199612"/>
                <a:gd name="connsiteX590" fmla="*/ 3342893 w 4474469"/>
                <a:gd name="connsiteY590" fmla="*/ 94869 h 199612"/>
                <a:gd name="connsiteX591" fmla="*/ 3342893 w 4474469"/>
                <a:gd name="connsiteY591" fmla="*/ 104730 h 199612"/>
                <a:gd name="connsiteX592" fmla="*/ 3319008 w 4474469"/>
                <a:gd name="connsiteY592" fmla="*/ 104730 h 199612"/>
                <a:gd name="connsiteX593" fmla="*/ 3319008 w 4474469"/>
                <a:gd name="connsiteY593" fmla="*/ 138256 h 199612"/>
                <a:gd name="connsiteX594" fmla="*/ 3347056 w 4474469"/>
                <a:gd name="connsiteY594" fmla="*/ 132558 h 199612"/>
                <a:gd name="connsiteX595" fmla="*/ 3347933 w 4474469"/>
                <a:gd name="connsiteY595" fmla="*/ 142200 h 199612"/>
                <a:gd name="connsiteX596" fmla="*/ 3319008 w 4474469"/>
                <a:gd name="connsiteY596" fmla="*/ 148107 h 199612"/>
                <a:gd name="connsiteX597" fmla="*/ 3319008 w 4474469"/>
                <a:gd name="connsiteY597" fmla="*/ 198077 h 199612"/>
                <a:gd name="connsiteX598" fmla="*/ 3309147 w 4474469"/>
                <a:gd name="connsiteY598" fmla="*/ 198077 h 199612"/>
                <a:gd name="connsiteX599" fmla="*/ 3309147 w 4474469"/>
                <a:gd name="connsiteY599" fmla="*/ 150300 h 199612"/>
                <a:gd name="connsiteX600" fmla="*/ 3286604 w 4474469"/>
                <a:gd name="connsiteY600" fmla="*/ 155014 h 199612"/>
                <a:gd name="connsiteX601" fmla="*/ 3266856 w 4474469"/>
                <a:gd name="connsiteY601" fmla="*/ 159071 h 199612"/>
                <a:gd name="connsiteX602" fmla="*/ 3264007 w 4474469"/>
                <a:gd name="connsiteY602" fmla="*/ 148546 h 199612"/>
                <a:gd name="connsiteX603" fmla="*/ 3284769 w 4474469"/>
                <a:gd name="connsiteY603" fmla="*/ 144846 h 199612"/>
                <a:gd name="connsiteX604" fmla="*/ 3309147 w 4474469"/>
                <a:gd name="connsiteY604" fmla="*/ 139999 h 199612"/>
                <a:gd name="connsiteX605" fmla="*/ 3309147 w 4474469"/>
                <a:gd name="connsiteY605" fmla="*/ 104730 h 199612"/>
                <a:gd name="connsiteX606" fmla="*/ 3287892 w 4474469"/>
                <a:gd name="connsiteY606" fmla="*/ 104730 h 199612"/>
                <a:gd name="connsiteX607" fmla="*/ 3278003 w 4474469"/>
                <a:gd name="connsiteY607" fmla="*/ 105606 h 199612"/>
                <a:gd name="connsiteX608" fmla="*/ 3272552 w 4474469"/>
                <a:gd name="connsiteY608" fmla="*/ 107799 h 199612"/>
                <a:gd name="connsiteX609" fmla="*/ 3271156 w 4474469"/>
                <a:gd name="connsiteY609" fmla="*/ 102758 h 199612"/>
                <a:gd name="connsiteX610" fmla="*/ 3269265 w 4474469"/>
                <a:gd name="connsiteY610" fmla="*/ 97717 h 199612"/>
                <a:gd name="connsiteX611" fmla="*/ 3273841 w 4474469"/>
                <a:gd name="connsiteY611" fmla="*/ 92099 h 199612"/>
                <a:gd name="connsiteX612" fmla="*/ 3278908 w 4474469"/>
                <a:gd name="connsiteY612" fmla="*/ 79737 h 199612"/>
                <a:gd name="connsiteX613" fmla="*/ 3284386 w 4474469"/>
                <a:gd name="connsiteY613" fmla="*/ 63917 h 199612"/>
                <a:gd name="connsiteX614" fmla="*/ 3291836 w 4474469"/>
                <a:gd name="connsiteY614" fmla="*/ 37896 h 199612"/>
                <a:gd name="connsiteX615" fmla="*/ 3265321 w 4474469"/>
                <a:gd name="connsiteY615" fmla="*/ 37896 h 199612"/>
                <a:gd name="connsiteX616" fmla="*/ 3265321 w 4474469"/>
                <a:gd name="connsiteY616" fmla="*/ 27816 h 199612"/>
                <a:gd name="connsiteX617" fmla="*/ 3294027 w 4474469"/>
                <a:gd name="connsiteY617" fmla="*/ 27816 h 199612"/>
                <a:gd name="connsiteX618" fmla="*/ 3296794 w 4474469"/>
                <a:gd name="connsiteY618" fmla="*/ 14421 h 199612"/>
                <a:gd name="connsiteX619" fmla="*/ 3299068 w 4474469"/>
                <a:gd name="connsiteY619" fmla="*/ 862 h 199612"/>
                <a:gd name="connsiteX620" fmla="*/ 3854666 w 4474469"/>
                <a:gd name="connsiteY620" fmla="*/ 658 h 199612"/>
                <a:gd name="connsiteX621" fmla="*/ 3865184 w 4474469"/>
                <a:gd name="connsiteY621" fmla="*/ 658 h 199612"/>
                <a:gd name="connsiteX622" fmla="*/ 3865184 w 4474469"/>
                <a:gd name="connsiteY622" fmla="*/ 28267 h 199612"/>
                <a:gd name="connsiteX623" fmla="*/ 3914488 w 4474469"/>
                <a:gd name="connsiteY623" fmla="*/ 28267 h 199612"/>
                <a:gd name="connsiteX624" fmla="*/ 3914488 w 4474469"/>
                <a:gd name="connsiteY624" fmla="*/ 37663 h 199612"/>
                <a:gd name="connsiteX625" fmla="*/ 3865184 w 4474469"/>
                <a:gd name="connsiteY625" fmla="*/ 37663 h 199612"/>
                <a:gd name="connsiteX626" fmla="*/ 3865184 w 4474469"/>
                <a:gd name="connsiteY626" fmla="*/ 67272 h 199612"/>
                <a:gd name="connsiteX627" fmla="*/ 3886878 w 4474469"/>
                <a:gd name="connsiteY627" fmla="*/ 67272 h 199612"/>
                <a:gd name="connsiteX628" fmla="*/ 3918624 w 4474469"/>
                <a:gd name="connsiteY628" fmla="*/ 40748 h 199612"/>
                <a:gd name="connsiteX629" fmla="*/ 3945604 w 4474469"/>
                <a:gd name="connsiteY629" fmla="*/ 11614 h 199612"/>
                <a:gd name="connsiteX630" fmla="*/ 3954370 w 4474469"/>
                <a:gd name="connsiteY630" fmla="*/ 16654 h 199612"/>
                <a:gd name="connsiteX631" fmla="*/ 3930073 w 4474469"/>
                <a:gd name="connsiteY631" fmla="*/ 43019 h 199612"/>
                <a:gd name="connsiteX632" fmla="*/ 3902655 w 4474469"/>
                <a:gd name="connsiteY632" fmla="*/ 67272 h 199612"/>
                <a:gd name="connsiteX633" fmla="*/ 3964887 w 4474469"/>
                <a:gd name="connsiteY633" fmla="*/ 67272 h 199612"/>
                <a:gd name="connsiteX634" fmla="*/ 3964887 w 4474469"/>
                <a:gd name="connsiteY634" fmla="*/ 76886 h 199612"/>
                <a:gd name="connsiteX635" fmla="*/ 3889945 w 4474469"/>
                <a:gd name="connsiteY635" fmla="*/ 76886 h 199612"/>
                <a:gd name="connsiteX636" fmla="*/ 3870964 w 4474469"/>
                <a:gd name="connsiteY636" fmla="*/ 90130 h 199612"/>
                <a:gd name="connsiteX637" fmla="*/ 3851160 w 4474469"/>
                <a:gd name="connsiteY637" fmla="*/ 102552 h 199612"/>
                <a:gd name="connsiteX638" fmla="*/ 3945166 w 4474469"/>
                <a:gd name="connsiteY638" fmla="*/ 102552 h 199612"/>
                <a:gd name="connsiteX639" fmla="*/ 3945166 w 4474469"/>
                <a:gd name="connsiteY639" fmla="*/ 111728 h 199612"/>
                <a:gd name="connsiteX640" fmla="*/ 3846997 w 4474469"/>
                <a:gd name="connsiteY640" fmla="*/ 111728 h 199612"/>
                <a:gd name="connsiteX641" fmla="*/ 3841738 w 4474469"/>
                <a:gd name="connsiteY641" fmla="*/ 124670 h 199612"/>
                <a:gd name="connsiteX642" fmla="*/ 3836479 w 4474469"/>
                <a:gd name="connsiteY642" fmla="*/ 136955 h 199612"/>
                <a:gd name="connsiteX643" fmla="*/ 3932236 w 4474469"/>
                <a:gd name="connsiteY643" fmla="*/ 136955 h 199612"/>
                <a:gd name="connsiteX644" fmla="*/ 3931580 w 4474469"/>
                <a:gd name="connsiteY644" fmla="*/ 142198 h 199612"/>
                <a:gd name="connsiteX645" fmla="*/ 3924622 w 4474469"/>
                <a:gd name="connsiteY645" fmla="*/ 176719 h 199612"/>
                <a:gd name="connsiteX646" fmla="*/ 3916022 w 4474469"/>
                <a:gd name="connsiteY646" fmla="*/ 192161 h 199612"/>
                <a:gd name="connsiteX647" fmla="*/ 3909448 w 4474469"/>
                <a:gd name="connsiteY647" fmla="*/ 195684 h 199612"/>
                <a:gd name="connsiteX648" fmla="*/ 3900244 w 4474469"/>
                <a:gd name="connsiteY648" fmla="*/ 196750 h 199612"/>
                <a:gd name="connsiteX649" fmla="*/ 3884029 w 4474469"/>
                <a:gd name="connsiteY649" fmla="*/ 196586 h 199612"/>
                <a:gd name="connsiteX650" fmla="*/ 3860582 w 4474469"/>
                <a:gd name="connsiteY650" fmla="*/ 195438 h 199612"/>
                <a:gd name="connsiteX651" fmla="*/ 3859596 w 4474469"/>
                <a:gd name="connsiteY651" fmla="*/ 190440 h 199612"/>
                <a:gd name="connsiteX652" fmla="*/ 3857296 w 4474469"/>
                <a:gd name="connsiteY652" fmla="*/ 185600 h 199612"/>
                <a:gd name="connsiteX653" fmla="*/ 3881619 w 4474469"/>
                <a:gd name="connsiteY653" fmla="*/ 187053 h 199612"/>
                <a:gd name="connsiteX654" fmla="*/ 3897396 w 4474469"/>
                <a:gd name="connsiteY654" fmla="*/ 187354 h 199612"/>
                <a:gd name="connsiteX655" fmla="*/ 3903888 w 4474469"/>
                <a:gd name="connsiteY655" fmla="*/ 187053 h 199612"/>
                <a:gd name="connsiteX656" fmla="*/ 3907914 w 4474469"/>
                <a:gd name="connsiteY656" fmla="*/ 185600 h 199612"/>
                <a:gd name="connsiteX657" fmla="*/ 3914734 w 4474469"/>
                <a:gd name="connsiteY657" fmla="*/ 173786 h 199612"/>
                <a:gd name="connsiteX658" fmla="*/ 3920404 w 4474469"/>
                <a:gd name="connsiteY658" fmla="*/ 146350 h 199612"/>
                <a:gd name="connsiteX659" fmla="*/ 3821139 w 4474469"/>
                <a:gd name="connsiteY659" fmla="*/ 146350 h 199612"/>
                <a:gd name="connsiteX660" fmla="*/ 3828891 w 4474469"/>
                <a:gd name="connsiteY660" fmla="*/ 129519 h 199612"/>
                <a:gd name="connsiteX661" fmla="*/ 3836479 w 4474469"/>
                <a:gd name="connsiteY661" fmla="*/ 110854 h 199612"/>
                <a:gd name="connsiteX662" fmla="*/ 3806540 w 4474469"/>
                <a:gd name="connsiteY662" fmla="*/ 125986 h 199612"/>
                <a:gd name="connsiteX663" fmla="*/ 3775780 w 4474469"/>
                <a:gd name="connsiteY663" fmla="*/ 139139 h 199612"/>
                <a:gd name="connsiteX664" fmla="*/ 3773232 w 4474469"/>
                <a:gd name="connsiteY664" fmla="*/ 134458 h 199612"/>
                <a:gd name="connsiteX665" fmla="*/ 3769864 w 4474469"/>
                <a:gd name="connsiteY665" fmla="*/ 129935 h 199612"/>
                <a:gd name="connsiteX666" fmla="*/ 3823495 w 4474469"/>
                <a:gd name="connsiteY666" fmla="*/ 106619 h 199612"/>
                <a:gd name="connsiteX667" fmla="*/ 3873510 w 4474469"/>
                <a:gd name="connsiteY667" fmla="*/ 76886 h 199612"/>
                <a:gd name="connsiteX668" fmla="*/ 3775999 w 4474469"/>
                <a:gd name="connsiteY668" fmla="*/ 76886 h 199612"/>
                <a:gd name="connsiteX669" fmla="*/ 3775999 w 4474469"/>
                <a:gd name="connsiteY669" fmla="*/ 67272 h 199612"/>
                <a:gd name="connsiteX670" fmla="*/ 3854666 w 4474469"/>
                <a:gd name="connsiteY670" fmla="*/ 67272 h 199612"/>
                <a:gd name="connsiteX671" fmla="*/ 3854666 w 4474469"/>
                <a:gd name="connsiteY671" fmla="*/ 37663 h 199612"/>
                <a:gd name="connsiteX672" fmla="*/ 3795940 w 4474469"/>
                <a:gd name="connsiteY672" fmla="*/ 37663 h 199612"/>
                <a:gd name="connsiteX673" fmla="*/ 3795940 w 4474469"/>
                <a:gd name="connsiteY673" fmla="*/ 28267 h 199612"/>
                <a:gd name="connsiteX674" fmla="*/ 3854666 w 4474469"/>
                <a:gd name="connsiteY674" fmla="*/ 28267 h 199612"/>
                <a:gd name="connsiteX675" fmla="*/ 2021661 w 4474469"/>
                <a:gd name="connsiteY675" fmla="*/ 644 h 199612"/>
                <a:gd name="connsiteX676" fmla="*/ 2032179 w 4474469"/>
                <a:gd name="connsiteY676" fmla="*/ 644 h 199612"/>
                <a:gd name="connsiteX677" fmla="*/ 2032179 w 4474469"/>
                <a:gd name="connsiteY677" fmla="*/ 19270 h 199612"/>
                <a:gd name="connsiteX678" fmla="*/ 2093316 w 4474469"/>
                <a:gd name="connsiteY678" fmla="*/ 19270 h 199612"/>
                <a:gd name="connsiteX679" fmla="*/ 2093316 w 4474469"/>
                <a:gd name="connsiteY679" fmla="*/ 644 h 199612"/>
                <a:gd name="connsiteX680" fmla="*/ 2103615 w 4474469"/>
                <a:gd name="connsiteY680" fmla="*/ 644 h 199612"/>
                <a:gd name="connsiteX681" fmla="*/ 2103615 w 4474469"/>
                <a:gd name="connsiteY681" fmla="*/ 19270 h 199612"/>
                <a:gd name="connsiteX682" fmla="*/ 2157958 w 4474469"/>
                <a:gd name="connsiteY682" fmla="*/ 19270 h 199612"/>
                <a:gd name="connsiteX683" fmla="*/ 2157958 w 4474469"/>
                <a:gd name="connsiteY683" fmla="*/ 29130 h 199612"/>
                <a:gd name="connsiteX684" fmla="*/ 2103615 w 4474469"/>
                <a:gd name="connsiteY684" fmla="*/ 29130 h 199612"/>
                <a:gd name="connsiteX685" fmla="*/ 2103615 w 4474469"/>
                <a:gd name="connsiteY685" fmla="*/ 48413 h 199612"/>
                <a:gd name="connsiteX686" fmla="*/ 2093316 w 4474469"/>
                <a:gd name="connsiteY686" fmla="*/ 48413 h 199612"/>
                <a:gd name="connsiteX687" fmla="*/ 2093316 w 4474469"/>
                <a:gd name="connsiteY687" fmla="*/ 29130 h 199612"/>
                <a:gd name="connsiteX688" fmla="*/ 2032179 w 4474469"/>
                <a:gd name="connsiteY688" fmla="*/ 29130 h 199612"/>
                <a:gd name="connsiteX689" fmla="*/ 2032179 w 4474469"/>
                <a:gd name="connsiteY689" fmla="*/ 49071 h 199612"/>
                <a:gd name="connsiteX690" fmla="*/ 2021661 w 4474469"/>
                <a:gd name="connsiteY690" fmla="*/ 49071 h 199612"/>
                <a:gd name="connsiteX691" fmla="*/ 2021661 w 4474469"/>
                <a:gd name="connsiteY691" fmla="*/ 29130 h 199612"/>
                <a:gd name="connsiteX692" fmla="*/ 1967318 w 4474469"/>
                <a:gd name="connsiteY692" fmla="*/ 29130 h 199612"/>
                <a:gd name="connsiteX693" fmla="*/ 1967318 w 4474469"/>
                <a:gd name="connsiteY693" fmla="*/ 19270 h 199612"/>
                <a:gd name="connsiteX694" fmla="*/ 2021661 w 4474469"/>
                <a:gd name="connsiteY694" fmla="*/ 19270 h 199612"/>
                <a:gd name="connsiteX695" fmla="*/ 1786099 w 4474469"/>
                <a:gd name="connsiteY695" fmla="*/ 438 h 199612"/>
                <a:gd name="connsiteX696" fmla="*/ 1795959 w 4474469"/>
                <a:gd name="connsiteY696" fmla="*/ 438 h 199612"/>
                <a:gd name="connsiteX697" fmla="*/ 1795959 w 4474469"/>
                <a:gd name="connsiteY697" fmla="*/ 15996 h 199612"/>
                <a:gd name="connsiteX698" fmla="*/ 1837374 w 4474469"/>
                <a:gd name="connsiteY698" fmla="*/ 15996 h 199612"/>
                <a:gd name="connsiteX699" fmla="*/ 1837374 w 4474469"/>
                <a:gd name="connsiteY699" fmla="*/ 438 h 199612"/>
                <a:gd name="connsiteX700" fmla="*/ 1847454 w 4474469"/>
                <a:gd name="connsiteY700" fmla="*/ 438 h 199612"/>
                <a:gd name="connsiteX701" fmla="*/ 1847454 w 4474469"/>
                <a:gd name="connsiteY701" fmla="*/ 15996 h 199612"/>
                <a:gd name="connsiteX702" fmla="*/ 1895663 w 4474469"/>
                <a:gd name="connsiteY702" fmla="*/ 15996 h 199612"/>
                <a:gd name="connsiteX703" fmla="*/ 1895663 w 4474469"/>
                <a:gd name="connsiteY703" fmla="*/ 52344 h 199612"/>
                <a:gd name="connsiteX704" fmla="*/ 1847454 w 4474469"/>
                <a:gd name="connsiteY704" fmla="*/ 52344 h 199612"/>
                <a:gd name="connsiteX705" fmla="*/ 1847454 w 4474469"/>
                <a:gd name="connsiteY705" fmla="*/ 72750 h 199612"/>
                <a:gd name="connsiteX706" fmla="*/ 1908372 w 4474469"/>
                <a:gd name="connsiteY706" fmla="*/ 72750 h 199612"/>
                <a:gd name="connsiteX707" fmla="*/ 1908262 w 4474469"/>
                <a:gd name="connsiteY707" fmla="*/ 74362 h 199612"/>
                <a:gd name="connsiteX708" fmla="*/ 1908153 w 4474469"/>
                <a:gd name="connsiteY708" fmla="*/ 77119 h 199612"/>
                <a:gd name="connsiteX709" fmla="*/ 1905277 w 4474469"/>
                <a:gd name="connsiteY709" fmla="*/ 92922 h 199612"/>
                <a:gd name="connsiteX710" fmla="*/ 1901579 w 4474469"/>
                <a:gd name="connsiteY710" fmla="*/ 100347 h 199612"/>
                <a:gd name="connsiteX711" fmla="*/ 1897415 w 4474469"/>
                <a:gd name="connsiteY711" fmla="*/ 102702 h 199612"/>
                <a:gd name="connsiteX712" fmla="*/ 1891937 w 4474469"/>
                <a:gd name="connsiteY712" fmla="*/ 103415 h 199612"/>
                <a:gd name="connsiteX713" fmla="*/ 1884405 w 4474469"/>
                <a:gd name="connsiteY713" fmla="*/ 103634 h 199612"/>
                <a:gd name="connsiteX714" fmla="*/ 1873750 w 4474469"/>
                <a:gd name="connsiteY714" fmla="*/ 103195 h 199612"/>
                <a:gd name="connsiteX715" fmla="*/ 1872983 w 4474469"/>
                <a:gd name="connsiteY715" fmla="*/ 99141 h 199612"/>
                <a:gd name="connsiteX716" fmla="*/ 1871558 w 4474469"/>
                <a:gd name="connsiteY716" fmla="*/ 95087 h 199612"/>
                <a:gd name="connsiteX717" fmla="*/ 1881885 w 4474469"/>
                <a:gd name="connsiteY717" fmla="*/ 95854 h 199612"/>
                <a:gd name="connsiteX718" fmla="*/ 1888432 w 4474469"/>
                <a:gd name="connsiteY718" fmla="*/ 95964 h 199612"/>
                <a:gd name="connsiteX719" fmla="*/ 1891636 w 4474469"/>
                <a:gd name="connsiteY719" fmla="*/ 95717 h 199612"/>
                <a:gd name="connsiteX720" fmla="*/ 1893691 w 4474469"/>
                <a:gd name="connsiteY720" fmla="*/ 94648 h 199612"/>
                <a:gd name="connsiteX721" fmla="*/ 1895744 w 4474469"/>
                <a:gd name="connsiteY721" fmla="*/ 90426 h 199612"/>
                <a:gd name="connsiteX722" fmla="*/ 1897635 w 4474469"/>
                <a:gd name="connsiteY722" fmla="*/ 81269 h 199612"/>
                <a:gd name="connsiteX723" fmla="*/ 1847454 w 4474469"/>
                <a:gd name="connsiteY723" fmla="*/ 81269 h 199612"/>
                <a:gd name="connsiteX724" fmla="*/ 1847454 w 4474469"/>
                <a:gd name="connsiteY724" fmla="*/ 104277 h 199612"/>
                <a:gd name="connsiteX725" fmla="*/ 1837374 w 4474469"/>
                <a:gd name="connsiteY725" fmla="*/ 104277 h 199612"/>
                <a:gd name="connsiteX726" fmla="*/ 1837374 w 4474469"/>
                <a:gd name="connsiteY726" fmla="*/ 81269 h 199612"/>
                <a:gd name="connsiteX727" fmla="*/ 1787413 w 4474469"/>
                <a:gd name="connsiteY727" fmla="*/ 81269 h 199612"/>
                <a:gd name="connsiteX728" fmla="*/ 1766350 w 4474469"/>
                <a:gd name="connsiteY728" fmla="*/ 101484 h 199612"/>
                <a:gd name="connsiteX729" fmla="*/ 1726058 w 4474469"/>
                <a:gd name="connsiteY729" fmla="*/ 118082 h 199612"/>
                <a:gd name="connsiteX730" fmla="*/ 1723756 w 4474469"/>
                <a:gd name="connsiteY730" fmla="*/ 113563 h 199612"/>
                <a:gd name="connsiteX731" fmla="*/ 1720799 w 4474469"/>
                <a:gd name="connsiteY731" fmla="*/ 109536 h 199612"/>
                <a:gd name="connsiteX732" fmla="*/ 1754982 w 4474469"/>
                <a:gd name="connsiteY732" fmla="*/ 96635 h 199612"/>
                <a:gd name="connsiteX733" fmla="*/ 1774704 w 4474469"/>
                <a:gd name="connsiteY733" fmla="*/ 81269 h 199612"/>
                <a:gd name="connsiteX734" fmla="*/ 1734165 w 4474469"/>
                <a:gd name="connsiteY734" fmla="*/ 81269 h 199612"/>
                <a:gd name="connsiteX735" fmla="*/ 1737589 w 4474469"/>
                <a:gd name="connsiteY735" fmla="*/ 63288 h 199612"/>
                <a:gd name="connsiteX736" fmla="*/ 1740520 w 4474469"/>
                <a:gd name="connsiteY736" fmla="*/ 43825 h 199612"/>
                <a:gd name="connsiteX737" fmla="*/ 1786099 w 4474469"/>
                <a:gd name="connsiteY737" fmla="*/ 43825 h 199612"/>
                <a:gd name="connsiteX738" fmla="*/ 1786099 w 4474469"/>
                <a:gd name="connsiteY738" fmla="*/ 42728 h 199612"/>
                <a:gd name="connsiteX739" fmla="*/ 1786099 w 4474469"/>
                <a:gd name="connsiteY739" fmla="*/ 24734 h 199612"/>
                <a:gd name="connsiteX740" fmla="*/ 1730002 w 4474469"/>
                <a:gd name="connsiteY740" fmla="*/ 24734 h 199612"/>
                <a:gd name="connsiteX741" fmla="*/ 1730002 w 4474469"/>
                <a:gd name="connsiteY741" fmla="*/ 15996 h 199612"/>
                <a:gd name="connsiteX742" fmla="*/ 1786099 w 4474469"/>
                <a:gd name="connsiteY742" fmla="*/ 15996 h 199612"/>
                <a:gd name="connsiteX743" fmla="*/ 1535854 w 4474469"/>
                <a:gd name="connsiteY743" fmla="*/ 438 h 199612"/>
                <a:gd name="connsiteX744" fmla="*/ 1547468 w 4474469"/>
                <a:gd name="connsiteY744" fmla="*/ 2410 h 199612"/>
                <a:gd name="connsiteX745" fmla="*/ 1542647 w 4474469"/>
                <a:gd name="connsiteY745" fmla="*/ 10436 h 199612"/>
                <a:gd name="connsiteX746" fmla="*/ 1537169 w 4474469"/>
                <a:gd name="connsiteY746" fmla="*/ 18626 h 199612"/>
                <a:gd name="connsiteX747" fmla="*/ 1597649 w 4474469"/>
                <a:gd name="connsiteY747" fmla="*/ 18626 h 199612"/>
                <a:gd name="connsiteX748" fmla="*/ 1599621 w 4474469"/>
                <a:gd name="connsiteY748" fmla="*/ 17969 h 199612"/>
                <a:gd name="connsiteX749" fmla="*/ 1606414 w 4474469"/>
                <a:gd name="connsiteY749" fmla="*/ 22777 h 199612"/>
                <a:gd name="connsiteX750" fmla="*/ 1595485 w 4474469"/>
                <a:gd name="connsiteY750" fmla="*/ 39813 h 199612"/>
                <a:gd name="connsiteX751" fmla="*/ 1582747 w 4474469"/>
                <a:gd name="connsiteY751" fmla="*/ 55877 h 199612"/>
                <a:gd name="connsiteX752" fmla="*/ 1650020 w 4474469"/>
                <a:gd name="connsiteY752" fmla="*/ 55877 h 199612"/>
                <a:gd name="connsiteX753" fmla="*/ 1650020 w 4474469"/>
                <a:gd name="connsiteY753" fmla="*/ 119836 h 199612"/>
                <a:gd name="connsiteX754" fmla="*/ 1591513 w 4474469"/>
                <a:gd name="connsiteY754" fmla="*/ 119836 h 199612"/>
                <a:gd name="connsiteX755" fmla="*/ 1591513 w 4474469"/>
                <a:gd name="connsiteY755" fmla="*/ 177271 h 199612"/>
                <a:gd name="connsiteX756" fmla="*/ 1593896 w 4474469"/>
                <a:gd name="connsiteY756" fmla="*/ 183190 h 199612"/>
                <a:gd name="connsiteX757" fmla="*/ 1604660 w 4474469"/>
                <a:gd name="connsiteY757" fmla="*/ 184506 h 199612"/>
                <a:gd name="connsiteX758" fmla="*/ 1644322 w 4474469"/>
                <a:gd name="connsiteY758" fmla="*/ 184506 h 199612"/>
                <a:gd name="connsiteX759" fmla="*/ 1652001 w 4474469"/>
                <a:gd name="connsiteY759" fmla="*/ 182395 h 199612"/>
                <a:gd name="connsiteX760" fmla="*/ 1655636 w 4474469"/>
                <a:gd name="connsiteY760" fmla="*/ 173171 h 199612"/>
                <a:gd name="connsiteX761" fmla="*/ 1657032 w 4474469"/>
                <a:gd name="connsiteY761" fmla="*/ 152499 h 199612"/>
                <a:gd name="connsiteX762" fmla="*/ 1661907 w 4474469"/>
                <a:gd name="connsiteY762" fmla="*/ 155020 h 199612"/>
                <a:gd name="connsiteX763" fmla="*/ 1667112 w 4474469"/>
                <a:gd name="connsiteY763" fmla="*/ 156884 h 199612"/>
                <a:gd name="connsiteX764" fmla="*/ 1661771 w 4474469"/>
                <a:gd name="connsiteY764" fmla="*/ 186953 h 199612"/>
                <a:gd name="connsiteX765" fmla="*/ 1644761 w 4474469"/>
                <a:gd name="connsiteY765" fmla="*/ 194339 h 199612"/>
                <a:gd name="connsiteX766" fmla="*/ 1604222 w 4474469"/>
                <a:gd name="connsiteY766" fmla="*/ 194339 h 199612"/>
                <a:gd name="connsiteX767" fmla="*/ 1585788 w 4474469"/>
                <a:gd name="connsiteY767" fmla="*/ 190976 h 199612"/>
                <a:gd name="connsiteX768" fmla="*/ 1580995 w 4474469"/>
                <a:gd name="connsiteY768" fmla="*/ 177271 h 199612"/>
                <a:gd name="connsiteX769" fmla="*/ 1580995 w 4474469"/>
                <a:gd name="connsiteY769" fmla="*/ 119836 h 199612"/>
                <a:gd name="connsiteX770" fmla="*/ 1566971 w 4474469"/>
                <a:gd name="connsiteY770" fmla="*/ 119836 h 199612"/>
                <a:gd name="connsiteX771" fmla="*/ 1551640 w 4474469"/>
                <a:gd name="connsiteY771" fmla="*/ 152344 h 199612"/>
                <a:gd name="connsiteX772" fmla="*/ 1523794 w 4474469"/>
                <a:gd name="connsiteY772" fmla="*/ 178219 h 199612"/>
                <a:gd name="connsiteX773" fmla="*/ 1479100 w 4474469"/>
                <a:gd name="connsiteY773" fmla="*/ 196530 h 199612"/>
                <a:gd name="connsiteX774" fmla="*/ 1476443 w 4474469"/>
                <a:gd name="connsiteY774" fmla="*/ 191799 h 199612"/>
                <a:gd name="connsiteX775" fmla="*/ 1472965 w 4474469"/>
                <a:gd name="connsiteY775" fmla="*/ 187565 h 199612"/>
                <a:gd name="connsiteX776" fmla="*/ 1515046 w 4474469"/>
                <a:gd name="connsiteY776" fmla="*/ 171423 h 199612"/>
                <a:gd name="connsiteX777" fmla="*/ 1541398 w 4474469"/>
                <a:gd name="connsiteY777" fmla="*/ 148553 h 199612"/>
                <a:gd name="connsiteX778" fmla="*/ 1556014 w 4474469"/>
                <a:gd name="connsiteY778" fmla="*/ 119836 h 199612"/>
                <a:gd name="connsiteX779" fmla="*/ 1495315 w 4474469"/>
                <a:gd name="connsiteY779" fmla="*/ 119836 h 199612"/>
                <a:gd name="connsiteX780" fmla="*/ 1495315 w 4474469"/>
                <a:gd name="connsiteY780" fmla="*/ 64618 h 199612"/>
                <a:gd name="connsiteX781" fmla="*/ 1487372 w 4474469"/>
                <a:gd name="connsiteY781" fmla="*/ 71138 h 199612"/>
                <a:gd name="connsiteX782" fmla="*/ 1479100 w 4474469"/>
                <a:gd name="connsiteY782" fmla="*/ 77331 h 199612"/>
                <a:gd name="connsiteX783" fmla="*/ 1475485 w 4474469"/>
                <a:gd name="connsiteY783" fmla="*/ 73385 h 199612"/>
                <a:gd name="connsiteX784" fmla="*/ 1471211 w 4474469"/>
                <a:gd name="connsiteY784" fmla="*/ 70096 h 199612"/>
                <a:gd name="connsiteX785" fmla="*/ 1510518 w 4474469"/>
                <a:gd name="connsiteY785" fmla="*/ 35846 h 199612"/>
                <a:gd name="connsiteX786" fmla="*/ 1535854 w 4474469"/>
                <a:gd name="connsiteY786" fmla="*/ 438 h 199612"/>
                <a:gd name="connsiteX787" fmla="*/ 288578 w 4474469"/>
                <a:gd name="connsiteY787" fmla="*/ 438 h 199612"/>
                <a:gd name="connsiteX788" fmla="*/ 298001 w 4474469"/>
                <a:gd name="connsiteY788" fmla="*/ 3506 h 199612"/>
                <a:gd name="connsiteX789" fmla="*/ 292577 w 4474469"/>
                <a:gd name="connsiteY789" fmla="*/ 13421 h 199612"/>
                <a:gd name="connsiteX790" fmla="*/ 286168 w 4474469"/>
                <a:gd name="connsiteY790" fmla="*/ 23008 h 199612"/>
                <a:gd name="connsiteX791" fmla="*/ 422027 w 4474469"/>
                <a:gd name="connsiteY791" fmla="*/ 23008 h 199612"/>
                <a:gd name="connsiteX792" fmla="*/ 422027 w 4474469"/>
                <a:gd name="connsiteY792" fmla="*/ 32404 h 199612"/>
                <a:gd name="connsiteX793" fmla="*/ 279375 w 4474469"/>
                <a:gd name="connsiteY793" fmla="*/ 32404 h 199612"/>
                <a:gd name="connsiteX794" fmla="*/ 262995 w 4474469"/>
                <a:gd name="connsiteY794" fmla="*/ 50547 h 199612"/>
                <a:gd name="connsiteX795" fmla="*/ 245629 w 4474469"/>
                <a:gd name="connsiteY795" fmla="*/ 65722 h 199612"/>
                <a:gd name="connsiteX796" fmla="*/ 242671 w 4474469"/>
                <a:gd name="connsiteY796" fmla="*/ 61224 h 199612"/>
                <a:gd name="connsiteX797" fmla="*/ 239055 w 4474469"/>
                <a:gd name="connsiteY797" fmla="*/ 56732 h 199612"/>
                <a:gd name="connsiteX798" fmla="*/ 266858 w 4474469"/>
                <a:gd name="connsiteY798" fmla="*/ 31877 h 199612"/>
                <a:gd name="connsiteX799" fmla="*/ 288578 w 4474469"/>
                <a:gd name="connsiteY799" fmla="*/ 438 h 199612"/>
                <a:gd name="connsiteX800" fmla="*/ 2858730 w 4474469"/>
                <a:gd name="connsiteY800" fmla="*/ 425 h 199612"/>
                <a:gd name="connsiteX801" fmla="*/ 2867933 w 4474469"/>
                <a:gd name="connsiteY801" fmla="*/ 4807 h 199612"/>
                <a:gd name="connsiteX802" fmla="*/ 2862235 w 4474469"/>
                <a:gd name="connsiteY802" fmla="*/ 13792 h 199612"/>
                <a:gd name="connsiteX803" fmla="*/ 2904253 w 4474469"/>
                <a:gd name="connsiteY803" fmla="*/ 57179 h 199612"/>
                <a:gd name="connsiteX804" fmla="*/ 2957118 w 4474469"/>
                <a:gd name="connsiteY804" fmla="*/ 90705 h 199612"/>
                <a:gd name="connsiteX805" fmla="*/ 2952873 w 4474469"/>
                <a:gd name="connsiteY805" fmla="*/ 94786 h 199612"/>
                <a:gd name="connsiteX806" fmla="*/ 2949449 w 4474469"/>
                <a:gd name="connsiteY806" fmla="*/ 99689 h 199612"/>
                <a:gd name="connsiteX807" fmla="*/ 2898282 w 4474469"/>
                <a:gd name="connsiteY807" fmla="*/ 65642 h 199612"/>
                <a:gd name="connsiteX808" fmla="*/ 2856319 w 4474469"/>
                <a:gd name="connsiteY808" fmla="*/ 21899 h 199612"/>
                <a:gd name="connsiteX809" fmla="*/ 2814658 w 4474469"/>
                <a:gd name="connsiteY809" fmla="*/ 65944 h 199612"/>
                <a:gd name="connsiteX810" fmla="*/ 2764286 w 4474469"/>
                <a:gd name="connsiteY810" fmla="*/ 99470 h 199612"/>
                <a:gd name="connsiteX811" fmla="*/ 2760752 w 4474469"/>
                <a:gd name="connsiteY811" fmla="*/ 94732 h 199612"/>
                <a:gd name="connsiteX812" fmla="*/ 2756397 w 4474469"/>
                <a:gd name="connsiteY812" fmla="*/ 90486 h 199612"/>
                <a:gd name="connsiteX813" fmla="*/ 2814795 w 4474469"/>
                <a:gd name="connsiteY813" fmla="*/ 51865 h 199612"/>
                <a:gd name="connsiteX814" fmla="*/ 2858730 w 4474469"/>
                <a:gd name="connsiteY814" fmla="*/ 425 h 199612"/>
                <a:gd name="connsiteX815" fmla="*/ 4058948 w 4474469"/>
                <a:gd name="connsiteY815" fmla="*/ 0 h 199612"/>
                <a:gd name="connsiteX816" fmla="*/ 4069028 w 4474469"/>
                <a:gd name="connsiteY816" fmla="*/ 0 h 199612"/>
                <a:gd name="connsiteX817" fmla="*/ 4069028 w 4474469"/>
                <a:gd name="connsiteY817" fmla="*/ 47537 h 199612"/>
                <a:gd name="connsiteX818" fmla="*/ 4095542 w 4474469"/>
                <a:gd name="connsiteY818" fmla="*/ 47537 h 199612"/>
                <a:gd name="connsiteX819" fmla="*/ 4095542 w 4474469"/>
                <a:gd name="connsiteY819" fmla="*/ 57617 h 199612"/>
                <a:gd name="connsiteX820" fmla="*/ 4069028 w 4474469"/>
                <a:gd name="connsiteY820" fmla="*/ 57617 h 199612"/>
                <a:gd name="connsiteX821" fmla="*/ 4069028 w 4474469"/>
                <a:gd name="connsiteY821" fmla="*/ 68139 h 199612"/>
                <a:gd name="connsiteX822" fmla="*/ 4078767 w 4474469"/>
                <a:gd name="connsiteY822" fmla="*/ 79306 h 199612"/>
                <a:gd name="connsiteX823" fmla="*/ 4090259 w 4474469"/>
                <a:gd name="connsiteY823" fmla="*/ 93049 h 199612"/>
                <a:gd name="connsiteX824" fmla="*/ 4097953 w 4474469"/>
                <a:gd name="connsiteY824" fmla="*/ 102744 h 199612"/>
                <a:gd name="connsiteX825" fmla="*/ 4092036 w 4474469"/>
                <a:gd name="connsiteY825" fmla="*/ 111515 h 199612"/>
                <a:gd name="connsiteX826" fmla="*/ 4081930 w 4474469"/>
                <a:gd name="connsiteY826" fmla="*/ 96951 h 199612"/>
                <a:gd name="connsiteX827" fmla="*/ 4069028 w 4474469"/>
                <a:gd name="connsiteY827" fmla="*/ 79757 h 199612"/>
                <a:gd name="connsiteX828" fmla="*/ 4069028 w 4474469"/>
                <a:gd name="connsiteY828" fmla="*/ 198283 h 199612"/>
                <a:gd name="connsiteX829" fmla="*/ 4058948 w 4474469"/>
                <a:gd name="connsiteY829" fmla="*/ 198283 h 199612"/>
                <a:gd name="connsiteX830" fmla="*/ 4058948 w 4474469"/>
                <a:gd name="connsiteY830" fmla="*/ 82826 h 199612"/>
                <a:gd name="connsiteX831" fmla="*/ 4044486 w 4474469"/>
                <a:gd name="connsiteY831" fmla="*/ 122726 h 199612"/>
                <a:gd name="connsiteX832" fmla="*/ 4027393 w 4474469"/>
                <a:gd name="connsiteY832" fmla="*/ 154241 h 199612"/>
                <a:gd name="connsiteX833" fmla="*/ 4024572 w 4474469"/>
                <a:gd name="connsiteY833" fmla="*/ 149317 h 199612"/>
                <a:gd name="connsiteX834" fmla="*/ 4021258 w 4474469"/>
                <a:gd name="connsiteY834" fmla="*/ 145055 h 199612"/>
                <a:gd name="connsiteX835" fmla="*/ 4035363 w 4474469"/>
                <a:gd name="connsiteY835" fmla="*/ 121219 h 199612"/>
                <a:gd name="connsiteX836" fmla="*/ 4048202 w 4474469"/>
                <a:gd name="connsiteY836" fmla="*/ 90371 h 199612"/>
                <a:gd name="connsiteX837" fmla="*/ 4057633 w 4474469"/>
                <a:gd name="connsiteY837" fmla="*/ 57617 h 199612"/>
                <a:gd name="connsiteX838" fmla="*/ 4024326 w 4474469"/>
                <a:gd name="connsiteY838" fmla="*/ 57617 h 199612"/>
                <a:gd name="connsiteX839" fmla="*/ 4024326 w 4474469"/>
                <a:gd name="connsiteY839" fmla="*/ 47537 h 199612"/>
                <a:gd name="connsiteX840" fmla="*/ 4058948 w 4474469"/>
                <a:gd name="connsiteY840" fmla="*/ 47537 h 19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4474469" h="199612">
                  <a:moveTo>
                    <a:pt x="1826199" y="159716"/>
                  </a:moveTo>
                  <a:cubicBezTo>
                    <a:pt x="1835700" y="162399"/>
                    <a:pt x="1845647" y="165483"/>
                    <a:pt x="1856041" y="168969"/>
                  </a:cubicBezTo>
                  <a:cubicBezTo>
                    <a:pt x="1866435" y="172454"/>
                    <a:pt x="1876365" y="176025"/>
                    <a:pt x="1885834" y="179682"/>
                  </a:cubicBezTo>
                  <a:cubicBezTo>
                    <a:pt x="1895302" y="183338"/>
                    <a:pt x="1903400" y="186763"/>
                    <a:pt x="1910125" y="189956"/>
                  </a:cubicBezTo>
                  <a:lnTo>
                    <a:pt x="1903989" y="198941"/>
                  </a:lnTo>
                  <a:cubicBezTo>
                    <a:pt x="1897622" y="195670"/>
                    <a:pt x="1889758" y="192131"/>
                    <a:pt x="1880397" y="188325"/>
                  </a:cubicBezTo>
                  <a:cubicBezTo>
                    <a:pt x="1871035" y="184519"/>
                    <a:pt x="1861125" y="180785"/>
                    <a:pt x="1850668" y="177125"/>
                  </a:cubicBezTo>
                  <a:cubicBezTo>
                    <a:pt x="1840211" y="173465"/>
                    <a:pt x="1830156" y="170218"/>
                    <a:pt x="1820502" y="167386"/>
                  </a:cubicBezTo>
                  <a:close/>
                  <a:moveTo>
                    <a:pt x="3373790" y="141091"/>
                  </a:moveTo>
                  <a:lnTo>
                    <a:pt x="3373790" y="166962"/>
                  </a:lnTo>
                  <a:cubicBezTo>
                    <a:pt x="3383153" y="166410"/>
                    <a:pt x="3393132" y="165761"/>
                    <a:pt x="3403729" y="165017"/>
                  </a:cubicBezTo>
                  <a:cubicBezTo>
                    <a:pt x="3414324" y="164273"/>
                    <a:pt x="3425234" y="163460"/>
                    <a:pt x="3436460" y="162579"/>
                  </a:cubicBezTo>
                  <a:lnTo>
                    <a:pt x="3436460" y="141091"/>
                  </a:lnTo>
                  <a:close/>
                  <a:moveTo>
                    <a:pt x="292085" y="137366"/>
                  </a:moveTo>
                  <a:cubicBezTo>
                    <a:pt x="297704" y="143389"/>
                    <a:pt x="304378" y="148877"/>
                    <a:pt x="312107" y="153832"/>
                  </a:cubicBezTo>
                  <a:cubicBezTo>
                    <a:pt x="319836" y="158787"/>
                    <a:pt x="328428" y="163234"/>
                    <a:pt x="337882" y="167175"/>
                  </a:cubicBezTo>
                  <a:cubicBezTo>
                    <a:pt x="347469" y="163234"/>
                    <a:pt x="356289" y="158787"/>
                    <a:pt x="364341" y="153832"/>
                  </a:cubicBezTo>
                  <a:cubicBezTo>
                    <a:pt x="372395" y="148877"/>
                    <a:pt x="379352" y="143389"/>
                    <a:pt x="385214" y="137366"/>
                  </a:cubicBezTo>
                  <a:close/>
                  <a:moveTo>
                    <a:pt x="3543888" y="130581"/>
                  </a:moveTo>
                  <a:lnTo>
                    <a:pt x="3553091" y="133869"/>
                  </a:lnTo>
                  <a:cubicBezTo>
                    <a:pt x="3550475" y="142839"/>
                    <a:pt x="3547161" y="152355"/>
                    <a:pt x="3543148" y="162419"/>
                  </a:cubicBezTo>
                  <a:cubicBezTo>
                    <a:pt x="3539136" y="172483"/>
                    <a:pt x="3534343" y="181229"/>
                    <a:pt x="3528768" y="188657"/>
                  </a:cubicBezTo>
                  <a:lnTo>
                    <a:pt x="3519346" y="183629"/>
                  </a:lnTo>
                  <a:cubicBezTo>
                    <a:pt x="3525052" y="176418"/>
                    <a:pt x="3529964" y="167933"/>
                    <a:pt x="3534082" y="158174"/>
                  </a:cubicBezTo>
                  <a:cubicBezTo>
                    <a:pt x="3538200" y="148414"/>
                    <a:pt x="3541469" y="139217"/>
                    <a:pt x="3543888" y="130581"/>
                  </a:cubicBezTo>
                  <a:close/>
                  <a:moveTo>
                    <a:pt x="1811955" y="129696"/>
                  </a:moveTo>
                  <a:lnTo>
                    <a:pt x="1822693" y="129696"/>
                  </a:lnTo>
                  <a:cubicBezTo>
                    <a:pt x="1820339" y="143923"/>
                    <a:pt x="1815721" y="155691"/>
                    <a:pt x="1808840" y="165000"/>
                  </a:cubicBezTo>
                  <a:cubicBezTo>
                    <a:pt x="1801957" y="174309"/>
                    <a:pt x="1791593" y="181695"/>
                    <a:pt x="1777748" y="187156"/>
                  </a:cubicBezTo>
                  <a:cubicBezTo>
                    <a:pt x="1763902" y="192619"/>
                    <a:pt x="1745357" y="196693"/>
                    <a:pt x="1722113" y="199379"/>
                  </a:cubicBezTo>
                  <a:cubicBezTo>
                    <a:pt x="1721743" y="197991"/>
                    <a:pt x="1721114" y="196439"/>
                    <a:pt x="1720224" y="194722"/>
                  </a:cubicBezTo>
                  <a:cubicBezTo>
                    <a:pt x="1719333" y="193006"/>
                    <a:pt x="1718429" y="191563"/>
                    <a:pt x="1717511" y="190394"/>
                  </a:cubicBezTo>
                  <a:cubicBezTo>
                    <a:pt x="1739945" y="188132"/>
                    <a:pt x="1757700" y="184623"/>
                    <a:pt x="1770775" y="179869"/>
                  </a:cubicBezTo>
                  <a:cubicBezTo>
                    <a:pt x="1783852" y="175114"/>
                    <a:pt x="1793507" y="168667"/>
                    <a:pt x="1799741" y="160528"/>
                  </a:cubicBezTo>
                  <a:cubicBezTo>
                    <a:pt x="1805975" y="152389"/>
                    <a:pt x="1810047" y="142112"/>
                    <a:pt x="1811955" y="129696"/>
                  </a:cubicBezTo>
                  <a:close/>
                  <a:moveTo>
                    <a:pt x="3570621" y="129047"/>
                  </a:moveTo>
                  <a:lnTo>
                    <a:pt x="3581140" y="129047"/>
                  </a:lnTo>
                  <a:lnTo>
                    <a:pt x="3581140" y="177053"/>
                  </a:lnTo>
                  <a:cubicBezTo>
                    <a:pt x="3580962" y="179943"/>
                    <a:pt x="3581920" y="181889"/>
                    <a:pt x="3584016" y="182889"/>
                  </a:cubicBezTo>
                  <a:cubicBezTo>
                    <a:pt x="3586111" y="183889"/>
                    <a:pt x="3590412" y="184355"/>
                    <a:pt x="3596917" y="184286"/>
                  </a:cubicBezTo>
                  <a:lnTo>
                    <a:pt x="3645124" y="184286"/>
                  </a:lnTo>
                  <a:cubicBezTo>
                    <a:pt x="3648940" y="184400"/>
                    <a:pt x="3651829" y="183734"/>
                    <a:pt x="3653793" y="182289"/>
                  </a:cubicBezTo>
                  <a:cubicBezTo>
                    <a:pt x="3655757" y="180844"/>
                    <a:pt x="3657136" y="177938"/>
                    <a:pt x="3657932" y="173570"/>
                  </a:cubicBezTo>
                  <a:cubicBezTo>
                    <a:pt x="3658727" y="169202"/>
                    <a:pt x="3659279" y="162691"/>
                    <a:pt x="3659588" y="154036"/>
                  </a:cubicBezTo>
                  <a:cubicBezTo>
                    <a:pt x="3661062" y="155032"/>
                    <a:pt x="3662715" y="155890"/>
                    <a:pt x="3664545" y="156612"/>
                  </a:cubicBezTo>
                  <a:cubicBezTo>
                    <a:pt x="3666376" y="157333"/>
                    <a:pt x="3668083" y="157863"/>
                    <a:pt x="3669667" y="158201"/>
                  </a:cubicBezTo>
                  <a:cubicBezTo>
                    <a:pt x="3669060" y="172449"/>
                    <a:pt x="3667152" y="182078"/>
                    <a:pt x="3663943" y="187089"/>
                  </a:cubicBezTo>
                  <a:cubicBezTo>
                    <a:pt x="3660734" y="192101"/>
                    <a:pt x="3654607" y="194445"/>
                    <a:pt x="3645563" y="194120"/>
                  </a:cubicBezTo>
                  <a:lnTo>
                    <a:pt x="3596917" y="194120"/>
                  </a:lnTo>
                  <a:cubicBezTo>
                    <a:pt x="3586810" y="194271"/>
                    <a:pt x="3579852" y="193150"/>
                    <a:pt x="3576045" y="190757"/>
                  </a:cubicBezTo>
                  <a:cubicBezTo>
                    <a:pt x="3572238" y="188365"/>
                    <a:pt x="3570430" y="183797"/>
                    <a:pt x="3570621" y="177053"/>
                  </a:cubicBezTo>
                  <a:close/>
                  <a:moveTo>
                    <a:pt x="3680185" y="127512"/>
                  </a:moveTo>
                  <a:cubicBezTo>
                    <a:pt x="3686947" y="136244"/>
                    <a:pt x="3693310" y="145579"/>
                    <a:pt x="3699277" y="155516"/>
                  </a:cubicBezTo>
                  <a:cubicBezTo>
                    <a:pt x="3705244" y="165453"/>
                    <a:pt x="3709690" y="174239"/>
                    <a:pt x="3712617" y="181875"/>
                  </a:cubicBezTo>
                  <a:lnTo>
                    <a:pt x="3702536" y="186472"/>
                  </a:lnTo>
                  <a:cubicBezTo>
                    <a:pt x="3699734" y="178716"/>
                    <a:pt x="3695424" y="169794"/>
                    <a:pt x="3689609" y="159707"/>
                  </a:cubicBezTo>
                  <a:cubicBezTo>
                    <a:pt x="3683792" y="149620"/>
                    <a:pt x="3677511" y="140203"/>
                    <a:pt x="3670763" y="131458"/>
                  </a:cubicBezTo>
                  <a:close/>
                  <a:moveTo>
                    <a:pt x="3597136" y="113264"/>
                  </a:moveTo>
                  <a:cubicBezTo>
                    <a:pt x="3605952" y="117808"/>
                    <a:pt x="3614726" y="122969"/>
                    <a:pt x="3623459" y="128745"/>
                  </a:cubicBezTo>
                  <a:cubicBezTo>
                    <a:pt x="3632192" y="134522"/>
                    <a:pt x="3639268" y="139957"/>
                    <a:pt x="3644687" y="145049"/>
                  </a:cubicBezTo>
                  <a:lnTo>
                    <a:pt x="3637456" y="152502"/>
                  </a:lnTo>
                  <a:cubicBezTo>
                    <a:pt x="3632142" y="147482"/>
                    <a:pt x="3625130" y="141957"/>
                    <a:pt x="3616419" y="135924"/>
                  </a:cubicBezTo>
                  <a:cubicBezTo>
                    <a:pt x="3607709" y="129892"/>
                    <a:pt x="3598944" y="124530"/>
                    <a:pt x="3590124" y="119840"/>
                  </a:cubicBezTo>
                  <a:close/>
                  <a:moveTo>
                    <a:pt x="2236626" y="112399"/>
                  </a:moveTo>
                  <a:lnTo>
                    <a:pt x="2236626" y="152280"/>
                  </a:lnTo>
                  <a:cubicBezTo>
                    <a:pt x="2243441" y="151189"/>
                    <a:pt x="2250572" y="150030"/>
                    <a:pt x="2258018" y="148802"/>
                  </a:cubicBezTo>
                  <a:cubicBezTo>
                    <a:pt x="2265464" y="147573"/>
                    <a:pt x="2273087" y="146250"/>
                    <a:pt x="2280889" y="144830"/>
                  </a:cubicBezTo>
                  <a:lnTo>
                    <a:pt x="2280889" y="112399"/>
                  </a:lnTo>
                  <a:close/>
                  <a:moveTo>
                    <a:pt x="1748847" y="110221"/>
                  </a:moveTo>
                  <a:lnTo>
                    <a:pt x="1884048" y="110221"/>
                  </a:lnTo>
                  <a:lnTo>
                    <a:pt x="1884048" y="170235"/>
                  </a:lnTo>
                  <a:lnTo>
                    <a:pt x="1873530" y="170235"/>
                  </a:lnTo>
                  <a:lnTo>
                    <a:pt x="1873530" y="119616"/>
                  </a:lnTo>
                  <a:lnTo>
                    <a:pt x="1758926" y="119616"/>
                  </a:lnTo>
                  <a:lnTo>
                    <a:pt x="1758926" y="171331"/>
                  </a:lnTo>
                  <a:lnTo>
                    <a:pt x="1748847" y="171331"/>
                  </a:lnTo>
                  <a:close/>
                  <a:moveTo>
                    <a:pt x="3373790" y="108879"/>
                  </a:moveTo>
                  <a:lnTo>
                    <a:pt x="3373790" y="132134"/>
                  </a:lnTo>
                  <a:lnTo>
                    <a:pt x="3436460" y="132134"/>
                  </a:lnTo>
                  <a:lnTo>
                    <a:pt x="3436460" y="108879"/>
                  </a:lnTo>
                  <a:close/>
                  <a:moveTo>
                    <a:pt x="4370822" y="95087"/>
                  </a:moveTo>
                  <a:lnTo>
                    <a:pt x="4381340" y="95087"/>
                  </a:lnTo>
                  <a:lnTo>
                    <a:pt x="4381340" y="119411"/>
                  </a:lnTo>
                  <a:lnTo>
                    <a:pt x="4467676" y="119411"/>
                  </a:lnTo>
                  <a:lnTo>
                    <a:pt x="4467676" y="129271"/>
                  </a:lnTo>
                  <a:lnTo>
                    <a:pt x="4390762" y="129271"/>
                  </a:lnTo>
                  <a:cubicBezTo>
                    <a:pt x="4400414" y="141707"/>
                    <a:pt x="4412720" y="152718"/>
                    <a:pt x="4427686" y="162305"/>
                  </a:cubicBezTo>
                  <a:cubicBezTo>
                    <a:pt x="4442650" y="171892"/>
                    <a:pt x="4458244" y="179068"/>
                    <a:pt x="4474469" y="183834"/>
                  </a:cubicBezTo>
                  <a:cubicBezTo>
                    <a:pt x="4473232" y="185081"/>
                    <a:pt x="4471982" y="186532"/>
                    <a:pt x="4470717" y="188189"/>
                  </a:cubicBezTo>
                  <a:cubicBezTo>
                    <a:pt x="4469452" y="189846"/>
                    <a:pt x="4468366" y="191463"/>
                    <a:pt x="4467458" y="193038"/>
                  </a:cubicBezTo>
                  <a:cubicBezTo>
                    <a:pt x="4451118" y="187309"/>
                    <a:pt x="4435259" y="179210"/>
                    <a:pt x="4419880" y="168742"/>
                  </a:cubicBezTo>
                  <a:cubicBezTo>
                    <a:pt x="4404499" y="158274"/>
                    <a:pt x="4391652" y="146286"/>
                    <a:pt x="4381340" y="132778"/>
                  </a:cubicBezTo>
                  <a:lnTo>
                    <a:pt x="4381340" y="198955"/>
                  </a:lnTo>
                  <a:lnTo>
                    <a:pt x="4370822" y="198955"/>
                  </a:lnTo>
                  <a:lnTo>
                    <a:pt x="4370822" y="130586"/>
                  </a:lnTo>
                  <a:cubicBezTo>
                    <a:pt x="4363979" y="139704"/>
                    <a:pt x="4355800" y="148348"/>
                    <a:pt x="4346288" y="156516"/>
                  </a:cubicBezTo>
                  <a:cubicBezTo>
                    <a:pt x="4336775" y="164685"/>
                    <a:pt x="4326665" y="172014"/>
                    <a:pt x="4315960" y="178503"/>
                  </a:cubicBezTo>
                  <a:cubicBezTo>
                    <a:pt x="4305253" y="184991"/>
                    <a:pt x="4294688" y="190274"/>
                    <a:pt x="4284266" y="194353"/>
                  </a:cubicBezTo>
                  <a:cubicBezTo>
                    <a:pt x="4283362" y="192983"/>
                    <a:pt x="4282267" y="191504"/>
                    <a:pt x="4280980" y="189915"/>
                  </a:cubicBezTo>
                  <a:cubicBezTo>
                    <a:pt x="4279692" y="188327"/>
                    <a:pt x="4278378" y="186957"/>
                    <a:pt x="4277036" y="185807"/>
                  </a:cubicBezTo>
                  <a:cubicBezTo>
                    <a:pt x="4287008" y="182313"/>
                    <a:pt x="4297107" y="177687"/>
                    <a:pt x="4307332" y="171929"/>
                  </a:cubicBezTo>
                  <a:cubicBezTo>
                    <a:pt x="4317556" y="166170"/>
                    <a:pt x="4327234" y="159645"/>
                    <a:pt x="4336362" y="152353"/>
                  </a:cubicBezTo>
                  <a:cubicBezTo>
                    <a:pt x="4345491" y="145061"/>
                    <a:pt x="4353398" y="137367"/>
                    <a:pt x="4360084" y="129271"/>
                  </a:cubicBezTo>
                  <a:lnTo>
                    <a:pt x="4281637" y="129271"/>
                  </a:lnTo>
                  <a:lnTo>
                    <a:pt x="4281637" y="119411"/>
                  </a:lnTo>
                  <a:lnTo>
                    <a:pt x="4370822" y="119411"/>
                  </a:lnTo>
                  <a:close/>
                  <a:moveTo>
                    <a:pt x="2507688" y="94855"/>
                  </a:moveTo>
                  <a:cubicBezTo>
                    <a:pt x="2502326" y="94764"/>
                    <a:pt x="2496444" y="96481"/>
                    <a:pt x="2490041" y="100006"/>
                  </a:cubicBezTo>
                  <a:cubicBezTo>
                    <a:pt x="2483638" y="103532"/>
                    <a:pt x="2477317" y="109414"/>
                    <a:pt x="2471079" y="117652"/>
                  </a:cubicBezTo>
                  <a:cubicBezTo>
                    <a:pt x="2472038" y="135389"/>
                    <a:pt x="2475710" y="149345"/>
                    <a:pt x="2482094" y="159519"/>
                  </a:cubicBezTo>
                  <a:cubicBezTo>
                    <a:pt x="2488479" y="169694"/>
                    <a:pt x="2497741" y="174882"/>
                    <a:pt x="2509880" y="175083"/>
                  </a:cubicBezTo>
                  <a:cubicBezTo>
                    <a:pt x="2518717" y="174855"/>
                    <a:pt x="2525923" y="171037"/>
                    <a:pt x="2531499" y="163630"/>
                  </a:cubicBezTo>
                  <a:cubicBezTo>
                    <a:pt x="2537076" y="156222"/>
                    <a:pt x="2539953" y="146596"/>
                    <a:pt x="2540132" y="134750"/>
                  </a:cubicBezTo>
                  <a:cubicBezTo>
                    <a:pt x="2540204" y="122922"/>
                    <a:pt x="2537647" y="113369"/>
                    <a:pt x="2532459" y="106089"/>
                  </a:cubicBezTo>
                  <a:cubicBezTo>
                    <a:pt x="2527271" y="98810"/>
                    <a:pt x="2519014" y="95065"/>
                    <a:pt x="2507688" y="94855"/>
                  </a:cubicBezTo>
                  <a:close/>
                  <a:moveTo>
                    <a:pt x="286168" y="84556"/>
                  </a:moveTo>
                  <a:lnTo>
                    <a:pt x="286168" y="102990"/>
                  </a:lnTo>
                  <a:lnTo>
                    <a:pt x="395075" y="102990"/>
                  </a:lnTo>
                  <a:lnTo>
                    <a:pt x="395075" y="84556"/>
                  </a:lnTo>
                  <a:close/>
                  <a:moveTo>
                    <a:pt x="3373790" y="77106"/>
                  </a:moveTo>
                  <a:lnTo>
                    <a:pt x="3373790" y="100141"/>
                  </a:lnTo>
                  <a:lnTo>
                    <a:pt x="3436460" y="100141"/>
                  </a:lnTo>
                  <a:lnTo>
                    <a:pt x="3436460" y="77106"/>
                  </a:lnTo>
                  <a:close/>
                  <a:moveTo>
                    <a:pt x="3011735" y="75366"/>
                  </a:moveTo>
                  <a:lnTo>
                    <a:pt x="3056218" y="75366"/>
                  </a:lnTo>
                  <a:lnTo>
                    <a:pt x="3056218" y="160617"/>
                  </a:lnTo>
                  <a:cubicBezTo>
                    <a:pt x="3058447" y="161977"/>
                    <a:pt x="3060949" y="163859"/>
                    <a:pt x="3063724" y="166261"/>
                  </a:cubicBezTo>
                  <a:cubicBezTo>
                    <a:pt x="3066499" y="168662"/>
                    <a:pt x="3069987" y="171310"/>
                    <a:pt x="3074187" y="174205"/>
                  </a:cubicBezTo>
                  <a:cubicBezTo>
                    <a:pt x="3081209" y="179004"/>
                    <a:pt x="3089353" y="182172"/>
                    <a:pt x="3098620" y="183711"/>
                  </a:cubicBezTo>
                  <a:cubicBezTo>
                    <a:pt x="3107887" y="185250"/>
                    <a:pt x="3118880" y="185953"/>
                    <a:pt x="3131599" y="185821"/>
                  </a:cubicBezTo>
                  <a:cubicBezTo>
                    <a:pt x="3145778" y="185788"/>
                    <a:pt x="3159930" y="185414"/>
                    <a:pt x="3174055" y="184697"/>
                  </a:cubicBezTo>
                  <a:cubicBezTo>
                    <a:pt x="3188179" y="183980"/>
                    <a:pt x="3200688" y="183113"/>
                    <a:pt x="3211580" y="182094"/>
                  </a:cubicBezTo>
                  <a:cubicBezTo>
                    <a:pt x="3210777" y="183724"/>
                    <a:pt x="3210028" y="185667"/>
                    <a:pt x="3209335" y="187922"/>
                  </a:cubicBezTo>
                  <a:cubicBezTo>
                    <a:pt x="3208640" y="190177"/>
                    <a:pt x="3208220" y="192171"/>
                    <a:pt x="3208074" y="193906"/>
                  </a:cubicBezTo>
                  <a:cubicBezTo>
                    <a:pt x="3202814" y="194209"/>
                    <a:pt x="3195488" y="194527"/>
                    <a:pt x="3186097" y="194862"/>
                  </a:cubicBezTo>
                  <a:cubicBezTo>
                    <a:pt x="3176705" y="195196"/>
                    <a:pt x="3167010" y="195482"/>
                    <a:pt x="3157010" y="195719"/>
                  </a:cubicBezTo>
                  <a:cubicBezTo>
                    <a:pt x="3147010" y="195957"/>
                    <a:pt x="3138466" y="196081"/>
                    <a:pt x="3131380" y="196092"/>
                  </a:cubicBezTo>
                  <a:cubicBezTo>
                    <a:pt x="3117693" y="196210"/>
                    <a:pt x="3105952" y="195372"/>
                    <a:pt x="3096154" y="193578"/>
                  </a:cubicBezTo>
                  <a:cubicBezTo>
                    <a:pt x="3086358" y="191783"/>
                    <a:pt x="3077794" y="188321"/>
                    <a:pt x="3070462" y="183191"/>
                  </a:cubicBezTo>
                  <a:cubicBezTo>
                    <a:pt x="3066162" y="179912"/>
                    <a:pt x="3062272" y="176771"/>
                    <a:pt x="3058793" y="173766"/>
                  </a:cubicBezTo>
                  <a:cubicBezTo>
                    <a:pt x="3055315" y="170763"/>
                    <a:pt x="3052411" y="169155"/>
                    <a:pt x="3050083" y="168945"/>
                  </a:cubicBezTo>
                  <a:cubicBezTo>
                    <a:pt x="3045787" y="169110"/>
                    <a:pt x="3040793" y="171903"/>
                    <a:pt x="3035100" y="177324"/>
                  </a:cubicBezTo>
                  <a:cubicBezTo>
                    <a:pt x="3029408" y="182746"/>
                    <a:pt x="3023153" y="189805"/>
                    <a:pt x="3016338" y="198502"/>
                  </a:cubicBezTo>
                  <a:lnTo>
                    <a:pt x="3008449" y="189098"/>
                  </a:lnTo>
                  <a:cubicBezTo>
                    <a:pt x="3015484" y="181218"/>
                    <a:pt x="3022176" y="174636"/>
                    <a:pt x="3028527" y="169355"/>
                  </a:cubicBezTo>
                  <a:cubicBezTo>
                    <a:pt x="3034876" y="164073"/>
                    <a:pt x="3040748" y="160722"/>
                    <a:pt x="3046139" y="159302"/>
                  </a:cubicBezTo>
                  <a:lnTo>
                    <a:pt x="3046139" y="85446"/>
                  </a:lnTo>
                  <a:lnTo>
                    <a:pt x="3011735" y="85446"/>
                  </a:lnTo>
                  <a:close/>
                  <a:moveTo>
                    <a:pt x="58480" y="69655"/>
                  </a:moveTo>
                  <a:lnTo>
                    <a:pt x="58480" y="127094"/>
                  </a:lnTo>
                  <a:lnTo>
                    <a:pt x="120301" y="127094"/>
                  </a:lnTo>
                  <a:lnTo>
                    <a:pt x="120301" y="69655"/>
                  </a:lnTo>
                  <a:close/>
                  <a:moveTo>
                    <a:pt x="3347714" y="67710"/>
                  </a:moveTo>
                  <a:lnTo>
                    <a:pt x="3461660" y="67710"/>
                  </a:lnTo>
                  <a:lnTo>
                    <a:pt x="3461660" y="77106"/>
                  </a:lnTo>
                  <a:lnTo>
                    <a:pt x="3446541" y="77106"/>
                  </a:lnTo>
                  <a:lnTo>
                    <a:pt x="3446541" y="161921"/>
                  </a:lnTo>
                  <a:lnTo>
                    <a:pt x="3462755" y="160606"/>
                  </a:lnTo>
                  <a:lnTo>
                    <a:pt x="3462537" y="169810"/>
                  </a:lnTo>
                  <a:lnTo>
                    <a:pt x="3446541" y="171125"/>
                  </a:lnTo>
                  <a:lnTo>
                    <a:pt x="3446541" y="198955"/>
                  </a:lnTo>
                  <a:lnTo>
                    <a:pt x="3436460" y="198955"/>
                  </a:lnTo>
                  <a:lnTo>
                    <a:pt x="3436460" y="172001"/>
                  </a:lnTo>
                  <a:cubicBezTo>
                    <a:pt x="3418853" y="173334"/>
                    <a:pt x="3402025" y="174612"/>
                    <a:pt x="3385978" y="175836"/>
                  </a:cubicBezTo>
                  <a:cubicBezTo>
                    <a:pt x="3369932" y="177060"/>
                    <a:pt x="3355789" y="178119"/>
                    <a:pt x="3343550" y="179014"/>
                  </a:cubicBezTo>
                  <a:lnTo>
                    <a:pt x="3341798" y="169153"/>
                  </a:lnTo>
                  <a:lnTo>
                    <a:pt x="3363710" y="167838"/>
                  </a:lnTo>
                  <a:lnTo>
                    <a:pt x="3363710" y="77106"/>
                  </a:lnTo>
                  <a:lnTo>
                    <a:pt x="3347714" y="77106"/>
                  </a:lnTo>
                  <a:close/>
                  <a:moveTo>
                    <a:pt x="2236626" y="66382"/>
                  </a:moveTo>
                  <a:lnTo>
                    <a:pt x="2236626" y="102757"/>
                  </a:lnTo>
                  <a:lnTo>
                    <a:pt x="2280889" y="102757"/>
                  </a:lnTo>
                  <a:lnTo>
                    <a:pt x="2280889" y="66382"/>
                  </a:lnTo>
                  <a:close/>
                  <a:moveTo>
                    <a:pt x="1575736" y="65711"/>
                  </a:moveTo>
                  <a:cubicBezTo>
                    <a:pt x="1575097" y="73599"/>
                    <a:pt x="1574293" y="81228"/>
                    <a:pt x="1573325" y="88596"/>
                  </a:cubicBezTo>
                  <a:cubicBezTo>
                    <a:pt x="1572358" y="95964"/>
                    <a:pt x="1571116" y="103100"/>
                    <a:pt x="1569600" y="110002"/>
                  </a:cubicBezTo>
                  <a:lnTo>
                    <a:pt x="1639283" y="110002"/>
                  </a:lnTo>
                  <a:lnTo>
                    <a:pt x="1639283" y="65711"/>
                  </a:lnTo>
                  <a:close/>
                  <a:moveTo>
                    <a:pt x="1505834" y="65711"/>
                  </a:moveTo>
                  <a:lnTo>
                    <a:pt x="1505834" y="110002"/>
                  </a:lnTo>
                  <a:lnTo>
                    <a:pt x="1558863" y="110002"/>
                  </a:lnTo>
                  <a:cubicBezTo>
                    <a:pt x="1560369" y="103195"/>
                    <a:pt x="1561574" y="96088"/>
                    <a:pt x="1562479" y="88679"/>
                  </a:cubicBezTo>
                  <a:cubicBezTo>
                    <a:pt x="1563382" y="81270"/>
                    <a:pt x="1564150" y="73613"/>
                    <a:pt x="1564779" y="65711"/>
                  </a:cubicBezTo>
                  <a:close/>
                  <a:moveTo>
                    <a:pt x="3621020" y="62643"/>
                  </a:moveTo>
                  <a:lnTo>
                    <a:pt x="3621020" y="96197"/>
                  </a:lnTo>
                  <a:lnTo>
                    <a:pt x="3680624" y="96197"/>
                  </a:lnTo>
                  <a:lnTo>
                    <a:pt x="3680624" y="62643"/>
                  </a:lnTo>
                  <a:close/>
                  <a:moveTo>
                    <a:pt x="3550242" y="62643"/>
                  </a:moveTo>
                  <a:lnTo>
                    <a:pt x="3550242" y="96197"/>
                  </a:lnTo>
                  <a:lnTo>
                    <a:pt x="3610941" y="96197"/>
                  </a:lnTo>
                  <a:lnTo>
                    <a:pt x="3610941" y="62643"/>
                  </a:lnTo>
                  <a:close/>
                  <a:moveTo>
                    <a:pt x="2851060" y="61123"/>
                  </a:moveTo>
                  <a:lnTo>
                    <a:pt x="2861578" y="61123"/>
                  </a:lnTo>
                  <a:lnTo>
                    <a:pt x="2861578" y="198955"/>
                  </a:lnTo>
                  <a:lnTo>
                    <a:pt x="2851060" y="198955"/>
                  </a:lnTo>
                  <a:close/>
                  <a:moveTo>
                    <a:pt x="48428" y="59822"/>
                  </a:moveTo>
                  <a:lnTo>
                    <a:pt x="130573" y="59822"/>
                  </a:lnTo>
                  <a:lnTo>
                    <a:pt x="130573" y="136708"/>
                  </a:lnTo>
                  <a:lnTo>
                    <a:pt x="48428" y="136708"/>
                  </a:lnTo>
                  <a:close/>
                  <a:moveTo>
                    <a:pt x="286168" y="58480"/>
                  </a:moveTo>
                  <a:lnTo>
                    <a:pt x="286168" y="76257"/>
                  </a:lnTo>
                  <a:lnTo>
                    <a:pt x="395075" y="76257"/>
                  </a:lnTo>
                  <a:lnTo>
                    <a:pt x="395075" y="58480"/>
                  </a:lnTo>
                  <a:close/>
                  <a:moveTo>
                    <a:pt x="2113476" y="55864"/>
                  </a:moveTo>
                  <a:cubicBezTo>
                    <a:pt x="2120031" y="59634"/>
                    <a:pt x="2126423" y="64036"/>
                    <a:pt x="2132649" y="69066"/>
                  </a:cubicBezTo>
                  <a:cubicBezTo>
                    <a:pt x="2138876" y="74097"/>
                    <a:pt x="2143734" y="78827"/>
                    <a:pt x="2147221" y="83255"/>
                  </a:cubicBezTo>
                  <a:lnTo>
                    <a:pt x="2139990" y="89828"/>
                  </a:lnTo>
                  <a:cubicBezTo>
                    <a:pt x="2136306" y="85405"/>
                    <a:pt x="2131403" y="80612"/>
                    <a:pt x="2125281" y="75449"/>
                  </a:cubicBezTo>
                  <a:cubicBezTo>
                    <a:pt x="2119159" y="70285"/>
                    <a:pt x="2112887" y="65656"/>
                    <a:pt x="2106464" y="61561"/>
                  </a:cubicBezTo>
                  <a:close/>
                  <a:moveTo>
                    <a:pt x="2086961" y="52796"/>
                  </a:moveTo>
                  <a:lnTo>
                    <a:pt x="2097041" y="52796"/>
                  </a:lnTo>
                  <a:lnTo>
                    <a:pt x="2097041" y="84131"/>
                  </a:lnTo>
                  <a:cubicBezTo>
                    <a:pt x="2097046" y="86094"/>
                    <a:pt x="2097036" y="88030"/>
                    <a:pt x="2097014" y="89938"/>
                  </a:cubicBezTo>
                  <a:cubicBezTo>
                    <a:pt x="2096991" y="91846"/>
                    <a:pt x="2096927" y="93782"/>
                    <a:pt x="2096822" y="95745"/>
                  </a:cubicBezTo>
                  <a:lnTo>
                    <a:pt x="2158177" y="95745"/>
                  </a:lnTo>
                  <a:lnTo>
                    <a:pt x="2158177" y="105606"/>
                  </a:lnTo>
                  <a:lnTo>
                    <a:pt x="2098356" y="105606"/>
                  </a:lnTo>
                  <a:cubicBezTo>
                    <a:pt x="2103364" y="125706"/>
                    <a:pt x="2110933" y="143081"/>
                    <a:pt x="2121063" y="157731"/>
                  </a:cubicBezTo>
                  <a:cubicBezTo>
                    <a:pt x="2131193" y="172380"/>
                    <a:pt x="2144076" y="183346"/>
                    <a:pt x="2159712" y="190627"/>
                  </a:cubicBezTo>
                  <a:cubicBezTo>
                    <a:pt x="2158356" y="191659"/>
                    <a:pt x="2157014" y="192937"/>
                    <a:pt x="2155685" y="194462"/>
                  </a:cubicBezTo>
                  <a:cubicBezTo>
                    <a:pt x="2154356" y="195987"/>
                    <a:pt x="2153288" y="197484"/>
                    <a:pt x="2152481" y="198955"/>
                  </a:cubicBezTo>
                  <a:cubicBezTo>
                    <a:pt x="2138260" y="191742"/>
                    <a:pt x="2126272" y="181570"/>
                    <a:pt x="2116516" y="168441"/>
                  </a:cubicBezTo>
                  <a:cubicBezTo>
                    <a:pt x="2106760" y="155312"/>
                    <a:pt x="2099100" y="139771"/>
                    <a:pt x="2093535" y="121821"/>
                  </a:cubicBezTo>
                  <a:cubicBezTo>
                    <a:pt x="2090855" y="135334"/>
                    <a:pt x="2085039" y="148792"/>
                    <a:pt x="2076087" y="162195"/>
                  </a:cubicBezTo>
                  <a:cubicBezTo>
                    <a:pt x="2067134" y="175599"/>
                    <a:pt x="2053376" y="188071"/>
                    <a:pt x="2034809" y="199612"/>
                  </a:cubicBezTo>
                  <a:cubicBezTo>
                    <a:pt x="2033891" y="198466"/>
                    <a:pt x="2032713" y="197251"/>
                    <a:pt x="2031275" y="195969"/>
                  </a:cubicBezTo>
                  <a:cubicBezTo>
                    <a:pt x="2029837" y="194686"/>
                    <a:pt x="2028385" y="193636"/>
                    <a:pt x="2026920" y="192819"/>
                  </a:cubicBezTo>
                  <a:cubicBezTo>
                    <a:pt x="2041104" y="184202"/>
                    <a:pt x="2052301" y="174994"/>
                    <a:pt x="2060512" y="165192"/>
                  </a:cubicBezTo>
                  <a:cubicBezTo>
                    <a:pt x="2068722" y="155391"/>
                    <a:pt x="2074741" y="145419"/>
                    <a:pt x="2078570" y="135277"/>
                  </a:cubicBezTo>
                  <a:cubicBezTo>
                    <a:pt x="2082397" y="125135"/>
                    <a:pt x="2084829" y="115245"/>
                    <a:pt x="2085865" y="105606"/>
                  </a:cubicBezTo>
                  <a:lnTo>
                    <a:pt x="2031960" y="105606"/>
                  </a:lnTo>
                  <a:lnTo>
                    <a:pt x="2031960" y="95745"/>
                  </a:lnTo>
                  <a:lnTo>
                    <a:pt x="2086742" y="95745"/>
                  </a:lnTo>
                  <a:cubicBezTo>
                    <a:pt x="2086847" y="93673"/>
                    <a:pt x="2086911" y="91682"/>
                    <a:pt x="2086934" y="89774"/>
                  </a:cubicBezTo>
                  <a:cubicBezTo>
                    <a:pt x="2086957" y="87866"/>
                    <a:pt x="2086965" y="85985"/>
                    <a:pt x="2086961" y="84131"/>
                  </a:cubicBezTo>
                  <a:close/>
                  <a:moveTo>
                    <a:pt x="1795740" y="52344"/>
                  </a:moveTo>
                  <a:cubicBezTo>
                    <a:pt x="1795435" y="55951"/>
                    <a:pt x="1794950" y="59434"/>
                    <a:pt x="1794289" y="62794"/>
                  </a:cubicBezTo>
                  <a:cubicBezTo>
                    <a:pt x="1793626" y="66154"/>
                    <a:pt x="1792649" y="69473"/>
                    <a:pt x="1791357" y="72750"/>
                  </a:cubicBezTo>
                  <a:lnTo>
                    <a:pt x="1837374" y="72750"/>
                  </a:lnTo>
                  <a:lnTo>
                    <a:pt x="1837374" y="52344"/>
                  </a:lnTo>
                  <a:close/>
                  <a:moveTo>
                    <a:pt x="1749065" y="52344"/>
                  </a:moveTo>
                  <a:cubicBezTo>
                    <a:pt x="1748518" y="55869"/>
                    <a:pt x="1747970" y="59352"/>
                    <a:pt x="1747422" y="62794"/>
                  </a:cubicBezTo>
                  <a:cubicBezTo>
                    <a:pt x="1746875" y="66236"/>
                    <a:pt x="1746326" y="69555"/>
                    <a:pt x="1745779" y="72750"/>
                  </a:cubicBezTo>
                  <a:lnTo>
                    <a:pt x="1780182" y="72750"/>
                  </a:lnTo>
                  <a:cubicBezTo>
                    <a:pt x="1781807" y="69473"/>
                    <a:pt x="1783049" y="66154"/>
                    <a:pt x="1783907" y="62794"/>
                  </a:cubicBezTo>
                  <a:cubicBezTo>
                    <a:pt x="1784766" y="59434"/>
                    <a:pt x="1785349" y="55951"/>
                    <a:pt x="1785660" y="52344"/>
                  </a:cubicBezTo>
                  <a:close/>
                  <a:moveTo>
                    <a:pt x="1982437" y="51920"/>
                  </a:moveTo>
                  <a:cubicBezTo>
                    <a:pt x="1987582" y="55434"/>
                    <a:pt x="1992138" y="59032"/>
                    <a:pt x="1996105" y="62711"/>
                  </a:cubicBezTo>
                  <a:cubicBezTo>
                    <a:pt x="2000072" y="66391"/>
                    <a:pt x="2003478" y="70098"/>
                    <a:pt x="2006322" y="73832"/>
                  </a:cubicBezTo>
                  <a:cubicBezTo>
                    <a:pt x="2010495" y="70874"/>
                    <a:pt x="2014311" y="67861"/>
                    <a:pt x="2017772" y="64793"/>
                  </a:cubicBezTo>
                  <a:cubicBezTo>
                    <a:pt x="2021232" y="61726"/>
                    <a:pt x="2024282" y="58603"/>
                    <a:pt x="2026920" y="55426"/>
                  </a:cubicBezTo>
                  <a:lnTo>
                    <a:pt x="2035466" y="60465"/>
                  </a:lnTo>
                  <a:cubicBezTo>
                    <a:pt x="2032266" y="64081"/>
                    <a:pt x="2028641" y="67642"/>
                    <a:pt x="2024592" y="71148"/>
                  </a:cubicBezTo>
                  <a:cubicBezTo>
                    <a:pt x="2020542" y="74654"/>
                    <a:pt x="2016206" y="78105"/>
                    <a:pt x="2011581" y="81502"/>
                  </a:cubicBezTo>
                  <a:cubicBezTo>
                    <a:pt x="2016904" y="90491"/>
                    <a:pt x="2020391" y="99685"/>
                    <a:pt x="2022044" y="109085"/>
                  </a:cubicBezTo>
                  <a:cubicBezTo>
                    <a:pt x="2023697" y="118484"/>
                    <a:pt x="2024445" y="128062"/>
                    <a:pt x="2024291" y="137817"/>
                  </a:cubicBezTo>
                  <a:cubicBezTo>
                    <a:pt x="2024368" y="150568"/>
                    <a:pt x="2023665" y="161497"/>
                    <a:pt x="2022182" y="170605"/>
                  </a:cubicBezTo>
                  <a:cubicBezTo>
                    <a:pt x="2020698" y="179712"/>
                    <a:pt x="2017968" y="186752"/>
                    <a:pt x="2013992" y="191723"/>
                  </a:cubicBezTo>
                  <a:cubicBezTo>
                    <a:pt x="2012787" y="193156"/>
                    <a:pt x="2011307" y="194343"/>
                    <a:pt x="2009554" y="195284"/>
                  </a:cubicBezTo>
                  <a:cubicBezTo>
                    <a:pt x="2007801" y="196224"/>
                    <a:pt x="2005774" y="196863"/>
                    <a:pt x="2003474" y="197201"/>
                  </a:cubicBezTo>
                  <a:cubicBezTo>
                    <a:pt x="2000164" y="197735"/>
                    <a:pt x="1996594" y="198036"/>
                    <a:pt x="1992763" y="198105"/>
                  </a:cubicBezTo>
                  <a:cubicBezTo>
                    <a:pt x="1988934" y="198174"/>
                    <a:pt x="1984980" y="198091"/>
                    <a:pt x="1980903" y="197859"/>
                  </a:cubicBezTo>
                  <a:cubicBezTo>
                    <a:pt x="1980780" y="196284"/>
                    <a:pt x="1980369" y="194613"/>
                    <a:pt x="1979671" y="192846"/>
                  </a:cubicBezTo>
                  <a:cubicBezTo>
                    <a:pt x="1978972" y="191079"/>
                    <a:pt x="1978068" y="189463"/>
                    <a:pt x="1976958" y="187998"/>
                  </a:cubicBezTo>
                  <a:cubicBezTo>
                    <a:pt x="1981935" y="188327"/>
                    <a:pt x="1986391" y="188491"/>
                    <a:pt x="1990326" y="188491"/>
                  </a:cubicBezTo>
                  <a:cubicBezTo>
                    <a:pt x="1994261" y="188491"/>
                    <a:pt x="1997402" y="188327"/>
                    <a:pt x="1999748" y="187998"/>
                  </a:cubicBezTo>
                  <a:cubicBezTo>
                    <a:pt x="2001369" y="187893"/>
                    <a:pt x="2002729" y="187555"/>
                    <a:pt x="2003830" y="186984"/>
                  </a:cubicBezTo>
                  <a:cubicBezTo>
                    <a:pt x="2004930" y="186414"/>
                    <a:pt x="2005907" y="185583"/>
                    <a:pt x="2006761" y="184492"/>
                  </a:cubicBezTo>
                  <a:cubicBezTo>
                    <a:pt x="2009572" y="181009"/>
                    <a:pt x="2011563" y="175211"/>
                    <a:pt x="2012731" y="167098"/>
                  </a:cubicBezTo>
                  <a:cubicBezTo>
                    <a:pt x="2013900" y="158986"/>
                    <a:pt x="2014466" y="149080"/>
                    <a:pt x="2014430" y="137379"/>
                  </a:cubicBezTo>
                  <a:cubicBezTo>
                    <a:pt x="2014393" y="133034"/>
                    <a:pt x="2014248" y="128578"/>
                    <a:pt x="2013992" y="124013"/>
                  </a:cubicBezTo>
                  <a:cubicBezTo>
                    <a:pt x="2007801" y="131162"/>
                    <a:pt x="2000735" y="137955"/>
                    <a:pt x="1992791" y="144391"/>
                  </a:cubicBezTo>
                  <a:cubicBezTo>
                    <a:pt x="1984848" y="150828"/>
                    <a:pt x="1977014" y="156087"/>
                    <a:pt x="1969289" y="160169"/>
                  </a:cubicBezTo>
                  <a:cubicBezTo>
                    <a:pt x="1968591" y="158904"/>
                    <a:pt x="1967633" y="157489"/>
                    <a:pt x="1966413" y="155923"/>
                  </a:cubicBezTo>
                  <a:cubicBezTo>
                    <a:pt x="1965195" y="154357"/>
                    <a:pt x="1963962" y="152997"/>
                    <a:pt x="1962716" y="151842"/>
                  </a:cubicBezTo>
                  <a:cubicBezTo>
                    <a:pt x="1971868" y="147907"/>
                    <a:pt x="1981008" y="142300"/>
                    <a:pt x="1990134" y="135024"/>
                  </a:cubicBezTo>
                  <a:cubicBezTo>
                    <a:pt x="1999259" y="127747"/>
                    <a:pt x="2006701" y="120059"/>
                    <a:pt x="2012457" y="111961"/>
                  </a:cubicBezTo>
                  <a:cubicBezTo>
                    <a:pt x="2011700" y="107697"/>
                    <a:pt x="2010586" y="103515"/>
                    <a:pt x="2009116" y="99415"/>
                  </a:cubicBezTo>
                  <a:cubicBezTo>
                    <a:pt x="2007646" y="95316"/>
                    <a:pt x="2005765" y="91244"/>
                    <a:pt x="2003474" y="87199"/>
                  </a:cubicBezTo>
                  <a:cubicBezTo>
                    <a:pt x="1998096" y="90609"/>
                    <a:pt x="1992581" y="93869"/>
                    <a:pt x="1986929" y="96977"/>
                  </a:cubicBezTo>
                  <a:cubicBezTo>
                    <a:pt x="1981278" y="100087"/>
                    <a:pt x="1975544" y="102962"/>
                    <a:pt x="1969727" y="105606"/>
                  </a:cubicBezTo>
                  <a:cubicBezTo>
                    <a:pt x="1968919" y="104579"/>
                    <a:pt x="1967906" y="103456"/>
                    <a:pt x="1966687" y="102237"/>
                  </a:cubicBezTo>
                  <a:cubicBezTo>
                    <a:pt x="1965469" y="101018"/>
                    <a:pt x="1964291" y="99949"/>
                    <a:pt x="1963154" y="99032"/>
                  </a:cubicBezTo>
                  <a:cubicBezTo>
                    <a:pt x="1969212" y="96284"/>
                    <a:pt x="1975229" y="93289"/>
                    <a:pt x="1981204" y="90048"/>
                  </a:cubicBezTo>
                  <a:cubicBezTo>
                    <a:pt x="1987180" y="86807"/>
                    <a:pt x="1992924" y="83373"/>
                    <a:pt x="1998433" y="79748"/>
                  </a:cubicBezTo>
                  <a:cubicBezTo>
                    <a:pt x="1995603" y="75909"/>
                    <a:pt x="1992279" y="72139"/>
                    <a:pt x="1988463" y="68436"/>
                  </a:cubicBezTo>
                  <a:cubicBezTo>
                    <a:pt x="1984647" y="64734"/>
                    <a:pt x="1980227" y="61128"/>
                    <a:pt x="1975206" y="57617"/>
                  </a:cubicBezTo>
                  <a:close/>
                  <a:moveTo>
                    <a:pt x="275869" y="49961"/>
                  </a:moveTo>
                  <a:lnTo>
                    <a:pt x="405812" y="49961"/>
                  </a:lnTo>
                  <a:lnTo>
                    <a:pt x="405812" y="111508"/>
                  </a:lnTo>
                  <a:lnTo>
                    <a:pt x="312244" y="111508"/>
                  </a:lnTo>
                  <a:cubicBezTo>
                    <a:pt x="310478" y="114380"/>
                    <a:pt x="308533" y="117252"/>
                    <a:pt x="306410" y="120123"/>
                  </a:cubicBezTo>
                  <a:cubicBezTo>
                    <a:pt x="304287" y="122995"/>
                    <a:pt x="302068" y="125757"/>
                    <a:pt x="299754" y="128409"/>
                  </a:cubicBezTo>
                  <a:lnTo>
                    <a:pt x="393541" y="128409"/>
                  </a:lnTo>
                  <a:lnTo>
                    <a:pt x="395732" y="127750"/>
                  </a:lnTo>
                  <a:lnTo>
                    <a:pt x="402306" y="132560"/>
                  </a:lnTo>
                  <a:cubicBezTo>
                    <a:pt x="396225" y="140748"/>
                    <a:pt x="388775" y="148078"/>
                    <a:pt x="379954" y="154547"/>
                  </a:cubicBezTo>
                  <a:cubicBezTo>
                    <a:pt x="371135" y="161016"/>
                    <a:pt x="361274" y="166759"/>
                    <a:pt x="350372" y="171778"/>
                  </a:cubicBezTo>
                  <a:cubicBezTo>
                    <a:pt x="363041" y="176043"/>
                    <a:pt x="376599" y="179513"/>
                    <a:pt x="391048" y="182189"/>
                  </a:cubicBezTo>
                  <a:cubicBezTo>
                    <a:pt x="405497" y="184865"/>
                    <a:pt x="420425" y="186801"/>
                    <a:pt x="435832" y="187998"/>
                  </a:cubicBezTo>
                  <a:cubicBezTo>
                    <a:pt x="434618" y="189372"/>
                    <a:pt x="433486" y="190951"/>
                    <a:pt x="432436" y="192737"/>
                  </a:cubicBezTo>
                  <a:cubicBezTo>
                    <a:pt x="431385" y="194522"/>
                    <a:pt x="430473" y="196156"/>
                    <a:pt x="429697" y="197640"/>
                  </a:cubicBezTo>
                  <a:cubicBezTo>
                    <a:pt x="413066" y="196124"/>
                    <a:pt x="396969" y="193677"/>
                    <a:pt x="381407" y="190299"/>
                  </a:cubicBezTo>
                  <a:cubicBezTo>
                    <a:pt x="365844" y="186920"/>
                    <a:pt x="351335" y="182500"/>
                    <a:pt x="337882" y="177038"/>
                  </a:cubicBezTo>
                  <a:cubicBezTo>
                    <a:pt x="322607" y="182920"/>
                    <a:pt x="306592" y="187650"/>
                    <a:pt x="289838" y="191230"/>
                  </a:cubicBezTo>
                  <a:cubicBezTo>
                    <a:pt x="273084" y="194809"/>
                    <a:pt x="256522" y="197457"/>
                    <a:pt x="240151" y="199173"/>
                  </a:cubicBezTo>
                  <a:cubicBezTo>
                    <a:pt x="239790" y="197585"/>
                    <a:pt x="239197" y="195886"/>
                    <a:pt x="238371" y="194079"/>
                  </a:cubicBezTo>
                  <a:cubicBezTo>
                    <a:pt x="237544" y="192271"/>
                    <a:pt x="236677" y="190682"/>
                    <a:pt x="235768" y="189312"/>
                  </a:cubicBezTo>
                  <a:cubicBezTo>
                    <a:pt x="250802" y="188025"/>
                    <a:pt x="265985" y="185943"/>
                    <a:pt x="281319" y="183066"/>
                  </a:cubicBezTo>
                  <a:cubicBezTo>
                    <a:pt x="296654" y="180189"/>
                    <a:pt x="311345" y="176354"/>
                    <a:pt x="325392" y="171559"/>
                  </a:cubicBezTo>
                  <a:cubicBezTo>
                    <a:pt x="317471" y="167723"/>
                    <a:pt x="310140" y="163449"/>
                    <a:pt x="303397" y="158737"/>
                  </a:cubicBezTo>
                  <a:cubicBezTo>
                    <a:pt x="296654" y="154024"/>
                    <a:pt x="290692" y="148873"/>
                    <a:pt x="285511" y="143283"/>
                  </a:cubicBezTo>
                  <a:cubicBezTo>
                    <a:pt x="280890" y="147457"/>
                    <a:pt x="276161" y="151384"/>
                    <a:pt x="271322" y="155065"/>
                  </a:cubicBezTo>
                  <a:cubicBezTo>
                    <a:pt x="266483" y="158745"/>
                    <a:pt x="261644" y="162125"/>
                    <a:pt x="256805" y="165203"/>
                  </a:cubicBezTo>
                  <a:cubicBezTo>
                    <a:pt x="255969" y="164243"/>
                    <a:pt x="254791" y="163038"/>
                    <a:pt x="253271" y="161586"/>
                  </a:cubicBezTo>
                  <a:cubicBezTo>
                    <a:pt x="251751" y="160133"/>
                    <a:pt x="250299" y="158928"/>
                    <a:pt x="248916" y="157969"/>
                  </a:cubicBezTo>
                  <a:cubicBezTo>
                    <a:pt x="258932" y="152308"/>
                    <a:pt x="268482" y="145498"/>
                    <a:pt x="277567" y="137540"/>
                  </a:cubicBezTo>
                  <a:cubicBezTo>
                    <a:pt x="286652" y="129581"/>
                    <a:pt x="294340" y="120904"/>
                    <a:pt x="300630" y="111508"/>
                  </a:cubicBezTo>
                  <a:lnTo>
                    <a:pt x="275869" y="111508"/>
                  </a:lnTo>
                  <a:close/>
                  <a:moveTo>
                    <a:pt x="4123152" y="46674"/>
                  </a:moveTo>
                  <a:lnTo>
                    <a:pt x="4214309" y="46674"/>
                  </a:lnTo>
                  <a:lnTo>
                    <a:pt x="4214309" y="56289"/>
                  </a:lnTo>
                  <a:lnTo>
                    <a:pt x="4171580" y="56289"/>
                  </a:lnTo>
                  <a:lnTo>
                    <a:pt x="4171580" y="92691"/>
                  </a:lnTo>
                  <a:lnTo>
                    <a:pt x="4209270" y="92691"/>
                  </a:lnTo>
                  <a:lnTo>
                    <a:pt x="4209270" y="102086"/>
                  </a:lnTo>
                  <a:lnTo>
                    <a:pt x="4171580" y="102086"/>
                  </a:lnTo>
                  <a:lnTo>
                    <a:pt x="4171580" y="142652"/>
                  </a:lnTo>
                  <a:lnTo>
                    <a:pt x="4216720" y="142652"/>
                  </a:lnTo>
                  <a:lnTo>
                    <a:pt x="4216720" y="152047"/>
                  </a:lnTo>
                  <a:lnTo>
                    <a:pt x="4120961" y="152047"/>
                  </a:lnTo>
                  <a:lnTo>
                    <a:pt x="4120961" y="142652"/>
                  </a:lnTo>
                  <a:lnTo>
                    <a:pt x="4161500" y="142652"/>
                  </a:lnTo>
                  <a:lnTo>
                    <a:pt x="4161500" y="102086"/>
                  </a:lnTo>
                  <a:lnTo>
                    <a:pt x="4126878" y="102086"/>
                  </a:lnTo>
                  <a:lnTo>
                    <a:pt x="4126878" y="92691"/>
                  </a:lnTo>
                  <a:lnTo>
                    <a:pt x="4161500" y="92691"/>
                  </a:lnTo>
                  <a:lnTo>
                    <a:pt x="4161500" y="56289"/>
                  </a:lnTo>
                  <a:lnTo>
                    <a:pt x="4123152" y="56289"/>
                  </a:lnTo>
                  <a:close/>
                  <a:moveTo>
                    <a:pt x="2331727" y="36361"/>
                  </a:moveTo>
                  <a:cubicBezTo>
                    <a:pt x="2334430" y="54148"/>
                    <a:pt x="2337899" y="70892"/>
                    <a:pt x="2342136" y="86596"/>
                  </a:cubicBezTo>
                  <a:cubicBezTo>
                    <a:pt x="2346372" y="102300"/>
                    <a:pt x="2351595" y="116745"/>
                    <a:pt x="2357803" y="129929"/>
                  </a:cubicBezTo>
                  <a:cubicBezTo>
                    <a:pt x="2364851" y="117101"/>
                    <a:pt x="2371024" y="102876"/>
                    <a:pt x="2376319" y="87254"/>
                  </a:cubicBezTo>
                  <a:cubicBezTo>
                    <a:pt x="2381615" y="71632"/>
                    <a:pt x="2385815" y="54668"/>
                    <a:pt x="2388919" y="36361"/>
                  </a:cubicBezTo>
                  <a:close/>
                  <a:moveTo>
                    <a:pt x="2649132" y="30870"/>
                  </a:moveTo>
                  <a:cubicBezTo>
                    <a:pt x="2640295" y="31107"/>
                    <a:pt x="2633088" y="34962"/>
                    <a:pt x="2627512" y="42433"/>
                  </a:cubicBezTo>
                  <a:cubicBezTo>
                    <a:pt x="2621936" y="49904"/>
                    <a:pt x="2619059" y="59567"/>
                    <a:pt x="2618880" y="71422"/>
                  </a:cubicBezTo>
                  <a:cubicBezTo>
                    <a:pt x="2618830" y="83154"/>
                    <a:pt x="2621397" y="92680"/>
                    <a:pt x="2626581" y="100001"/>
                  </a:cubicBezTo>
                  <a:cubicBezTo>
                    <a:pt x="2631764" y="107321"/>
                    <a:pt x="2639866" y="111093"/>
                    <a:pt x="2650886" y="111317"/>
                  </a:cubicBezTo>
                  <a:cubicBezTo>
                    <a:pt x="2656864" y="111381"/>
                    <a:pt x="2663047" y="109554"/>
                    <a:pt x="2669437" y="105837"/>
                  </a:cubicBezTo>
                  <a:cubicBezTo>
                    <a:pt x="2675826" y="102119"/>
                    <a:pt x="2682064" y="96128"/>
                    <a:pt x="2688152" y="87862"/>
                  </a:cubicBezTo>
                  <a:cubicBezTo>
                    <a:pt x="2687513" y="70239"/>
                    <a:pt x="2683969" y="56384"/>
                    <a:pt x="2677520" y="46296"/>
                  </a:cubicBezTo>
                  <a:cubicBezTo>
                    <a:pt x="2671072" y="36208"/>
                    <a:pt x="2661609" y="31066"/>
                    <a:pt x="2649132" y="30870"/>
                  </a:cubicBezTo>
                  <a:close/>
                  <a:moveTo>
                    <a:pt x="4401062" y="28473"/>
                  </a:moveTo>
                  <a:lnTo>
                    <a:pt x="4401062" y="80406"/>
                  </a:lnTo>
                  <a:lnTo>
                    <a:pt x="4454748" y="80406"/>
                  </a:lnTo>
                  <a:lnTo>
                    <a:pt x="4454748" y="28473"/>
                  </a:lnTo>
                  <a:close/>
                  <a:moveTo>
                    <a:pt x="1530376" y="28021"/>
                  </a:moveTo>
                  <a:cubicBezTo>
                    <a:pt x="1526656" y="32746"/>
                    <a:pt x="1522702" y="37443"/>
                    <a:pt x="1518516" y="42114"/>
                  </a:cubicBezTo>
                  <a:cubicBezTo>
                    <a:pt x="1514330" y="46784"/>
                    <a:pt x="1509883" y="51372"/>
                    <a:pt x="1505176" y="55877"/>
                  </a:cubicBezTo>
                  <a:lnTo>
                    <a:pt x="1570696" y="55877"/>
                  </a:lnTo>
                  <a:cubicBezTo>
                    <a:pt x="1574475" y="51948"/>
                    <a:pt x="1578201" y="47524"/>
                    <a:pt x="1581871" y="42607"/>
                  </a:cubicBezTo>
                  <a:cubicBezTo>
                    <a:pt x="1585542" y="37690"/>
                    <a:pt x="1588829" y="32828"/>
                    <a:pt x="1591732" y="28021"/>
                  </a:cubicBezTo>
                  <a:close/>
                  <a:moveTo>
                    <a:pt x="2393521" y="25624"/>
                  </a:moveTo>
                  <a:lnTo>
                    <a:pt x="2400095" y="27596"/>
                  </a:lnTo>
                  <a:cubicBezTo>
                    <a:pt x="2396776" y="50710"/>
                    <a:pt x="2392019" y="71700"/>
                    <a:pt x="2385824" y="90568"/>
                  </a:cubicBezTo>
                  <a:cubicBezTo>
                    <a:pt x="2379629" y="109436"/>
                    <a:pt x="2372188" y="126208"/>
                    <a:pt x="2363501" y="140886"/>
                  </a:cubicBezTo>
                  <a:cubicBezTo>
                    <a:pt x="2369289" y="151221"/>
                    <a:pt x="2375955" y="160460"/>
                    <a:pt x="2383496" y="168605"/>
                  </a:cubicBezTo>
                  <a:cubicBezTo>
                    <a:pt x="2391038" y="176749"/>
                    <a:pt x="2399565" y="183579"/>
                    <a:pt x="2409079" y="189094"/>
                  </a:cubicBezTo>
                  <a:cubicBezTo>
                    <a:pt x="2407719" y="190116"/>
                    <a:pt x="2406331" y="191358"/>
                    <a:pt x="2404916" y="192819"/>
                  </a:cubicBezTo>
                  <a:cubicBezTo>
                    <a:pt x="2403500" y="194279"/>
                    <a:pt x="2402332" y="195740"/>
                    <a:pt x="2401409" y="197201"/>
                  </a:cubicBezTo>
                  <a:cubicBezTo>
                    <a:pt x="2392343" y="191614"/>
                    <a:pt x="2384181" y="184930"/>
                    <a:pt x="2376922" y="177151"/>
                  </a:cubicBezTo>
                  <a:cubicBezTo>
                    <a:pt x="2369663" y="169372"/>
                    <a:pt x="2363144" y="160497"/>
                    <a:pt x="2357365" y="150527"/>
                  </a:cubicBezTo>
                  <a:cubicBezTo>
                    <a:pt x="2350554" y="160831"/>
                    <a:pt x="2343304" y="170025"/>
                    <a:pt x="2335616" y="178110"/>
                  </a:cubicBezTo>
                  <a:cubicBezTo>
                    <a:pt x="2327929" y="186194"/>
                    <a:pt x="2319912" y="193143"/>
                    <a:pt x="2311567" y="198955"/>
                  </a:cubicBezTo>
                  <a:cubicBezTo>
                    <a:pt x="2310659" y="197576"/>
                    <a:pt x="2309572" y="196115"/>
                    <a:pt x="2308307" y="194572"/>
                  </a:cubicBezTo>
                  <a:cubicBezTo>
                    <a:pt x="2307043" y="193028"/>
                    <a:pt x="2305793" y="191787"/>
                    <a:pt x="2304555" y="190847"/>
                  </a:cubicBezTo>
                  <a:cubicBezTo>
                    <a:pt x="2313133" y="185232"/>
                    <a:pt x="2321396" y="178165"/>
                    <a:pt x="2329344" y="169646"/>
                  </a:cubicBezTo>
                  <a:cubicBezTo>
                    <a:pt x="2337292" y="161128"/>
                    <a:pt x="2344733" y="151322"/>
                    <a:pt x="2351667" y="140228"/>
                  </a:cubicBezTo>
                  <a:cubicBezTo>
                    <a:pt x="2344587" y="125944"/>
                    <a:pt x="2338643" y="110084"/>
                    <a:pt x="2333836" y="92650"/>
                  </a:cubicBezTo>
                  <a:cubicBezTo>
                    <a:pt x="2329029" y="75216"/>
                    <a:pt x="2325112" y="56452"/>
                    <a:pt x="2322086" y="36361"/>
                  </a:cubicBezTo>
                  <a:lnTo>
                    <a:pt x="2309157" y="36361"/>
                  </a:lnTo>
                  <a:lnTo>
                    <a:pt x="2309157" y="26281"/>
                  </a:lnTo>
                  <a:lnTo>
                    <a:pt x="2391768" y="26281"/>
                  </a:lnTo>
                  <a:close/>
                  <a:moveTo>
                    <a:pt x="1847454" y="24734"/>
                  </a:moveTo>
                  <a:lnTo>
                    <a:pt x="1847454" y="43825"/>
                  </a:lnTo>
                  <a:lnTo>
                    <a:pt x="1885802" y="43825"/>
                  </a:lnTo>
                  <a:lnTo>
                    <a:pt x="1885802" y="24734"/>
                  </a:lnTo>
                  <a:close/>
                  <a:moveTo>
                    <a:pt x="1795959" y="24734"/>
                  </a:moveTo>
                  <a:lnTo>
                    <a:pt x="1795959" y="42728"/>
                  </a:lnTo>
                  <a:lnTo>
                    <a:pt x="1795959" y="43825"/>
                  </a:lnTo>
                  <a:lnTo>
                    <a:pt x="1837374" y="43825"/>
                  </a:lnTo>
                  <a:lnTo>
                    <a:pt x="1837374" y="24734"/>
                  </a:lnTo>
                  <a:close/>
                  <a:moveTo>
                    <a:pt x="2236626" y="21461"/>
                  </a:moveTo>
                  <a:lnTo>
                    <a:pt x="2236626" y="56959"/>
                  </a:lnTo>
                  <a:lnTo>
                    <a:pt x="2280889" y="56959"/>
                  </a:lnTo>
                  <a:lnTo>
                    <a:pt x="2280889" y="21461"/>
                  </a:lnTo>
                  <a:close/>
                  <a:moveTo>
                    <a:pt x="10492" y="20790"/>
                  </a:moveTo>
                  <a:lnTo>
                    <a:pt x="10492" y="176836"/>
                  </a:lnTo>
                  <a:lnTo>
                    <a:pt x="169167" y="176836"/>
                  </a:lnTo>
                  <a:lnTo>
                    <a:pt x="169167" y="20790"/>
                  </a:lnTo>
                  <a:close/>
                  <a:moveTo>
                    <a:pt x="2649351" y="20379"/>
                  </a:moveTo>
                  <a:cubicBezTo>
                    <a:pt x="2665019" y="20451"/>
                    <a:pt x="2677463" y="26766"/>
                    <a:pt x="2686683" y="39325"/>
                  </a:cubicBezTo>
                  <a:cubicBezTo>
                    <a:pt x="2695904" y="51883"/>
                    <a:pt x="2700621" y="70254"/>
                    <a:pt x="2700834" y="94438"/>
                  </a:cubicBezTo>
                  <a:cubicBezTo>
                    <a:pt x="2700682" y="116744"/>
                    <a:pt x="2697994" y="134605"/>
                    <a:pt x="2692772" y="148021"/>
                  </a:cubicBezTo>
                  <a:cubicBezTo>
                    <a:pt x="2687550" y="161438"/>
                    <a:pt x="2680708" y="171116"/>
                    <a:pt x="2672247" y="177058"/>
                  </a:cubicBezTo>
                  <a:cubicBezTo>
                    <a:pt x="2663785" y="182999"/>
                    <a:pt x="2654619" y="185911"/>
                    <a:pt x="2644748" y="185793"/>
                  </a:cubicBezTo>
                  <a:cubicBezTo>
                    <a:pt x="2637002" y="185716"/>
                    <a:pt x="2630244" y="184286"/>
                    <a:pt x="2624474" y="181502"/>
                  </a:cubicBezTo>
                  <a:cubicBezTo>
                    <a:pt x="2618704" y="178718"/>
                    <a:pt x="2613706" y="175044"/>
                    <a:pt x="2609478" y="170479"/>
                  </a:cubicBezTo>
                  <a:lnTo>
                    <a:pt x="2617131" y="162148"/>
                  </a:lnTo>
                  <a:cubicBezTo>
                    <a:pt x="2620769" y="166323"/>
                    <a:pt x="2624942" y="169484"/>
                    <a:pt x="2629650" y="171630"/>
                  </a:cubicBezTo>
                  <a:cubicBezTo>
                    <a:pt x="2634358" y="173777"/>
                    <a:pt x="2639464" y="174855"/>
                    <a:pt x="2644967" y="174864"/>
                  </a:cubicBezTo>
                  <a:cubicBezTo>
                    <a:pt x="2656380" y="175211"/>
                    <a:pt x="2666217" y="169694"/>
                    <a:pt x="2674479" y="158315"/>
                  </a:cubicBezTo>
                  <a:cubicBezTo>
                    <a:pt x="2682740" y="146937"/>
                    <a:pt x="2687371" y="127617"/>
                    <a:pt x="2688371" y="100357"/>
                  </a:cubicBezTo>
                  <a:cubicBezTo>
                    <a:pt x="2683074" y="106802"/>
                    <a:pt x="2677118" y="111928"/>
                    <a:pt x="2670505" y="115738"/>
                  </a:cubicBezTo>
                  <a:cubicBezTo>
                    <a:pt x="2663893" y="119548"/>
                    <a:pt x="2656842" y="121498"/>
                    <a:pt x="2649351" y="121588"/>
                  </a:cubicBezTo>
                  <a:cubicBezTo>
                    <a:pt x="2635853" y="121526"/>
                    <a:pt x="2625318" y="117220"/>
                    <a:pt x="2617746" y="108671"/>
                  </a:cubicBezTo>
                  <a:cubicBezTo>
                    <a:pt x="2610174" y="100122"/>
                    <a:pt x="2606325" y="87705"/>
                    <a:pt x="2606198" y="71422"/>
                  </a:cubicBezTo>
                  <a:cubicBezTo>
                    <a:pt x="2606544" y="56157"/>
                    <a:pt x="2610832" y="43896"/>
                    <a:pt x="2619061" y="34639"/>
                  </a:cubicBezTo>
                  <a:cubicBezTo>
                    <a:pt x="2627290" y="25382"/>
                    <a:pt x="2637388" y="20629"/>
                    <a:pt x="2649351" y="20379"/>
                  </a:cubicBezTo>
                  <a:close/>
                  <a:moveTo>
                    <a:pt x="2515799" y="20379"/>
                  </a:moveTo>
                  <a:cubicBezTo>
                    <a:pt x="2523215" y="20442"/>
                    <a:pt x="2529699" y="21846"/>
                    <a:pt x="2535249" y="24588"/>
                  </a:cubicBezTo>
                  <a:cubicBezTo>
                    <a:pt x="2540800" y="27331"/>
                    <a:pt x="2545634" y="31032"/>
                    <a:pt x="2549752" y="35692"/>
                  </a:cubicBezTo>
                  <a:lnTo>
                    <a:pt x="2542099" y="44024"/>
                  </a:lnTo>
                  <a:cubicBezTo>
                    <a:pt x="2538658" y="39849"/>
                    <a:pt x="2534696" y="36689"/>
                    <a:pt x="2530211" y="34542"/>
                  </a:cubicBezTo>
                  <a:cubicBezTo>
                    <a:pt x="2525727" y="32395"/>
                    <a:pt x="2520996" y="31317"/>
                    <a:pt x="2516017" y="31308"/>
                  </a:cubicBezTo>
                  <a:cubicBezTo>
                    <a:pt x="2503627" y="30957"/>
                    <a:pt x="2493169" y="36428"/>
                    <a:pt x="2484642" y="47719"/>
                  </a:cubicBezTo>
                  <a:cubicBezTo>
                    <a:pt x="2476116" y="59011"/>
                    <a:pt x="2471522" y="78230"/>
                    <a:pt x="2470860" y="105377"/>
                  </a:cubicBezTo>
                  <a:cubicBezTo>
                    <a:pt x="2476193" y="98855"/>
                    <a:pt x="2482186" y="93774"/>
                    <a:pt x="2488835" y="90133"/>
                  </a:cubicBezTo>
                  <a:cubicBezTo>
                    <a:pt x="2495485" y="86492"/>
                    <a:pt x="2502354" y="84642"/>
                    <a:pt x="2509441" y="84583"/>
                  </a:cubicBezTo>
                  <a:cubicBezTo>
                    <a:pt x="2523141" y="84618"/>
                    <a:pt x="2533768" y="88869"/>
                    <a:pt x="2541321" y="97337"/>
                  </a:cubicBezTo>
                  <a:cubicBezTo>
                    <a:pt x="2548874" y="105804"/>
                    <a:pt x="2552705" y="118275"/>
                    <a:pt x="2552813" y="134750"/>
                  </a:cubicBezTo>
                  <a:cubicBezTo>
                    <a:pt x="2552468" y="150015"/>
                    <a:pt x="2548180" y="162276"/>
                    <a:pt x="2539950" y="171533"/>
                  </a:cubicBezTo>
                  <a:cubicBezTo>
                    <a:pt x="2531722" y="180789"/>
                    <a:pt x="2521625" y="185543"/>
                    <a:pt x="2509661" y="185793"/>
                  </a:cubicBezTo>
                  <a:cubicBezTo>
                    <a:pt x="2494002" y="185712"/>
                    <a:pt x="2481594" y="179032"/>
                    <a:pt x="2472438" y="165752"/>
                  </a:cubicBezTo>
                  <a:cubicBezTo>
                    <a:pt x="2463281" y="152471"/>
                    <a:pt x="2458601" y="133077"/>
                    <a:pt x="2458396" y="107569"/>
                  </a:cubicBezTo>
                  <a:cubicBezTo>
                    <a:pt x="2458549" y="86212"/>
                    <a:pt x="2461285" y="69132"/>
                    <a:pt x="2466604" y="56332"/>
                  </a:cubicBezTo>
                  <a:cubicBezTo>
                    <a:pt x="2471924" y="43531"/>
                    <a:pt x="2478912" y="34310"/>
                    <a:pt x="2487569" y="28668"/>
                  </a:cubicBezTo>
                  <a:cubicBezTo>
                    <a:pt x="2496225" y="23025"/>
                    <a:pt x="2505635" y="20263"/>
                    <a:pt x="2515799" y="20379"/>
                  </a:cubicBezTo>
                  <a:close/>
                  <a:moveTo>
                    <a:pt x="3621020" y="20132"/>
                  </a:moveTo>
                  <a:lnTo>
                    <a:pt x="3621020" y="53248"/>
                  </a:lnTo>
                  <a:lnTo>
                    <a:pt x="3680624" y="53248"/>
                  </a:lnTo>
                  <a:lnTo>
                    <a:pt x="3680624" y="20132"/>
                  </a:lnTo>
                  <a:close/>
                  <a:moveTo>
                    <a:pt x="3550242" y="20132"/>
                  </a:moveTo>
                  <a:lnTo>
                    <a:pt x="3550242" y="53248"/>
                  </a:lnTo>
                  <a:lnTo>
                    <a:pt x="3610941" y="53248"/>
                  </a:lnTo>
                  <a:lnTo>
                    <a:pt x="3610941" y="20132"/>
                  </a:lnTo>
                  <a:close/>
                  <a:moveTo>
                    <a:pt x="4390982" y="18831"/>
                  </a:moveTo>
                  <a:lnTo>
                    <a:pt x="4465047" y="18831"/>
                  </a:lnTo>
                  <a:lnTo>
                    <a:pt x="4465047" y="89828"/>
                  </a:lnTo>
                  <a:lnTo>
                    <a:pt x="4390982" y="89828"/>
                  </a:lnTo>
                  <a:close/>
                  <a:moveTo>
                    <a:pt x="3162921" y="17503"/>
                  </a:moveTo>
                  <a:lnTo>
                    <a:pt x="3162921" y="55220"/>
                  </a:lnTo>
                  <a:lnTo>
                    <a:pt x="3192530" y="55220"/>
                  </a:lnTo>
                  <a:lnTo>
                    <a:pt x="3192530" y="17503"/>
                  </a:lnTo>
                  <a:close/>
                  <a:moveTo>
                    <a:pt x="3125449" y="17503"/>
                  </a:moveTo>
                  <a:lnTo>
                    <a:pt x="3125449" y="55220"/>
                  </a:lnTo>
                  <a:lnTo>
                    <a:pt x="3154621" y="55220"/>
                  </a:lnTo>
                  <a:lnTo>
                    <a:pt x="3154621" y="17503"/>
                  </a:lnTo>
                  <a:close/>
                  <a:moveTo>
                    <a:pt x="3089293" y="17503"/>
                  </a:moveTo>
                  <a:lnTo>
                    <a:pt x="3089293" y="55220"/>
                  </a:lnTo>
                  <a:lnTo>
                    <a:pt x="3117150" y="55220"/>
                  </a:lnTo>
                  <a:lnTo>
                    <a:pt x="3117150" y="17503"/>
                  </a:lnTo>
                  <a:close/>
                  <a:moveTo>
                    <a:pt x="3371380" y="16846"/>
                  </a:moveTo>
                  <a:lnTo>
                    <a:pt x="3371380" y="43606"/>
                  </a:lnTo>
                  <a:lnTo>
                    <a:pt x="3437118" y="43606"/>
                  </a:lnTo>
                  <a:lnTo>
                    <a:pt x="3437118" y="16846"/>
                  </a:lnTo>
                  <a:close/>
                  <a:moveTo>
                    <a:pt x="4101897" y="13586"/>
                  </a:moveTo>
                  <a:lnTo>
                    <a:pt x="4219350" y="13586"/>
                  </a:lnTo>
                  <a:lnTo>
                    <a:pt x="4219350" y="23639"/>
                  </a:lnTo>
                  <a:lnTo>
                    <a:pt x="4111978" y="23639"/>
                  </a:lnTo>
                  <a:lnTo>
                    <a:pt x="4111978" y="178370"/>
                  </a:lnTo>
                  <a:lnTo>
                    <a:pt x="4222636" y="178370"/>
                  </a:lnTo>
                  <a:lnTo>
                    <a:pt x="4222636" y="188203"/>
                  </a:lnTo>
                  <a:lnTo>
                    <a:pt x="4101897" y="188203"/>
                  </a:lnTo>
                  <a:close/>
                  <a:moveTo>
                    <a:pt x="2210111" y="11600"/>
                  </a:moveTo>
                  <a:lnTo>
                    <a:pt x="2308719" y="11600"/>
                  </a:lnTo>
                  <a:lnTo>
                    <a:pt x="2308719" y="21461"/>
                  </a:lnTo>
                  <a:lnTo>
                    <a:pt x="2291188" y="21461"/>
                  </a:lnTo>
                  <a:lnTo>
                    <a:pt x="2291188" y="143077"/>
                  </a:lnTo>
                  <a:lnTo>
                    <a:pt x="2310471" y="139571"/>
                  </a:lnTo>
                  <a:lnTo>
                    <a:pt x="2311129" y="148993"/>
                  </a:lnTo>
                  <a:lnTo>
                    <a:pt x="2291188" y="152718"/>
                  </a:lnTo>
                  <a:lnTo>
                    <a:pt x="2291188" y="198735"/>
                  </a:lnTo>
                  <a:lnTo>
                    <a:pt x="2280889" y="198735"/>
                  </a:lnTo>
                  <a:lnTo>
                    <a:pt x="2280889" y="154690"/>
                  </a:lnTo>
                  <a:cubicBezTo>
                    <a:pt x="2267979" y="157101"/>
                    <a:pt x="2255561" y="159347"/>
                    <a:pt x="2243637" y="161429"/>
                  </a:cubicBezTo>
                  <a:cubicBezTo>
                    <a:pt x="2231713" y="163510"/>
                    <a:pt x="2220830" y="165428"/>
                    <a:pt x="2210987" y="167181"/>
                  </a:cubicBezTo>
                  <a:lnTo>
                    <a:pt x="2208577" y="156882"/>
                  </a:lnTo>
                  <a:lnTo>
                    <a:pt x="2226326" y="154033"/>
                  </a:lnTo>
                  <a:lnTo>
                    <a:pt x="2226326" y="21461"/>
                  </a:lnTo>
                  <a:lnTo>
                    <a:pt x="2210111" y="21461"/>
                  </a:lnTo>
                  <a:close/>
                  <a:moveTo>
                    <a:pt x="3539944" y="10299"/>
                  </a:moveTo>
                  <a:lnTo>
                    <a:pt x="3690923" y="10299"/>
                  </a:lnTo>
                  <a:lnTo>
                    <a:pt x="3690923" y="105812"/>
                  </a:lnTo>
                  <a:lnTo>
                    <a:pt x="3539944" y="105812"/>
                  </a:lnTo>
                  <a:close/>
                  <a:moveTo>
                    <a:pt x="0" y="10299"/>
                  </a:moveTo>
                  <a:lnTo>
                    <a:pt x="179877" y="10299"/>
                  </a:lnTo>
                  <a:lnTo>
                    <a:pt x="179877" y="198722"/>
                  </a:lnTo>
                  <a:lnTo>
                    <a:pt x="169167" y="198722"/>
                  </a:lnTo>
                  <a:lnTo>
                    <a:pt x="169167" y="186889"/>
                  </a:lnTo>
                  <a:lnTo>
                    <a:pt x="10492" y="186889"/>
                  </a:lnTo>
                  <a:lnTo>
                    <a:pt x="10492" y="198722"/>
                  </a:lnTo>
                  <a:lnTo>
                    <a:pt x="0" y="198722"/>
                  </a:lnTo>
                  <a:close/>
                  <a:moveTo>
                    <a:pt x="3079679" y="8327"/>
                  </a:moveTo>
                  <a:lnTo>
                    <a:pt x="3202364" y="8327"/>
                  </a:lnTo>
                  <a:lnTo>
                    <a:pt x="3202364" y="64396"/>
                  </a:lnTo>
                  <a:lnTo>
                    <a:pt x="3127862" y="64396"/>
                  </a:lnTo>
                  <a:lnTo>
                    <a:pt x="3132687" y="65713"/>
                  </a:lnTo>
                  <a:cubicBezTo>
                    <a:pt x="3131262" y="69000"/>
                    <a:pt x="3129672" y="72190"/>
                    <a:pt x="3127919" y="75285"/>
                  </a:cubicBezTo>
                  <a:cubicBezTo>
                    <a:pt x="3126165" y="78380"/>
                    <a:pt x="3124250" y="81406"/>
                    <a:pt x="3122174" y="84364"/>
                  </a:cubicBezTo>
                  <a:lnTo>
                    <a:pt x="3184634" y="84364"/>
                  </a:lnTo>
                  <a:lnTo>
                    <a:pt x="3186608" y="83706"/>
                  </a:lnTo>
                  <a:lnTo>
                    <a:pt x="3192967" y="87423"/>
                  </a:lnTo>
                  <a:cubicBezTo>
                    <a:pt x="3186668" y="104007"/>
                    <a:pt x="3177801" y="118069"/>
                    <a:pt x="3166367" y="129607"/>
                  </a:cubicBezTo>
                  <a:cubicBezTo>
                    <a:pt x="3154934" y="141146"/>
                    <a:pt x="3141882" y="150567"/>
                    <a:pt x="3127214" y="157870"/>
                  </a:cubicBezTo>
                  <a:cubicBezTo>
                    <a:pt x="3112546" y="165173"/>
                    <a:pt x="3097211" y="170763"/>
                    <a:pt x="3081209" y="174641"/>
                  </a:cubicBezTo>
                  <a:cubicBezTo>
                    <a:pt x="3080521" y="173281"/>
                    <a:pt x="3079655" y="171837"/>
                    <a:pt x="3078610" y="170313"/>
                  </a:cubicBezTo>
                  <a:cubicBezTo>
                    <a:pt x="3077564" y="168787"/>
                    <a:pt x="3076532" y="167454"/>
                    <a:pt x="3075513" y="166313"/>
                  </a:cubicBezTo>
                  <a:cubicBezTo>
                    <a:pt x="3086859" y="163810"/>
                    <a:pt x="3097949" y="160376"/>
                    <a:pt x="3108783" y="156010"/>
                  </a:cubicBezTo>
                  <a:cubicBezTo>
                    <a:pt x="3119616" y="151644"/>
                    <a:pt x="3129778" y="146238"/>
                    <a:pt x="3139268" y="139790"/>
                  </a:cubicBezTo>
                  <a:cubicBezTo>
                    <a:pt x="3134845" y="135835"/>
                    <a:pt x="3129770" y="131525"/>
                    <a:pt x="3124040" y="126858"/>
                  </a:cubicBezTo>
                  <a:cubicBezTo>
                    <a:pt x="3118311" y="122191"/>
                    <a:pt x="3112797" y="117880"/>
                    <a:pt x="3107499" y="113925"/>
                  </a:cubicBezTo>
                  <a:lnTo>
                    <a:pt x="3114519" y="108226"/>
                  </a:lnTo>
                  <a:cubicBezTo>
                    <a:pt x="3120040" y="112199"/>
                    <a:pt x="3125787" y="116529"/>
                    <a:pt x="3131760" y="121214"/>
                  </a:cubicBezTo>
                  <a:cubicBezTo>
                    <a:pt x="3137733" y="125899"/>
                    <a:pt x="3142940" y="130118"/>
                    <a:pt x="3147383" y="133872"/>
                  </a:cubicBezTo>
                  <a:cubicBezTo>
                    <a:pt x="3154201" y="128493"/>
                    <a:pt x="3160324" y="122428"/>
                    <a:pt x="3165752" y="115679"/>
                  </a:cubicBezTo>
                  <a:cubicBezTo>
                    <a:pt x="3171180" y="108930"/>
                    <a:pt x="3175719" y="101550"/>
                    <a:pt x="3179370" y="93540"/>
                  </a:cubicBezTo>
                  <a:lnTo>
                    <a:pt x="3115176" y="93540"/>
                  </a:lnTo>
                  <a:cubicBezTo>
                    <a:pt x="3110313" y="99358"/>
                    <a:pt x="3105068" y="104656"/>
                    <a:pt x="3099441" y="109432"/>
                  </a:cubicBezTo>
                  <a:cubicBezTo>
                    <a:pt x="3093815" y="114209"/>
                    <a:pt x="3088028" y="118410"/>
                    <a:pt x="3082082" y="122035"/>
                  </a:cubicBezTo>
                  <a:cubicBezTo>
                    <a:pt x="3081136" y="121090"/>
                    <a:pt x="3079859" y="119967"/>
                    <a:pt x="3078252" y="118665"/>
                  </a:cubicBezTo>
                  <a:cubicBezTo>
                    <a:pt x="3076646" y="117364"/>
                    <a:pt x="3075147" y="116296"/>
                    <a:pt x="3073759" y="115460"/>
                  </a:cubicBezTo>
                  <a:cubicBezTo>
                    <a:pt x="3084178" y="109607"/>
                    <a:pt x="3093616" y="102359"/>
                    <a:pt x="3102073" y="93715"/>
                  </a:cubicBezTo>
                  <a:cubicBezTo>
                    <a:pt x="3110529" y="85071"/>
                    <a:pt x="3117229" y="75298"/>
                    <a:pt x="3122174" y="64396"/>
                  </a:cubicBezTo>
                  <a:lnTo>
                    <a:pt x="3079679" y="64396"/>
                  </a:lnTo>
                  <a:close/>
                  <a:moveTo>
                    <a:pt x="3361519" y="7888"/>
                  </a:moveTo>
                  <a:lnTo>
                    <a:pt x="3447417" y="7888"/>
                  </a:lnTo>
                  <a:lnTo>
                    <a:pt x="3447417" y="52344"/>
                  </a:lnTo>
                  <a:lnTo>
                    <a:pt x="3361519" y="52344"/>
                  </a:lnTo>
                  <a:close/>
                  <a:moveTo>
                    <a:pt x="3027732" y="7669"/>
                  </a:moveTo>
                  <a:cubicBezTo>
                    <a:pt x="3034292" y="13240"/>
                    <a:pt x="3040839" y="19324"/>
                    <a:pt x="3047372" y="25922"/>
                  </a:cubicBezTo>
                  <a:cubicBezTo>
                    <a:pt x="3053905" y="32520"/>
                    <a:pt x="3059193" y="38338"/>
                    <a:pt x="3063235" y="43379"/>
                  </a:cubicBezTo>
                  <a:lnTo>
                    <a:pt x="3055123" y="49957"/>
                  </a:lnTo>
                  <a:cubicBezTo>
                    <a:pt x="3051293" y="44808"/>
                    <a:pt x="3046135" y="38824"/>
                    <a:pt x="3039647" y="32005"/>
                  </a:cubicBezTo>
                  <a:cubicBezTo>
                    <a:pt x="3033160" y="25186"/>
                    <a:pt x="3026632" y="18823"/>
                    <a:pt x="3020062" y="12914"/>
                  </a:cubicBezTo>
                  <a:close/>
                  <a:moveTo>
                    <a:pt x="4317574" y="862"/>
                  </a:moveTo>
                  <a:lnTo>
                    <a:pt x="4328092" y="862"/>
                  </a:lnTo>
                  <a:cubicBezTo>
                    <a:pt x="4327654" y="9190"/>
                    <a:pt x="4326996" y="17078"/>
                    <a:pt x="4326120" y="24529"/>
                  </a:cubicBezTo>
                  <a:lnTo>
                    <a:pt x="4371479" y="24529"/>
                  </a:lnTo>
                  <a:cubicBezTo>
                    <a:pt x="4371474" y="24647"/>
                    <a:pt x="4371430" y="25286"/>
                    <a:pt x="4371342" y="26446"/>
                  </a:cubicBezTo>
                  <a:cubicBezTo>
                    <a:pt x="4371256" y="27606"/>
                    <a:pt x="4371156" y="28573"/>
                    <a:pt x="4371041" y="29349"/>
                  </a:cubicBezTo>
                  <a:cubicBezTo>
                    <a:pt x="4369580" y="48852"/>
                    <a:pt x="4368064" y="63095"/>
                    <a:pt x="4366494" y="72079"/>
                  </a:cubicBezTo>
                  <a:cubicBezTo>
                    <a:pt x="4364924" y="81063"/>
                    <a:pt x="4362860" y="86761"/>
                    <a:pt x="4360304" y="89171"/>
                  </a:cubicBezTo>
                  <a:cubicBezTo>
                    <a:pt x="4358720" y="90683"/>
                    <a:pt x="4357068" y="91769"/>
                    <a:pt x="4355346" y="92431"/>
                  </a:cubicBezTo>
                  <a:cubicBezTo>
                    <a:pt x="4353625" y="93092"/>
                    <a:pt x="4351479" y="93467"/>
                    <a:pt x="4348909" y="93554"/>
                  </a:cubicBezTo>
                  <a:cubicBezTo>
                    <a:pt x="4346732" y="93768"/>
                    <a:pt x="4343746" y="93832"/>
                    <a:pt x="4339952" y="93746"/>
                  </a:cubicBezTo>
                  <a:cubicBezTo>
                    <a:pt x="4336158" y="93659"/>
                    <a:pt x="4332132" y="93449"/>
                    <a:pt x="4327872" y="93115"/>
                  </a:cubicBezTo>
                  <a:cubicBezTo>
                    <a:pt x="4327754" y="91641"/>
                    <a:pt x="4327444" y="90043"/>
                    <a:pt x="4326942" y="88322"/>
                  </a:cubicBezTo>
                  <a:cubicBezTo>
                    <a:pt x="4326440" y="86601"/>
                    <a:pt x="4325800" y="85058"/>
                    <a:pt x="4325024" y="83693"/>
                  </a:cubicBezTo>
                  <a:cubicBezTo>
                    <a:pt x="4329612" y="84113"/>
                    <a:pt x="4333748" y="84369"/>
                    <a:pt x="4337432" y="84460"/>
                  </a:cubicBezTo>
                  <a:cubicBezTo>
                    <a:pt x="4341116" y="84552"/>
                    <a:pt x="4343773" y="84588"/>
                    <a:pt x="4345403" y="84570"/>
                  </a:cubicBezTo>
                  <a:cubicBezTo>
                    <a:pt x="4346910" y="84692"/>
                    <a:pt x="4348170" y="84611"/>
                    <a:pt x="4349183" y="84323"/>
                  </a:cubicBezTo>
                  <a:cubicBezTo>
                    <a:pt x="4350196" y="84035"/>
                    <a:pt x="4351128" y="83460"/>
                    <a:pt x="4351978" y="82598"/>
                  </a:cubicBezTo>
                  <a:cubicBezTo>
                    <a:pt x="4353612" y="80963"/>
                    <a:pt x="4355109" y="76453"/>
                    <a:pt x="4356469" y="69066"/>
                  </a:cubicBezTo>
                  <a:cubicBezTo>
                    <a:pt x="4357830" y="61680"/>
                    <a:pt x="4359108" y="50048"/>
                    <a:pt x="4360304" y="34170"/>
                  </a:cubicBezTo>
                  <a:lnTo>
                    <a:pt x="4324805" y="34170"/>
                  </a:lnTo>
                  <a:cubicBezTo>
                    <a:pt x="4322605" y="49313"/>
                    <a:pt x="4318350" y="62414"/>
                    <a:pt x="4312041" y="73477"/>
                  </a:cubicBezTo>
                  <a:cubicBezTo>
                    <a:pt x="4305732" y="84538"/>
                    <a:pt x="4296108" y="93422"/>
                    <a:pt x="4283170" y="100128"/>
                  </a:cubicBezTo>
                  <a:cubicBezTo>
                    <a:pt x="4282354" y="98968"/>
                    <a:pt x="4281304" y="97672"/>
                    <a:pt x="4280020" y="96238"/>
                  </a:cubicBezTo>
                  <a:cubicBezTo>
                    <a:pt x="4278738" y="94805"/>
                    <a:pt x="4277524" y="93618"/>
                    <a:pt x="4276378" y="92678"/>
                  </a:cubicBezTo>
                  <a:cubicBezTo>
                    <a:pt x="4288142" y="86733"/>
                    <a:pt x="4296935" y="78845"/>
                    <a:pt x="4302756" y="69011"/>
                  </a:cubicBezTo>
                  <a:cubicBezTo>
                    <a:pt x="4308576" y="59178"/>
                    <a:pt x="4312492" y="47564"/>
                    <a:pt x="4314506" y="34170"/>
                  </a:cubicBezTo>
                  <a:lnTo>
                    <a:pt x="4279884" y="34170"/>
                  </a:lnTo>
                  <a:lnTo>
                    <a:pt x="4279884" y="24529"/>
                  </a:lnTo>
                  <a:lnTo>
                    <a:pt x="4315821" y="24529"/>
                  </a:lnTo>
                  <a:cubicBezTo>
                    <a:pt x="4316250" y="20803"/>
                    <a:pt x="4316596" y="16968"/>
                    <a:pt x="4316862" y="13024"/>
                  </a:cubicBezTo>
                  <a:cubicBezTo>
                    <a:pt x="4317127" y="9080"/>
                    <a:pt x="4317364" y="5026"/>
                    <a:pt x="4317574" y="862"/>
                  </a:cubicBezTo>
                  <a:close/>
                  <a:moveTo>
                    <a:pt x="3299068" y="862"/>
                  </a:moveTo>
                  <a:lnTo>
                    <a:pt x="3309586" y="3054"/>
                  </a:lnTo>
                  <a:cubicBezTo>
                    <a:pt x="3308088" y="11418"/>
                    <a:pt x="3306262" y="19671"/>
                    <a:pt x="3304107" y="27816"/>
                  </a:cubicBezTo>
                  <a:lnTo>
                    <a:pt x="3343550" y="27816"/>
                  </a:lnTo>
                  <a:lnTo>
                    <a:pt x="3343550" y="37896"/>
                  </a:lnTo>
                  <a:lnTo>
                    <a:pt x="3301916" y="37896"/>
                  </a:lnTo>
                  <a:cubicBezTo>
                    <a:pt x="3299163" y="48243"/>
                    <a:pt x="3296178" y="58232"/>
                    <a:pt x="3292959" y="67860"/>
                  </a:cubicBezTo>
                  <a:cubicBezTo>
                    <a:pt x="3289740" y="77488"/>
                    <a:pt x="3286371" y="86491"/>
                    <a:pt x="3282852" y="94869"/>
                  </a:cubicBezTo>
                  <a:lnTo>
                    <a:pt x="3309147" y="94869"/>
                  </a:lnTo>
                  <a:lnTo>
                    <a:pt x="3309147" y="59578"/>
                  </a:lnTo>
                  <a:lnTo>
                    <a:pt x="3319008" y="59578"/>
                  </a:lnTo>
                  <a:lnTo>
                    <a:pt x="3319008" y="94869"/>
                  </a:lnTo>
                  <a:lnTo>
                    <a:pt x="3342893" y="94869"/>
                  </a:lnTo>
                  <a:lnTo>
                    <a:pt x="3342893" y="104730"/>
                  </a:lnTo>
                  <a:lnTo>
                    <a:pt x="3319008" y="104730"/>
                  </a:lnTo>
                  <a:lnTo>
                    <a:pt x="3319008" y="138256"/>
                  </a:lnTo>
                  <a:lnTo>
                    <a:pt x="3347056" y="132558"/>
                  </a:lnTo>
                  <a:lnTo>
                    <a:pt x="3347933" y="142200"/>
                  </a:lnTo>
                  <a:lnTo>
                    <a:pt x="3319008" y="148107"/>
                  </a:lnTo>
                  <a:lnTo>
                    <a:pt x="3319008" y="198077"/>
                  </a:lnTo>
                  <a:lnTo>
                    <a:pt x="3309147" y="198077"/>
                  </a:lnTo>
                  <a:lnTo>
                    <a:pt x="3309147" y="150300"/>
                  </a:lnTo>
                  <a:cubicBezTo>
                    <a:pt x="3301236" y="151953"/>
                    <a:pt x="3293722" y="153525"/>
                    <a:pt x="3286604" y="155014"/>
                  </a:cubicBezTo>
                  <a:cubicBezTo>
                    <a:pt x="3279487" y="156504"/>
                    <a:pt x="3272905" y="157856"/>
                    <a:pt x="3266856" y="159071"/>
                  </a:cubicBezTo>
                  <a:lnTo>
                    <a:pt x="3264007" y="148546"/>
                  </a:lnTo>
                  <a:cubicBezTo>
                    <a:pt x="3270189" y="147545"/>
                    <a:pt x="3277109" y="146312"/>
                    <a:pt x="3284769" y="144846"/>
                  </a:cubicBezTo>
                  <a:cubicBezTo>
                    <a:pt x="3292429" y="143380"/>
                    <a:pt x="3300556" y="141764"/>
                    <a:pt x="3309147" y="139999"/>
                  </a:cubicBezTo>
                  <a:lnTo>
                    <a:pt x="3309147" y="104730"/>
                  </a:lnTo>
                  <a:lnTo>
                    <a:pt x="3287892" y="104730"/>
                  </a:lnTo>
                  <a:cubicBezTo>
                    <a:pt x="3284007" y="104748"/>
                    <a:pt x="3280711" y="105040"/>
                    <a:pt x="3278003" y="105606"/>
                  </a:cubicBezTo>
                  <a:cubicBezTo>
                    <a:pt x="3275296" y="106172"/>
                    <a:pt x="3273480" y="106904"/>
                    <a:pt x="3272552" y="107799"/>
                  </a:cubicBezTo>
                  <a:cubicBezTo>
                    <a:pt x="3272210" y="106474"/>
                    <a:pt x="3271745" y="104794"/>
                    <a:pt x="3271156" y="102758"/>
                  </a:cubicBezTo>
                  <a:cubicBezTo>
                    <a:pt x="3270567" y="100721"/>
                    <a:pt x="3269937" y="99041"/>
                    <a:pt x="3269265" y="97717"/>
                  </a:cubicBezTo>
                  <a:cubicBezTo>
                    <a:pt x="3270777" y="97284"/>
                    <a:pt x="3272302" y="95411"/>
                    <a:pt x="3273841" y="92099"/>
                  </a:cubicBezTo>
                  <a:cubicBezTo>
                    <a:pt x="3275378" y="88787"/>
                    <a:pt x="3277068" y="84667"/>
                    <a:pt x="3278908" y="79737"/>
                  </a:cubicBezTo>
                  <a:cubicBezTo>
                    <a:pt x="3280186" y="76628"/>
                    <a:pt x="3282012" y="71355"/>
                    <a:pt x="3284386" y="63917"/>
                  </a:cubicBezTo>
                  <a:cubicBezTo>
                    <a:pt x="3286760" y="56480"/>
                    <a:pt x="3289243" y="47806"/>
                    <a:pt x="3291836" y="37896"/>
                  </a:cubicBezTo>
                  <a:lnTo>
                    <a:pt x="3265321" y="37896"/>
                  </a:lnTo>
                  <a:lnTo>
                    <a:pt x="3265321" y="27816"/>
                  </a:lnTo>
                  <a:lnTo>
                    <a:pt x="3294027" y="27816"/>
                  </a:lnTo>
                  <a:cubicBezTo>
                    <a:pt x="3295018" y="23419"/>
                    <a:pt x="3295940" y="18954"/>
                    <a:pt x="3296794" y="14421"/>
                  </a:cubicBezTo>
                  <a:cubicBezTo>
                    <a:pt x="3297647" y="9888"/>
                    <a:pt x="3298405" y="5369"/>
                    <a:pt x="3299068" y="862"/>
                  </a:cubicBezTo>
                  <a:close/>
                  <a:moveTo>
                    <a:pt x="3854666" y="658"/>
                  </a:moveTo>
                  <a:lnTo>
                    <a:pt x="3865184" y="658"/>
                  </a:lnTo>
                  <a:lnTo>
                    <a:pt x="3865184" y="28267"/>
                  </a:lnTo>
                  <a:lnTo>
                    <a:pt x="3914488" y="28267"/>
                  </a:lnTo>
                  <a:lnTo>
                    <a:pt x="3914488" y="37663"/>
                  </a:lnTo>
                  <a:lnTo>
                    <a:pt x="3865184" y="37663"/>
                  </a:lnTo>
                  <a:lnTo>
                    <a:pt x="3865184" y="67272"/>
                  </a:lnTo>
                  <a:lnTo>
                    <a:pt x="3886878" y="67272"/>
                  </a:lnTo>
                  <a:cubicBezTo>
                    <a:pt x="3898186" y="58920"/>
                    <a:pt x="3908768" y="50078"/>
                    <a:pt x="3918624" y="40748"/>
                  </a:cubicBezTo>
                  <a:cubicBezTo>
                    <a:pt x="3928480" y="31418"/>
                    <a:pt x="3937473" y="21706"/>
                    <a:pt x="3945604" y="11614"/>
                  </a:cubicBezTo>
                  <a:lnTo>
                    <a:pt x="3954370" y="16654"/>
                  </a:lnTo>
                  <a:cubicBezTo>
                    <a:pt x="3946805" y="25752"/>
                    <a:pt x="3938706" y="34540"/>
                    <a:pt x="3930073" y="43019"/>
                  </a:cubicBezTo>
                  <a:cubicBezTo>
                    <a:pt x="3921440" y="51497"/>
                    <a:pt x="3912301" y="59581"/>
                    <a:pt x="3902655" y="67272"/>
                  </a:cubicBezTo>
                  <a:lnTo>
                    <a:pt x="3964887" y="67272"/>
                  </a:lnTo>
                  <a:lnTo>
                    <a:pt x="3964887" y="76886"/>
                  </a:lnTo>
                  <a:lnTo>
                    <a:pt x="3889945" y="76886"/>
                  </a:lnTo>
                  <a:cubicBezTo>
                    <a:pt x="3883796" y="81397"/>
                    <a:pt x="3877469" y="85812"/>
                    <a:pt x="3870964" y="90130"/>
                  </a:cubicBezTo>
                  <a:cubicBezTo>
                    <a:pt x="3864459" y="94449"/>
                    <a:pt x="3857857" y="98589"/>
                    <a:pt x="3851160" y="102552"/>
                  </a:cubicBezTo>
                  <a:lnTo>
                    <a:pt x="3945166" y="102552"/>
                  </a:lnTo>
                  <a:lnTo>
                    <a:pt x="3945166" y="111728"/>
                  </a:lnTo>
                  <a:lnTo>
                    <a:pt x="3846997" y="111728"/>
                  </a:lnTo>
                  <a:cubicBezTo>
                    <a:pt x="3845326" y="116042"/>
                    <a:pt x="3843572" y="120356"/>
                    <a:pt x="3841738" y="124670"/>
                  </a:cubicBezTo>
                  <a:cubicBezTo>
                    <a:pt x="3839902" y="128985"/>
                    <a:pt x="3838150" y="133080"/>
                    <a:pt x="3836479" y="136955"/>
                  </a:cubicBezTo>
                  <a:lnTo>
                    <a:pt x="3932236" y="136955"/>
                  </a:lnTo>
                  <a:lnTo>
                    <a:pt x="3931580" y="142198"/>
                  </a:lnTo>
                  <a:cubicBezTo>
                    <a:pt x="3929343" y="157459"/>
                    <a:pt x="3927024" y="168965"/>
                    <a:pt x="3924622" y="176719"/>
                  </a:cubicBezTo>
                  <a:cubicBezTo>
                    <a:pt x="3922221" y="184473"/>
                    <a:pt x="3919355" y="189620"/>
                    <a:pt x="3916022" y="192161"/>
                  </a:cubicBezTo>
                  <a:cubicBezTo>
                    <a:pt x="3914022" y="193868"/>
                    <a:pt x="3911831" y="195042"/>
                    <a:pt x="3909448" y="195684"/>
                  </a:cubicBezTo>
                  <a:cubicBezTo>
                    <a:pt x="3907065" y="196326"/>
                    <a:pt x="3903997" y="196681"/>
                    <a:pt x="3900244" y="196750"/>
                  </a:cubicBezTo>
                  <a:cubicBezTo>
                    <a:pt x="3896483" y="196777"/>
                    <a:pt x="3891078" y="196722"/>
                    <a:pt x="3884029" y="196586"/>
                  </a:cubicBezTo>
                  <a:cubicBezTo>
                    <a:pt x="3876981" y="196449"/>
                    <a:pt x="3869166" y="196067"/>
                    <a:pt x="3860582" y="195438"/>
                  </a:cubicBezTo>
                  <a:cubicBezTo>
                    <a:pt x="3860473" y="193868"/>
                    <a:pt x="3860144" y="192202"/>
                    <a:pt x="3859596" y="190440"/>
                  </a:cubicBezTo>
                  <a:cubicBezTo>
                    <a:pt x="3859049" y="188678"/>
                    <a:pt x="3858282" y="187064"/>
                    <a:pt x="3857296" y="185600"/>
                  </a:cubicBezTo>
                  <a:cubicBezTo>
                    <a:pt x="3866006" y="186345"/>
                    <a:pt x="3874113" y="186829"/>
                    <a:pt x="3881619" y="187053"/>
                  </a:cubicBezTo>
                  <a:cubicBezTo>
                    <a:pt x="3889124" y="187276"/>
                    <a:pt x="3894383" y="187377"/>
                    <a:pt x="3897396" y="187354"/>
                  </a:cubicBezTo>
                  <a:cubicBezTo>
                    <a:pt x="3900094" y="187377"/>
                    <a:pt x="3902258" y="187276"/>
                    <a:pt x="3903888" y="187053"/>
                  </a:cubicBezTo>
                  <a:cubicBezTo>
                    <a:pt x="3905517" y="186829"/>
                    <a:pt x="3906859" y="186345"/>
                    <a:pt x="3907914" y="185600"/>
                  </a:cubicBezTo>
                  <a:cubicBezTo>
                    <a:pt x="3910503" y="183869"/>
                    <a:pt x="3912776" y="179931"/>
                    <a:pt x="3914734" y="173786"/>
                  </a:cubicBezTo>
                  <a:cubicBezTo>
                    <a:pt x="3916694" y="167643"/>
                    <a:pt x="3918583" y="158496"/>
                    <a:pt x="3920404" y="146350"/>
                  </a:cubicBezTo>
                  <a:lnTo>
                    <a:pt x="3821139" y="146350"/>
                  </a:lnTo>
                  <a:cubicBezTo>
                    <a:pt x="3823682" y="141418"/>
                    <a:pt x="3826266" y="135809"/>
                    <a:pt x="3828891" y="129519"/>
                  </a:cubicBezTo>
                  <a:cubicBezTo>
                    <a:pt x="3831516" y="123231"/>
                    <a:pt x="3834045" y="117009"/>
                    <a:pt x="3836479" y="110854"/>
                  </a:cubicBezTo>
                  <a:cubicBezTo>
                    <a:pt x="3826704" y="116227"/>
                    <a:pt x="3816725" y="121271"/>
                    <a:pt x="3806540" y="125986"/>
                  </a:cubicBezTo>
                  <a:cubicBezTo>
                    <a:pt x="3796355" y="130701"/>
                    <a:pt x="3786102" y="135085"/>
                    <a:pt x="3775780" y="139139"/>
                  </a:cubicBezTo>
                  <a:cubicBezTo>
                    <a:pt x="3775191" y="137842"/>
                    <a:pt x="3774342" y="136281"/>
                    <a:pt x="3773232" y="134458"/>
                  </a:cubicBezTo>
                  <a:cubicBezTo>
                    <a:pt x="3772124" y="132636"/>
                    <a:pt x="3771001" y="131128"/>
                    <a:pt x="3769864" y="129935"/>
                  </a:cubicBezTo>
                  <a:cubicBezTo>
                    <a:pt x="3788206" y="123324"/>
                    <a:pt x="3806084" y="115552"/>
                    <a:pt x="3823495" y="106619"/>
                  </a:cubicBezTo>
                  <a:cubicBezTo>
                    <a:pt x="3840907" y="97686"/>
                    <a:pt x="3857578" y="87775"/>
                    <a:pt x="3873510" y="76886"/>
                  </a:cubicBezTo>
                  <a:lnTo>
                    <a:pt x="3775999" y="76886"/>
                  </a:lnTo>
                  <a:lnTo>
                    <a:pt x="3775999" y="67272"/>
                  </a:lnTo>
                  <a:lnTo>
                    <a:pt x="3854666" y="67272"/>
                  </a:lnTo>
                  <a:lnTo>
                    <a:pt x="3854666" y="37663"/>
                  </a:lnTo>
                  <a:lnTo>
                    <a:pt x="3795940" y="37663"/>
                  </a:lnTo>
                  <a:lnTo>
                    <a:pt x="3795940" y="28267"/>
                  </a:lnTo>
                  <a:lnTo>
                    <a:pt x="3854666" y="28267"/>
                  </a:lnTo>
                  <a:close/>
                  <a:moveTo>
                    <a:pt x="2021661" y="644"/>
                  </a:moveTo>
                  <a:lnTo>
                    <a:pt x="2032179" y="644"/>
                  </a:lnTo>
                  <a:lnTo>
                    <a:pt x="2032179" y="19270"/>
                  </a:lnTo>
                  <a:lnTo>
                    <a:pt x="2093316" y="19270"/>
                  </a:lnTo>
                  <a:lnTo>
                    <a:pt x="2093316" y="644"/>
                  </a:lnTo>
                  <a:lnTo>
                    <a:pt x="2103615" y="644"/>
                  </a:lnTo>
                  <a:lnTo>
                    <a:pt x="2103615" y="19270"/>
                  </a:lnTo>
                  <a:lnTo>
                    <a:pt x="2157958" y="19270"/>
                  </a:lnTo>
                  <a:lnTo>
                    <a:pt x="2157958" y="29130"/>
                  </a:lnTo>
                  <a:lnTo>
                    <a:pt x="2103615" y="29130"/>
                  </a:lnTo>
                  <a:lnTo>
                    <a:pt x="2103615" y="48413"/>
                  </a:lnTo>
                  <a:lnTo>
                    <a:pt x="2093316" y="48413"/>
                  </a:lnTo>
                  <a:lnTo>
                    <a:pt x="2093316" y="29130"/>
                  </a:lnTo>
                  <a:lnTo>
                    <a:pt x="2032179" y="29130"/>
                  </a:lnTo>
                  <a:lnTo>
                    <a:pt x="2032179" y="49071"/>
                  </a:lnTo>
                  <a:lnTo>
                    <a:pt x="2021661" y="49071"/>
                  </a:lnTo>
                  <a:lnTo>
                    <a:pt x="2021661" y="29130"/>
                  </a:lnTo>
                  <a:lnTo>
                    <a:pt x="1967318" y="29130"/>
                  </a:lnTo>
                  <a:lnTo>
                    <a:pt x="1967318" y="19270"/>
                  </a:lnTo>
                  <a:lnTo>
                    <a:pt x="2021661" y="19270"/>
                  </a:lnTo>
                  <a:close/>
                  <a:moveTo>
                    <a:pt x="1786099" y="438"/>
                  </a:moveTo>
                  <a:lnTo>
                    <a:pt x="1795959" y="438"/>
                  </a:lnTo>
                  <a:lnTo>
                    <a:pt x="1795959" y="15996"/>
                  </a:lnTo>
                  <a:lnTo>
                    <a:pt x="1837374" y="15996"/>
                  </a:lnTo>
                  <a:lnTo>
                    <a:pt x="1837374" y="438"/>
                  </a:lnTo>
                  <a:lnTo>
                    <a:pt x="1847454" y="438"/>
                  </a:lnTo>
                  <a:lnTo>
                    <a:pt x="1847454" y="15996"/>
                  </a:lnTo>
                  <a:lnTo>
                    <a:pt x="1895663" y="15996"/>
                  </a:lnTo>
                  <a:lnTo>
                    <a:pt x="1895663" y="52344"/>
                  </a:lnTo>
                  <a:lnTo>
                    <a:pt x="1847454" y="52344"/>
                  </a:lnTo>
                  <a:lnTo>
                    <a:pt x="1847454" y="72750"/>
                  </a:lnTo>
                  <a:lnTo>
                    <a:pt x="1908372" y="72750"/>
                  </a:lnTo>
                  <a:cubicBezTo>
                    <a:pt x="1908363" y="72837"/>
                    <a:pt x="1908326" y="73374"/>
                    <a:pt x="1908262" y="74362"/>
                  </a:cubicBezTo>
                  <a:cubicBezTo>
                    <a:pt x="1908198" y="75349"/>
                    <a:pt x="1908162" y="76268"/>
                    <a:pt x="1908153" y="77119"/>
                  </a:cubicBezTo>
                  <a:cubicBezTo>
                    <a:pt x="1907208" y="84043"/>
                    <a:pt x="1906249" y="89310"/>
                    <a:pt x="1905277" y="92922"/>
                  </a:cubicBezTo>
                  <a:cubicBezTo>
                    <a:pt x="1904304" y="96534"/>
                    <a:pt x="1903072" y="99009"/>
                    <a:pt x="1901579" y="100347"/>
                  </a:cubicBezTo>
                  <a:cubicBezTo>
                    <a:pt x="1900301" y="101433"/>
                    <a:pt x="1898913" y="102218"/>
                    <a:pt x="1897415" y="102702"/>
                  </a:cubicBezTo>
                  <a:cubicBezTo>
                    <a:pt x="1895918" y="103186"/>
                    <a:pt x="1894092" y="103424"/>
                    <a:pt x="1891937" y="103415"/>
                  </a:cubicBezTo>
                  <a:cubicBezTo>
                    <a:pt x="1890207" y="103625"/>
                    <a:pt x="1887696" y="103698"/>
                    <a:pt x="1884405" y="103634"/>
                  </a:cubicBezTo>
                  <a:cubicBezTo>
                    <a:pt x="1881113" y="103570"/>
                    <a:pt x="1877561" y="103424"/>
                    <a:pt x="1873750" y="103195"/>
                  </a:cubicBezTo>
                  <a:cubicBezTo>
                    <a:pt x="1873631" y="101954"/>
                    <a:pt x="1873375" y="100602"/>
                    <a:pt x="1872983" y="99141"/>
                  </a:cubicBezTo>
                  <a:cubicBezTo>
                    <a:pt x="1872590" y="97681"/>
                    <a:pt x="1872115" y="96329"/>
                    <a:pt x="1871558" y="95087"/>
                  </a:cubicBezTo>
                  <a:cubicBezTo>
                    <a:pt x="1875370" y="95507"/>
                    <a:pt x="1878812" y="95763"/>
                    <a:pt x="1881885" y="95854"/>
                  </a:cubicBezTo>
                  <a:cubicBezTo>
                    <a:pt x="1884957" y="95946"/>
                    <a:pt x="1887139" y="95982"/>
                    <a:pt x="1888432" y="95964"/>
                  </a:cubicBezTo>
                  <a:cubicBezTo>
                    <a:pt x="1889732" y="95978"/>
                    <a:pt x="1890800" y="95895"/>
                    <a:pt x="1891636" y="95717"/>
                  </a:cubicBezTo>
                  <a:cubicBezTo>
                    <a:pt x="1892471" y="95540"/>
                    <a:pt x="1893156" y="95183"/>
                    <a:pt x="1893691" y="94648"/>
                  </a:cubicBezTo>
                  <a:cubicBezTo>
                    <a:pt x="1894443" y="93926"/>
                    <a:pt x="1895128" y="92519"/>
                    <a:pt x="1895744" y="90426"/>
                  </a:cubicBezTo>
                  <a:cubicBezTo>
                    <a:pt x="1896361" y="88333"/>
                    <a:pt x="1896991" y="85281"/>
                    <a:pt x="1897635" y="81269"/>
                  </a:cubicBezTo>
                  <a:lnTo>
                    <a:pt x="1847454" y="81269"/>
                  </a:lnTo>
                  <a:lnTo>
                    <a:pt x="1847454" y="104277"/>
                  </a:lnTo>
                  <a:lnTo>
                    <a:pt x="1837374" y="104277"/>
                  </a:lnTo>
                  <a:lnTo>
                    <a:pt x="1837374" y="81269"/>
                  </a:lnTo>
                  <a:lnTo>
                    <a:pt x="1787413" y="81269"/>
                  </a:lnTo>
                  <a:cubicBezTo>
                    <a:pt x="1783090" y="88610"/>
                    <a:pt x="1776069" y="95348"/>
                    <a:pt x="1766350" y="101484"/>
                  </a:cubicBezTo>
                  <a:cubicBezTo>
                    <a:pt x="1756630" y="107619"/>
                    <a:pt x="1743200" y="113152"/>
                    <a:pt x="1726058" y="118082"/>
                  </a:cubicBezTo>
                  <a:cubicBezTo>
                    <a:pt x="1725482" y="116699"/>
                    <a:pt x="1724715" y="115193"/>
                    <a:pt x="1723756" y="113563"/>
                  </a:cubicBezTo>
                  <a:cubicBezTo>
                    <a:pt x="1722798" y="111933"/>
                    <a:pt x="1721812" y="110591"/>
                    <a:pt x="1720799" y="109536"/>
                  </a:cubicBezTo>
                  <a:cubicBezTo>
                    <a:pt x="1734932" y="105688"/>
                    <a:pt x="1746326" y="101387"/>
                    <a:pt x="1754982" y="96635"/>
                  </a:cubicBezTo>
                  <a:cubicBezTo>
                    <a:pt x="1763638" y="91883"/>
                    <a:pt x="1770212" y="86761"/>
                    <a:pt x="1774704" y="81269"/>
                  </a:cubicBezTo>
                  <a:lnTo>
                    <a:pt x="1734165" y="81269"/>
                  </a:lnTo>
                  <a:cubicBezTo>
                    <a:pt x="1735293" y="76062"/>
                    <a:pt x="1736434" y="70068"/>
                    <a:pt x="1737589" y="63288"/>
                  </a:cubicBezTo>
                  <a:cubicBezTo>
                    <a:pt x="1738744" y="56508"/>
                    <a:pt x="1739721" y="50020"/>
                    <a:pt x="1740520" y="43825"/>
                  </a:cubicBezTo>
                  <a:lnTo>
                    <a:pt x="1786099" y="43825"/>
                  </a:lnTo>
                  <a:lnTo>
                    <a:pt x="1786099" y="42728"/>
                  </a:lnTo>
                  <a:lnTo>
                    <a:pt x="1786099" y="24734"/>
                  </a:lnTo>
                  <a:lnTo>
                    <a:pt x="1730002" y="24734"/>
                  </a:lnTo>
                  <a:lnTo>
                    <a:pt x="1730002" y="15996"/>
                  </a:lnTo>
                  <a:lnTo>
                    <a:pt x="1786099" y="15996"/>
                  </a:lnTo>
                  <a:close/>
                  <a:moveTo>
                    <a:pt x="1535854" y="438"/>
                  </a:moveTo>
                  <a:lnTo>
                    <a:pt x="1547468" y="2410"/>
                  </a:lnTo>
                  <a:cubicBezTo>
                    <a:pt x="1545944" y="5044"/>
                    <a:pt x="1544337" y="7720"/>
                    <a:pt x="1542647" y="10436"/>
                  </a:cubicBezTo>
                  <a:cubicBezTo>
                    <a:pt x="1540959" y="13152"/>
                    <a:pt x="1539132" y="15882"/>
                    <a:pt x="1537169" y="18626"/>
                  </a:cubicBezTo>
                  <a:lnTo>
                    <a:pt x="1597649" y="18626"/>
                  </a:lnTo>
                  <a:lnTo>
                    <a:pt x="1599621" y="17969"/>
                  </a:lnTo>
                  <a:lnTo>
                    <a:pt x="1606414" y="22777"/>
                  </a:lnTo>
                  <a:cubicBezTo>
                    <a:pt x="1603277" y="28343"/>
                    <a:pt x="1599634" y="34021"/>
                    <a:pt x="1595485" y="39813"/>
                  </a:cubicBezTo>
                  <a:cubicBezTo>
                    <a:pt x="1591335" y="45605"/>
                    <a:pt x="1587089" y="50960"/>
                    <a:pt x="1582747" y="55877"/>
                  </a:cubicBezTo>
                  <a:lnTo>
                    <a:pt x="1650020" y="55877"/>
                  </a:lnTo>
                  <a:lnTo>
                    <a:pt x="1650020" y="119836"/>
                  </a:lnTo>
                  <a:lnTo>
                    <a:pt x="1591513" y="119836"/>
                  </a:lnTo>
                  <a:lnTo>
                    <a:pt x="1591513" y="177271"/>
                  </a:lnTo>
                  <a:cubicBezTo>
                    <a:pt x="1591362" y="180258"/>
                    <a:pt x="1592157" y="182231"/>
                    <a:pt x="1593896" y="183190"/>
                  </a:cubicBezTo>
                  <a:cubicBezTo>
                    <a:pt x="1595636" y="184149"/>
                    <a:pt x="1599224" y="184588"/>
                    <a:pt x="1604660" y="184506"/>
                  </a:cubicBezTo>
                  <a:lnTo>
                    <a:pt x="1644322" y="184506"/>
                  </a:lnTo>
                  <a:cubicBezTo>
                    <a:pt x="1647706" y="184626"/>
                    <a:pt x="1650265" y="183923"/>
                    <a:pt x="1652001" y="182395"/>
                  </a:cubicBezTo>
                  <a:cubicBezTo>
                    <a:pt x="1653736" y="180866"/>
                    <a:pt x="1654947" y="177792"/>
                    <a:pt x="1655636" y="173171"/>
                  </a:cubicBezTo>
                  <a:cubicBezTo>
                    <a:pt x="1656325" y="168550"/>
                    <a:pt x="1656790" y="161659"/>
                    <a:pt x="1657032" y="152499"/>
                  </a:cubicBezTo>
                  <a:cubicBezTo>
                    <a:pt x="1658493" y="153394"/>
                    <a:pt x="1660118" y="154235"/>
                    <a:pt x="1661907" y="155020"/>
                  </a:cubicBezTo>
                  <a:cubicBezTo>
                    <a:pt x="1663697" y="155805"/>
                    <a:pt x="1665432" y="156427"/>
                    <a:pt x="1667112" y="156884"/>
                  </a:cubicBezTo>
                  <a:cubicBezTo>
                    <a:pt x="1666496" y="171676"/>
                    <a:pt x="1664715" y="181699"/>
                    <a:pt x="1661771" y="186953"/>
                  </a:cubicBezTo>
                  <a:cubicBezTo>
                    <a:pt x="1658826" y="192207"/>
                    <a:pt x="1653157" y="194668"/>
                    <a:pt x="1644761" y="194339"/>
                  </a:cubicBezTo>
                  <a:lnTo>
                    <a:pt x="1604222" y="194339"/>
                  </a:lnTo>
                  <a:cubicBezTo>
                    <a:pt x="1595298" y="194489"/>
                    <a:pt x="1589153" y="193368"/>
                    <a:pt x="1585788" y="190976"/>
                  </a:cubicBezTo>
                  <a:cubicBezTo>
                    <a:pt x="1582424" y="188584"/>
                    <a:pt x="1580826" y="184015"/>
                    <a:pt x="1580995" y="177271"/>
                  </a:cubicBezTo>
                  <a:lnTo>
                    <a:pt x="1580995" y="119836"/>
                  </a:lnTo>
                  <a:lnTo>
                    <a:pt x="1566971" y="119836"/>
                  </a:lnTo>
                  <a:cubicBezTo>
                    <a:pt x="1563585" y="131699"/>
                    <a:pt x="1558474" y="142536"/>
                    <a:pt x="1551640" y="152344"/>
                  </a:cubicBezTo>
                  <a:cubicBezTo>
                    <a:pt x="1544805" y="162152"/>
                    <a:pt x="1535523" y="170778"/>
                    <a:pt x="1523794" y="178219"/>
                  </a:cubicBezTo>
                  <a:cubicBezTo>
                    <a:pt x="1512066" y="185662"/>
                    <a:pt x="1497167" y="191765"/>
                    <a:pt x="1479100" y="196530"/>
                  </a:cubicBezTo>
                  <a:cubicBezTo>
                    <a:pt x="1478502" y="195130"/>
                    <a:pt x="1477616" y="193553"/>
                    <a:pt x="1476443" y="191799"/>
                  </a:cubicBezTo>
                  <a:cubicBezTo>
                    <a:pt x="1475270" y="190046"/>
                    <a:pt x="1474111" y="188634"/>
                    <a:pt x="1472965" y="187565"/>
                  </a:cubicBezTo>
                  <a:cubicBezTo>
                    <a:pt x="1489946" y="183378"/>
                    <a:pt x="1503973" y="177998"/>
                    <a:pt x="1515046" y="171423"/>
                  </a:cubicBezTo>
                  <a:cubicBezTo>
                    <a:pt x="1526118" y="164847"/>
                    <a:pt x="1534902" y="157224"/>
                    <a:pt x="1541398" y="148553"/>
                  </a:cubicBezTo>
                  <a:cubicBezTo>
                    <a:pt x="1547893" y="139882"/>
                    <a:pt x="1552765" y="130310"/>
                    <a:pt x="1556014" y="119836"/>
                  </a:cubicBezTo>
                  <a:lnTo>
                    <a:pt x="1495315" y="119836"/>
                  </a:lnTo>
                  <a:lnTo>
                    <a:pt x="1495315" y="64618"/>
                  </a:lnTo>
                  <a:cubicBezTo>
                    <a:pt x="1492695" y="66901"/>
                    <a:pt x="1490047" y="69074"/>
                    <a:pt x="1487372" y="71138"/>
                  </a:cubicBezTo>
                  <a:cubicBezTo>
                    <a:pt x="1484697" y="73202"/>
                    <a:pt x="1481940" y="75267"/>
                    <a:pt x="1479100" y="77331"/>
                  </a:cubicBezTo>
                  <a:cubicBezTo>
                    <a:pt x="1478169" y="76071"/>
                    <a:pt x="1476964" y="74756"/>
                    <a:pt x="1475485" y="73385"/>
                  </a:cubicBezTo>
                  <a:cubicBezTo>
                    <a:pt x="1474006" y="72014"/>
                    <a:pt x="1472581" y="70918"/>
                    <a:pt x="1471211" y="70096"/>
                  </a:cubicBezTo>
                  <a:cubicBezTo>
                    <a:pt x="1486491" y="59737"/>
                    <a:pt x="1499593" y="48321"/>
                    <a:pt x="1510518" y="35846"/>
                  </a:cubicBezTo>
                  <a:cubicBezTo>
                    <a:pt x="1521442" y="23370"/>
                    <a:pt x="1529888" y="11569"/>
                    <a:pt x="1535854" y="438"/>
                  </a:cubicBezTo>
                  <a:close/>
                  <a:moveTo>
                    <a:pt x="288578" y="438"/>
                  </a:moveTo>
                  <a:lnTo>
                    <a:pt x="298001" y="3506"/>
                  </a:lnTo>
                  <a:cubicBezTo>
                    <a:pt x="296357" y="6811"/>
                    <a:pt x="294550" y="10116"/>
                    <a:pt x="292577" y="13421"/>
                  </a:cubicBezTo>
                  <a:cubicBezTo>
                    <a:pt x="290605" y="16727"/>
                    <a:pt x="288468" y="19923"/>
                    <a:pt x="286168" y="23008"/>
                  </a:cubicBezTo>
                  <a:lnTo>
                    <a:pt x="422027" y="23008"/>
                  </a:lnTo>
                  <a:lnTo>
                    <a:pt x="422027" y="32404"/>
                  </a:lnTo>
                  <a:lnTo>
                    <a:pt x="279375" y="32404"/>
                  </a:lnTo>
                  <a:cubicBezTo>
                    <a:pt x="274189" y="38895"/>
                    <a:pt x="268729" y="44943"/>
                    <a:pt x="262995" y="50547"/>
                  </a:cubicBezTo>
                  <a:cubicBezTo>
                    <a:pt x="257261" y="56152"/>
                    <a:pt x="251473" y="61210"/>
                    <a:pt x="245629" y="65722"/>
                  </a:cubicBezTo>
                  <a:cubicBezTo>
                    <a:pt x="244999" y="64524"/>
                    <a:pt x="244013" y="63025"/>
                    <a:pt x="242671" y="61224"/>
                  </a:cubicBezTo>
                  <a:cubicBezTo>
                    <a:pt x="241329" y="59424"/>
                    <a:pt x="240124" y="57926"/>
                    <a:pt x="239055" y="56732"/>
                  </a:cubicBezTo>
                  <a:cubicBezTo>
                    <a:pt x="248774" y="49927"/>
                    <a:pt x="258042" y="41642"/>
                    <a:pt x="266858" y="31877"/>
                  </a:cubicBezTo>
                  <a:cubicBezTo>
                    <a:pt x="275672" y="22111"/>
                    <a:pt x="282913" y="11632"/>
                    <a:pt x="288578" y="438"/>
                  </a:cubicBezTo>
                  <a:close/>
                  <a:moveTo>
                    <a:pt x="2858730" y="425"/>
                  </a:moveTo>
                  <a:lnTo>
                    <a:pt x="2867933" y="4807"/>
                  </a:lnTo>
                  <a:cubicBezTo>
                    <a:pt x="2866363" y="7692"/>
                    <a:pt x="2864464" y="10687"/>
                    <a:pt x="2862235" y="13792"/>
                  </a:cubicBezTo>
                  <a:cubicBezTo>
                    <a:pt x="2874489" y="30308"/>
                    <a:pt x="2888495" y="44771"/>
                    <a:pt x="2904253" y="57179"/>
                  </a:cubicBezTo>
                  <a:cubicBezTo>
                    <a:pt x="2920012" y="69586"/>
                    <a:pt x="2937634" y="80762"/>
                    <a:pt x="2957118" y="90705"/>
                  </a:cubicBezTo>
                  <a:cubicBezTo>
                    <a:pt x="2955662" y="91751"/>
                    <a:pt x="2954247" y="93111"/>
                    <a:pt x="2952873" y="94786"/>
                  </a:cubicBezTo>
                  <a:cubicBezTo>
                    <a:pt x="2951498" y="96462"/>
                    <a:pt x="2950357" y="98096"/>
                    <a:pt x="2949449" y="99689"/>
                  </a:cubicBezTo>
                  <a:cubicBezTo>
                    <a:pt x="2930667" y="89450"/>
                    <a:pt x="2913612" y="78101"/>
                    <a:pt x="2898282" y="65642"/>
                  </a:cubicBezTo>
                  <a:cubicBezTo>
                    <a:pt x="2882952" y="53184"/>
                    <a:pt x="2868965" y="38603"/>
                    <a:pt x="2856319" y="21899"/>
                  </a:cubicBezTo>
                  <a:cubicBezTo>
                    <a:pt x="2844500" y="37840"/>
                    <a:pt x="2830613" y="52522"/>
                    <a:pt x="2814658" y="65944"/>
                  </a:cubicBezTo>
                  <a:cubicBezTo>
                    <a:pt x="2798703" y="79365"/>
                    <a:pt x="2781911" y="90541"/>
                    <a:pt x="2764286" y="99470"/>
                  </a:cubicBezTo>
                  <a:cubicBezTo>
                    <a:pt x="2763285" y="97987"/>
                    <a:pt x="2762108" y="96407"/>
                    <a:pt x="2760752" y="94732"/>
                  </a:cubicBezTo>
                  <a:cubicBezTo>
                    <a:pt x="2759396" y="93056"/>
                    <a:pt x="2757945" y="91641"/>
                    <a:pt x="2756397" y="90486"/>
                  </a:cubicBezTo>
                  <a:cubicBezTo>
                    <a:pt x="2777315" y="80570"/>
                    <a:pt x="2796780" y="67696"/>
                    <a:pt x="2814795" y="51865"/>
                  </a:cubicBezTo>
                  <a:cubicBezTo>
                    <a:pt x="2832808" y="36033"/>
                    <a:pt x="2847453" y="18886"/>
                    <a:pt x="2858730" y="425"/>
                  </a:cubicBezTo>
                  <a:close/>
                  <a:moveTo>
                    <a:pt x="4058948" y="0"/>
                  </a:moveTo>
                  <a:lnTo>
                    <a:pt x="4069028" y="0"/>
                  </a:lnTo>
                  <a:lnTo>
                    <a:pt x="4069028" y="47537"/>
                  </a:lnTo>
                  <a:lnTo>
                    <a:pt x="4095542" y="47537"/>
                  </a:lnTo>
                  <a:lnTo>
                    <a:pt x="4095542" y="57617"/>
                  </a:lnTo>
                  <a:lnTo>
                    <a:pt x="4069028" y="57617"/>
                  </a:lnTo>
                  <a:lnTo>
                    <a:pt x="4069028" y="68139"/>
                  </a:lnTo>
                  <a:cubicBezTo>
                    <a:pt x="4071520" y="70881"/>
                    <a:pt x="4074766" y="74603"/>
                    <a:pt x="4078767" y="79306"/>
                  </a:cubicBezTo>
                  <a:cubicBezTo>
                    <a:pt x="4082768" y="84009"/>
                    <a:pt x="4086598" y="88590"/>
                    <a:pt x="4090259" y="93049"/>
                  </a:cubicBezTo>
                  <a:cubicBezTo>
                    <a:pt x="4093920" y="97507"/>
                    <a:pt x="4096484" y="100739"/>
                    <a:pt x="4097953" y="102744"/>
                  </a:cubicBezTo>
                  <a:lnTo>
                    <a:pt x="4092036" y="111515"/>
                  </a:lnTo>
                  <a:cubicBezTo>
                    <a:pt x="4089749" y="107944"/>
                    <a:pt x="4086380" y="103089"/>
                    <a:pt x="4081930" y="96951"/>
                  </a:cubicBezTo>
                  <a:cubicBezTo>
                    <a:pt x="4077478" y="90812"/>
                    <a:pt x="4073177" y="85081"/>
                    <a:pt x="4069028" y="79757"/>
                  </a:cubicBezTo>
                  <a:lnTo>
                    <a:pt x="4069028" y="198283"/>
                  </a:lnTo>
                  <a:lnTo>
                    <a:pt x="4058948" y="198283"/>
                  </a:lnTo>
                  <a:lnTo>
                    <a:pt x="4058948" y="82826"/>
                  </a:lnTo>
                  <a:cubicBezTo>
                    <a:pt x="4054812" y="96765"/>
                    <a:pt x="4049991" y="110065"/>
                    <a:pt x="4044486" y="122726"/>
                  </a:cubicBezTo>
                  <a:cubicBezTo>
                    <a:pt x="4038980" y="135387"/>
                    <a:pt x="4033283" y="145892"/>
                    <a:pt x="4027393" y="154241"/>
                  </a:cubicBezTo>
                  <a:cubicBezTo>
                    <a:pt x="4026686" y="152652"/>
                    <a:pt x="4025746" y="151012"/>
                    <a:pt x="4024572" y="149317"/>
                  </a:cubicBezTo>
                  <a:cubicBezTo>
                    <a:pt x="4023399" y="147623"/>
                    <a:pt x="4022295" y="146202"/>
                    <a:pt x="4021258" y="145055"/>
                  </a:cubicBezTo>
                  <a:cubicBezTo>
                    <a:pt x="4025993" y="138704"/>
                    <a:pt x="4030694" y="130758"/>
                    <a:pt x="4035363" y="121219"/>
                  </a:cubicBezTo>
                  <a:cubicBezTo>
                    <a:pt x="4040033" y="111679"/>
                    <a:pt x="4044312" y="101397"/>
                    <a:pt x="4048202" y="90371"/>
                  </a:cubicBezTo>
                  <a:cubicBezTo>
                    <a:pt x="4052093" y="79345"/>
                    <a:pt x="4055236" y="68427"/>
                    <a:pt x="4057633" y="57617"/>
                  </a:cubicBezTo>
                  <a:lnTo>
                    <a:pt x="4024326" y="57617"/>
                  </a:lnTo>
                  <a:lnTo>
                    <a:pt x="4024326" y="47537"/>
                  </a:lnTo>
                  <a:lnTo>
                    <a:pt x="4058948" y="475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87">
              <a:extLst>
                <a:ext uri="{FF2B5EF4-FFF2-40B4-BE49-F238E27FC236}">
                  <a16:creationId xmlns="" xmlns:a16="http://schemas.microsoft.com/office/drawing/2014/main" id="{6695DA49-16A1-448F-9C8D-A8F974E4A482}"/>
                </a:ext>
              </a:extLst>
            </p:cNvPr>
            <p:cNvSpPr/>
            <p:nvPr/>
          </p:nvSpPr>
          <p:spPr>
            <a:xfrm>
              <a:off x="5205447" y="5366485"/>
              <a:ext cx="680392" cy="210349"/>
            </a:xfrm>
            <a:custGeom>
              <a:avLst/>
              <a:gdLst>
                <a:gd name="connsiteX0" fmla="*/ 483177 w 680392"/>
                <a:gd name="connsiteY0" fmla="*/ 150528 h 210349"/>
                <a:gd name="connsiteX1" fmla="*/ 483177 w 680392"/>
                <a:gd name="connsiteY1" fmla="*/ 160621 h 210349"/>
                <a:gd name="connsiteX2" fmla="*/ 501365 w 680392"/>
                <a:gd name="connsiteY2" fmla="*/ 159388 h 210349"/>
                <a:gd name="connsiteX3" fmla="*/ 520210 w 680392"/>
                <a:gd name="connsiteY3" fmla="*/ 157992 h 210349"/>
                <a:gd name="connsiteX4" fmla="*/ 520210 w 680392"/>
                <a:gd name="connsiteY4" fmla="*/ 150528 h 210349"/>
                <a:gd name="connsiteX5" fmla="*/ 483177 w 680392"/>
                <a:gd name="connsiteY5" fmla="*/ 121165 h 210349"/>
                <a:gd name="connsiteX6" fmla="*/ 483177 w 680392"/>
                <a:gd name="connsiteY6" fmla="*/ 128861 h 210349"/>
                <a:gd name="connsiteX7" fmla="*/ 520210 w 680392"/>
                <a:gd name="connsiteY7" fmla="*/ 128861 h 210349"/>
                <a:gd name="connsiteX8" fmla="*/ 520210 w 680392"/>
                <a:gd name="connsiteY8" fmla="*/ 121165 h 210349"/>
                <a:gd name="connsiteX9" fmla="*/ 483177 w 680392"/>
                <a:gd name="connsiteY9" fmla="*/ 91144 h 210349"/>
                <a:gd name="connsiteX10" fmla="*/ 483177 w 680392"/>
                <a:gd name="connsiteY10" fmla="*/ 99498 h 210349"/>
                <a:gd name="connsiteX11" fmla="*/ 520210 w 680392"/>
                <a:gd name="connsiteY11" fmla="*/ 99498 h 210349"/>
                <a:gd name="connsiteX12" fmla="*/ 520210 w 680392"/>
                <a:gd name="connsiteY12" fmla="*/ 91144 h 210349"/>
                <a:gd name="connsiteX13" fmla="*/ 402319 w 680392"/>
                <a:gd name="connsiteY13" fmla="*/ 70560 h 210349"/>
                <a:gd name="connsiteX14" fmla="*/ 398566 w 680392"/>
                <a:gd name="connsiteY14" fmla="*/ 80667 h 210349"/>
                <a:gd name="connsiteX15" fmla="*/ 394650 w 680392"/>
                <a:gd name="connsiteY15" fmla="*/ 90281 h 210349"/>
                <a:gd name="connsiteX16" fmla="*/ 402319 w 680392"/>
                <a:gd name="connsiteY16" fmla="*/ 90281 h 210349"/>
                <a:gd name="connsiteX17" fmla="*/ 649057 w 680392"/>
                <a:gd name="connsiteY17" fmla="*/ 69245 h 210349"/>
                <a:gd name="connsiteX18" fmla="*/ 680392 w 680392"/>
                <a:gd name="connsiteY18" fmla="*/ 69245 h 210349"/>
                <a:gd name="connsiteX19" fmla="*/ 680392 w 680392"/>
                <a:gd name="connsiteY19" fmla="*/ 208391 h 210349"/>
                <a:gd name="connsiteX20" fmla="*/ 605889 w 680392"/>
                <a:gd name="connsiteY20" fmla="*/ 208391 h 210349"/>
                <a:gd name="connsiteX21" fmla="*/ 605889 w 680392"/>
                <a:gd name="connsiteY21" fmla="*/ 179904 h 210349"/>
                <a:gd name="connsiteX22" fmla="*/ 649057 w 680392"/>
                <a:gd name="connsiteY22" fmla="*/ 179904 h 210349"/>
                <a:gd name="connsiteX23" fmla="*/ 443296 w 680392"/>
                <a:gd name="connsiteY23" fmla="*/ 65752 h 210349"/>
                <a:gd name="connsiteX24" fmla="*/ 563817 w 680392"/>
                <a:gd name="connsiteY24" fmla="*/ 65752 h 210349"/>
                <a:gd name="connsiteX25" fmla="*/ 563817 w 680392"/>
                <a:gd name="connsiteY25" fmla="*/ 91144 h 210349"/>
                <a:gd name="connsiteX26" fmla="*/ 549573 w 680392"/>
                <a:gd name="connsiteY26" fmla="*/ 91144 h 210349"/>
                <a:gd name="connsiteX27" fmla="*/ 549573 w 680392"/>
                <a:gd name="connsiteY27" fmla="*/ 155584 h 210349"/>
                <a:gd name="connsiteX28" fmla="*/ 566227 w 680392"/>
                <a:gd name="connsiteY28" fmla="*/ 154266 h 210349"/>
                <a:gd name="connsiteX29" fmla="*/ 566227 w 680392"/>
                <a:gd name="connsiteY29" fmla="*/ 180230 h 210349"/>
                <a:gd name="connsiteX30" fmla="*/ 549573 w 680392"/>
                <a:gd name="connsiteY30" fmla="*/ 181767 h 210349"/>
                <a:gd name="connsiteX31" fmla="*/ 549573 w 680392"/>
                <a:gd name="connsiteY31" fmla="*/ 208172 h 210349"/>
                <a:gd name="connsiteX32" fmla="*/ 520210 w 680392"/>
                <a:gd name="connsiteY32" fmla="*/ 208172 h 210349"/>
                <a:gd name="connsiteX33" fmla="*/ 520210 w 680392"/>
                <a:gd name="connsiteY33" fmla="*/ 184506 h 210349"/>
                <a:gd name="connsiteX34" fmla="*/ 479863 w 680392"/>
                <a:gd name="connsiteY34" fmla="*/ 188040 h 210349"/>
                <a:gd name="connsiteX35" fmla="*/ 444611 w 680392"/>
                <a:gd name="connsiteY35" fmla="*/ 191080 h 210349"/>
                <a:gd name="connsiteX36" fmla="*/ 440009 w 680392"/>
                <a:gd name="connsiteY36" fmla="*/ 163470 h 210349"/>
                <a:gd name="connsiteX37" fmla="*/ 454034 w 680392"/>
                <a:gd name="connsiteY37" fmla="*/ 162593 h 210349"/>
                <a:gd name="connsiteX38" fmla="*/ 454034 w 680392"/>
                <a:gd name="connsiteY38" fmla="*/ 91144 h 210349"/>
                <a:gd name="connsiteX39" fmla="*/ 443296 w 680392"/>
                <a:gd name="connsiteY39" fmla="*/ 91144 h 210349"/>
                <a:gd name="connsiteX40" fmla="*/ 271486 w 680392"/>
                <a:gd name="connsiteY40" fmla="*/ 29131 h 210349"/>
                <a:gd name="connsiteX41" fmla="*/ 271486 w 680392"/>
                <a:gd name="connsiteY41" fmla="*/ 44497 h 210349"/>
                <a:gd name="connsiteX42" fmla="*/ 284442 w 680392"/>
                <a:gd name="connsiteY42" fmla="*/ 44497 h 210349"/>
                <a:gd name="connsiteX43" fmla="*/ 284442 w 680392"/>
                <a:gd name="connsiteY43" fmla="*/ 29131 h 210349"/>
                <a:gd name="connsiteX44" fmla="*/ 239275 w 680392"/>
                <a:gd name="connsiteY44" fmla="*/ 29131 h 210349"/>
                <a:gd name="connsiteX45" fmla="*/ 239275 w 680392"/>
                <a:gd name="connsiteY45" fmla="*/ 44497 h 210349"/>
                <a:gd name="connsiteX46" fmla="*/ 251792 w 680392"/>
                <a:gd name="connsiteY46" fmla="*/ 44497 h 210349"/>
                <a:gd name="connsiteX47" fmla="*/ 251792 w 680392"/>
                <a:gd name="connsiteY47" fmla="*/ 29131 h 210349"/>
                <a:gd name="connsiteX48" fmla="*/ 207282 w 680392"/>
                <a:gd name="connsiteY48" fmla="*/ 29131 h 210349"/>
                <a:gd name="connsiteX49" fmla="*/ 207282 w 680392"/>
                <a:gd name="connsiteY49" fmla="*/ 44497 h 210349"/>
                <a:gd name="connsiteX50" fmla="*/ 219580 w 680392"/>
                <a:gd name="connsiteY50" fmla="*/ 44497 h 210349"/>
                <a:gd name="connsiteX51" fmla="*/ 219580 w 680392"/>
                <a:gd name="connsiteY51" fmla="*/ 29131 h 210349"/>
                <a:gd name="connsiteX52" fmla="*/ 482301 w 680392"/>
                <a:gd name="connsiteY52" fmla="*/ 28255 h 210349"/>
                <a:gd name="connsiteX53" fmla="*/ 482301 w 680392"/>
                <a:gd name="connsiteY53" fmla="*/ 37047 h 210349"/>
                <a:gd name="connsiteX54" fmla="*/ 521305 w 680392"/>
                <a:gd name="connsiteY54" fmla="*/ 37047 h 210349"/>
                <a:gd name="connsiteX55" fmla="*/ 521305 w 680392"/>
                <a:gd name="connsiteY55" fmla="*/ 28255 h 210349"/>
                <a:gd name="connsiteX56" fmla="*/ 453376 w 680392"/>
                <a:gd name="connsiteY56" fmla="*/ 6369 h 210349"/>
                <a:gd name="connsiteX57" fmla="*/ 552203 w 680392"/>
                <a:gd name="connsiteY57" fmla="*/ 6369 h 210349"/>
                <a:gd name="connsiteX58" fmla="*/ 552203 w 680392"/>
                <a:gd name="connsiteY58" fmla="*/ 58933 h 210349"/>
                <a:gd name="connsiteX59" fmla="*/ 453376 w 680392"/>
                <a:gd name="connsiteY59" fmla="*/ 58933 h 210349"/>
                <a:gd name="connsiteX60" fmla="*/ 180794 w 680392"/>
                <a:gd name="connsiteY60" fmla="*/ 4616 h 210349"/>
                <a:gd name="connsiteX61" fmla="*/ 312463 w 680392"/>
                <a:gd name="connsiteY61" fmla="*/ 4616 h 210349"/>
                <a:gd name="connsiteX62" fmla="*/ 312463 w 680392"/>
                <a:gd name="connsiteY62" fmla="*/ 69231 h 210349"/>
                <a:gd name="connsiteX63" fmla="*/ 237962 w 680392"/>
                <a:gd name="connsiteY63" fmla="*/ 69231 h 210349"/>
                <a:gd name="connsiteX64" fmla="*/ 248059 w 680392"/>
                <a:gd name="connsiteY64" fmla="*/ 72305 h 210349"/>
                <a:gd name="connsiteX65" fmla="*/ 245149 w 680392"/>
                <a:gd name="connsiteY65" fmla="*/ 77548 h 210349"/>
                <a:gd name="connsiteX66" fmla="*/ 241909 w 680392"/>
                <a:gd name="connsiteY66" fmla="*/ 82625 h 210349"/>
                <a:gd name="connsiteX67" fmla="*/ 282246 w 680392"/>
                <a:gd name="connsiteY67" fmla="*/ 82625 h 210349"/>
                <a:gd name="connsiteX68" fmla="*/ 287726 w 680392"/>
                <a:gd name="connsiteY68" fmla="*/ 81528 h 210349"/>
                <a:gd name="connsiteX69" fmla="*/ 307866 w 680392"/>
                <a:gd name="connsiteY69" fmla="*/ 90943 h 210349"/>
                <a:gd name="connsiteX70" fmla="*/ 267451 w 680392"/>
                <a:gd name="connsiteY70" fmla="*/ 144438 h 210349"/>
                <a:gd name="connsiteX71" fmla="*/ 205311 w 680392"/>
                <a:gd name="connsiteY71" fmla="*/ 174440 h 210349"/>
                <a:gd name="connsiteX72" fmla="*/ 221347 w 680392"/>
                <a:gd name="connsiteY72" fmla="*/ 175700 h 210349"/>
                <a:gd name="connsiteX73" fmla="*/ 238837 w 680392"/>
                <a:gd name="connsiteY73" fmla="*/ 175974 h 210349"/>
                <a:gd name="connsiteX74" fmla="*/ 265474 w 680392"/>
                <a:gd name="connsiteY74" fmla="*/ 175259 h 210349"/>
                <a:gd name="connsiteX75" fmla="*/ 295704 w 680392"/>
                <a:gd name="connsiteY75" fmla="*/ 173182 h 210349"/>
                <a:gd name="connsiteX76" fmla="*/ 322762 w 680392"/>
                <a:gd name="connsiteY76" fmla="*/ 169837 h 210349"/>
                <a:gd name="connsiteX77" fmla="*/ 316818 w 680392"/>
                <a:gd name="connsiteY77" fmla="*/ 186700 h 210349"/>
                <a:gd name="connsiteX78" fmla="*/ 313339 w 680392"/>
                <a:gd name="connsiteY78" fmla="*/ 203559 h 210349"/>
                <a:gd name="connsiteX79" fmla="*/ 291737 w 680392"/>
                <a:gd name="connsiteY79" fmla="*/ 204727 h 210349"/>
                <a:gd name="connsiteX80" fmla="*/ 264184 w 680392"/>
                <a:gd name="connsiteY80" fmla="*/ 205748 h 210349"/>
                <a:gd name="connsiteX81" fmla="*/ 237305 w 680392"/>
                <a:gd name="connsiteY81" fmla="*/ 206186 h 210349"/>
                <a:gd name="connsiteX82" fmla="*/ 200307 w 680392"/>
                <a:gd name="connsiteY82" fmla="*/ 203778 h 210349"/>
                <a:gd name="connsiteX83" fmla="*/ 172678 w 680392"/>
                <a:gd name="connsiteY83" fmla="*/ 194802 h 210349"/>
                <a:gd name="connsiteX84" fmla="*/ 158814 w 680392"/>
                <a:gd name="connsiteY84" fmla="*/ 186510 h 210349"/>
                <a:gd name="connsiteX85" fmla="*/ 149226 w 680392"/>
                <a:gd name="connsiteY85" fmla="*/ 182323 h 210349"/>
                <a:gd name="connsiteX86" fmla="*/ 142961 w 680392"/>
                <a:gd name="connsiteY86" fmla="*/ 186912 h 210349"/>
                <a:gd name="connsiteX87" fmla="*/ 136209 w 680392"/>
                <a:gd name="connsiteY87" fmla="*/ 197730 h 210349"/>
                <a:gd name="connsiteX88" fmla="*/ 129943 w 680392"/>
                <a:gd name="connsiteY88" fmla="*/ 210349 h 210349"/>
                <a:gd name="connsiteX89" fmla="*/ 108031 w 680392"/>
                <a:gd name="connsiteY89" fmla="*/ 178819 h 210349"/>
                <a:gd name="connsiteX90" fmla="*/ 123287 w 680392"/>
                <a:gd name="connsiteY90" fmla="*/ 164494 h 210349"/>
                <a:gd name="connsiteX91" fmla="*/ 138051 w 680392"/>
                <a:gd name="connsiteY91" fmla="*/ 155591 h 210349"/>
                <a:gd name="connsiteX92" fmla="*/ 138051 w 680392"/>
                <a:gd name="connsiteY92" fmla="*/ 101238 h 210349"/>
                <a:gd name="connsiteX93" fmla="*/ 115262 w 680392"/>
                <a:gd name="connsiteY93" fmla="*/ 101238 h 210349"/>
                <a:gd name="connsiteX94" fmla="*/ 115262 w 680392"/>
                <a:gd name="connsiteY94" fmla="*/ 72094 h 210349"/>
                <a:gd name="connsiteX95" fmla="*/ 168509 w 680392"/>
                <a:gd name="connsiteY95" fmla="*/ 72094 h 210349"/>
                <a:gd name="connsiteX96" fmla="*/ 168509 w 680392"/>
                <a:gd name="connsiteY96" fmla="*/ 161067 h 210349"/>
                <a:gd name="connsiteX97" fmla="*/ 172431 w 680392"/>
                <a:gd name="connsiteY97" fmla="*/ 163396 h 210349"/>
                <a:gd name="connsiteX98" fmla="*/ 176846 w 680392"/>
                <a:gd name="connsiteY98" fmla="*/ 165890 h 210349"/>
                <a:gd name="connsiteX99" fmla="*/ 185472 w 680392"/>
                <a:gd name="connsiteY99" fmla="*/ 169863 h 210349"/>
                <a:gd name="connsiteX100" fmla="*/ 195242 w 680392"/>
                <a:gd name="connsiteY100" fmla="*/ 172686 h 210349"/>
                <a:gd name="connsiteX101" fmla="*/ 188675 w 680392"/>
                <a:gd name="connsiteY101" fmla="*/ 161643 h 210349"/>
                <a:gd name="connsiteX102" fmla="*/ 181451 w 680392"/>
                <a:gd name="connsiteY102" fmla="*/ 152079 h 210349"/>
                <a:gd name="connsiteX103" fmla="*/ 201268 w 680392"/>
                <a:gd name="connsiteY103" fmla="*/ 146955 h 210349"/>
                <a:gd name="connsiteX104" fmla="*/ 219799 w 680392"/>
                <a:gd name="connsiteY104" fmla="*/ 140023 h 210349"/>
                <a:gd name="connsiteX105" fmla="*/ 212690 w 680392"/>
                <a:gd name="connsiteY105" fmla="*/ 133529 h 210349"/>
                <a:gd name="connsiteX106" fmla="*/ 205749 w 680392"/>
                <a:gd name="connsiteY106" fmla="*/ 127527 h 210349"/>
                <a:gd name="connsiteX107" fmla="*/ 227458 w 680392"/>
                <a:gd name="connsiteY107" fmla="*/ 109990 h 210349"/>
                <a:gd name="connsiteX108" fmla="*/ 236708 w 680392"/>
                <a:gd name="connsiteY108" fmla="*/ 117115 h 210349"/>
                <a:gd name="connsiteX109" fmla="*/ 246302 w 680392"/>
                <a:gd name="connsiteY109" fmla="*/ 124897 h 210349"/>
                <a:gd name="connsiteX110" fmla="*/ 256276 w 680392"/>
                <a:gd name="connsiteY110" fmla="*/ 116403 h 210349"/>
                <a:gd name="connsiteX111" fmla="*/ 264921 w 680392"/>
                <a:gd name="connsiteY111" fmla="*/ 106921 h 210349"/>
                <a:gd name="connsiteX112" fmla="*/ 222425 w 680392"/>
                <a:gd name="connsiteY112" fmla="*/ 106921 h 210349"/>
                <a:gd name="connsiteX113" fmla="*/ 207485 w 680392"/>
                <a:gd name="connsiteY113" fmla="*/ 120841 h 210349"/>
                <a:gd name="connsiteX114" fmla="*/ 191740 w 680392"/>
                <a:gd name="connsiteY114" fmla="*/ 132131 h 210349"/>
                <a:gd name="connsiteX115" fmla="*/ 181692 w 680392"/>
                <a:gd name="connsiteY115" fmla="*/ 121033 h 210349"/>
                <a:gd name="connsiteX116" fmla="*/ 170484 w 680392"/>
                <a:gd name="connsiteY116" fmla="*/ 110429 h 210349"/>
                <a:gd name="connsiteX117" fmla="*/ 196474 w 680392"/>
                <a:gd name="connsiteY117" fmla="*/ 92717 h 210349"/>
                <a:gd name="connsiteX118" fmla="*/ 216725 w 680392"/>
                <a:gd name="connsiteY118" fmla="*/ 69231 h 210349"/>
                <a:gd name="connsiteX119" fmla="*/ 180794 w 680392"/>
                <a:gd name="connsiteY119" fmla="*/ 69231 h 210349"/>
                <a:gd name="connsiteX120" fmla="*/ 143091 w 680392"/>
                <a:gd name="connsiteY120" fmla="*/ 2424 h 210349"/>
                <a:gd name="connsiteX121" fmla="*/ 160376 w 680392"/>
                <a:gd name="connsiteY121" fmla="*/ 21091 h 210349"/>
                <a:gd name="connsiteX122" fmla="*/ 174871 w 680392"/>
                <a:gd name="connsiteY122" fmla="*/ 39448 h 210349"/>
                <a:gd name="connsiteX123" fmla="*/ 149446 w 680392"/>
                <a:gd name="connsiteY123" fmla="*/ 58505 h 210349"/>
                <a:gd name="connsiteX124" fmla="*/ 136243 w 680392"/>
                <a:gd name="connsiteY124" fmla="*/ 39388 h 210349"/>
                <a:gd name="connsiteX125" fmla="*/ 119425 w 680392"/>
                <a:gd name="connsiteY125" fmla="*/ 19281 h 210349"/>
                <a:gd name="connsiteX126" fmla="*/ 0 w 680392"/>
                <a:gd name="connsiteY126" fmla="*/ 220 h 210349"/>
                <a:gd name="connsiteX127" fmla="*/ 74504 w 680392"/>
                <a:gd name="connsiteY127" fmla="*/ 220 h 210349"/>
                <a:gd name="connsiteX128" fmla="*/ 74504 w 680392"/>
                <a:gd name="connsiteY128" fmla="*/ 28706 h 210349"/>
                <a:gd name="connsiteX129" fmla="*/ 31336 w 680392"/>
                <a:gd name="connsiteY129" fmla="*/ 28706 h 210349"/>
                <a:gd name="connsiteX130" fmla="*/ 31336 w 680392"/>
                <a:gd name="connsiteY130" fmla="*/ 139366 h 210349"/>
                <a:gd name="connsiteX131" fmla="*/ 0 w 680392"/>
                <a:gd name="connsiteY131" fmla="*/ 139366 h 210349"/>
                <a:gd name="connsiteX132" fmla="*/ 390267 w 680392"/>
                <a:gd name="connsiteY132" fmla="*/ 0 h 210349"/>
                <a:gd name="connsiteX133" fmla="*/ 420726 w 680392"/>
                <a:gd name="connsiteY133" fmla="*/ 5478 h 210349"/>
                <a:gd name="connsiteX134" fmla="*/ 418946 w 680392"/>
                <a:gd name="connsiteY134" fmla="*/ 14134 h 210349"/>
                <a:gd name="connsiteX135" fmla="*/ 417001 w 680392"/>
                <a:gd name="connsiteY135" fmla="*/ 22790 h 210349"/>
                <a:gd name="connsiteX136" fmla="*/ 445049 w 680392"/>
                <a:gd name="connsiteY136" fmla="*/ 22790 h 210349"/>
                <a:gd name="connsiteX137" fmla="*/ 445049 w 680392"/>
                <a:gd name="connsiteY137" fmla="*/ 52810 h 210349"/>
                <a:gd name="connsiteX138" fmla="*/ 408455 w 680392"/>
                <a:gd name="connsiteY138" fmla="*/ 52810 h 210349"/>
                <a:gd name="connsiteX139" fmla="*/ 405606 w 680392"/>
                <a:gd name="connsiteY139" fmla="*/ 60918 h 210349"/>
                <a:gd name="connsiteX140" fmla="*/ 431244 w 680392"/>
                <a:gd name="connsiteY140" fmla="*/ 60918 h 210349"/>
                <a:gd name="connsiteX141" fmla="*/ 431244 w 680392"/>
                <a:gd name="connsiteY141" fmla="*/ 90281 h 210349"/>
                <a:gd name="connsiteX142" fmla="*/ 441105 w 680392"/>
                <a:gd name="connsiteY142" fmla="*/ 90281 h 210349"/>
                <a:gd name="connsiteX143" fmla="*/ 441105 w 680392"/>
                <a:gd name="connsiteY143" fmla="*/ 118768 h 210349"/>
                <a:gd name="connsiteX144" fmla="*/ 431244 w 680392"/>
                <a:gd name="connsiteY144" fmla="*/ 118768 h 210349"/>
                <a:gd name="connsiteX145" fmla="*/ 431244 w 680392"/>
                <a:gd name="connsiteY145" fmla="*/ 135646 h 210349"/>
                <a:gd name="connsiteX146" fmla="*/ 443953 w 680392"/>
                <a:gd name="connsiteY146" fmla="*/ 133895 h 210349"/>
                <a:gd name="connsiteX147" fmla="*/ 445488 w 680392"/>
                <a:gd name="connsiteY147" fmla="*/ 161059 h 210349"/>
                <a:gd name="connsiteX148" fmla="*/ 431244 w 680392"/>
                <a:gd name="connsiteY148" fmla="*/ 163689 h 210349"/>
                <a:gd name="connsiteX149" fmla="*/ 431244 w 680392"/>
                <a:gd name="connsiteY149" fmla="*/ 207953 h 210349"/>
                <a:gd name="connsiteX150" fmla="*/ 402319 w 680392"/>
                <a:gd name="connsiteY150" fmla="*/ 207953 h 210349"/>
                <a:gd name="connsiteX151" fmla="*/ 402319 w 680392"/>
                <a:gd name="connsiteY151" fmla="*/ 168948 h 210349"/>
                <a:gd name="connsiteX152" fmla="*/ 382734 w 680392"/>
                <a:gd name="connsiteY152" fmla="*/ 172207 h 210349"/>
                <a:gd name="connsiteX153" fmla="*/ 364629 w 680392"/>
                <a:gd name="connsiteY153" fmla="*/ 175302 h 210349"/>
                <a:gd name="connsiteX154" fmla="*/ 358494 w 680392"/>
                <a:gd name="connsiteY154" fmla="*/ 144837 h 210349"/>
                <a:gd name="connsiteX155" fmla="*/ 378681 w 680392"/>
                <a:gd name="connsiteY155" fmla="*/ 142540 h 210349"/>
                <a:gd name="connsiteX156" fmla="*/ 402319 w 680392"/>
                <a:gd name="connsiteY156" fmla="*/ 139585 h 210349"/>
                <a:gd name="connsiteX157" fmla="*/ 402319 w 680392"/>
                <a:gd name="connsiteY157" fmla="*/ 118768 h 210349"/>
                <a:gd name="connsiteX158" fmla="*/ 386104 w 680392"/>
                <a:gd name="connsiteY158" fmla="*/ 118768 h 210349"/>
                <a:gd name="connsiteX159" fmla="*/ 375723 w 680392"/>
                <a:gd name="connsiteY159" fmla="*/ 119700 h 210349"/>
                <a:gd name="connsiteX160" fmla="*/ 368793 w 680392"/>
                <a:gd name="connsiteY160" fmla="*/ 122278 h 210349"/>
                <a:gd name="connsiteX161" fmla="*/ 364739 w 680392"/>
                <a:gd name="connsiteY161" fmla="*/ 109648 h 210349"/>
                <a:gd name="connsiteX162" fmla="*/ 359370 w 680392"/>
                <a:gd name="connsiteY162" fmla="*/ 95540 h 210349"/>
                <a:gd name="connsiteX163" fmla="*/ 365807 w 680392"/>
                <a:gd name="connsiteY163" fmla="*/ 90145 h 210349"/>
                <a:gd name="connsiteX164" fmla="*/ 371422 w 680392"/>
                <a:gd name="connsiteY164" fmla="*/ 78668 h 210349"/>
                <a:gd name="connsiteX165" fmla="*/ 374901 w 680392"/>
                <a:gd name="connsiteY165" fmla="*/ 68780 h 210349"/>
                <a:gd name="connsiteX166" fmla="*/ 379530 w 680392"/>
                <a:gd name="connsiteY166" fmla="*/ 52810 h 210349"/>
                <a:gd name="connsiteX167" fmla="*/ 361123 w 680392"/>
                <a:gd name="connsiteY167" fmla="*/ 52810 h 210349"/>
                <a:gd name="connsiteX168" fmla="*/ 361123 w 680392"/>
                <a:gd name="connsiteY168" fmla="*/ 22790 h 210349"/>
                <a:gd name="connsiteX169" fmla="*/ 386542 w 680392"/>
                <a:gd name="connsiteY169" fmla="*/ 22790 h 210349"/>
                <a:gd name="connsiteX170" fmla="*/ 388651 w 680392"/>
                <a:gd name="connsiteY170" fmla="*/ 11395 h 210349"/>
                <a:gd name="connsiteX171" fmla="*/ 390267 w 680392"/>
                <a:gd name="connsiteY171" fmla="*/ 0 h 2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680392" h="210349">
                  <a:moveTo>
                    <a:pt x="483177" y="150528"/>
                  </a:moveTo>
                  <a:lnTo>
                    <a:pt x="483177" y="160621"/>
                  </a:lnTo>
                  <a:cubicBezTo>
                    <a:pt x="489103" y="160279"/>
                    <a:pt x="495165" y="159868"/>
                    <a:pt x="501365" y="159388"/>
                  </a:cubicBezTo>
                  <a:cubicBezTo>
                    <a:pt x="507565" y="158910"/>
                    <a:pt x="513846" y="158444"/>
                    <a:pt x="520210" y="157992"/>
                  </a:cubicBezTo>
                  <a:lnTo>
                    <a:pt x="520210" y="150528"/>
                  </a:lnTo>
                  <a:close/>
                  <a:moveTo>
                    <a:pt x="483177" y="121165"/>
                  </a:moveTo>
                  <a:lnTo>
                    <a:pt x="483177" y="128861"/>
                  </a:lnTo>
                  <a:lnTo>
                    <a:pt x="520210" y="128861"/>
                  </a:lnTo>
                  <a:lnTo>
                    <a:pt x="520210" y="121165"/>
                  </a:lnTo>
                  <a:close/>
                  <a:moveTo>
                    <a:pt x="483177" y="91144"/>
                  </a:moveTo>
                  <a:lnTo>
                    <a:pt x="483177" y="99498"/>
                  </a:lnTo>
                  <a:lnTo>
                    <a:pt x="520210" y="99498"/>
                  </a:lnTo>
                  <a:lnTo>
                    <a:pt x="520210" y="91144"/>
                  </a:lnTo>
                  <a:close/>
                  <a:moveTo>
                    <a:pt x="402319" y="70560"/>
                  </a:moveTo>
                  <a:cubicBezTo>
                    <a:pt x="401109" y="73970"/>
                    <a:pt x="399858" y="77339"/>
                    <a:pt x="398566" y="80667"/>
                  </a:cubicBezTo>
                  <a:cubicBezTo>
                    <a:pt x="397275" y="83995"/>
                    <a:pt x="395969" y="87200"/>
                    <a:pt x="394650" y="90281"/>
                  </a:cubicBezTo>
                  <a:lnTo>
                    <a:pt x="402319" y="90281"/>
                  </a:lnTo>
                  <a:close/>
                  <a:moveTo>
                    <a:pt x="649057" y="69245"/>
                  </a:moveTo>
                  <a:lnTo>
                    <a:pt x="680392" y="69245"/>
                  </a:lnTo>
                  <a:lnTo>
                    <a:pt x="680392" y="208391"/>
                  </a:lnTo>
                  <a:lnTo>
                    <a:pt x="605889" y="208391"/>
                  </a:lnTo>
                  <a:lnTo>
                    <a:pt x="605889" y="179904"/>
                  </a:lnTo>
                  <a:lnTo>
                    <a:pt x="649057" y="179904"/>
                  </a:lnTo>
                  <a:close/>
                  <a:moveTo>
                    <a:pt x="443296" y="65752"/>
                  </a:moveTo>
                  <a:lnTo>
                    <a:pt x="563817" y="65752"/>
                  </a:lnTo>
                  <a:lnTo>
                    <a:pt x="563817" y="91144"/>
                  </a:lnTo>
                  <a:lnTo>
                    <a:pt x="549573" y="91144"/>
                  </a:lnTo>
                  <a:lnTo>
                    <a:pt x="549573" y="155584"/>
                  </a:lnTo>
                  <a:lnTo>
                    <a:pt x="566227" y="154266"/>
                  </a:lnTo>
                  <a:lnTo>
                    <a:pt x="566227" y="180230"/>
                  </a:lnTo>
                  <a:lnTo>
                    <a:pt x="549573" y="181767"/>
                  </a:lnTo>
                  <a:lnTo>
                    <a:pt x="549573" y="208172"/>
                  </a:lnTo>
                  <a:lnTo>
                    <a:pt x="520210" y="208172"/>
                  </a:lnTo>
                  <a:lnTo>
                    <a:pt x="520210" y="184506"/>
                  </a:lnTo>
                  <a:cubicBezTo>
                    <a:pt x="506199" y="185725"/>
                    <a:pt x="492750" y="186903"/>
                    <a:pt x="479863" y="188040"/>
                  </a:cubicBezTo>
                  <a:cubicBezTo>
                    <a:pt x="466976" y="189176"/>
                    <a:pt x="455225" y="190190"/>
                    <a:pt x="444611" y="191080"/>
                  </a:cubicBezTo>
                  <a:lnTo>
                    <a:pt x="440009" y="163470"/>
                  </a:lnTo>
                  <a:lnTo>
                    <a:pt x="454034" y="162593"/>
                  </a:lnTo>
                  <a:lnTo>
                    <a:pt x="454034" y="91144"/>
                  </a:lnTo>
                  <a:lnTo>
                    <a:pt x="443296" y="91144"/>
                  </a:lnTo>
                  <a:close/>
                  <a:moveTo>
                    <a:pt x="271486" y="29131"/>
                  </a:moveTo>
                  <a:lnTo>
                    <a:pt x="271486" y="44497"/>
                  </a:lnTo>
                  <a:lnTo>
                    <a:pt x="284442" y="44497"/>
                  </a:lnTo>
                  <a:lnTo>
                    <a:pt x="284442" y="29131"/>
                  </a:lnTo>
                  <a:close/>
                  <a:moveTo>
                    <a:pt x="239275" y="29131"/>
                  </a:moveTo>
                  <a:lnTo>
                    <a:pt x="239275" y="44497"/>
                  </a:lnTo>
                  <a:lnTo>
                    <a:pt x="251792" y="44497"/>
                  </a:lnTo>
                  <a:lnTo>
                    <a:pt x="251792" y="29131"/>
                  </a:lnTo>
                  <a:close/>
                  <a:moveTo>
                    <a:pt x="207282" y="29131"/>
                  </a:moveTo>
                  <a:lnTo>
                    <a:pt x="207282" y="44497"/>
                  </a:lnTo>
                  <a:lnTo>
                    <a:pt x="219580" y="44497"/>
                  </a:lnTo>
                  <a:lnTo>
                    <a:pt x="219580" y="29131"/>
                  </a:lnTo>
                  <a:close/>
                  <a:moveTo>
                    <a:pt x="482301" y="28255"/>
                  </a:moveTo>
                  <a:lnTo>
                    <a:pt x="482301" y="37047"/>
                  </a:lnTo>
                  <a:lnTo>
                    <a:pt x="521305" y="37047"/>
                  </a:lnTo>
                  <a:lnTo>
                    <a:pt x="521305" y="28255"/>
                  </a:lnTo>
                  <a:close/>
                  <a:moveTo>
                    <a:pt x="453376" y="6369"/>
                  </a:moveTo>
                  <a:lnTo>
                    <a:pt x="552203" y="6369"/>
                  </a:lnTo>
                  <a:lnTo>
                    <a:pt x="552203" y="58933"/>
                  </a:lnTo>
                  <a:lnTo>
                    <a:pt x="453376" y="58933"/>
                  </a:lnTo>
                  <a:close/>
                  <a:moveTo>
                    <a:pt x="180794" y="4616"/>
                  </a:moveTo>
                  <a:lnTo>
                    <a:pt x="312463" y="4616"/>
                  </a:lnTo>
                  <a:lnTo>
                    <a:pt x="312463" y="69231"/>
                  </a:lnTo>
                  <a:lnTo>
                    <a:pt x="237962" y="69231"/>
                  </a:lnTo>
                  <a:lnTo>
                    <a:pt x="248059" y="72305"/>
                  </a:lnTo>
                  <a:cubicBezTo>
                    <a:pt x="247171" y="74067"/>
                    <a:pt x="246201" y="75814"/>
                    <a:pt x="245149" y="77548"/>
                  </a:cubicBezTo>
                  <a:cubicBezTo>
                    <a:pt x="244096" y="79282"/>
                    <a:pt x="243017" y="80974"/>
                    <a:pt x="241909" y="82625"/>
                  </a:cubicBezTo>
                  <a:lnTo>
                    <a:pt x="282246" y="82625"/>
                  </a:lnTo>
                  <a:lnTo>
                    <a:pt x="287726" y="81528"/>
                  </a:lnTo>
                  <a:lnTo>
                    <a:pt x="307866" y="90943"/>
                  </a:lnTo>
                  <a:cubicBezTo>
                    <a:pt x="298754" y="113305"/>
                    <a:pt x="285282" y="131136"/>
                    <a:pt x="267451" y="144438"/>
                  </a:cubicBezTo>
                  <a:cubicBezTo>
                    <a:pt x="249621" y="157738"/>
                    <a:pt x="228908" y="167739"/>
                    <a:pt x="205311" y="174440"/>
                  </a:cubicBezTo>
                  <a:cubicBezTo>
                    <a:pt x="210373" y="175079"/>
                    <a:pt x="215718" y="175499"/>
                    <a:pt x="221347" y="175700"/>
                  </a:cubicBezTo>
                  <a:cubicBezTo>
                    <a:pt x="226975" y="175901"/>
                    <a:pt x="232806" y="175992"/>
                    <a:pt x="238837" y="175974"/>
                  </a:cubicBezTo>
                  <a:cubicBezTo>
                    <a:pt x="246553" y="175971"/>
                    <a:pt x="255432" y="175733"/>
                    <a:pt x="265474" y="175259"/>
                  </a:cubicBezTo>
                  <a:cubicBezTo>
                    <a:pt x="275515" y="174786"/>
                    <a:pt x="285593" y="174093"/>
                    <a:pt x="295704" y="173182"/>
                  </a:cubicBezTo>
                  <a:cubicBezTo>
                    <a:pt x="305817" y="172269"/>
                    <a:pt x="314836" y="171155"/>
                    <a:pt x="322762" y="169837"/>
                  </a:cubicBezTo>
                  <a:cubicBezTo>
                    <a:pt x="320767" y="174529"/>
                    <a:pt x="318786" y="180150"/>
                    <a:pt x="316818" y="186700"/>
                  </a:cubicBezTo>
                  <a:cubicBezTo>
                    <a:pt x="314851" y="193251"/>
                    <a:pt x="313691" y="198870"/>
                    <a:pt x="313339" y="203559"/>
                  </a:cubicBezTo>
                  <a:cubicBezTo>
                    <a:pt x="307682" y="203936"/>
                    <a:pt x="300482" y="204325"/>
                    <a:pt x="291737" y="204727"/>
                  </a:cubicBezTo>
                  <a:cubicBezTo>
                    <a:pt x="282992" y="205128"/>
                    <a:pt x="273808" y="205468"/>
                    <a:pt x="264184" y="205748"/>
                  </a:cubicBezTo>
                  <a:cubicBezTo>
                    <a:pt x="254560" y="206028"/>
                    <a:pt x="245600" y="206174"/>
                    <a:pt x="237305" y="206186"/>
                  </a:cubicBezTo>
                  <a:cubicBezTo>
                    <a:pt x="222902" y="206259"/>
                    <a:pt x="210569" y="205456"/>
                    <a:pt x="200307" y="203778"/>
                  </a:cubicBezTo>
                  <a:cubicBezTo>
                    <a:pt x="190045" y="202100"/>
                    <a:pt x="180835" y="199107"/>
                    <a:pt x="172678" y="194802"/>
                  </a:cubicBezTo>
                  <a:cubicBezTo>
                    <a:pt x="167398" y="191887"/>
                    <a:pt x="162777" y="189123"/>
                    <a:pt x="158814" y="186510"/>
                  </a:cubicBezTo>
                  <a:cubicBezTo>
                    <a:pt x="154851" y="183896"/>
                    <a:pt x="151655" y="182500"/>
                    <a:pt x="149226" y="182323"/>
                  </a:cubicBezTo>
                  <a:cubicBezTo>
                    <a:pt x="147300" y="182446"/>
                    <a:pt x="145212" y="183976"/>
                    <a:pt x="142961" y="186912"/>
                  </a:cubicBezTo>
                  <a:cubicBezTo>
                    <a:pt x="140710" y="189849"/>
                    <a:pt x="138459" y="193455"/>
                    <a:pt x="136209" y="197730"/>
                  </a:cubicBezTo>
                  <a:cubicBezTo>
                    <a:pt x="133958" y="202005"/>
                    <a:pt x="131869" y="206212"/>
                    <a:pt x="129943" y="210349"/>
                  </a:cubicBezTo>
                  <a:lnTo>
                    <a:pt x="108031" y="178819"/>
                  </a:lnTo>
                  <a:cubicBezTo>
                    <a:pt x="113020" y="173210"/>
                    <a:pt x="118106" y="168435"/>
                    <a:pt x="123287" y="164494"/>
                  </a:cubicBezTo>
                  <a:cubicBezTo>
                    <a:pt x="128469" y="160554"/>
                    <a:pt x="133390" y="157587"/>
                    <a:pt x="138051" y="155591"/>
                  </a:cubicBezTo>
                  <a:lnTo>
                    <a:pt x="138051" y="101238"/>
                  </a:lnTo>
                  <a:lnTo>
                    <a:pt x="115262" y="101238"/>
                  </a:lnTo>
                  <a:lnTo>
                    <a:pt x="115262" y="72094"/>
                  </a:lnTo>
                  <a:lnTo>
                    <a:pt x="168509" y="72094"/>
                  </a:lnTo>
                  <a:lnTo>
                    <a:pt x="168509" y="161067"/>
                  </a:lnTo>
                  <a:cubicBezTo>
                    <a:pt x="169721" y="161830"/>
                    <a:pt x="171028" y="162606"/>
                    <a:pt x="172431" y="163396"/>
                  </a:cubicBezTo>
                  <a:cubicBezTo>
                    <a:pt x="173834" y="164186"/>
                    <a:pt x="175305" y="165018"/>
                    <a:pt x="176846" y="165890"/>
                  </a:cubicBezTo>
                  <a:cubicBezTo>
                    <a:pt x="179490" y="167420"/>
                    <a:pt x="182366" y="168744"/>
                    <a:pt x="185472" y="169863"/>
                  </a:cubicBezTo>
                  <a:cubicBezTo>
                    <a:pt x="188579" y="170982"/>
                    <a:pt x="191836" y="171923"/>
                    <a:pt x="195242" y="172686"/>
                  </a:cubicBezTo>
                  <a:cubicBezTo>
                    <a:pt x="193327" y="169073"/>
                    <a:pt x="191138" y="165392"/>
                    <a:pt x="188675" y="161643"/>
                  </a:cubicBezTo>
                  <a:cubicBezTo>
                    <a:pt x="186212" y="157893"/>
                    <a:pt x="183805" y="154705"/>
                    <a:pt x="181451" y="152079"/>
                  </a:cubicBezTo>
                  <a:cubicBezTo>
                    <a:pt x="188245" y="150659"/>
                    <a:pt x="194851" y="148951"/>
                    <a:pt x="201268" y="146955"/>
                  </a:cubicBezTo>
                  <a:cubicBezTo>
                    <a:pt x="207684" y="144960"/>
                    <a:pt x="213861" y="142649"/>
                    <a:pt x="219799" y="140023"/>
                  </a:cubicBezTo>
                  <a:cubicBezTo>
                    <a:pt x="217470" y="137817"/>
                    <a:pt x="215101" y="135652"/>
                    <a:pt x="212690" y="133529"/>
                  </a:cubicBezTo>
                  <a:cubicBezTo>
                    <a:pt x="210280" y="131405"/>
                    <a:pt x="207966" y="129404"/>
                    <a:pt x="205749" y="127527"/>
                  </a:cubicBezTo>
                  <a:lnTo>
                    <a:pt x="227458" y="109990"/>
                  </a:lnTo>
                  <a:cubicBezTo>
                    <a:pt x="230266" y="112118"/>
                    <a:pt x="233349" y="114493"/>
                    <a:pt x="236708" y="117115"/>
                  </a:cubicBezTo>
                  <a:cubicBezTo>
                    <a:pt x="240067" y="119736"/>
                    <a:pt x="243265" y="122330"/>
                    <a:pt x="246302" y="124897"/>
                  </a:cubicBezTo>
                  <a:cubicBezTo>
                    <a:pt x="249821" y="122257"/>
                    <a:pt x="253146" y="119426"/>
                    <a:pt x="256276" y="116403"/>
                  </a:cubicBezTo>
                  <a:cubicBezTo>
                    <a:pt x="259405" y="113379"/>
                    <a:pt x="262287" y="110218"/>
                    <a:pt x="264921" y="106921"/>
                  </a:cubicBezTo>
                  <a:lnTo>
                    <a:pt x="222425" y="106921"/>
                  </a:lnTo>
                  <a:cubicBezTo>
                    <a:pt x="217676" y="111973"/>
                    <a:pt x="212696" y="116612"/>
                    <a:pt x="207485" y="120841"/>
                  </a:cubicBezTo>
                  <a:cubicBezTo>
                    <a:pt x="202274" y="125071"/>
                    <a:pt x="197026" y="128833"/>
                    <a:pt x="191740" y="132131"/>
                  </a:cubicBezTo>
                  <a:cubicBezTo>
                    <a:pt x="189227" y="129048"/>
                    <a:pt x="185877" y="125349"/>
                    <a:pt x="181692" y="121033"/>
                  </a:cubicBezTo>
                  <a:cubicBezTo>
                    <a:pt x="177505" y="116717"/>
                    <a:pt x="173770" y="113182"/>
                    <a:pt x="170484" y="110429"/>
                  </a:cubicBezTo>
                  <a:cubicBezTo>
                    <a:pt x="179793" y="105744"/>
                    <a:pt x="188456" y="99840"/>
                    <a:pt x="196474" y="92717"/>
                  </a:cubicBezTo>
                  <a:cubicBezTo>
                    <a:pt x="204493" y="85594"/>
                    <a:pt x="211243" y="77765"/>
                    <a:pt x="216725" y="69231"/>
                  </a:cubicBezTo>
                  <a:lnTo>
                    <a:pt x="180794" y="69231"/>
                  </a:lnTo>
                  <a:close/>
                  <a:moveTo>
                    <a:pt x="143091" y="2424"/>
                  </a:moveTo>
                  <a:cubicBezTo>
                    <a:pt x="148592" y="8098"/>
                    <a:pt x="154353" y="14320"/>
                    <a:pt x="160376" y="21091"/>
                  </a:cubicBezTo>
                  <a:cubicBezTo>
                    <a:pt x="166398" y="27861"/>
                    <a:pt x="171230" y="33980"/>
                    <a:pt x="174871" y="39448"/>
                  </a:cubicBezTo>
                  <a:lnTo>
                    <a:pt x="149446" y="58505"/>
                  </a:lnTo>
                  <a:cubicBezTo>
                    <a:pt x="146359" y="52932"/>
                    <a:pt x="141959" y="46559"/>
                    <a:pt x="136243" y="39388"/>
                  </a:cubicBezTo>
                  <a:cubicBezTo>
                    <a:pt x="130527" y="32217"/>
                    <a:pt x="124922" y="25515"/>
                    <a:pt x="119425" y="19281"/>
                  </a:cubicBezTo>
                  <a:close/>
                  <a:moveTo>
                    <a:pt x="0" y="220"/>
                  </a:moveTo>
                  <a:lnTo>
                    <a:pt x="74504" y="220"/>
                  </a:lnTo>
                  <a:lnTo>
                    <a:pt x="74504" y="28706"/>
                  </a:lnTo>
                  <a:lnTo>
                    <a:pt x="31336" y="28706"/>
                  </a:lnTo>
                  <a:lnTo>
                    <a:pt x="31336" y="139366"/>
                  </a:lnTo>
                  <a:lnTo>
                    <a:pt x="0" y="139366"/>
                  </a:lnTo>
                  <a:close/>
                  <a:moveTo>
                    <a:pt x="390267" y="0"/>
                  </a:moveTo>
                  <a:lnTo>
                    <a:pt x="420726" y="5478"/>
                  </a:lnTo>
                  <a:cubicBezTo>
                    <a:pt x="420174" y="8337"/>
                    <a:pt x="419580" y="11222"/>
                    <a:pt x="418946" y="14134"/>
                  </a:cubicBezTo>
                  <a:cubicBezTo>
                    <a:pt x="418311" y="17047"/>
                    <a:pt x="417662" y="19932"/>
                    <a:pt x="417001" y="22790"/>
                  </a:cubicBezTo>
                  <a:lnTo>
                    <a:pt x="445049" y="22790"/>
                  </a:lnTo>
                  <a:lnTo>
                    <a:pt x="445049" y="52810"/>
                  </a:lnTo>
                  <a:lnTo>
                    <a:pt x="408455" y="52810"/>
                  </a:lnTo>
                  <a:lnTo>
                    <a:pt x="405606" y="60918"/>
                  </a:lnTo>
                  <a:lnTo>
                    <a:pt x="431244" y="60918"/>
                  </a:lnTo>
                  <a:lnTo>
                    <a:pt x="431244" y="90281"/>
                  </a:lnTo>
                  <a:lnTo>
                    <a:pt x="441105" y="90281"/>
                  </a:lnTo>
                  <a:lnTo>
                    <a:pt x="441105" y="118768"/>
                  </a:lnTo>
                  <a:lnTo>
                    <a:pt x="431244" y="118768"/>
                  </a:lnTo>
                  <a:lnTo>
                    <a:pt x="431244" y="135646"/>
                  </a:lnTo>
                  <a:lnTo>
                    <a:pt x="443953" y="133895"/>
                  </a:lnTo>
                  <a:lnTo>
                    <a:pt x="445488" y="161059"/>
                  </a:lnTo>
                  <a:lnTo>
                    <a:pt x="431244" y="163689"/>
                  </a:lnTo>
                  <a:lnTo>
                    <a:pt x="431244" y="207953"/>
                  </a:lnTo>
                  <a:lnTo>
                    <a:pt x="402319" y="207953"/>
                  </a:lnTo>
                  <a:lnTo>
                    <a:pt x="402319" y="168948"/>
                  </a:lnTo>
                  <a:cubicBezTo>
                    <a:pt x="395613" y="170049"/>
                    <a:pt x="389085" y="171135"/>
                    <a:pt x="382734" y="172207"/>
                  </a:cubicBezTo>
                  <a:cubicBezTo>
                    <a:pt x="376385" y="173280"/>
                    <a:pt x="370349" y="174312"/>
                    <a:pt x="364629" y="175302"/>
                  </a:cubicBezTo>
                  <a:lnTo>
                    <a:pt x="358494" y="144837"/>
                  </a:lnTo>
                  <a:cubicBezTo>
                    <a:pt x="364551" y="144181"/>
                    <a:pt x="371280" y="143415"/>
                    <a:pt x="378681" y="142540"/>
                  </a:cubicBezTo>
                  <a:cubicBezTo>
                    <a:pt x="386081" y="141664"/>
                    <a:pt x="393960" y="140679"/>
                    <a:pt x="402319" y="139585"/>
                  </a:cubicBezTo>
                  <a:lnTo>
                    <a:pt x="402319" y="118768"/>
                  </a:lnTo>
                  <a:lnTo>
                    <a:pt x="386104" y="118768"/>
                  </a:lnTo>
                  <a:cubicBezTo>
                    <a:pt x="382629" y="118777"/>
                    <a:pt x="379169" y="119088"/>
                    <a:pt x="375723" y="119700"/>
                  </a:cubicBezTo>
                  <a:cubicBezTo>
                    <a:pt x="372276" y="120313"/>
                    <a:pt x="369966" y="121173"/>
                    <a:pt x="368793" y="122278"/>
                  </a:cubicBezTo>
                  <a:cubicBezTo>
                    <a:pt x="367935" y="119231"/>
                    <a:pt x="366583" y="115021"/>
                    <a:pt x="364739" y="109648"/>
                  </a:cubicBezTo>
                  <a:cubicBezTo>
                    <a:pt x="362894" y="104274"/>
                    <a:pt x="361105" y="99571"/>
                    <a:pt x="359370" y="95540"/>
                  </a:cubicBezTo>
                  <a:cubicBezTo>
                    <a:pt x="361831" y="94769"/>
                    <a:pt x="363976" y="92970"/>
                    <a:pt x="365807" y="90145"/>
                  </a:cubicBezTo>
                  <a:cubicBezTo>
                    <a:pt x="367638" y="87318"/>
                    <a:pt x="369509" y="83493"/>
                    <a:pt x="371422" y="78668"/>
                  </a:cubicBezTo>
                  <a:cubicBezTo>
                    <a:pt x="372321" y="76535"/>
                    <a:pt x="373481" y="73239"/>
                    <a:pt x="374901" y="68780"/>
                  </a:cubicBezTo>
                  <a:cubicBezTo>
                    <a:pt x="376321" y="64319"/>
                    <a:pt x="377864" y="58996"/>
                    <a:pt x="379530" y="52810"/>
                  </a:cubicBezTo>
                  <a:lnTo>
                    <a:pt x="361123" y="52810"/>
                  </a:lnTo>
                  <a:lnTo>
                    <a:pt x="361123" y="22790"/>
                  </a:lnTo>
                  <a:lnTo>
                    <a:pt x="386542" y="22790"/>
                  </a:lnTo>
                  <a:cubicBezTo>
                    <a:pt x="387314" y="19047"/>
                    <a:pt x="388017" y="15248"/>
                    <a:pt x="388651" y="11395"/>
                  </a:cubicBezTo>
                  <a:cubicBezTo>
                    <a:pt x="389286" y="7542"/>
                    <a:pt x="389824" y="3744"/>
                    <a:pt x="390267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650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=""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=""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" name="图片 115">
            <a:extLst>
              <a:ext uri="{FF2B5EF4-FFF2-40B4-BE49-F238E27FC236}">
                <a16:creationId xmlns:a16="http://schemas.microsoft.com/office/drawing/2014/main" xmlns="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8510" y="902676"/>
            <a:ext cx="1730848" cy="1732574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18" name="矩形: 圆角 230">
            <a:extLst>
              <a:ext uri="{FF2B5EF4-FFF2-40B4-BE49-F238E27FC236}">
                <a16:creationId xmlns:a16="http://schemas.microsoft.com/office/drawing/2014/main" xmlns="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</a:t>
            </a:r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信</a:t>
            </a:r>
            <a:endParaRPr lang="zh-CN" altLang="en-US" sz="14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xmlns="" id="{F900779E-0341-4AAF-9C2A-0A372F20AA8F}"/>
              </a:ext>
            </a:extLst>
          </p:cNvPr>
          <p:cNvCxnSpPr>
            <a:cxnSpLocks/>
            <a:stCxn id="118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1297ED6A-7441-4171-A7A7-783A8BC96D3A}"/>
              </a:ext>
            </a:extLst>
          </p:cNvPr>
          <p:cNvSpPr txBox="1"/>
          <p:nvPr/>
        </p:nvSpPr>
        <p:spPr>
          <a:xfrm>
            <a:off x="4460884" y="1828251"/>
            <a:ext cx="4660256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不热爱养猫的</a:t>
            </a:r>
            <a:r>
              <a:rPr lang="en-US" altLang="zh-CN" sz="1600" dirty="0" err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PPTer</a:t>
            </a:r>
            <a:r>
              <a:rPr lang="zh-CN" altLang="en-US" sz="16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不是一位好设计师，定制欢迎加微信：</a:t>
            </a:r>
            <a:r>
              <a:rPr lang="en-US" altLang="zh-CN" sz="16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lz1026963382</a:t>
            </a:r>
            <a:r>
              <a:rPr lang="zh-CN" altLang="en-US" sz="16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，也欢迎</a:t>
            </a:r>
            <a:r>
              <a:rPr lang="en-US" altLang="zh-CN" sz="1600" dirty="0" err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PPTer</a:t>
            </a:r>
            <a:r>
              <a:rPr lang="zh-CN" altLang="en-US" sz="16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一起交流共同进步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14563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林政</a:t>
            </a:r>
          </a:p>
        </p:txBody>
      </p:sp>
      <p:sp>
        <p:nvSpPr>
          <p:cNvPr id="117" name="任意多边形: 形状 243">
            <a:extLst>
              <a:ext uri="{FF2B5EF4-FFF2-40B4-BE49-F238E27FC236}">
                <a16:creationId xmlns:a16="http://schemas.microsoft.com/office/drawing/2014/main" xmlns="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53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00620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林政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62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: 圆角 42">
            <a:extLst>
              <a:ext uri="{FF2B5EF4-FFF2-40B4-BE49-F238E27FC236}">
                <a16:creationId xmlns="" xmlns:a16="http://schemas.microsoft.com/office/drawing/2014/main" id="{24A96705-850C-409E-8516-60566EFCDC23}"/>
              </a:ext>
            </a:extLst>
          </p:cNvPr>
          <p:cNvSpPr/>
          <p:nvPr/>
        </p:nvSpPr>
        <p:spPr>
          <a:xfrm>
            <a:off x="949126" y="4918784"/>
            <a:ext cx="2105250" cy="51119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9C8674FA-7FA1-4B8B-8A36-AF18194E9691}"/>
              </a:ext>
            </a:extLst>
          </p:cNvPr>
          <p:cNvGrpSpPr/>
          <p:nvPr/>
        </p:nvGrpSpPr>
        <p:grpSpPr>
          <a:xfrm rot="21354640">
            <a:off x="5063401" y="-735764"/>
            <a:ext cx="15232557" cy="4783783"/>
            <a:chOff x="3388356" y="-1090763"/>
            <a:chExt cx="15563978" cy="4887866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</p:grpSpPr>
        <p:sp>
          <p:nvSpPr>
            <p:cNvPr id="22" name="矩形: 圆角 21">
              <a:extLst>
                <a:ext uri="{FF2B5EF4-FFF2-40B4-BE49-F238E27FC236}">
                  <a16:creationId xmlns="" xmlns:a16="http://schemas.microsoft.com/office/drawing/2014/main" id="{87FD55F7-5ECA-4FC1-9760-CB883D795871}"/>
                </a:ext>
              </a:extLst>
            </p:cNvPr>
            <p:cNvSpPr/>
            <p:nvPr/>
          </p:nvSpPr>
          <p:spPr>
            <a:xfrm rot="19925310">
              <a:off x="3388356" y="-1090763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="" xmlns:a16="http://schemas.microsoft.com/office/drawing/2014/main" id="{476B2378-7427-49CF-9EF7-EEA1CE9F67F0}"/>
                </a:ext>
              </a:extLst>
            </p:cNvPr>
            <p:cNvSpPr/>
            <p:nvPr/>
          </p:nvSpPr>
          <p:spPr>
            <a:xfrm rot="19925310">
              <a:off x="4825996" y="-779007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="" xmlns:a16="http://schemas.microsoft.com/office/drawing/2014/main" id="{D9DAEA0F-83F0-4A7D-9B8D-EE4ACE394E61}"/>
                </a:ext>
              </a:extLst>
            </p:cNvPr>
            <p:cNvSpPr/>
            <p:nvPr/>
          </p:nvSpPr>
          <p:spPr>
            <a:xfrm rot="19925310">
              <a:off x="3610735" y="100465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="" xmlns:a16="http://schemas.microsoft.com/office/drawing/2014/main" id="{90E49442-39F7-4188-8206-1DBC156F7255}"/>
                </a:ext>
              </a:extLst>
            </p:cNvPr>
            <p:cNvSpPr/>
            <p:nvPr/>
          </p:nvSpPr>
          <p:spPr>
            <a:xfrm rot="19925310">
              <a:off x="4809615" y="1496070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="" xmlns:a16="http://schemas.microsoft.com/office/drawing/2014/main" id="{7FA408D0-A4E9-4130-B17F-C50DD04B0628}"/>
                </a:ext>
              </a:extLst>
            </p:cNvPr>
            <p:cNvSpPr/>
            <p:nvPr/>
          </p:nvSpPr>
          <p:spPr>
            <a:xfrm rot="19925310">
              <a:off x="6405876" y="180782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id="{E74EA945-4139-49F9-B86E-6DC9D4987265}"/>
                </a:ext>
              </a:extLst>
            </p:cNvPr>
            <p:cNvSpPr/>
            <p:nvPr/>
          </p:nvSpPr>
          <p:spPr>
            <a:xfrm rot="19925310">
              <a:off x="6475855" y="290992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="" xmlns:a16="http://schemas.microsoft.com/office/drawing/2014/main" id="{2D4AFBF1-C711-43EB-8BA7-9E218420AFD8}"/>
                </a:ext>
              </a:extLst>
            </p:cNvPr>
            <p:cNvSpPr/>
            <p:nvPr/>
          </p:nvSpPr>
          <p:spPr>
            <a:xfrm rot="19925310">
              <a:off x="8284334" y="3060896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62CB737-5BB5-48A7-8476-2B71F1A75BFD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8D146DAA-3BE7-471F-8DEE-E58577487EC2}"/>
              </a:ext>
            </a:extLst>
          </p:cNvPr>
          <p:cNvGrpSpPr/>
          <p:nvPr/>
        </p:nvGrpSpPr>
        <p:grpSpPr>
          <a:xfrm rot="21354640">
            <a:off x="5008968" y="-767167"/>
            <a:ext cx="15232557" cy="4783783"/>
            <a:chOff x="3388356" y="-1090763"/>
            <a:chExt cx="15563978" cy="4887866"/>
          </a:xfrm>
          <a:blipFill dpi="0" rotWithShape="0">
            <a:blip r:embed="rId2"/>
            <a:srcRect/>
            <a:tile tx="0" ty="0" sx="100000" sy="100000" flip="none" algn="bl"/>
          </a:blipFill>
        </p:grpSpPr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A7379E72-731E-44C6-8B6A-B79FA85864A8}"/>
                </a:ext>
              </a:extLst>
            </p:cNvPr>
            <p:cNvSpPr/>
            <p:nvPr/>
          </p:nvSpPr>
          <p:spPr>
            <a:xfrm rot="19925310">
              <a:off x="3388356" y="-1090763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="" xmlns:a16="http://schemas.microsoft.com/office/drawing/2014/main" id="{F1D9436E-54C3-466A-8A93-E5DE0C99FD49}"/>
                </a:ext>
              </a:extLst>
            </p:cNvPr>
            <p:cNvSpPr/>
            <p:nvPr/>
          </p:nvSpPr>
          <p:spPr>
            <a:xfrm rot="19925310">
              <a:off x="4825996" y="-779007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2C6A0B5A-720A-458F-924F-D7054D9AEAFC}"/>
                </a:ext>
              </a:extLst>
            </p:cNvPr>
            <p:cNvSpPr/>
            <p:nvPr/>
          </p:nvSpPr>
          <p:spPr>
            <a:xfrm rot="19925310">
              <a:off x="3610735" y="100465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="" xmlns:a16="http://schemas.microsoft.com/office/drawing/2014/main" id="{C4A4F5C2-1734-4AF9-A3EE-08CB1522C4B2}"/>
                </a:ext>
              </a:extLst>
            </p:cNvPr>
            <p:cNvSpPr/>
            <p:nvPr/>
          </p:nvSpPr>
          <p:spPr>
            <a:xfrm rot="19925310">
              <a:off x="4809615" y="1496070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="" xmlns:a16="http://schemas.microsoft.com/office/drawing/2014/main" id="{A9F8D547-9F53-4E95-B732-5AFD1F7CB2D5}"/>
                </a:ext>
              </a:extLst>
            </p:cNvPr>
            <p:cNvSpPr/>
            <p:nvPr/>
          </p:nvSpPr>
          <p:spPr>
            <a:xfrm rot="19925310">
              <a:off x="6405876" y="180782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="" xmlns:a16="http://schemas.microsoft.com/office/drawing/2014/main" id="{6F566F40-E1B9-4982-AA1B-E19E52463392}"/>
                </a:ext>
              </a:extLst>
            </p:cNvPr>
            <p:cNvSpPr/>
            <p:nvPr/>
          </p:nvSpPr>
          <p:spPr>
            <a:xfrm rot="19925310">
              <a:off x="6475855" y="2909925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="" xmlns:a16="http://schemas.microsoft.com/office/drawing/2014/main" id="{428079D7-5802-4032-A5C9-07D41F146F74}"/>
                </a:ext>
              </a:extLst>
            </p:cNvPr>
            <p:cNvSpPr/>
            <p:nvPr/>
          </p:nvSpPr>
          <p:spPr>
            <a:xfrm rot="19925310">
              <a:off x="8284334" y="3060896"/>
              <a:ext cx="10668000" cy="73620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7258103-0281-4103-AEF5-409D2BAA0B51}"/>
              </a:ext>
            </a:extLst>
          </p:cNvPr>
          <p:cNvSpPr txBox="1"/>
          <p:nvPr/>
        </p:nvSpPr>
        <p:spPr>
          <a:xfrm>
            <a:off x="870132" y="3229129"/>
            <a:ext cx="3903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spcAft>
                <a:spcPts val="1600"/>
              </a:spcAft>
              <a:defRPr/>
            </a:pPr>
            <a:r>
              <a:rPr lang="zh-CN" altLang="en-US" sz="4000" dirty="0">
                <a:solidFill>
                  <a:srgbClr val="000000"/>
                </a:solidFill>
                <a:latin typeface="+mj-ea"/>
                <a:ea typeface="+mj-ea"/>
              </a:rPr>
              <a:t>简约商务风模板</a:t>
            </a:r>
            <a:endParaRPr lang="zh-CN" altLang="en-US" sz="4000" b="1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3D95A72D-3D99-401A-8E96-E2C663A10A4E}"/>
              </a:ext>
            </a:extLst>
          </p:cNvPr>
          <p:cNvSpPr/>
          <p:nvPr/>
        </p:nvSpPr>
        <p:spPr>
          <a:xfrm>
            <a:off x="958385" y="732461"/>
            <a:ext cx="807720" cy="80772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LOGO</a:t>
            </a:r>
            <a:endParaRPr lang="zh-CN" altLang="en-US" sz="1200" dirty="0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EDF877D6-58EC-4CFA-9EAF-5FC272DD7FFF}"/>
              </a:ext>
            </a:extLst>
          </p:cNvPr>
          <p:cNvSpPr txBox="1"/>
          <p:nvPr/>
        </p:nvSpPr>
        <p:spPr>
          <a:xfrm>
            <a:off x="641665" y="1949169"/>
            <a:ext cx="25020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spcAft>
                <a:spcPts val="1600"/>
              </a:spcAft>
              <a:defRPr/>
            </a:pPr>
            <a:r>
              <a:rPr lang="zh-CN" altLang="en-US" sz="8000" b="1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蓝色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BEA55F0F-9B94-4F5C-BE3F-D8DF1CE93541}"/>
              </a:ext>
            </a:extLst>
          </p:cNvPr>
          <p:cNvSpPr txBox="1"/>
          <p:nvPr/>
        </p:nvSpPr>
        <p:spPr>
          <a:xfrm>
            <a:off x="870132" y="4036482"/>
            <a:ext cx="3903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spcAft>
                <a:spcPts val="1600"/>
              </a:spcAft>
              <a:defRPr/>
            </a:pPr>
            <a:r>
              <a:rPr lang="en-US" altLang="zh-CN" b="1" dirty="0">
                <a:solidFill>
                  <a:srgbClr val="000000"/>
                </a:solidFill>
                <a:latin typeface="+mn-ea"/>
              </a:rPr>
              <a:t>Business Template</a:t>
            </a:r>
            <a:endParaRPr lang="zh-CN" altLang="en-US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15B98B99-D7F1-498D-8BBC-B2738371C59F}"/>
              </a:ext>
            </a:extLst>
          </p:cNvPr>
          <p:cNvSpPr txBox="1"/>
          <p:nvPr/>
        </p:nvSpPr>
        <p:spPr>
          <a:xfrm>
            <a:off x="1095083" y="4989717"/>
            <a:ext cx="1813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spcAft>
                <a:spcPts val="160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汇报人：二木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CEBDEED6-9071-4387-A804-4376D2168489}"/>
              </a:ext>
            </a:extLst>
          </p:cNvPr>
          <p:cNvSpPr txBox="1"/>
          <p:nvPr/>
        </p:nvSpPr>
        <p:spPr>
          <a:xfrm>
            <a:off x="870131" y="6028809"/>
            <a:ext cx="6537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spcAft>
                <a:spcPts val="1600"/>
              </a:spcAft>
              <a:defRPr/>
            </a:pPr>
            <a:r>
              <a:rPr lang="en-US" altLang="zh-CN" sz="1200" b="1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</a:t>
            </a:r>
            <a:r>
              <a:rPr lang="en-US" altLang="zh-CN" sz="1200" b="1" dirty="0" err="1">
                <a:solidFill>
                  <a:schemeClr val="bg1">
                    <a:lumMod val="65000"/>
                  </a:schemeClr>
                </a:solidFill>
                <a:latin typeface="+mn-ea"/>
              </a:rPr>
              <a:t>ultricies</a:t>
            </a:r>
            <a:endParaRPr lang="zh-CN" altLang="en-US" sz="1200" b="1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4755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A9C9DA4E-3947-4750-95F7-2307B56718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8CA2C0CA-34C9-4752-B5DE-C490270B8021}"/>
              </a:ext>
            </a:extLst>
          </p:cNvPr>
          <p:cNvSpPr/>
          <p:nvPr/>
        </p:nvSpPr>
        <p:spPr>
          <a:xfrm>
            <a:off x="1055838" y="2087880"/>
            <a:ext cx="2599421" cy="3696547"/>
          </a:xfrm>
          <a:prstGeom prst="roundRect">
            <a:avLst>
              <a:gd name="adj" fmla="val 637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EC69500-3657-43BA-91BD-8BE3FB610A32}"/>
              </a:ext>
            </a:extLst>
          </p:cNvPr>
          <p:cNvSpPr txBox="1"/>
          <p:nvPr/>
        </p:nvSpPr>
        <p:spPr>
          <a:xfrm>
            <a:off x="1510172" y="2387184"/>
            <a:ext cx="1690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FEB12F3-40D5-4386-87CB-4C6791452A60}"/>
              </a:ext>
            </a:extLst>
          </p:cNvPr>
          <p:cNvSpPr txBox="1"/>
          <p:nvPr/>
        </p:nvSpPr>
        <p:spPr>
          <a:xfrm>
            <a:off x="1280846" y="4725395"/>
            <a:ext cx="2149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zh-CN" altLang="en-US" sz="2400" spc="400" dirty="0">
                <a:solidFill>
                  <a:schemeClr val="bg1"/>
                </a:solidFill>
                <a:latin typeface="+mj-ea"/>
                <a:ea typeface="+mj-ea"/>
              </a:rPr>
              <a:t>基本情况</a:t>
            </a:r>
          </a:p>
        </p:txBody>
      </p:sp>
      <p:sp>
        <p:nvSpPr>
          <p:cNvPr id="2" name="图形 38" descr="聊天气泡">
            <a:extLst>
              <a:ext uri="{FF2B5EF4-FFF2-40B4-BE49-F238E27FC236}">
                <a16:creationId xmlns="" xmlns:a16="http://schemas.microsoft.com/office/drawing/2014/main" id="{056428EB-B701-49A2-83ED-6C56A0F5ADF0}"/>
              </a:ext>
            </a:extLst>
          </p:cNvPr>
          <p:cNvSpPr/>
          <p:nvPr/>
        </p:nvSpPr>
        <p:spPr>
          <a:xfrm>
            <a:off x="2015548" y="3570573"/>
            <a:ext cx="680001" cy="620000"/>
          </a:xfrm>
          <a:custGeom>
            <a:avLst/>
            <a:gdLst>
              <a:gd name="connsiteX0" fmla="*/ 646001 w 680001"/>
              <a:gd name="connsiteY0" fmla="*/ 0 h 620000"/>
              <a:gd name="connsiteX1" fmla="*/ 34001 w 680001"/>
              <a:gd name="connsiteY1" fmla="*/ 0 h 620000"/>
              <a:gd name="connsiteX2" fmla="*/ 1 w 680001"/>
              <a:gd name="connsiteY2" fmla="*/ 34399 h 620000"/>
              <a:gd name="connsiteX3" fmla="*/ 1 w 680001"/>
              <a:gd name="connsiteY3" fmla="*/ 34400 h 620000"/>
              <a:gd name="connsiteX4" fmla="*/ 1 w 680001"/>
              <a:gd name="connsiteY4" fmla="*/ 447800 h 620000"/>
              <a:gd name="connsiteX5" fmla="*/ 34000 w 680001"/>
              <a:gd name="connsiteY5" fmla="*/ 482200 h 620000"/>
              <a:gd name="connsiteX6" fmla="*/ 34001 w 680001"/>
              <a:gd name="connsiteY6" fmla="*/ 482200 h 620000"/>
              <a:gd name="connsiteX7" fmla="*/ 408001 w 680001"/>
              <a:gd name="connsiteY7" fmla="*/ 482200 h 620000"/>
              <a:gd name="connsiteX8" fmla="*/ 544001 w 680001"/>
              <a:gd name="connsiteY8" fmla="*/ 620000 h 620000"/>
              <a:gd name="connsiteX9" fmla="*/ 544001 w 680001"/>
              <a:gd name="connsiteY9" fmla="*/ 482200 h 620000"/>
              <a:gd name="connsiteX10" fmla="*/ 646001 w 680001"/>
              <a:gd name="connsiteY10" fmla="*/ 482200 h 620000"/>
              <a:gd name="connsiteX11" fmla="*/ 680001 w 680001"/>
              <a:gd name="connsiteY11" fmla="*/ 447801 h 620000"/>
              <a:gd name="connsiteX12" fmla="*/ 680001 w 680001"/>
              <a:gd name="connsiteY12" fmla="*/ 447800 h 620000"/>
              <a:gd name="connsiteX13" fmla="*/ 680001 w 680001"/>
              <a:gd name="connsiteY13" fmla="*/ 34400 h 620000"/>
              <a:gd name="connsiteX14" fmla="*/ 646002 w 680001"/>
              <a:gd name="connsiteY14" fmla="*/ 0 h 620000"/>
              <a:gd name="connsiteX15" fmla="*/ 646001 w 680001"/>
              <a:gd name="connsiteY15" fmla="*/ 0 h 620000"/>
              <a:gd name="connsiteX16" fmla="*/ 180001 w 680001"/>
              <a:gd name="connsiteY16" fmla="*/ 290000 h 620000"/>
              <a:gd name="connsiteX17" fmla="*/ 130001 w 680001"/>
              <a:gd name="connsiteY17" fmla="*/ 240000 h 620000"/>
              <a:gd name="connsiteX18" fmla="*/ 180001 w 680001"/>
              <a:gd name="connsiteY18" fmla="*/ 190000 h 620000"/>
              <a:gd name="connsiteX19" fmla="*/ 230001 w 680001"/>
              <a:gd name="connsiteY19" fmla="*/ 240000 h 620000"/>
              <a:gd name="connsiteX20" fmla="*/ 180001 w 680001"/>
              <a:gd name="connsiteY20" fmla="*/ 290000 h 620000"/>
              <a:gd name="connsiteX21" fmla="*/ 340001 w 680001"/>
              <a:gd name="connsiteY21" fmla="*/ 290000 h 620000"/>
              <a:gd name="connsiteX22" fmla="*/ 290001 w 680001"/>
              <a:gd name="connsiteY22" fmla="*/ 240000 h 620000"/>
              <a:gd name="connsiteX23" fmla="*/ 340001 w 680001"/>
              <a:gd name="connsiteY23" fmla="*/ 190000 h 620000"/>
              <a:gd name="connsiteX24" fmla="*/ 390001 w 680001"/>
              <a:gd name="connsiteY24" fmla="*/ 240000 h 620000"/>
              <a:gd name="connsiteX25" fmla="*/ 340001 w 680001"/>
              <a:gd name="connsiteY25" fmla="*/ 290000 h 620000"/>
              <a:gd name="connsiteX26" fmla="*/ 500001 w 680001"/>
              <a:gd name="connsiteY26" fmla="*/ 290000 h 620000"/>
              <a:gd name="connsiteX27" fmla="*/ 450001 w 680001"/>
              <a:gd name="connsiteY27" fmla="*/ 240000 h 620000"/>
              <a:gd name="connsiteX28" fmla="*/ 500001 w 680001"/>
              <a:gd name="connsiteY28" fmla="*/ 190000 h 620000"/>
              <a:gd name="connsiteX29" fmla="*/ 550001 w 680001"/>
              <a:gd name="connsiteY29" fmla="*/ 240000 h 620000"/>
              <a:gd name="connsiteX30" fmla="*/ 500001 w 680001"/>
              <a:gd name="connsiteY30" fmla="*/ 290000 h 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80001" h="620000">
                <a:moveTo>
                  <a:pt x="646001" y="0"/>
                </a:moveTo>
                <a:lnTo>
                  <a:pt x="34001" y="0"/>
                </a:lnTo>
                <a:cubicBezTo>
                  <a:pt x="15113" y="110"/>
                  <a:pt x="-109" y="15511"/>
                  <a:pt x="1" y="34399"/>
                </a:cubicBezTo>
                <a:cubicBezTo>
                  <a:pt x="1" y="34399"/>
                  <a:pt x="1" y="34400"/>
                  <a:pt x="1" y="34400"/>
                </a:cubicBezTo>
                <a:lnTo>
                  <a:pt x="1" y="447800"/>
                </a:lnTo>
                <a:cubicBezTo>
                  <a:pt x="-110" y="466688"/>
                  <a:pt x="15112" y="482089"/>
                  <a:pt x="34000" y="482200"/>
                </a:cubicBezTo>
                <a:cubicBezTo>
                  <a:pt x="34000" y="482200"/>
                  <a:pt x="34001" y="482200"/>
                  <a:pt x="34001" y="482200"/>
                </a:cubicBezTo>
                <a:lnTo>
                  <a:pt x="408001" y="482200"/>
                </a:lnTo>
                <a:lnTo>
                  <a:pt x="544001" y="620000"/>
                </a:lnTo>
                <a:lnTo>
                  <a:pt x="544001" y="482200"/>
                </a:lnTo>
                <a:lnTo>
                  <a:pt x="646001" y="482200"/>
                </a:lnTo>
                <a:cubicBezTo>
                  <a:pt x="664889" y="482090"/>
                  <a:pt x="680111" y="466689"/>
                  <a:pt x="680001" y="447801"/>
                </a:cubicBezTo>
                <a:cubicBezTo>
                  <a:pt x="680001" y="447801"/>
                  <a:pt x="680001" y="447800"/>
                  <a:pt x="680001" y="447800"/>
                </a:cubicBezTo>
                <a:lnTo>
                  <a:pt x="680001" y="34400"/>
                </a:lnTo>
                <a:cubicBezTo>
                  <a:pt x="680112" y="15512"/>
                  <a:pt x="664890" y="111"/>
                  <a:pt x="646002" y="0"/>
                </a:cubicBezTo>
                <a:cubicBezTo>
                  <a:pt x="646002" y="0"/>
                  <a:pt x="646001" y="0"/>
                  <a:pt x="646001" y="0"/>
                </a:cubicBezTo>
                <a:close/>
                <a:moveTo>
                  <a:pt x="180001" y="290000"/>
                </a:moveTo>
                <a:cubicBezTo>
                  <a:pt x="152387" y="290000"/>
                  <a:pt x="130001" y="267614"/>
                  <a:pt x="130001" y="240000"/>
                </a:cubicBezTo>
                <a:cubicBezTo>
                  <a:pt x="130001" y="212386"/>
                  <a:pt x="152387" y="190000"/>
                  <a:pt x="180001" y="190000"/>
                </a:cubicBezTo>
                <a:cubicBezTo>
                  <a:pt x="207615" y="190000"/>
                  <a:pt x="230001" y="212386"/>
                  <a:pt x="230001" y="240000"/>
                </a:cubicBezTo>
                <a:cubicBezTo>
                  <a:pt x="230001" y="267614"/>
                  <a:pt x="207615" y="290000"/>
                  <a:pt x="180001" y="290000"/>
                </a:cubicBezTo>
                <a:close/>
                <a:moveTo>
                  <a:pt x="340001" y="290000"/>
                </a:moveTo>
                <a:cubicBezTo>
                  <a:pt x="312387" y="290000"/>
                  <a:pt x="290001" y="267614"/>
                  <a:pt x="290001" y="240000"/>
                </a:cubicBezTo>
                <a:cubicBezTo>
                  <a:pt x="290001" y="212386"/>
                  <a:pt x="312387" y="190000"/>
                  <a:pt x="340001" y="190000"/>
                </a:cubicBezTo>
                <a:cubicBezTo>
                  <a:pt x="367615" y="190000"/>
                  <a:pt x="390001" y="212386"/>
                  <a:pt x="390001" y="240000"/>
                </a:cubicBezTo>
                <a:cubicBezTo>
                  <a:pt x="390001" y="267614"/>
                  <a:pt x="367615" y="290000"/>
                  <a:pt x="340001" y="290000"/>
                </a:cubicBezTo>
                <a:close/>
                <a:moveTo>
                  <a:pt x="500001" y="290000"/>
                </a:moveTo>
                <a:cubicBezTo>
                  <a:pt x="472387" y="290000"/>
                  <a:pt x="450001" y="267614"/>
                  <a:pt x="450001" y="240000"/>
                </a:cubicBezTo>
                <a:cubicBezTo>
                  <a:pt x="450001" y="212386"/>
                  <a:pt x="472387" y="190000"/>
                  <a:pt x="500001" y="190000"/>
                </a:cubicBezTo>
                <a:cubicBezTo>
                  <a:pt x="527615" y="190000"/>
                  <a:pt x="550001" y="212386"/>
                  <a:pt x="550001" y="240000"/>
                </a:cubicBezTo>
                <a:cubicBezTo>
                  <a:pt x="550001" y="267614"/>
                  <a:pt x="527615" y="290000"/>
                  <a:pt x="500001" y="290000"/>
                </a:cubicBezTo>
                <a:close/>
              </a:path>
            </a:pathLst>
          </a:custGeom>
          <a:solidFill>
            <a:schemeClr val="bg1"/>
          </a:solidFill>
          <a:ln w="99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1CEC729D-5C31-4DB0-AC45-3C883FD68B42}"/>
              </a:ext>
            </a:extLst>
          </p:cNvPr>
          <p:cNvSpPr txBox="1"/>
          <p:nvPr/>
        </p:nvSpPr>
        <p:spPr>
          <a:xfrm>
            <a:off x="1280846" y="5135728"/>
            <a:ext cx="2149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Basic situation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7E7AF9D1-825B-463F-89CA-A424E49A8145}"/>
              </a:ext>
            </a:extLst>
          </p:cNvPr>
          <p:cNvSpPr/>
          <p:nvPr/>
        </p:nvSpPr>
        <p:spPr>
          <a:xfrm>
            <a:off x="4809553" y="2087880"/>
            <a:ext cx="2599421" cy="3696547"/>
          </a:xfrm>
          <a:prstGeom prst="roundRect">
            <a:avLst>
              <a:gd name="adj" fmla="val 637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5FCA9F1-EEAA-4AD2-AAB1-2F42827BE6B0}"/>
              </a:ext>
            </a:extLst>
          </p:cNvPr>
          <p:cNvSpPr txBox="1"/>
          <p:nvPr/>
        </p:nvSpPr>
        <p:spPr>
          <a:xfrm>
            <a:off x="5263887" y="2387184"/>
            <a:ext cx="1690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4D52327-5B89-4A18-8137-CCB2DAB1D0D0}"/>
              </a:ext>
            </a:extLst>
          </p:cNvPr>
          <p:cNvSpPr txBox="1"/>
          <p:nvPr/>
        </p:nvSpPr>
        <p:spPr>
          <a:xfrm>
            <a:off x="5034561" y="4725395"/>
            <a:ext cx="2149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zh-CN" altLang="en-US" sz="2400" spc="400" dirty="0">
                <a:solidFill>
                  <a:schemeClr val="bg1"/>
                </a:solidFill>
                <a:latin typeface="+mj-ea"/>
                <a:ea typeface="+mj-ea"/>
              </a:rPr>
              <a:t>形势分析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3C8C68DC-AC25-4EA4-BDB3-95157666B514}"/>
              </a:ext>
            </a:extLst>
          </p:cNvPr>
          <p:cNvGrpSpPr/>
          <p:nvPr/>
        </p:nvGrpSpPr>
        <p:grpSpPr>
          <a:xfrm>
            <a:off x="5746158" y="3504972"/>
            <a:ext cx="726210" cy="745600"/>
            <a:chOff x="4457191" y="3232002"/>
            <a:chExt cx="726210" cy="745600"/>
          </a:xfrm>
          <a:solidFill>
            <a:schemeClr val="bg1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350C3CB7-0DF0-4DCD-9839-2C51CED71DA4}"/>
                </a:ext>
              </a:extLst>
            </p:cNvPr>
            <p:cNvSpPr/>
            <p:nvPr/>
          </p:nvSpPr>
          <p:spPr>
            <a:xfrm>
              <a:off x="4761590" y="3518102"/>
              <a:ext cx="118100" cy="30000"/>
            </a:xfrm>
            <a:custGeom>
              <a:avLst/>
              <a:gdLst>
                <a:gd name="connsiteX0" fmla="*/ 103100 w 118100"/>
                <a:gd name="connsiteY0" fmla="*/ 0 h 30000"/>
                <a:gd name="connsiteX1" fmla="*/ 15000 w 118100"/>
                <a:gd name="connsiteY1" fmla="*/ 0 h 30000"/>
                <a:gd name="connsiteX2" fmla="*/ 0 w 118100"/>
                <a:gd name="connsiteY2" fmla="*/ 15000 h 30000"/>
                <a:gd name="connsiteX3" fmla="*/ 15000 w 118100"/>
                <a:gd name="connsiteY3" fmla="*/ 30000 h 30000"/>
                <a:gd name="connsiteX4" fmla="*/ 103100 w 118100"/>
                <a:gd name="connsiteY4" fmla="*/ 30000 h 30000"/>
                <a:gd name="connsiteX5" fmla="*/ 118100 w 118100"/>
                <a:gd name="connsiteY5" fmla="*/ 15000 h 30000"/>
                <a:gd name="connsiteX6" fmla="*/ 103100 w 118100"/>
                <a:gd name="connsiteY6" fmla="*/ 0 h 3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100" h="30000">
                  <a:moveTo>
                    <a:pt x="103100" y="0"/>
                  </a:moveTo>
                  <a:lnTo>
                    <a:pt x="15000" y="0"/>
                  </a:lnTo>
                  <a:cubicBezTo>
                    <a:pt x="6716" y="0"/>
                    <a:pt x="0" y="6716"/>
                    <a:pt x="0" y="15000"/>
                  </a:cubicBezTo>
                  <a:cubicBezTo>
                    <a:pt x="0" y="23284"/>
                    <a:pt x="6716" y="30000"/>
                    <a:pt x="15000" y="30000"/>
                  </a:cubicBezTo>
                  <a:lnTo>
                    <a:pt x="103100" y="30000"/>
                  </a:lnTo>
                  <a:cubicBezTo>
                    <a:pt x="111384" y="30000"/>
                    <a:pt x="118100" y="23284"/>
                    <a:pt x="118100" y="15000"/>
                  </a:cubicBezTo>
                  <a:cubicBezTo>
                    <a:pt x="118100" y="6716"/>
                    <a:pt x="111384" y="0"/>
                    <a:pt x="103100" y="0"/>
                  </a:cubicBezTo>
                  <a:close/>
                </a:path>
              </a:pathLst>
            </a:custGeom>
            <a:grpFill/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C35A86C5-27AE-48CC-B667-5352761E82F3}"/>
                </a:ext>
              </a:extLst>
            </p:cNvPr>
            <p:cNvSpPr/>
            <p:nvPr/>
          </p:nvSpPr>
          <p:spPr>
            <a:xfrm>
              <a:off x="4788691" y="3567603"/>
              <a:ext cx="63899" cy="30000"/>
            </a:xfrm>
            <a:custGeom>
              <a:avLst/>
              <a:gdLst>
                <a:gd name="connsiteX0" fmla="*/ 31900 w 63899"/>
                <a:gd name="connsiteY0" fmla="*/ 30000 h 30000"/>
                <a:gd name="connsiteX1" fmla="*/ 63900 w 63899"/>
                <a:gd name="connsiteY1" fmla="*/ 0 h 30000"/>
                <a:gd name="connsiteX2" fmla="*/ 0 w 63899"/>
                <a:gd name="connsiteY2" fmla="*/ 0 h 30000"/>
                <a:gd name="connsiteX3" fmla="*/ 31900 w 63899"/>
                <a:gd name="connsiteY3" fmla="*/ 30000 h 3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99" h="30000">
                  <a:moveTo>
                    <a:pt x="31900" y="30000"/>
                  </a:moveTo>
                  <a:cubicBezTo>
                    <a:pt x="48801" y="29984"/>
                    <a:pt x="62794" y="16865"/>
                    <a:pt x="63900" y="0"/>
                  </a:cubicBezTo>
                  <a:lnTo>
                    <a:pt x="0" y="0"/>
                  </a:lnTo>
                  <a:cubicBezTo>
                    <a:pt x="1055" y="16849"/>
                    <a:pt x="15018" y="29980"/>
                    <a:pt x="31900" y="30000"/>
                  </a:cubicBezTo>
                  <a:close/>
                </a:path>
              </a:pathLst>
            </a:custGeom>
            <a:grpFill/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B97EBC52-2EE8-45ED-9996-89215D0DAF08}"/>
                </a:ext>
              </a:extLst>
            </p:cNvPr>
            <p:cNvSpPr/>
            <p:nvPr/>
          </p:nvSpPr>
          <p:spPr>
            <a:xfrm>
              <a:off x="4692791" y="3232002"/>
              <a:ext cx="255699" cy="266099"/>
            </a:xfrm>
            <a:custGeom>
              <a:avLst/>
              <a:gdLst>
                <a:gd name="connsiteX0" fmla="*/ 127800 w 255699"/>
                <a:gd name="connsiteY0" fmla="*/ 0 h 266099"/>
                <a:gd name="connsiteX1" fmla="*/ 127800 w 255699"/>
                <a:gd name="connsiteY1" fmla="*/ 0 h 266099"/>
                <a:gd name="connsiteX2" fmla="*/ 0 w 255699"/>
                <a:gd name="connsiteY2" fmla="*/ 126400 h 266099"/>
                <a:gd name="connsiteX3" fmla="*/ 0 w 255699"/>
                <a:gd name="connsiteY3" fmla="*/ 130800 h 266099"/>
                <a:gd name="connsiteX4" fmla="*/ 8900 w 255699"/>
                <a:gd name="connsiteY4" fmla="*/ 175600 h 266099"/>
                <a:gd name="connsiteX5" fmla="*/ 31100 w 255699"/>
                <a:gd name="connsiteY5" fmla="*/ 212000 h 266099"/>
                <a:gd name="connsiteX6" fmla="*/ 61100 w 255699"/>
                <a:gd name="connsiteY6" fmla="*/ 260600 h 266099"/>
                <a:gd name="connsiteX7" fmla="*/ 69900 w 255699"/>
                <a:gd name="connsiteY7" fmla="*/ 266100 h 266099"/>
                <a:gd name="connsiteX8" fmla="*/ 185900 w 255699"/>
                <a:gd name="connsiteY8" fmla="*/ 266100 h 266099"/>
                <a:gd name="connsiteX9" fmla="*/ 194700 w 255699"/>
                <a:gd name="connsiteY9" fmla="*/ 260600 h 266099"/>
                <a:gd name="connsiteX10" fmla="*/ 224700 w 255699"/>
                <a:gd name="connsiteY10" fmla="*/ 212000 h 266099"/>
                <a:gd name="connsiteX11" fmla="*/ 246800 w 255699"/>
                <a:gd name="connsiteY11" fmla="*/ 175600 h 266099"/>
                <a:gd name="connsiteX12" fmla="*/ 255700 w 255699"/>
                <a:gd name="connsiteY12" fmla="*/ 131300 h 266099"/>
                <a:gd name="connsiteX13" fmla="*/ 255700 w 255699"/>
                <a:gd name="connsiteY13" fmla="*/ 126900 h 266099"/>
                <a:gd name="connsiteX14" fmla="*/ 127800 w 255699"/>
                <a:gd name="connsiteY14" fmla="*/ 0 h 266099"/>
                <a:gd name="connsiteX15" fmla="*/ 226200 w 255699"/>
                <a:gd name="connsiteY15" fmla="*/ 130000 h 266099"/>
                <a:gd name="connsiteX16" fmla="*/ 219200 w 255699"/>
                <a:gd name="connsiteY16" fmla="*/ 164500 h 266099"/>
                <a:gd name="connsiteX17" fmla="*/ 202500 w 255699"/>
                <a:gd name="connsiteY17" fmla="*/ 191500 h 266099"/>
                <a:gd name="connsiteX18" fmla="*/ 173800 w 255699"/>
                <a:gd name="connsiteY18" fmla="*/ 235800 h 266099"/>
                <a:gd name="connsiteX19" fmla="*/ 81900 w 255699"/>
                <a:gd name="connsiteY19" fmla="*/ 235800 h 266099"/>
                <a:gd name="connsiteX20" fmla="*/ 53100 w 255699"/>
                <a:gd name="connsiteY20" fmla="*/ 191500 h 266099"/>
                <a:gd name="connsiteX21" fmla="*/ 36500 w 255699"/>
                <a:gd name="connsiteY21" fmla="*/ 164500 h 266099"/>
                <a:gd name="connsiteX22" fmla="*/ 29500 w 255699"/>
                <a:gd name="connsiteY22" fmla="*/ 130000 h 266099"/>
                <a:gd name="connsiteX23" fmla="*/ 29500 w 255699"/>
                <a:gd name="connsiteY23" fmla="*/ 126400 h 266099"/>
                <a:gd name="connsiteX24" fmla="*/ 127800 w 255699"/>
                <a:gd name="connsiteY24" fmla="*/ 29200 h 266099"/>
                <a:gd name="connsiteX25" fmla="*/ 127800 w 255699"/>
                <a:gd name="connsiteY25" fmla="*/ 29200 h 266099"/>
                <a:gd name="connsiteX26" fmla="*/ 226200 w 255699"/>
                <a:gd name="connsiteY26" fmla="*/ 126400 h 26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55699" h="266099">
                  <a:moveTo>
                    <a:pt x="127800" y="0"/>
                  </a:moveTo>
                  <a:lnTo>
                    <a:pt x="127800" y="0"/>
                  </a:lnTo>
                  <a:cubicBezTo>
                    <a:pt x="57960" y="477"/>
                    <a:pt x="1247" y="56569"/>
                    <a:pt x="0" y="126400"/>
                  </a:cubicBezTo>
                  <a:lnTo>
                    <a:pt x="0" y="130800"/>
                  </a:lnTo>
                  <a:cubicBezTo>
                    <a:pt x="339" y="146137"/>
                    <a:pt x="3351" y="161298"/>
                    <a:pt x="8900" y="175600"/>
                  </a:cubicBezTo>
                  <a:cubicBezTo>
                    <a:pt x="14068" y="188961"/>
                    <a:pt x="21587" y="201289"/>
                    <a:pt x="31100" y="212000"/>
                  </a:cubicBezTo>
                  <a:cubicBezTo>
                    <a:pt x="42959" y="226976"/>
                    <a:pt x="53027" y="243287"/>
                    <a:pt x="61100" y="260600"/>
                  </a:cubicBezTo>
                  <a:cubicBezTo>
                    <a:pt x="62778" y="263931"/>
                    <a:pt x="66171" y="266051"/>
                    <a:pt x="69900" y="266100"/>
                  </a:cubicBezTo>
                  <a:lnTo>
                    <a:pt x="185900" y="266100"/>
                  </a:lnTo>
                  <a:cubicBezTo>
                    <a:pt x="189629" y="266051"/>
                    <a:pt x="193022" y="263931"/>
                    <a:pt x="194700" y="260600"/>
                  </a:cubicBezTo>
                  <a:cubicBezTo>
                    <a:pt x="202780" y="243291"/>
                    <a:pt x="212848" y="226981"/>
                    <a:pt x="224700" y="212000"/>
                  </a:cubicBezTo>
                  <a:cubicBezTo>
                    <a:pt x="234152" y="201262"/>
                    <a:pt x="241634" y="188940"/>
                    <a:pt x="246800" y="175600"/>
                  </a:cubicBezTo>
                  <a:cubicBezTo>
                    <a:pt x="252198" y="161428"/>
                    <a:pt x="255206" y="146457"/>
                    <a:pt x="255700" y="131300"/>
                  </a:cubicBezTo>
                  <a:lnTo>
                    <a:pt x="255700" y="126900"/>
                  </a:lnTo>
                  <a:cubicBezTo>
                    <a:pt x="254668" y="56858"/>
                    <a:pt x="197848" y="482"/>
                    <a:pt x="127800" y="0"/>
                  </a:cubicBezTo>
                  <a:close/>
                  <a:moveTo>
                    <a:pt x="226200" y="130000"/>
                  </a:moveTo>
                  <a:cubicBezTo>
                    <a:pt x="225786" y="141807"/>
                    <a:pt x="223420" y="153465"/>
                    <a:pt x="219200" y="164500"/>
                  </a:cubicBezTo>
                  <a:cubicBezTo>
                    <a:pt x="215258" y="174409"/>
                    <a:pt x="209606" y="183548"/>
                    <a:pt x="202500" y="191500"/>
                  </a:cubicBezTo>
                  <a:cubicBezTo>
                    <a:pt x="191265" y="205116"/>
                    <a:pt x="181635" y="219981"/>
                    <a:pt x="173800" y="235800"/>
                  </a:cubicBezTo>
                  <a:lnTo>
                    <a:pt x="81900" y="235800"/>
                  </a:lnTo>
                  <a:cubicBezTo>
                    <a:pt x="74029" y="219979"/>
                    <a:pt x="64366" y="205114"/>
                    <a:pt x="53100" y="191500"/>
                  </a:cubicBezTo>
                  <a:cubicBezTo>
                    <a:pt x="46025" y="183544"/>
                    <a:pt x="40406" y="174405"/>
                    <a:pt x="36500" y="164500"/>
                  </a:cubicBezTo>
                  <a:cubicBezTo>
                    <a:pt x="32280" y="153465"/>
                    <a:pt x="29914" y="141807"/>
                    <a:pt x="29500" y="130000"/>
                  </a:cubicBezTo>
                  <a:lnTo>
                    <a:pt x="29500" y="126400"/>
                  </a:lnTo>
                  <a:cubicBezTo>
                    <a:pt x="30423" y="72677"/>
                    <a:pt x="74070" y="29518"/>
                    <a:pt x="127800" y="29200"/>
                  </a:cubicBezTo>
                  <a:lnTo>
                    <a:pt x="127800" y="29200"/>
                  </a:lnTo>
                  <a:cubicBezTo>
                    <a:pt x="181547" y="29517"/>
                    <a:pt x="225224" y="72661"/>
                    <a:pt x="226200" y="126400"/>
                  </a:cubicBezTo>
                  <a:close/>
                </a:path>
              </a:pathLst>
            </a:custGeom>
            <a:grpFill/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83E1749D-F8D8-4DA1-BDC8-E98C8B1619CD}"/>
                </a:ext>
              </a:extLst>
            </p:cNvPr>
            <p:cNvSpPr/>
            <p:nvPr/>
          </p:nvSpPr>
          <p:spPr>
            <a:xfrm>
              <a:off x="4772391" y="3287603"/>
              <a:ext cx="107799" cy="150000"/>
            </a:xfrm>
            <a:custGeom>
              <a:avLst/>
              <a:gdLst>
                <a:gd name="connsiteX0" fmla="*/ 0 w 107799"/>
                <a:gd name="connsiteY0" fmla="*/ 103300 h 150000"/>
                <a:gd name="connsiteX1" fmla="*/ 52900 w 107799"/>
                <a:gd name="connsiteY1" fmla="*/ 0 h 150000"/>
                <a:gd name="connsiteX2" fmla="*/ 52900 w 107799"/>
                <a:gd name="connsiteY2" fmla="*/ 59800 h 150000"/>
                <a:gd name="connsiteX3" fmla="*/ 107800 w 107799"/>
                <a:gd name="connsiteY3" fmla="*/ 48900 h 150000"/>
                <a:gd name="connsiteX4" fmla="*/ 52900 w 107799"/>
                <a:gd name="connsiteY4" fmla="*/ 150000 h 150000"/>
                <a:gd name="connsiteX5" fmla="*/ 52900 w 107799"/>
                <a:gd name="connsiteY5" fmla="*/ 91300 h 150000"/>
                <a:gd name="connsiteX6" fmla="*/ 0 w 107799"/>
                <a:gd name="connsiteY6" fmla="*/ 103300 h 1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99" h="150000">
                  <a:moveTo>
                    <a:pt x="0" y="103300"/>
                  </a:moveTo>
                  <a:lnTo>
                    <a:pt x="52900" y="0"/>
                  </a:lnTo>
                  <a:lnTo>
                    <a:pt x="52900" y="59800"/>
                  </a:lnTo>
                  <a:lnTo>
                    <a:pt x="107800" y="48900"/>
                  </a:lnTo>
                  <a:lnTo>
                    <a:pt x="52900" y="150000"/>
                  </a:lnTo>
                  <a:lnTo>
                    <a:pt x="52900" y="91300"/>
                  </a:lnTo>
                  <a:lnTo>
                    <a:pt x="0" y="103300"/>
                  </a:lnTo>
                  <a:close/>
                </a:path>
              </a:pathLst>
            </a:custGeom>
            <a:grpFill/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90370485-DF08-48C8-BC9F-53A3EC36F9D9}"/>
                </a:ext>
              </a:extLst>
            </p:cNvPr>
            <p:cNvSpPr/>
            <p:nvPr/>
          </p:nvSpPr>
          <p:spPr>
            <a:xfrm>
              <a:off x="4949991" y="3585103"/>
              <a:ext cx="155600" cy="155600"/>
            </a:xfrm>
            <a:custGeom>
              <a:avLst/>
              <a:gdLst>
                <a:gd name="connsiteX0" fmla="*/ 155600 w 155600"/>
                <a:gd name="connsiteY0" fmla="*/ 77800 h 155600"/>
                <a:gd name="connsiteX1" fmla="*/ 77800 w 155600"/>
                <a:gd name="connsiteY1" fmla="*/ 155600 h 155600"/>
                <a:gd name="connsiteX2" fmla="*/ 0 w 155600"/>
                <a:gd name="connsiteY2" fmla="*/ 77800 h 155600"/>
                <a:gd name="connsiteX3" fmla="*/ 77800 w 155600"/>
                <a:gd name="connsiteY3" fmla="*/ 0 h 155600"/>
                <a:gd name="connsiteX4" fmla="*/ 155600 w 155600"/>
                <a:gd name="connsiteY4" fmla="*/ 77800 h 1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00" h="155600">
                  <a:moveTo>
                    <a:pt x="155600" y="77800"/>
                  </a:moveTo>
                  <a:cubicBezTo>
                    <a:pt x="155600" y="120768"/>
                    <a:pt x="120768" y="155600"/>
                    <a:pt x="77800" y="155600"/>
                  </a:cubicBezTo>
                  <a:cubicBezTo>
                    <a:pt x="34832" y="155600"/>
                    <a:pt x="0" y="120768"/>
                    <a:pt x="0" y="77800"/>
                  </a:cubicBezTo>
                  <a:cubicBezTo>
                    <a:pt x="0" y="34832"/>
                    <a:pt x="34832" y="0"/>
                    <a:pt x="77800" y="0"/>
                  </a:cubicBezTo>
                  <a:cubicBezTo>
                    <a:pt x="120768" y="0"/>
                    <a:pt x="155600" y="34832"/>
                    <a:pt x="155600" y="77800"/>
                  </a:cubicBezTo>
                  <a:close/>
                </a:path>
              </a:pathLst>
            </a:custGeom>
            <a:grpFill/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4A71AC0A-414D-4A7E-A368-DC3767DF2AA0}"/>
                </a:ext>
              </a:extLst>
            </p:cNvPr>
            <p:cNvSpPr/>
            <p:nvPr/>
          </p:nvSpPr>
          <p:spPr>
            <a:xfrm>
              <a:off x="4534991" y="3585103"/>
              <a:ext cx="155600" cy="155600"/>
            </a:xfrm>
            <a:custGeom>
              <a:avLst/>
              <a:gdLst>
                <a:gd name="connsiteX0" fmla="*/ 155600 w 155600"/>
                <a:gd name="connsiteY0" fmla="*/ 77800 h 155600"/>
                <a:gd name="connsiteX1" fmla="*/ 77800 w 155600"/>
                <a:gd name="connsiteY1" fmla="*/ 155600 h 155600"/>
                <a:gd name="connsiteX2" fmla="*/ 0 w 155600"/>
                <a:gd name="connsiteY2" fmla="*/ 77800 h 155600"/>
                <a:gd name="connsiteX3" fmla="*/ 77800 w 155600"/>
                <a:gd name="connsiteY3" fmla="*/ 0 h 155600"/>
                <a:gd name="connsiteX4" fmla="*/ 155600 w 155600"/>
                <a:gd name="connsiteY4" fmla="*/ 77800 h 1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00" h="155600">
                  <a:moveTo>
                    <a:pt x="155600" y="77800"/>
                  </a:moveTo>
                  <a:cubicBezTo>
                    <a:pt x="155600" y="120768"/>
                    <a:pt x="120768" y="155600"/>
                    <a:pt x="77800" y="155600"/>
                  </a:cubicBezTo>
                  <a:cubicBezTo>
                    <a:pt x="34832" y="155600"/>
                    <a:pt x="0" y="120768"/>
                    <a:pt x="0" y="77800"/>
                  </a:cubicBezTo>
                  <a:cubicBezTo>
                    <a:pt x="0" y="34832"/>
                    <a:pt x="34832" y="0"/>
                    <a:pt x="77800" y="0"/>
                  </a:cubicBezTo>
                  <a:cubicBezTo>
                    <a:pt x="120768" y="0"/>
                    <a:pt x="155600" y="34832"/>
                    <a:pt x="155600" y="77800"/>
                  </a:cubicBezTo>
                  <a:close/>
                </a:path>
              </a:pathLst>
            </a:custGeom>
            <a:grpFill/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B2EE984E-FC9A-49ED-B600-B0DACE98E491}"/>
                </a:ext>
              </a:extLst>
            </p:cNvPr>
            <p:cNvSpPr/>
            <p:nvPr/>
          </p:nvSpPr>
          <p:spPr>
            <a:xfrm>
              <a:off x="4901390" y="3761802"/>
              <a:ext cx="282011" cy="155800"/>
            </a:xfrm>
            <a:custGeom>
              <a:avLst/>
              <a:gdLst>
                <a:gd name="connsiteX0" fmla="*/ 266400 w 282011"/>
                <a:gd name="connsiteY0" fmla="*/ 46301 h 155800"/>
                <a:gd name="connsiteX1" fmla="*/ 190400 w 282011"/>
                <a:gd name="connsiteY1" fmla="*/ 10001 h 155800"/>
                <a:gd name="connsiteX2" fmla="*/ 126400 w 282011"/>
                <a:gd name="connsiteY2" fmla="*/ 1 h 155800"/>
                <a:gd name="connsiteX3" fmla="*/ 62400 w 282011"/>
                <a:gd name="connsiteY3" fmla="*/ 10001 h 155800"/>
                <a:gd name="connsiteX4" fmla="*/ 3600 w 282011"/>
                <a:gd name="connsiteY4" fmla="*/ 35201 h 155800"/>
                <a:gd name="connsiteX5" fmla="*/ 0 w 282011"/>
                <a:gd name="connsiteY5" fmla="*/ 39301 h 155800"/>
                <a:gd name="connsiteX6" fmla="*/ 80000 w 282011"/>
                <a:gd name="connsiteY6" fmla="*/ 79301 h 155800"/>
                <a:gd name="connsiteX7" fmla="*/ 109300 w 282011"/>
                <a:gd name="connsiteY7" fmla="*/ 138001 h 155800"/>
                <a:gd name="connsiteX8" fmla="*/ 109300 w 282011"/>
                <a:gd name="connsiteY8" fmla="*/ 155801 h 155800"/>
                <a:gd name="connsiteX9" fmla="*/ 282000 w 282011"/>
                <a:gd name="connsiteY9" fmla="*/ 155801 h 155800"/>
                <a:gd name="connsiteX10" fmla="*/ 282000 w 282011"/>
                <a:gd name="connsiteY10" fmla="*/ 77501 h 155800"/>
                <a:gd name="connsiteX11" fmla="*/ 266400 w 282011"/>
                <a:gd name="connsiteY11" fmla="*/ 46301 h 15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011" h="155800">
                  <a:moveTo>
                    <a:pt x="266400" y="46301"/>
                  </a:moveTo>
                  <a:cubicBezTo>
                    <a:pt x="243990" y="28847"/>
                    <a:pt x="218060" y="16463"/>
                    <a:pt x="190400" y="10001"/>
                  </a:cubicBezTo>
                  <a:cubicBezTo>
                    <a:pt x="169585" y="3929"/>
                    <a:pt x="148075" y="568"/>
                    <a:pt x="126400" y="1"/>
                  </a:cubicBezTo>
                  <a:cubicBezTo>
                    <a:pt x="104674" y="-47"/>
                    <a:pt x="83076" y="3328"/>
                    <a:pt x="62400" y="10001"/>
                  </a:cubicBezTo>
                  <a:cubicBezTo>
                    <a:pt x="41687" y="15521"/>
                    <a:pt x="21882" y="24009"/>
                    <a:pt x="3600" y="35201"/>
                  </a:cubicBezTo>
                  <a:cubicBezTo>
                    <a:pt x="2400" y="36601"/>
                    <a:pt x="1300" y="38001"/>
                    <a:pt x="0" y="39301"/>
                  </a:cubicBezTo>
                  <a:cubicBezTo>
                    <a:pt x="29082" y="47128"/>
                    <a:pt x="56289" y="60732"/>
                    <a:pt x="80000" y="79301"/>
                  </a:cubicBezTo>
                  <a:cubicBezTo>
                    <a:pt x="98710" y="92957"/>
                    <a:pt x="109633" y="114840"/>
                    <a:pt x="109300" y="138001"/>
                  </a:cubicBezTo>
                  <a:lnTo>
                    <a:pt x="109300" y="155801"/>
                  </a:lnTo>
                  <a:lnTo>
                    <a:pt x="282000" y="155801"/>
                  </a:lnTo>
                  <a:lnTo>
                    <a:pt x="282000" y="77501"/>
                  </a:lnTo>
                  <a:cubicBezTo>
                    <a:pt x="282301" y="65156"/>
                    <a:pt x="276456" y="53467"/>
                    <a:pt x="266400" y="46301"/>
                  </a:cubicBezTo>
                  <a:close/>
                </a:path>
              </a:pathLst>
            </a:custGeom>
            <a:grpFill/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26A35D2B-42A1-488B-9520-7D365F25BA91}"/>
                </a:ext>
              </a:extLst>
            </p:cNvPr>
            <p:cNvSpPr/>
            <p:nvPr/>
          </p:nvSpPr>
          <p:spPr>
            <a:xfrm>
              <a:off x="4457191" y="3761802"/>
              <a:ext cx="282000" cy="155800"/>
            </a:xfrm>
            <a:custGeom>
              <a:avLst/>
              <a:gdLst>
                <a:gd name="connsiteX0" fmla="*/ 172900 w 282000"/>
                <a:gd name="connsiteY0" fmla="*/ 138000 h 155800"/>
                <a:gd name="connsiteX1" fmla="*/ 200900 w 282000"/>
                <a:gd name="connsiteY1" fmla="*/ 80300 h 155800"/>
                <a:gd name="connsiteX2" fmla="*/ 202100 w 282000"/>
                <a:gd name="connsiteY2" fmla="*/ 79300 h 155800"/>
                <a:gd name="connsiteX3" fmla="*/ 203400 w 282000"/>
                <a:gd name="connsiteY3" fmla="*/ 78400 h 155800"/>
                <a:gd name="connsiteX4" fmla="*/ 282000 w 282000"/>
                <a:gd name="connsiteY4" fmla="*/ 39400 h 155800"/>
                <a:gd name="connsiteX5" fmla="*/ 276300 w 282000"/>
                <a:gd name="connsiteY5" fmla="*/ 32900 h 155800"/>
                <a:gd name="connsiteX6" fmla="*/ 220000 w 282000"/>
                <a:gd name="connsiteY6" fmla="*/ 10000 h 155800"/>
                <a:gd name="connsiteX7" fmla="*/ 156000 w 282000"/>
                <a:gd name="connsiteY7" fmla="*/ 0 h 155800"/>
                <a:gd name="connsiteX8" fmla="*/ 92000 w 282000"/>
                <a:gd name="connsiteY8" fmla="*/ 10000 h 155800"/>
                <a:gd name="connsiteX9" fmla="*/ 16000 w 282000"/>
                <a:gd name="connsiteY9" fmla="*/ 46300 h 155800"/>
                <a:gd name="connsiteX10" fmla="*/ 0 w 282000"/>
                <a:gd name="connsiteY10" fmla="*/ 77500 h 155800"/>
                <a:gd name="connsiteX11" fmla="*/ 0 w 282000"/>
                <a:gd name="connsiteY11" fmla="*/ 155800 h 155800"/>
                <a:gd name="connsiteX12" fmla="*/ 172900 w 282000"/>
                <a:gd name="connsiteY12" fmla="*/ 155800 h 15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2000" h="155800">
                  <a:moveTo>
                    <a:pt x="172900" y="138000"/>
                  </a:moveTo>
                  <a:cubicBezTo>
                    <a:pt x="172922" y="115498"/>
                    <a:pt x="183237" y="94242"/>
                    <a:pt x="200900" y="80300"/>
                  </a:cubicBezTo>
                  <a:lnTo>
                    <a:pt x="202100" y="79300"/>
                  </a:lnTo>
                  <a:lnTo>
                    <a:pt x="203400" y="78400"/>
                  </a:lnTo>
                  <a:cubicBezTo>
                    <a:pt x="227382" y="61340"/>
                    <a:pt x="253909" y="48178"/>
                    <a:pt x="282000" y="39400"/>
                  </a:cubicBezTo>
                  <a:cubicBezTo>
                    <a:pt x="280000" y="37300"/>
                    <a:pt x="278200" y="35100"/>
                    <a:pt x="276300" y="32900"/>
                  </a:cubicBezTo>
                  <a:cubicBezTo>
                    <a:pt x="258726" y="22612"/>
                    <a:pt x="239766" y="14900"/>
                    <a:pt x="220000" y="10000"/>
                  </a:cubicBezTo>
                  <a:cubicBezTo>
                    <a:pt x="199187" y="3920"/>
                    <a:pt x="177675" y="558"/>
                    <a:pt x="156000" y="0"/>
                  </a:cubicBezTo>
                  <a:cubicBezTo>
                    <a:pt x="134274" y="-41"/>
                    <a:pt x="112678" y="3334"/>
                    <a:pt x="92000" y="10000"/>
                  </a:cubicBezTo>
                  <a:cubicBezTo>
                    <a:pt x="64725" y="17525"/>
                    <a:pt x="38996" y="29815"/>
                    <a:pt x="16000" y="46300"/>
                  </a:cubicBezTo>
                  <a:cubicBezTo>
                    <a:pt x="6150" y="53684"/>
                    <a:pt x="248" y="65192"/>
                    <a:pt x="0" y="77500"/>
                  </a:cubicBezTo>
                  <a:lnTo>
                    <a:pt x="0" y="155800"/>
                  </a:lnTo>
                  <a:lnTo>
                    <a:pt x="172900" y="155800"/>
                  </a:lnTo>
                  <a:close/>
                </a:path>
              </a:pathLst>
            </a:custGeom>
            <a:grpFill/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447144C9-629B-4351-AE11-727B530205A3}"/>
                </a:ext>
              </a:extLst>
            </p:cNvPr>
            <p:cNvSpPr/>
            <p:nvPr/>
          </p:nvSpPr>
          <p:spPr>
            <a:xfrm>
              <a:off x="4664691" y="3822401"/>
              <a:ext cx="311212" cy="155201"/>
            </a:xfrm>
            <a:custGeom>
              <a:avLst/>
              <a:gdLst>
                <a:gd name="connsiteX0" fmla="*/ 0 w 311212"/>
                <a:gd name="connsiteY0" fmla="*/ 155202 h 155201"/>
                <a:gd name="connsiteX1" fmla="*/ 0 w 311212"/>
                <a:gd name="connsiteY1" fmla="*/ 77402 h 155201"/>
                <a:gd name="connsiteX2" fmla="*/ 15600 w 311212"/>
                <a:gd name="connsiteY2" fmla="*/ 46302 h 155201"/>
                <a:gd name="connsiteX3" fmla="*/ 91600 w 311212"/>
                <a:gd name="connsiteY3" fmla="*/ 10002 h 155201"/>
                <a:gd name="connsiteX4" fmla="*/ 155600 w 311212"/>
                <a:gd name="connsiteY4" fmla="*/ 2 h 155201"/>
                <a:gd name="connsiteX5" fmla="*/ 219600 w 311212"/>
                <a:gd name="connsiteY5" fmla="*/ 10002 h 155201"/>
                <a:gd name="connsiteX6" fmla="*/ 295700 w 311212"/>
                <a:gd name="connsiteY6" fmla="*/ 46302 h 155201"/>
                <a:gd name="connsiteX7" fmla="*/ 311200 w 311212"/>
                <a:gd name="connsiteY7" fmla="*/ 77402 h 155201"/>
                <a:gd name="connsiteX8" fmla="*/ 311200 w 311212"/>
                <a:gd name="connsiteY8" fmla="*/ 155202 h 15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12" h="155201">
                  <a:moveTo>
                    <a:pt x="0" y="155202"/>
                  </a:moveTo>
                  <a:lnTo>
                    <a:pt x="0" y="77402"/>
                  </a:lnTo>
                  <a:cubicBezTo>
                    <a:pt x="47" y="65165"/>
                    <a:pt x="5820" y="53656"/>
                    <a:pt x="15600" y="46302"/>
                  </a:cubicBezTo>
                  <a:cubicBezTo>
                    <a:pt x="38554" y="29747"/>
                    <a:pt x="64297" y="17451"/>
                    <a:pt x="91600" y="10002"/>
                  </a:cubicBezTo>
                  <a:cubicBezTo>
                    <a:pt x="112267" y="3290"/>
                    <a:pt x="133871" y="-86"/>
                    <a:pt x="155600" y="2"/>
                  </a:cubicBezTo>
                  <a:cubicBezTo>
                    <a:pt x="177280" y="511"/>
                    <a:pt x="198798" y="3874"/>
                    <a:pt x="219600" y="10002"/>
                  </a:cubicBezTo>
                  <a:cubicBezTo>
                    <a:pt x="247314" y="16398"/>
                    <a:pt x="273289" y="28789"/>
                    <a:pt x="295700" y="46302"/>
                  </a:cubicBezTo>
                  <a:cubicBezTo>
                    <a:pt x="305716" y="53447"/>
                    <a:pt x="311525" y="65103"/>
                    <a:pt x="311200" y="77402"/>
                  </a:cubicBezTo>
                  <a:lnTo>
                    <a:pt x="311200" y="155202"/>
                  </a:lnTo>
                  <a:close/>
                </a:path>
              </a:pathLst>
            </a:custGeom>
            <a:grpFill/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8AF6B0F4-D88A-4C30-81AF-B46CD5C774DC}"/>
                </a:ext>
              </a:extLst>
            </p:cNvPr>
            <p:cNvSpPr/>
            <p:nvPr/>
          </p:nvSpPr>
          <p:spPr>
            <a:xfrm>
              <a:off x="4742491" y="3645603"/>
              <a:ext cx="155600" cy="155600"/>
            </a:xfrm>
            <a:custGeom>
              <a:avLst/>
              <a:gdLst>
                <a:gd name="connsiteX0" fmla="*/ 155600 w 155600"/>
                <a:gd name="connsiteY0" fmla="*/ 77800 h 155600"/>
                <a:gd name="connsiteX1" fmla="*/ 77800 w 155600"/>
                <a:gd name="connsiteY1" fmla="*/ 155600 h 155600"/>
                <a:gd name="connsiteX2" fmla="*/ 0 w 155600"/>
                <a:gd name="connsiteY2" fmla="*/ 77800 h 155600"/>
                <a:gd name="connsiteX3" fmla="*/ 77800 w 155600"/>
                <a:gd name="connsiteY3" fmla="*/ 0 h 155600"/>
                <a:gd name="connsiteX4" fmla="*/ 155600 w 155600"/>
                <a:gd name="connsiteY4" fmla="*/ 77800 h 1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00" h="155600">
                  <a:moveTo>
                    <a:pt x="155600" y="77800"/>
                  </a:moveTo>
                  <a:cubicBezTo>
                    <a:pt x="155600" y="120768"/>
                    <a:pt x="120768" y="155600"/>
                    <a:pt x="77800" y="155600"/>
                  </a:cubicBezTo>
                  <a:cubicBezTo>
                    <a:pt x="34832" y="155600"/>
                    <a:pt x="0" y="120768"/>
                    <a:pt x="0" y="77800"/>
                  </a:cubicBezTo>
                  <a:cubicBezTo>
                    <a:pt x="0" y="34832"/>
                    <a:pt x="34832" y="0"/>
                    <a:pt x="77800" y="0"/>
                  </a:cubicBezTo>
                  <a:cubicBezTo>
                    <a:pt x="120768" y="0"/>
                    <a:pt x="155600" y="34832"/>
                    <a:pt x="155600" y="77800"/>
                  </a:cubicBezTo>
                  <a:close/>
                </a:path>
              </a:pathLst>
            </a:custGeom>
            <a:grpFill/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FDEDC0F1-3E98-4D44-A91E-9EE71E32E861}"/>
              </a:ext>
            </a:extLst>
          </p:cNvPr>
          <p:cNvSpPr txBox="1"/>
          <p:nvPr/>
        </p:nvSpPr>
        <p:spPr>
          <a:xfrm>
            <a:off x="5034561" y="5135728"/>
            <a:ext cx="2149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The situation analysis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962A29F6-1BA5-4116-A1B3-D2375FB1E4E8}"/>
              </a:ext>
            </a:extLst>
          </p:cNvPr>
          <p:cNvSpPr/>
          <p:nvPr/>
        </p:nvSpPr>
        <p:spPr>
          <a:xfrm>
            <a:off x="8563267" y="2087880"/>
            <a:ext cx="2599421" cy="3696547"/>
          </a:xfrm>
          <a:prstGeom prst="roundRect">
            <a:avLst>
              <a:gd name="adj" fmla="val 637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B961B1B5-D501-4B0D-97F6-EE5A060C3DBB}"/>
              </a:ext>
            </a:extLst>
          </p:cNvPr>
          <p:cNvSpPr txBox="1"/>
          <p:nvPr/>
        </p:nvSpPr>
        <p:spPr>
          <a:xfrm>
            <a:off x="9017601" y="2387184"/>
            <a:ext cx="1690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2F269224-723C-429E-9D21-687338B06F64}"/>
              </a:ext>
            </a:extLst>
          </p:cNvPr>
          <p:cNvSpPr txBox="1"/>
          <p:nvPr/>
        </p:nvSpPr>
        <p:spPr>
          <a:xfrm>
            <a:off x="8788275" y="4725395"/>
            <a:ext cx="2149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zh-CN" altLang="en-US" sz="2400" spc="400" dirty="0">
                <a:solidFill>
                  <a:schemeClr val="bg1"/>
                </a:solidFill>
                <a:latin typeface="+mj-ea"/>
                <a:ea typeface="+mj-ea"/>
              </a:rPr>
              <a:t>工作思路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B86A6A32-20BB-48F9-9D76-A8FCF2FC6C8F}"/>
              </a:ext>
            </a:extLst>
          </p:cNvPr>
          <p:cNvGrpSpPr/>
          <p:nvPr/>
        </p:nvGrpSpPr>
        <p:grpSpPr>
          <a:xfrm>
            <a:off x="9552977" y="3480573"/>
            <a:ext cx="620000" cy="800000"/>
            <a:chOff x="7102666" y="3207603"/>
            <a:chExt cx="620000" cy="800000"/>
          </a:xfrm>
          <a:solidFill>
            <a:schemeClr val="bg1"/>
          </a:solidFill>
        </p:grpSpPr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3ADA8617-AC31-4676-9CB6-C79DBE3FEB7E}"/>
                </a:ext>
              </a:extLst>
            </p:cNvPr>
            <p:cNvSpPr/>
            <p:nvPr/>
          </p:nvSpPr>
          <p:spPr>
            <a:xfrm>
              <a:off x="7102666" y="3207603"/>
              <a:ext cx="620000" cy="800000"/>
            </a:xfrm>
            <a:custGeom>
              <a:avLst/>
              <a:gdLst>
                <a:gd name="connsiteX0" fmla="*/ 60000 w 620000"/>
                <a:gd name="connsiteY0" fmla="*/ 60000 h 800000"/>
                <a:gd name="connsiteX1" fmla="*/ 560000 w 620000"/>
                <a:gd name="connsiteY1" fmla="*/ 60000 h 800000"/>
                <a:gd name="connsiteX2" fmla="*/ 560000 w 620000"/>
                <a:gd name="connsiteY2" fmla="*/ 740000 h 800000"/>
                <a:gd name="connsiteX3" fmla="*/ 60000 w 620000"/>
                <a:gd name="connsiteY3" fmla="*/ 740000 h 800000"/>
                <a:gd name="connsiteX4" fmla="*/ 60000 w 620000"/>
                <a:gd name="connsiteY4" fmla="*/ 60000 h 800000"/>
                <a:gd name="connsiteX5" fmla="*/ 0 w 620000"/>
                <a:gd name="connsiteY5" fmla="*/ 800000 h 800000"/>
                <a:gd name="connsiteX6" fmla="*/ 620000 w 620000"/>
                <a:gd name="connsiteY6" fmla="*/ 800000 h 800000"/>
                <a:gd name="connsiteX7" fmla="*/ 620000 w 620000"/>
                <a:gd name="connsiteY7" fmla="*/ 0 h 800000"/>
                <a:gd name="connsiteX8" fmla="*/ 0 w 620000"/>
                <a:gd name="connsiteY8" fmla="*/ 0 h 800000"/>
                <a:gd name="connsiteX9" fmla="*/ 0 w 620000"/>
                <a:gd name="connsiteY9" fmla="*/ 800000 h 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000" h="800000">
                  <a:moveTo>
                    <a:pt x="60000" y="60000"/>
                  </a:moveTo>
                  <a:lnTo>
                    <a:pt x="560000" y="60000"/>
                  </a:lnTo>
                  <a:lnTo>
                    <a:pt x="560000" y="740000"/>
                  </a:lnTo>
                  <a:lnTo>
                    <a:pt x="60000" y="740000"/>
                  </a:lnTo>
                  <a:lnTo>
                    <a:pt x="60000" y="60000"/>
                  </a:lnTo>
                  <a:close/>
                  <a:moveTo>
                    <a:pt x="0" y="800000"/>
                  </a:moveTo>
                  <a:lnTo>
                    <a:pt x="620000" y="800000"/>
                  </a:lnTo>
                  <a:lnTo>
                    <a:pt x="620000" y="0"/>
                  </a:lnTo>
                  <a:lnTo>
                    <a:pt x="0" y="0"/>
                  </a:lnTo>
                  <a:lnTo>
                    <a:pt x="0" y="800000"/>
                  </a:lnTo>
                  <a:close/>
                </a:path>
              </a:pathLst>
            </a:custGeom>
            <a:grpFill/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8" name="图形 40" descr="清单 RTL">
              <a:extLst>
                <a:ext uri="{FF2B5EF4-FFF2-40B4-BE49-F238E27FC236}">
                  <a16:creationId xmlns="" xmlns:a16="http://schemas.microsoft.com/office/drawing/2014/main" id="{9CBBA214-24A8-4048-9A69-783B743F3B89}"/>
                </a:ext>
              </a:extLst>
            </p:cNvPr>
            <p:cNvGrpSpPr/>
            <p:nvPr/>
          </p:nvGrpSpPr>
          <p:grpSpPr>
            <a:xfrm>
              <a:off x="7222666" y="3357603"/>
              <a:ext cx="170000" cy="520000"/>
              <a:chOff x="7222666" y="3357603"/>
              <a:chExt cx="170000" cy="520000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29688BBD-74FA-4CFF-B801-5057F178F937}"/>
                  </a:ext>
                </a:extLst>
              </p:cNvPr>
              <p:cNvSpPr/>
              <p:nvPr/>
            </p:nvSpPr>
            <p:spPr>
              <a:xfrm>
                <a:off x="7222666" y="3357603"/>
                <a:ext cx="170000" cy="40000"/>
              </a:xfrm>
              <a:custGeom>
                <a:avLst/>
                <a:gdLst>
                  <a:gd name="connsiteX0" fmla="*/ 0 w 170000"/>
                  <a:gd name="connsiteY0" fmla="*/ 0 h 40000"/>
                  <a:gd name="connsiteX1" fmla="*/ 170000 w 170000"/>
                  <a:gd name="connsiteY1" fmla="*/ 0 h 40000"/>
                  <a:gd name="connsiteX2" fmla="*/ 170000 w 170000"/>
                  <a:gd name="connsiteY2" fmla="*/ 40000 h 40000"/>
                  <a:gd name="connsiteX3" fmla="*/ 0 w 170000"/>
                  <a:gd name="connsiteY3" fmla="*/ 40000 h 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00" h="40000">
                    <a:moveTo>
                      <a:pt x="0" y="0"/>
                    </a:moveTo>
                    <a:lnTo>
                      <a:pt x="170000" y="0"/>
                    </a:lnTo>
                    <a:lnTo>
                      <a:pt x="170000" y="40000"/>
                    </a:lnTo>
                    <a:lnTo>
                      <a:pt x="0" y="40000"/>
                    </a:lnTo>
                    <a:close/>
                  </a:path>
                </a:pathLst>
              </a:custGeom>
              <a:grpFill/>
              <a:ln w="9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EE5741E5-8282-4CED-BEEF-8CB555CE1EFC}"/>
                  </a:ext>
                </a:extLst>
              </p:cNvPr>
              <p:cNvSpPr/>
              <p:nvPr/>
            </p:nvSpPr>
            <p:spPr>
              <a:xfrm>
                <a:off x="7222666" y="3517603"/>
                <a:ext cx="170000" cy="40000"/>
              </a:xfrm>
              <a:custGeom>
                <a:avLst/>
                <a:gdLst>
                  <a:gd name="connsiteX0" fmla="*/ 0 w 170000"/>
                  <a:gd name="connsiteY0" fmla="*/ 0 h 40000"/>
                  <a:gd name="connsiteX1" fmla="*/ 170000 w 170000"/>
                  <a:gd name="connsiteY1" fmla="*/ 0 h 40000"/>
                  <a:gd name="connsiteX2" fmla="*/ 170000 w 170000"/>
                  <a:gd name="connsiteY2" fmla="*/ 40000 h 40000"/>
                  <a:gd name="connsiteX3" fmla="*/ 0 w 170000"/>
                  <a:gd name="connsiteY3" fmla="*/ 40000 h 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00" h="40000">
                    <a:moveTo>
                      <a:pt x="0" y="0"/>
                    </a:moveTo>
                    <a:lnTo>
                      <a:pt x="170000" y="0"/>
                    </a:lnTo>
                    <a:lnTo>
                      <a:pt x="170000" y="40000"/>
                    </a:lnTo>
                    <a:lnTo>
                      <a:pt x="0" y="40000"/>
                    </a:lnTo>
                    <a:close/>
                  </a:path>
                </a:pathLst>
              </a:custGeom>
              <a:grpFill/>
              <a:ln w="9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1FFC74B6-B645-4FE8-8465-676FEC3F5379}"/>
                  </a:ext>
                </a:extLst>
              </p:cNvPr>
              <p:cNvSpPr/>
              <p:nvPr/>
            </p:nvSpPr>
            <p:spPr>
              <a:xfrm>
                <a:off x="7222666" y="3837603"/>
                <a:ext cx="170000" cy="40000"/>
              </a:xfrm>
              <a:custGeom>
                <a:avLst/>
                <a:gdLst>
                  <a:gd name="connsiteX0" fmla="*/ 0 w 170000"/>
                  <a:gd name="connsiteY0" fmla="*/ 0 h 40000"/>
                  <a:gd name="connsiteX1" fmla="*/ 170000 w 170000"/>
                  <a:gd name="connsiteY1" fmla="*/ 0 h 40000"/>
                  <a:gd name="connsiteX2" fmla="*/ 170000 w 170000"/>
                  <a:gd name="connsiteY2" fmla="*/ 40000 h 40000"/>
                  <a:gd name="connsiteX3" fmla="*/ 0 w 170000"/>
                  <a:gd name="connsiteY3" fmla="*/ 40000 h 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00" h="40000">
                    <a:moveTo>
                      <a:pt x="0" y="0"/>
                    </a:moveTo>
                    <a:lnTo>
                      <a:pt x="170000" y="0"/>
                    </a:lnTo>
                    <a:lnTo>
                      <a:pt x="170000" y="40000"/>
                    </a:lnTo>
                    <a:lnTo>
                      <a:pt x="0" y="40000"/>
                    </a:lnTo>
                    <a:close/>
                  </a:path>
                </a:pathLst>
              </a:custGeom>
              <a:grpFill/>
              <a:ln w="9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17E98A52-620E-44DE-8AB9-19EF48FB12D7}"/>
                  </a:ext>
                </a:extLst>
              </p:cNvPr>
              <p:cNvSpPr/>
              <p:nvPr/>
            </p:nvSpPr>
            <p:spPr>
              <a:xfrm>
                <a:off x="7222666" y="3677603"/>
                <a:ext cx="170000" cy="40000"/>
              </a:xfrm>
              <a:custGeom>
                <a:avLst/>
                <a:gdLst>
                  <a:gd name="connsiteX0" fmla="*/ 0 w 170000"/>
                  <a:gd name="connsiteY0" fmla="*/ 0 h 40000"/>
                  <a:gd name="connsiteX1" fmla="*/ 170000 w 170000"/>
                  <a:gd name="connsiteY1" fmla="*/ 0 h 40000"/>
                  <a:gd name="connsiteX2" fmla="*/ 170000 w 170000"/>
                  <a:gd name="connsiteY2" fmla="*/ 40000 h 40000"/>
                  <a:gd name="connsiteX3" fmla="*/ 0 w 170000"/>
                  <a:gd name="connsiteY3" fmla="*/ 40000 h 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00" h="40000">
                    <a:moveTo>
                      <a:pt x="0" y="0"/>
                    </a:moveTo>
                    <a:lnTo>
                      <a:pt x="170000" y="0"/>
                    </a:lnTo>
                    <a:lnTo>
                      <a:pt x="170000" y="40000"/>
                    </a:lnTo>
                    <a:lnTo>
                      <a:pt x="0" y="40000"/>
                    </a:lnTo>
                    <a:close/>
                  </a:path>
                </a:pathLst>
              </a:custGeom>
              <a:grpFill/>
              <a:ln w="9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图形 40" descr="清单 RTL">
              <a:extLst>
                <a:ext uri="{FF2B5EF4-FFF2-40B4-BE49-F238E27FC236}">
                  <a16:creationId xmlns="" xmlns:a16="http://schemas.microsoft.com/office/drawing/2014/main" id="{23968583-8274-4607-95D4-82D1C7F79763}"/>
                </a:ext>
              </a:extLst>
            </p:cNvPr>
            <p:cNvGrpSpPr/>
            <p:nvPr/>
          </p:nvGrpSpPr>
          <p:grpSpPr>
            <a:xfrm>
              <a:off x="7454666" y="3307603"/>
              <a:ext cx="147999" cy="600000"/>
              <a:chOff x="7454666" y="3307603"/>
              <a:chExt cx="147999" cy="600000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1F7B5993-799E-4DFF-8A69-A724E7016FBA}"/>
                  </a:ext>
                </a:extLst>
              </p:cNvPr>
              <p:cNvSpPr/>
              <p:nvPr/>
            </p:nvSpPr>
            <p:spPr>
              <a:xfrm>
                <a:off x="7454666" y="3307603"/>
                <a:ext cx="147999" cy="122000"/>
              </a:xfrm>
              <a:custGeom>
                <a:avLst/>
                <a:gdLst>
                  <a:gd name="connsiteX0" fmla="*/ 148000 w 147999"/>
                  <a:gd name="connsiteY0" fmla="*/ 28000 h 122000"/>
                  <a:gd name="connsiteX1" fmla="*/ 120000 w 147999"/>
                  <a:gd name="connsiteY1" fmla="*/ 0 h 122000"/>
                  <a:gd name="connsiteX2" fmla="*/ 54000 w 147999"/>
                  <a:gd name="connsiteY2" fmla="*/ 66000 h 122000"/>
                  <a:gd name="connsiteX3" fmla="*/ 28000 w 147999"/>
                  <a:gd name="connsiteY3" fmla="*/ 40000 h 122000"/>
                  <a:gd name="connsiteX4" fmla="*/ 0 w 147999"/>
                  <a:gd name="connsiteY4" fmla="*/ 68000 h 122000"/>
                  <a:gd name="connsiteX5" fmla="*/ 54000 w 147999"/>
                  <a:gd name="connsiteY5" fmla="*/ 122000 h 12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999" h="122000">
                    <a:moveTo>
                      <a:pt x="148000" y="28000"/>
                    </a:moveTo>
                    <a:lnTo>
                      <a:pt x="120000" y="0"/>
                    </a:lnTo>
                    <a:lnTo>
                      <a:pt x="54000" y="66000"/>
                    </a:lnTo>
                    <a:lnTo>
                      <a:pt x="28000" y="40000"/>
                    </a:lnTo>
                    <a:lnTo>
                      <a:pt x="0" y="68000"/>
                    </a:lnTo>
                    <a:lnTo>
                      <a:pt x="54000" y="122000"/>
                    </a:lnTo>
                    <a:close/>
                  </a:path>
                </a:pathLst>
              </a:custGeom>
              <a:grpFill/>
              <a:ln w="9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53317F95-473C-4F8D-B1F5-8AED7571C77B}"/>
                  </a:ext>
                </a:extLst>
              </p:cNvPr>
              <p:cNvSpPr/>
              <p:nvPr/>
            </p:nvSpPr>
            <p:spPr>
              <a:xfrm>
                <a:off x="7454666" y="3467603"/>
                <a:ext cx="147999" cy="122000"/>
              </a:xfrm>
              <a:custGeom>
                <a:avLst/>
                <a:gdLst>
                  <a:gd name="connsiteX0" fmla="*/ 148000 w 147999"/>
                  <a:gd name="connsiteY0" fmla="*/ 28000 h 122000"/>
                  <a:gd name="connsiteX1" fmla="*/ 120000 w 147999"/>
                  <a:gd name="connsiteY1" fmla="*/ 0 h 122000"/>
                  <a:gd name="connsiteX2" fmla="*/ 54000 w 147999"/>
                  <a:gd name="connsiteY2" fmla="*/ 66000 h 122000"/>
                  <a:gd name="connsiteX3" fmla="*/ 28000 w 147999"/>
                  <a:gd name="connsiteY3" fmla="*/ 40000 h 122000"/>
                  <a:gd name="connsiteX4" fmla="*/ 0 w 147999"/>
                  <a:gd name="connsiteY4" fmla="*/ 68000 h 122000"/>
                  <a:gd name="connsiteX5" fmla="*/ 54000 w 147999"/>
                  <a:gd name="connsiteY5" fmla="*/ 122000 h 12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999" h="122000">
                    <a:moveTo>
                      <a:pt x="148000" y="28000"/>
                    </a:moveTo>
                    <a:lnTo>
                      <a:pt x="120000" y="0"/>
                    </a:lnTo>
                    <a:lnTo>
                      <a:pt x="54000" y="66000"/>
                    </a:lnTo>
                    <a:lnTo>
                      <a:pt x="28000" y="40000"/>
                    </a:lnTo>
                    <a:lnTo>
                      <a:pt x="0" y="68000"/>
                    </a:lnTo>
                    <a:lnTo>
                      <a:pt x="54000" y="122000"/>
                    </a:lnTo>
                    <a:close/>
                  </a:path>
                </a:pathLst>
              </a:custGeom>
              <a:grpFill/>
              <a:ln w="9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="" xmlns:a16="http://schemas.microsoft.com/office/drawing/2014/main" id="{CCA16B3C-37A4-4534-A87D-590E4D176A0D}"/>
                  </a:ext>
                </a:extLst>
              </p:cNvPr>
              <p:cNvSpPr/>
              <p:nvPr/>
            </p:nvSpPr>
            <p:spPr>
              <a:xfrm>
                <a:off x="7454666" y="3627603"/>
                <a:ext cx="147999" cy="122000"/>
              </a:xfrm>
              <a:custGeom>
                <a:avLst/>
                <a:gdLst>
                  <a:gd name="connsiteX0" fmla="*/ 148000 w 147999"/>
                  <a:gd name="connsiteY0" fmla="*/ 28000 h 122000"/>
                  <a:gd name="connsiteX1" fmla="*/ 120000 w 147999"/>
                  <a:gd name="connsiteY1" fmla="*/ 0 h 122000"/>
                  <a:gd name="connsiteX2" fmla="*/ 54000 w 147999"/>
                  <a:gd name="connsiteY2" fmla="*/ 66000 h 122000"/>
                  <a:gd name="connsiteX3" fmla="*/ 28000 w 147999"/>
                  <a:gd name="connsiteY3" fmla="*/ 40000 h 122000"/>
                  <a:gd name="connsiteX4" fmla="*/ 0 w 147999"/>
                  <a:gd name="connsiteY4" fmla="*/ 68000 h 122000"/>
                  <a:gd name="connsiteX5" fmla="*/ 54000 w 147999"/>
                  <a:gd name="connsiteY5" fmla="*/ 122000 h 12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999" h="122000">
                    <a:moveTo>
                      <a:pt x="148000" y="28000"/>
                    </a:moveTo>
                    <a:lnTo>
                      <a:pt x="120000" y="0"/>
                    </a:lnTo>
                    <a:lnTo>
                      <a:pt x="54000" y="66000"/>
                    </a:lnTo>
                    <a:lnTo>
                      <a:pt x="28000" y="40000"/>
                    </a:lnTo>
                    <a:lnTo>
                      <a:pt x="0" y="68000"/>
                    </a:lnTo>
                    <a:lnTo>
                      <a:pt x="54000" y="122000"/>
                    </a:lnTo>
                    <a:close/>
                  </a:path>
                </a:pathLst>
              </a:custGeom>
              <a:grpFill/>
              <a:ln w="9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="" xmlns:a16="http://schemas.microsoft.com/office/drawing/2014/main" id="{4F5551F3-0F8D-4458-B0E8-0788503CB165}"/>
                  </a:ext>
                </a:extLst>
              </p:cNvPr>
              <p:cNvSpPr/>
              <p:nvPr/>
            </p:nvSpPr>
            <p:spPr>
              <a:xfrm>
                <a:off x="7454666" y="3785603"/>
                <a:ext cx="147999" cy="121999"/>
              </a:xfrm>
              <a:custGeom>
                <a:avLst/>
                <a:gdLst>
                  <a:gd name="connsiteX0" fmla="*/ 148000 w 147999"/>
                  <a:gd name="connsiteY0" fmla="*/ 28000 h 121999"/>
                  <a:gd name="connsiteX1" fmla="*/ 120000 w 147999"/>
                  <a:gd name="connsiteY1" fmla="*/ 0 h 121999"/>
                  <a:gd name="connsiteX2" fmla="*/ 54000 w 147999"/>
                  <a:gd name="connsiteY2" fmla="*/ 66000 h 121999"/>
                  <a:gd name="connsiteX3" fmla="*/ 28000 w 147999"/>
                  <a:gd name="connsiteY3" fmla="*/ 40000 h 121999"/>
                  <a:gd name="connsiteX4" fmla="*/ 0 w 147999"/>
                  <a:gd name="connsiteY4" fmla="*/ 68000 h 121999"/>
                  <a:gd name="connsiteX5" fmla="*/ 54000 w 147999"/>
                  <a:gd name="connsiteY5" fmla="*/ 122000 h 12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999" h="121999">
                    <a:moveTo>
                      <a:pt x="148000" y="28000"/>
                    </a:moveTo>
                    <a:lnTo>
                      <a:pt x="120000" y="0"/>
                    </a:lnTo>
                    <a:lnTo>
                      <a:pt x="54000" y="66000"/>
                    </a:lnTo>
                    <a:lnTo>
                      <a:pt x="28000" y="40000"/>
                    </a:lnTo>
                    <a:lnTo>
                      <a:pt x="0" y="68000"/>
                    </a:lnTo>
                    <a:lnTo>
                      <a:pt x="54000" y="122000"/>
                    </a:lnTo>
                    <a:close/>
                  </a:path>
                </a:pathLst>
              </a:custGeom>
              <a:grpFill/>
              <a:ln w="992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DE02AADD-E6BB-4CDA-8F2D-E82B2AA928A9}"/>
              </a:ext>
            </a:extLst>
          </p:cNvPr>
          <p:cNvSpPr txBox="1"/>
          <p:nvPr/>
        </p:nvSpPr>
        <p:spPr>
          <a:xfrm>
            <a:off x="8788275" y="5135728"/>
            <a:ext cx="2149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Working train of thought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A985CBB3-0FA6-456F-AD5A-476A99A6004B}"/>
              </a:ext>
            </a:extLst>
          </p:cNvPr>
          <p:cNvSpPr txBox="1"/>
          <p:nvPr/>
        </p:nvSpPr>
        <p:spPr>
          <a:xfrm>
            <a:off x="4061368" y="518778"/>
            <a:ext cx="2149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zh-CN" altLang="en-US" sz="4800" spc="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E83EEEBE-27DF-477E-9892-AF491C968C68}"/>
              </a:ext>
            </a:extLst>
          </p:cNvPr>
          <p:cNvSpPr txBox="1"/>
          <p:nvPr/>
        </p:nvSpPr>
        <p:spPr>
          <a:xfrm>
            <a:off x="5348954" y="828050"/>
            <a:ext cx="3510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US" altLang="zh-CN" sz="2400" spc="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/CONTENTS</a:t>
            </a:r>
            <a:endParaRPr lang="zh-CN" altLang="en-US" sz="2400" spc="4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6318217B-7C74-4438-9F3C-8468644B7C6C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EC69500-3657-43BA-91BD-8BE3FB610A32}"/>
              </a:ext>
            </a:extLst>
          </p:cNvPr>
          <p:cNvSpPr txBox="1"/>
          <p:nvPr/>
        </p:nvSpPr>
        <p:spPr>
          <a:xfrm>
            <a:off x="9679177" y="2541267"/>
            <a:ext cx="16907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170">
              <a:defRPr/>
            </a:pPr>
            <a:r>
              <a:rPr lang="en-US" altLang="zh-CN" sz="88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FEB12F3-40D5-4386-87CB-4C6791452A60}"/>
              </a:ext>
            </a:extLst>
          </p:cNvPr>
          <p:cNvSpPr txBox="1"/>
          <p:nvPr/>
        </p:nvSpPr>
        <p:spPr>
          <a:xfrm>
            <a:off x="8066237" y="4696598"/>
            <a:ext cx="3227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9170">
              <a:defRPr/>
            </a:pPr>
            <a:r>
              <a:rPr lang="zh-CN" altLang="en-US" sz="4800" spc="400" dirty="0">
                <a:solidFill>
                  <a:schemeClr val="accent1"/>
                </a:solidFill>
                <a:latin typeface="+mj-ea"/>
                <a:ea typeface="+mj-ea"/>
              </a:rPr>
              <a:t>基本情况</a:t>
            </a:r>
          </a:p>
        </p:txBody>
      </p:sp>
      <p:sp>
        <p:nvSpPr>
          <p:cNvPr id="2" name="图形 38" descr="聊天气泡">
            <a:extLst>
              <a:ext uri="{FF2B5EF4-FFF2-40B4-BE49-F238E27FC236}">
                <a16:creationId xmlns="" xmlns:a16="http://schemas.microsoft.com/office/drawing/2014/main" id="{056428EB-B701-49A2-83ED-6C56A0F5ADF0}"/>
              </a:ext>
            </a:extLst>
          </p:cNvPr>
          <p:cNvSpPr/>
          <p:nvPr/>
        </p:nvSpPr>
        <p:spPr>
          <a:xfrm>
            <a:off x="9695224" y="853352"/>
            <a:ext cx="1316491" cy="1200328"/>
          </a:xfrm>
          <a:custGeom>
            <a:avLst/>
            <a:gdLst>
              <a:gd name="connsiteX0" fmla="*/ 646001 w 680001"/>
              <a:gd name="connsiteY0" fmla="*/ 0 h 620000"/>
              <a:gd name="connsiteX1" fmla="*/ 34001 w 680001"/>
              <a:gd name="connsiteY1" fmla="*/ 0 h 620000"/>
              <a:gd name="connsiteX2" fmla="*/ 1 w 680001"/>
              <a:gd name="connsiteY2" fmla="*/ 34399 h 620000"/>
              <a:gd name="connsiteX3" fmla="*/ 1 w 680001"/>
              <a:gd name="connsiteY3" fmla="*/ 34400 h 620000"/>
              <a:gd name="connsiteX4" fmla="*/ 1 w 680001"/>
              <a:gd name="connsiteY4" fmla="*/ 447800 h 620000"/>
              <a:gd name="connsiteX5" fmla="*/ 34000 w 680001"/>
              <a:gd name="connsiteY5" fmla="*/ 482200 h 620000"/>
              <a:gd name="connsiteX6" fmla="*/ 34001 w 680001"/>
              <a:gd name="connsiteY6" fmla="*/ 482200 h 620000"/>
              <a:gd name="connsiteX7" fmla="*/ 408001 w 680001"/>
              <a:gd name="connsiteY7" fmla="*/ 482200 h 620000"/>
              <a:gd name="connsiteX8" fmla="*/ 544001 w 680001"/>
              <a:gd name="connsiteY8" fmla="*/ 620000 h 620000"/>
              <a:gd name="connsiteX9" fmla="*/ 544001 w 680001"/>
              <a:gd name="connsiteY9" fmla="*/ 482200 h 620000"/>
              <a:gd name="connsiteX10" fmla="*/ 646001 w 680001"/>
              <a:gd name="connsiteY10" fmla="*/ 482200 h 620000"/>
              <a:gd name="connsiteX11" fmla="*/ 680001 w 680001"/>
              <a:gd name="connsiteY11" fmla="*/ 447801 h 620000"/>
              <a:gd name="connsiteX12" fmla="*/ 680001 w 680001"/>
              <a:gd name="connsiteY12" fmla="*/ 447800 h 620000"/>
              <a:gd name="connsiteX13" fmla="*/ 680001 w 680001"/>
              <a:gd name="connsiteY13" fmla="*/ 34400 h 620000"/>
              <a:gd name="connsiteX14" fmla="*/ 646002 w 680001"/>
              <a:gd name="connsiteY14" fmla="*/ 0 h 620000"/>
              <a:gd name="connsiteX15" fmla="*/ 646001 w 680001"/>
              <a:gd name="connsiteY15" fmla="*/ 0 h 620000"/>
              <a:gd name="connsiteX16" fmla="*/ 180001 w 680001"/>
              <a:gd name="connsiteY16" fmla="*/ 290000 h 620000"/>
              <a:gd name="connsiteX17" fmla="*/ 130001 w 680001"/>
              <a:gd name="connsiteY17" fmla="*/ 240000 h 620000"/>
              <a:gd name="connsiteX18" fmla="*/ 180001 w 680001"/>
              <a:gd name="connsiteY18" fmla="*/ 190000 h 620000"/>
              <a:gd name="connsiteX19" fmla="*/ 230001 w 680001"/>
              <a:gd name="connsiteY19" fmla="*/ 240000 h 620000"/>
              <a:gd name="connsiteX20" fmla="*/ 180001 w 680001"/>
              <a:gd name="connsiteY20" fmla="*/ 290000 h 620000"/>
              <a:gd name="connsiteX21" fmla="*/ 340001 w 680001"/>
              <a:gd name="connsiteY21" fmla="*/ 290000 h 620000"/>
              <a:gd name="connsiteX22" fmla="*/ 290001 w 680001"/>
              <a:gd name="connsiteY22" fmla="*/ 240000 h 620000"/>
              <a:gd name="connsiteX23" fmla="*/ 340001 w 680001"/>
              <a:gd name="connsiteY23" fmla="*/ 190000 h 620000"/>
              <a:gd name="connsiteX24" fmla="*/ 390001 w 680001"/>
              <a:gd name="connsiteY24" fmla="*/ 240000 h 620000"/>
              <a:gd name="connsiteX25" fmla="*/ 340001 w 680001"/>
              <a:gd name="connsiteY25" fmla="*/ 290000 h 620000"/>
              <a:gd name="connsiteX26" fmla="*/ 500001 w 680001"/>
              <a:gd name="connsiteY26" fmla="*/ 290000 h 620000"/>
              <a:gd name="connsiteX27" fmla="*/ 450001 w 680001"/>
              <a:gd name="connsiteY27" fmla="*/ 240000 h 620000"/>
              <a:gd name="connsiteX28" fmla="*/ 500001 w 680001"/>
              <a:gd name="connsiteY28" fmla="*/ 190000 h 620000"/>
              <a:gd name="connsiteX29" fmla="*/ 550001 w 680001"/>
              <a:gd name="connsiteY29" fmla="*/ 240000 h 620000"/>
              <a:gd name="connsiteX30" fmla="*/ 500001 w 680001"/>
              <a:gd name="connsiteY30" fmla="*/ 290000 h 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80001" h="620000">
                <a:moveTo>
                  <a:pt x="646001" y="0"/>
                </a:moveTo>
                <a:lnTo>
                  <a:pt x="34001" y="0"/>
                </a:lnTo>
                <a:cubicBezTo>
                  <a:pt x="15113" y="110"/>
                  <a:pt x="-109" y="15511"/>
                  <a:pt x="1" y="34399"/>
                </a:cubicBezTo>
                <a:cubicBezTo>
                  <a:pt x="1" y="34399"/>
                  <a:pt x="1" y="34400"/>
                  <a:pt x="1" y="34400"/>
                </a:cubicBezTo>
                <a:lnTo>
                  <a:pt x="1" y="447800"/>
                </a:lnTo>
                <a:cubicBezTo>
                  <a:pt x="-110" y="466688"/>
                  <a:pt x="15112" y="482089"/>
                  <a:pt x="34000" y="482200"/>
                </a:cubicBezTo>
                <a:cubicBezTo>
                  <a:pt x="34000" y="482200"/>
                  <a:pt x="34001" y="482200"/>
                  <a:pt x="34001" y="482200"/>
                </a:cubicBezTo>
                <a:lnTo>
                  <a:pt x="408001" y="482200"/>
                </a:lnTo>
                <a:lnTo>
                  <a:pt x="544001" y="620000"/>
                </a:lnTo>
                <a:lnTo>
                  <a:pt x="544001" y="482200"/>
                </a:lnTo>
                <a:lnTo>
                  <a:pt x="646001" y="482200"/>
                </a:lnTo>
                <a:cubicBezTo>
                  <a:pt x="664889" y="482090"/>
                  <a:pt x="680111" y="466689"/>
                  <a:pt x="680001" y="447801"/>
                </a:cubicBezTo>
                <a:cubicBezTo>
                  <a:pt x="680001" y="447801"/>
                  <a:pt x="680001" y="447800"/>
                  <a:pt x="680001" y="447800"/>
                </a:cubicBezTo>
                <a:lnTo>
                  <a:pt x="680001" y="34400"/>
                </a:lnTo>
                <a:cubicBezTo>
                  <a:pt x="680112" y="15512"/>
                  <a:pt x="664890" y="111"/>
                  <a:pt x="646002" y="0"/>
                </a:cubicBezTo>
                <a:cubicBezTo>
                  <a:pt x="646002" y="0"/>
                  <a:pt x="646001" y="0"/>
                  <a:pt x="646001" y="0"/>
                </a:cubicBezTo>
                <a:close/>
                <a:moveTo>
                  <a:pt x="180001" y="290000"/>
                </a:moveTo>
                <a:cubicBezTo>
                  <a:pt x="152387" y="290000"/>
                  <a:pt x="130001" y="267614"/>
                  <a:pt x="130001" y="240000"/>
                </a:cubicBezTo>
                <a:cubicBezTo>
                  <a:pt x="130001" y="212386"/>
                  <a:pt x="152387" y="190000"/>
                  <a:pt x="180001" y="190000"/>
                </a:cubicBezTo>
                <a:cubicBezTo>
                  <a:pt x="207615" y="190000"/>
                  <a:pt x="230001" y="212386"/>
                  <a:pt x="230001" y="240000"/>
                </a:cubicBezTo>
                <a:cubicBezTo>
                  <a:pt x="230001" y="267614"/>
                  <a:pt x="207615" y="290000"/>
                  <a:pt x="180001" y="290000"/>
                </a:cubicBezTo>
                <a:close/>
                <a:moveTo>
                  <a:pt x="340001" y="290000"/>
                </a:moveTo>
                <a:cubicBezTo>
                  <a:pt x="312387" y="290000"/>
                  <a:pt x="290001" y="267614"/>
                  <a:pt x="290001" y="240000"/>
                </a:cubicBezTo>
                <a:cubicBezTo>
                  <a:pt x="290001" y="212386"/>
                  <a:pt x="312387" y="190000"/>
                  <a:pt x="340001" y="190000"/>
                </a:cubicBezTo>
                <a:cubicBezTo>
                  <a:pt x="367615" y="190000"/>
                  <a:pt x="390001" y="212386"/>
                  <a:pt x="390001" y="240000"/>
                </a:cubicBezTo>
                <a:cubicBezTo>
                  <a:pt x="390001" y="267614"/>
                  <a:pt x="367615" y="290000"/>
                  <a:pt x="340001" y="290000"/>
                </a:cubicBezTo>
                <a:close/>
                <a:moveTo>
                  <a:pt x="500001" y="290000"/>
                </a:moveTo>
                <a:cubicBezTo>
                  <a:pt x="472387" y="290000"/>
                  <a:pt x="450001" y="267614"/>
                  <a:pt x="450001" y="240000"/>
                </a:cubicBezTo>
                <a:cubicBezTo>
                  <a:pt x="450001" y="212386"/>
                  <a:pt x="472387" y="190000"/>
                  <a:pt x="500001" y="190000"/>
                </a:cubicBezTo>
                <a:cubicBezTo>
                  <a:pt x="527615" y="190000"/>
                  <a:pt x="550001" y="212386"/>
                  <a:pt x="550001" y="240000"/>
                </a:cubicBezTo>
                <a:cubicBezTo>
                  <a:pt x="550001" y="267614"/>
                  <a:pt x="527615" y="290000"/>
                  <a:pt x="500001" y="29000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2">
                  <a:alpha val="5000"/>
                </a:schemeClr>
              </a:gs>
            </a:gsLst>
            <a:lin ang="0" scaled="0"/>
          </a:gradFill>
          <a:ln w="9922" cap="flat">
            <a:noFill/>
            <a:prstDash val="solid"/>
            <a:miter/>
          </a:ln>
        </p:spPr>
        <p:txBody>
          <a:bodyPr rtlCol="0" anchor="ctr"/>
          <a:lstStyle/>
          <a:p>
            <a:pPr algn="r"/>
            <a:endParaRPr lang="zh-CN" altLang="en-US" sz="3200">
              <a:solidFill>
                <a:schemeClr val="accent1"/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1CEC729D-5C31-4DB0-AC45-3C883FD68B42}"/>
              </a:ext>
            </a:extLst>
          </p:cNvPr>
          <p:cNvSpPr txBox="1"/>
          <p:nvPr/>
        </p:nvSpPr>
        <p:spPr>
          <a:xfrm>
            <a:off x="9068125" y="5503171"/>
            <a:ext cx="2149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170">
              <a:defRPr/>
            </a:pPr>
            <a:r>
              <a:rPr lang="en-US" altLang="zh-CN" dirty="0">
                <a:solidFill>
                  <a:schemeClr val="accent1"/>
                </a:solidFill>
                <a:latin typeface="+mn-ea"/>
              </a:rPr>
              <a:t>Basic situation</a:t>
            </a:r>
            <a:endParaRPr lang="zh-CN" altLang="en-US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E691CDE-C4CA-423C-9919-46156124C031}"/>
              </a:ext>
            </a:extLst>
          </p:cNvPr>
          <p:cNvCxnSpPr/>
          <p:nvPr/>
        </p:nvCxnSpPr>
        <p:spPr>
          <a:xfrm>
            <a:off x="8539480" y="4236720"/>
            <a:ext cx="25535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弧形 21">
            <a:extLst>
              <a:ext uri="{FF2B5EF4-FFF2-40B4-BE49-F238E27FC236}">
                <a16:creationId xmlns="" xmlns:a16="http://schemas.microsoft.com/office/drawing/2014/main" id="{A471860C-1406-4F7B-B306-D8D655C6EB84}"/>
              </a:ext>
            </a:extLst>
          </p:cNvPr>
          <p:cNvSpPr/>
          <p:nvPr/>
        </p:nvSpPr>
        <p:spPr>
          <a:xfrm flipH="1" flipV="1">
            <a:off x="10831385" y="4235814"/>
            <a:ext cx="492435" cy="492435"/>
          </a:xfrm>
          <a:prstGeom prst="arc">
            <a:avLst>
              <a:gd name="adj1" fmla="val 464812"/>
              <a:gd name="adj2" fmla="val 551444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弧形 57">
            <a:extLst>
              <a:ext uri="{FF2B5EF4-FFF2-40B4-BE49-F238E27FC236}">
                <a16:creationId xmlns="" xmlns:a16="http://schemas.microsoft.com/office/drawing/2014/main" id="{42DC3859-30C8-4BA0-BED3-A6BD0114FB75}"/>
              </a:ext>
            </a:extLst>
          </p:cNvPr>
          <p:cNvSpPr/>
          <p:nvPr/>
        </p:nvSpPr>
        <p:spPr>
          <a:xfrm flipH="1">
            <a:off x="10846499" y="3745074"/>
            <a:ext cx="492435" cy="492435"/>
          </a:xfrm>
          <a:prstGeom prst="arc">
            <a:avLst>
              <a:gd name="adj1" fmla="val 464812"/>
              <a:gd name="adj2" fmla="val 551444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99FF100-4E3F-4124-85F1-C5D6A10FD385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F971D901-8222-4126-8315-D65E455A42E3}"/>
              </a:ext>
            </a:extLst>
          </p:cNvPr>
          <p:cNvSpPr/>
          <p:nvPr/>
        </p:nvSpPr>
        <p:spPr>
          <a:xfrm rot="2489565">
            <a:off x="-2075378" y="-808531"/>
            <a:ext cx="9540240" cy="5452185"/>
          </a:xfrm>
          <a:prstGeom prst="roundRect">
            <a:avLst>
              <a:gd name="adj" fmla="val 50000"/>
            </a:avLst>
          </a:prstGeom>
          <a:blipFill dpi="0" rotWithShape="0">
            <a:blip r:embed="rId3"/>
            <a:srcRect/>
            <a:tile tx="0" ty="0" sx="100000" sy="100000" flip="none" algn="b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F9E5FAF6-7D13-4C7D-B015-A5CB748CE5DF}"/>
              </a:ext>
            </a:extLst>
          </p:cNvPr>
          <p:cNvSpPr/>
          <p:nvPr/>
        </p:nvSpPr>
        <p:spPr>
          <a:xfrm rot="2489565">
            <a:off x="-2082997" y="-823771"/>
            <a:ext cx="9540240" cy="5452185"/>
          </a:xfrm>
          <a:prstGeom prst="roundRect">
            <a:avLst>
              <a:gd name="adj" fmla="val 50000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2016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A9C9DA4E-3947-4750-95F7-2307B56718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2546BEBF-75AE-4666-9D57-ABD354C1A5C9}"/>
              </a:ext>
            </a:extLst>
          </p:cNvPr>
          <p:cNvSpPr/>
          <p:nvPr/>
        </p:nvSpPr>
        <p:spPr>
          <a:xfrm>
            <a:off x="6292855" y="1628207"/>
            <a:ext cx="5572643" cy="547831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  <a:effectLst>
            <a:outerShdw blurRad="254000" dist="38100" dir="16200000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609570"/>
            <a:endParaRPr lang="zh-CN" altLang="en-US" sz="120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42" name="表格 41">
            <a:extLst>
              <a:ext uri="{FF2B5EF4-FFF2-40B4-BE49-F238E27FC236}">
                <a16:creationId xmlns="" xmlns:a16="http://schemas.microsoft.com/office/drawing/2014/main" id="{6B8D61A7-E463-4AAC-AA65-63434E4FF4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223619"/>
              </p:ext>
            </p:extLst>
          </p:nvPr>
        </p:nvGraphicFramePr>
        <p:xfrm>
          <a:off x="6339154" y="1626305"/>
          <a:ext cx="5572644" cy="4195761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6679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297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37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211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5980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160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序号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160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项目</a:t>
                      </a:r>
                      <a:r>
                        <a:rPr lang="zh-CN" sz="160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名称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160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金 额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sz="160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年份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59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4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北京</a:t>
                      </a:r>
                      <a:r>
                        <a:rPr lang="zh-CN" sz="1800" b="0" kern="100" dirty="0">
                          <a:effectLst/>
                          <a:latin typeface="+mn-ea"/>
                          <a:ea typeface="+mn-ea"/>
                        </a:rPr>
                        <a:t>处理系统</a:t>
                      </a:r>
                      <a:r>
                        <a:rPr lang="en-US" altLang="zh-CN" sz="1800" b="0" kern="100" dirty="0">
                          <a:effectLst/>
                          <a:latin typeface="+mn-ea"/>
                          <a:ea typeface="+mn-ea"/>
                        </a:rPr>
                        <a:t>A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2.16</a:t>
                      </a: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亿元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800" b="0" kern="100" dirty="0">
                          <a:effectLst/>
                          <a:latin typeface="+mn-ea"/>
                          <a:ea typeface="+mn-ea"/>
                        </a:rPr>
                        <a:t>2020</a:t>
                      </a:r>
                      <a:endParaRPr lang="zh-CN" alt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59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sz="14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天津</a:t>
                      </a:r>
                      <a:r>
                        <a:rPr lang="zh-CN" sz="1800" b="0" kern="100" dirty="0">
                          <a:effectLst/>
                          <a:latin typeface="+mn-ea"/>
                          <a:ea typeface="+mn-ea"/>
                        </a:rPr>
                        <a:t>系统</a:t>
                      </a:r>
                      <a:r>
                        <a:rPr lang="en-US" altLang="zh-CN" sz="1800" b="0" kern="100" dirty="0">
                          <a:effectLst/>
                          <a:latin typeface="+mn-ea"/>
                          <a:ea typeface="+mn-ea"/>
                        </a:rPr>
                        <a:t>B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altLang="zh-CN" sz="1800" b="0" kern="100" dirty="0">
                          <a:effectLst/>
                          <a:latin typeface="+mn-ea"/>
                          <a:ea typeface="+mn-ea"/>
                        </a:rPr>
                        <a:t>5.02</a:t>
                      </a: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亿</a:t>
                      </a:r>
                      <a:r>
                        <a:rPr lang="zh-CN" sz="1800" b="0" kern="100" dirty="0">
                          <a:effectLst/>
                          <a:latin typeface="+mn-ea"/>
                          <a:ea typeface="+mn-ea"/>
                        </a:rPr>
                        <a:t>元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800" b="0" kern="100" dirty="0">
                          <a:effectLst/>
                          <a:latin typeface="+mn-ea"/>
                          <a:ea typeface="+mn-ea"/>
                        </a:rPr>
                        <a:t>2020</a:t>
                      </a:r>
                      <a:endParaRPr lang="zh-CN" alt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059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zh-CN" sz="14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郑州</a:t>
                      </a:r>
                      <a:r>
                        <a:rPr lang="zh-CN" sz="1800" b="0" kern="100" dirty="0">
                          <a:effectLst/>
                          <a:latin typeface="+mn-ea"/>
                          <a:ea typeface="+mn-ea"/>
                        </a:rPr>
                        <a:t>处理系统</a:t>
                      </a:r>
                      <a:r>
                        <a:rPr lang="en-US" altLang="zh-CN" sz="1800" b="0" kern="100" dirty="0">
                          <a:effectLst/>
                          <a:latin typeface="+mn-ea"/>
                          <a:ea typeface="+mn-ea"/>
                        </a:rPr>
                        <a:t>C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6.52</a:t>
                      </a: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亿</a:t>
                      </a:r>
                      <a:r>
                        <a:rPr lang="zh-CN" sz="1800" b="0" kern="100" dirty="0">
                          <a:effectLst/>
                          <a:latin typeface="+mn-ea"/>
                          <a:ea typeface="+mn-ea"/>
                        </a:rPr>
                        <a:t>元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800" b="0" kern="100" dirty="0">
                          <a:effectLst/>
                          <a:latin typeface="+mn-ea"/>
                          <a:ea typeface="+mn-ea"/>
                        </a:rPr>
                        <a:t>2020</a:t>
                      </a:r>
                      <a:endParaRPr lang="zh-CN" alt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59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zh-CN" sz="14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桂林</a:t>
                      </a:r>
                      <a:r>
                        <a:rPr lang="zh-CN" sz="1800" b="0" kern="100" dirty="0">
                          <a:effectLst/>
                          <a:latin typeface="+mn-ea"/>
                          <a:ea typeface="+mn-ea"/>
                        </a:rPr>
                        <a:t>处理系统</a:t>
                      </a:r>
                      <a:r>
                        <a:rPr lang="en-US" altLang="zh-CN" sz="1800" b="0" kern="100" dirty="0">
                          <a:effectLst/>
                          <a:latin typeface="+mn-ea"/>
                          <a:ea typeface="+mn-ea"/>
                        </a:rPr>
                        <a:t>D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2.61</a:t>
                      </a: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亿</a:t>
                      </a:r>
                      <a:r>
                        <a:rPr lang="zh-CN" sz="1800" b="0" kern="100" dirty="0">
                          <a:effectLst/>
                          <a:latin typeface="+mn-ea"/>
                          <a:ea typeface="+mn-ea"/>
                        </a:rPr>
                        <a:t>元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800" b="0" kern="100" dirty="0">
                          <a:effectLst/>
                          <a:latin typeface="+mn-ea"/>
                          <a:ea typeface="+mn-ea"/>
                        </a:rPr>
                        <a:t>2020</a:t>
                      </a:r>
                      <a:endParaRPr lang="zh-CN" alt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059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zh-CN" sz="14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拉萨</a:t>
                      </a:r>
                      <a:r>
                        <a:rPr lang="zh-CN" sz="1800" b="0" kern="100" dirty="0">
                          <a:effectLst/>
                          <a:latin typeface="+mn-ea"/>
                          <a:ea typeface="+mn-ea"/>
                        </a:rPr>
                        <a:t>系统</a:t>
                      </a:r>
                      <a:r>
                        <a:rPr lang="en-US" altLang="zh-CN" sz="1800" b="0" kern="100" dirty="0">
                          <a:effectLst/>
                          <a:latin typeface="+mn-ea"/>
                          <a:ea typeface="+mn-ea"/>
                        </a:rPr>
                        <a:t>E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1.98</a:t>
                      </a: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亿</a:t>
                      </a:r>
                      <a:r>
                        <a:rPr lang="zh-CN" sz="1800" b="0" kern="100" dirty="0">
                          <a:effectLst/>
                          <a:latin typeface="+mn-ea"/>
                          <a:ea typeface="+mn-ea"/>
                        </a:rPr>
                        <a:t>元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2020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059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zh-CN" sz="14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珠海</a:t>
                      </a:r>
                      <a:r>
                        <a:rPr lang="zh-CN" sz="1800" b="0" kern="100" dirty="0">
                          <a:effectLst/>
                          <a:latin typeface="+mn-ea"/>
                          <a:ea typeface="+mn-ea"/>
                        </a:rPr>
                        <a:t>处理系统</a:t>
                      </a:r>
                      <a:r>
                        <a:rPr lang="en-US" altLang="zh-CN" sz="1800" b="0" kern="100" dirty="0">
                          <a:effectLst/>
                          <a:latin typeface="+mn-ea"/>
                          <a:ea typeface="+mn-ea"/>
                        </a:rPr>
                        <a:t>F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4.85</a:t>
                      </a:r>
                      <a:r>
                        <a:rPr lang="zh-CN" altLang="en-US" sz="1800" b="0" kern="100" dirty="0">
                          <a:effectLst/>
                          <a:latin typeface="+mn-ea"/>
                          <a:ea typeface="+mn-ea"/>
                        </a:rPr>
                        <a:t>亿元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800" b="0" kern="100" dirty="0">
                          <a:effectLst/>
                          <a:latin typeface="+mn-ea"/>
                          <a:ea typeface="+mn-ea"/>
                        </a:rPr>
                        <a:t>2020</a:t>
                      </a:r>
                      <a:endParaRPr lang="zh-CN" sz="14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3713" marR="3371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108BFF59-AEE7-479E-845A-6FFEF2BAFE4F}"/>
              </a:ext>
            </a:extLst>
          </p:cNvPr>
          <p:cNvSpPr txBox="1"/>
          <p:nvPr/>
        </p:nvSpPr>
        <p:spPr>
          <a:xfrm>
            <a:off x="7572484" y="993686"/>
            <a:ext cx="3105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前六项目汇总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293D29CA-7F60-4D75-80A6-83A7F5267734}"/>
              </a:ext>
            </a:extLst>
          </p:cNvPr>
          <p:cNvGrpSpPr/>
          <p:nvPr/>
        </p:nvGrpSpPr>
        <p:grpSpPr>
          <a:xfrm>
            <a:off x="455926" y="1405782"/>
            <a:ext cx="5369320" cy="4373908"/>
            <a:chOff x="564552" y="1405782"/>
            <a:chExt cx="4950196" cy="4373908"/>
          </a:xfrm>
        </p:grpSpPr>
        <p:sp>
          <p:nvSpPr>
            <p:cNvPr id="47" name="Freeform 1066">
              <a:extLst>
                <a:ext uri="{FF2B5EF4-FFF2-40B4-BE49-F238E27FC236}">
                  <a16:creationId xmlns="" xmlns:a16="http://schemas.microsoft.com/office/drawing/2014/main" id="{34BEABA5-E8BA-4EF9-B5EC-F5F9C5B9DF0E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296795" y="4539470"/>
              <a:ext cx="435782" cy="572707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50" name="Freeform 1067">
              <a:extLst>
                <a:ext uri="{FF2B5EF4-FFF2-40B4-BE49-F238E27FC236}">
                  <a16:creationId xmlns="" xmlns:a16="http://schemas.microsoft.com/office/drawing/2014/main" id="{14FC3494-BD8D-499B-906E-8C0FC8960A80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077951" y="5246383"/>
              <a:ext cx="84216" cy="58774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51" name="Freeform 1068">
              <a:extLst>
                <a:ext uri="{FF2B5EF4-FFF2-40B4-BE49-F238E27FC236}">
                  <a16:creationId xmlns="" xmlns:a16="http://schemas.microsoft.com/office/drawing/2014/main" id="{A7A6F3A3-DFD0-4F38-BA2A-9C183538C19D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753113" y="4866644"/>
              <a:ext cx="152389" cy="416887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52" name="Freeform 1069">
              <a:extLst>
                <a:ext uri="{FF2B5EF4-FFF2-40B4-BE49-F238E27FC236}">
                  <a16:creationId xmlns="" xmlns:a16="http://schemas.microsoft.com/office/drawing/2014/main" id="{09690D3A-401E-4AD0-B716-61C8EB092B23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3642838" y="4889160"/>
              <a:ext cx="769972" cy="671120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53" name="Freeform 1070">
              <a:extLst>
                <a:ext uri="{FF2B5EF4-FFF2-40B4-BE49-F238E27FC236}">
                  <a16:creationId xmlns="" xmlns:a16="http://schemas.microsoft.com/office/drawing/2014/main" id="{24B68B92-54C6-4FE8-AF93-32CE481A61F0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3076054" y="4762833"/>
              <a:ext cx="799378" cy="601409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55" name="Freeform 1071">
              <a:extLst>
                <a:ext uri="{FF2B5EF4-FFF2-40B4-BE49-F238E27FC236}">
                  <a16:creationId xmlns="" xmlns:a16="http://schemas.microsoft.com/office/drawing/2014/main" id="{934B2F85-7A13-46BE-9F21-DFFDECE2FB16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3497823" y="5536393"/>
              <a:ext cx="255320" cy="243297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57" name="Freeform 1072">
              <a:extLst>
                <a:ext uri="{FF2B5EF4-FFF2-40B4-BE49-F238E27FC236}">
                  <a16:creationId xmlns="" xmlns:a16="http://schemas.microsoft.com/office/drawing/2014/main" id="{F5EC9E48-CB46-42CA-BEE5-6C3B0BB49D92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2360941" y="4375159"/>
              <a:ext cx="917014" cy="989593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58" name="Freeform 1073">
              <a:extLst>
                <a:ext uri="{FF2B5EF4-FFF2-40B4-BE49-F238E27FC236}">
                  <a16:creationId xmlns="" xmlns:a16="http://schemas.microsoft.com/office/drawing/2014/main" id="{02E917EF-ADD2-4F7F-AD3B-4754587B6C78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045614" y="4334063"/>
              <a:ext cx="481232" cy="692989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59" name="Freeform 1074">
              <a:extLst>
                <a:ext uri="{FF2B5EF4-FFF2-40B4-BE49-F238E27FC236}">
                  <a16:creationId xmlns="" xmlns:a16="http://schemas.microsoft.com/office/drawing/2014/main" id="{3D6D6B15-5B0A-4C02-8B29-52F2B870F95C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3558640" y="4351729"/>
              <a:ext cx="550742" cy="643783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64" name="Freeform 1075">
              <a:extLst>
                <a:ext uri="{FF2B5EF4-FFF2-40B4-BE49-F238E27FC236}">
                  <a16:creationId xmlns="" xmlns:a16="http://schemas.microsoft.com/office/drawing/2014/main" id="{C9A1B6DF-E49B-45A1-B927-A188A9C3E3BD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3019451" y="4422557"/>
              <a:ext cx="614907" cy="563138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67" name="Freeform 1076">
              <a:extLst>
                <a:ext uri="{FF2B5EF4-FFF2-40B4-BE49-F238E27FC236}">
                  <a16:creationId xmlns="" xmlns:a16="http://schemas.microsoft.com/office/drawing/2014/main" id="{C8A0BDDB-A0D3-46B3-89D9-56A8BB9F2772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494246" y="4182488"/>
              <a:ext cx="387659" cy="468827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68" name="Freeform 1077">
              <a:extLst>
                <a:ext uri="{FF2B5EF4-FFF2-40B4-BE49-F238E27FC236}">
                  <a16:creationId xmlns="" xmlns:a16="http://schemas.microsoft.com/office/drawing/2014/main" id="{7CA057AC-4D1D-4F63-8EB3-DC8558554E25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159427" y="3805921"/>
              <a:ext cx="482568" cy="597310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69" name="Freeform 1078">
              <a:extLst>
                <a:ext uri="{FF2B5EF4-FFF2-40B4-BE49-F238E27FC236}">
                  <a16:creationId xmlns="" xmlns:a16="http://schemas.microsoft.com/office/drawing/2014/main" id="{FA768B55-EF2E-43FE-A876-010A188B7F98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770234" y="4134306"/>
              <a:ext cx="85552" cy="91579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70" name="Freeform 1079">
              <a:extLst>
                <a:ext uri="{FF2B5EF4-FFF2-40B4-BE49-F238E27FC236}">
                  <a16:creationId xmlns="" xmlns:a16="http://schemas.microsoft.com/office/drawing/2014/main" id="{405574D6-63C3-4A08-A902-28A8ACF7544E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289057" y="3733242"/>
              <a:ext cx="568120" cy="471560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71" name="Freeform 1080">
              <a:extLst>
                <a:ext uri="{FF2B5EF4-FFF2-40B4-BE49-F238E27FC236}">
                  <a16:creationId xmlns="" xmlns:a16="http://schemas.microsoft.com/office/drawing/2014/main" id="{C3799F88-551B-4B45-8F53-4931E4A369D8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3539938" y="3977978"/>
              <a:ext cx="776654" cy="504364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72" name="Freeform 1081">
              <a:extLst>
                <a:ext uri="{FF2B5EF4-FFF2-40B4-BE49-F238E27FC236}">
                  <a16:creationId xmlns="" xmlns:a16="http://schemas.microsoft.com/office/drawing/2014/main" id="{72842DE0-CFCB-4D17-94F0-91D4E5F30DE0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2446504" y="3812285"/>
              <a:ext cx="1247191" cy="98139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73" name="Freeform 1082">
              <a:extLst>
                <a:ext uri="{FF2B5EF4-FFF2-40B4-BE49-F238E27FC236}">
                  <a16:creationId xmlns="" xmlns:a16="http://schemas.microsoft.com/office/drawing/2014/main" id="{C3105B0E-C154-4F86-8B45-50AE54CCB102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671687" y="3287814"/>
              <a:ext cx="1961018" cy="1107142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74" name="Freeform 1083">
              <a:extLst>
                <a:ext uri="{FF2B5EF4-FFF2-40B4-BE49-F238E27FC236}">
                  <a16:creationId xmlns="" xmlns:a16="http://schemas.microsoft.com/office/drawing/2014/main" id="{03C69161-471A-452C-A4B7-F837A1F75F66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1787014" y="3088731"/>
              <a:ext cx="1264569" cy="944488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 dirty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75" name="Freeform 1084">
              <a:extLst>
                <a:ext uri="{FF2B5EF4-FFF2-40B4-BE49-F238E27FC236}">
                  <a16:creationId xmlns="" xmlns:a16="http://schemas.microsoft.com/office/drawing/2014/main" id="{61D792D0-2CDF-401D-BD54-40B6ED32DCA9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2244691" y="2761809"/>
              <a:ext cx="1370174" cy="1220589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76" name="Freeform 1085">
              <a:extLst>
                <a:ext uri="{FF2B5EF4-FFF2-40B4-BE49-F238E27FC236}">
                  <a16:creationId xmlns="" xmlns:a16="http://schemas.microsoft.com/office/drawing/2014/main" id="{F0ED8CB9-3E6B-42BB-9FC4-201000B1224A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564552" y="1746062"/>
              <a:ext cx="2023846" cy="1601939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77" name="Freeform 1086">
              <a:extLst>
                <a:ext uri="{FF2B5EF4-FFF2-40B4-BE49-F238E27FC236}">
                  <a16:creationId xmlns="" xmlns:a16="http://schemas.microsoft.com/office/drawing/2014/main" id="{65A64DE1-1BC4-4676-AC42-B111C0A42BB5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3322028" y="3190788"/>
              <a:ext cx="498609" cy="933555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78" name="Freeform 1087">
              <a:extLst>
                <a:ext uri="{FF2B5EF4-FFF2-40B4-BE49-F238E27FC236}">
                  <a16:creationId xmlns="" xmlns:a16="http://schemas.microsoft.com/office/drawing/2014/main" id="{CC9DEDFF-4526-4C65-98D8-689206FFE71B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3728976" y="3591793"/>
              <a:ext cx="601538" cy="564504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79" name="Freeform 1088">
              <a:extLst>
                <a:ext uri="{FF2B5EF4-FFF2-40B4-BE49-F238E27FC236}">
                  <a16:creationId xmlns="" xmlns:a16="http://schemas.microsoft.com/office/drawing/2014/main" id="{D8A8D5FD-4A69-47EE-9DB5-6287AA0C7861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3749181" y="3072438"/>
              <a:ext cx="347556" cy="744929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80" name="Freeform 1089">
              <a:extLst>
                <a:ext uri="{FF2B5EF4-FFF2-40B4-BE49-F238E27FC236}">
                  <a16:creationId xmlns="" xmlns:a16="http://schemas.microsoft.com/office/drawing/2014/main" id="{888C01DD-6555-4787-99DC-CFFD99C186BA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183426" y="3365031"/>
              <a:ext cx="652335" cy="463361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81" name="Freeform 1090">
              <a:extLst>
                <a:ext uri="{FF2B5EF4-FFF2-40B4-BE49-F238E27FC236}">
                  <a16:creationId xmlns="" xmlns:a16="http://schemas.microsoft.com/office/drawing/2014/main" id="{EBC724C4-7B57-4914-A81F-63ABC06E81D5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037345" y="2830383"/>
              <a:ext cx="538712" cy="806438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82" name="Freeform 1091">
              <a:extLst>
                <a:ext uri="{FF2B5EF4-FFF2-40B4-BE49-F238E27FC236}">
                  <a16:creationId xmlns="" xmlns:a16="http://schemas.microsoft.com/office/drawing/2014/main" id="{A6C2CA5E-A231-48BC-8316-D1D4517FA494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322733" y="3119157"/>
              <a:ext cx="105604" cy="196826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83" name="Freeform 1092">
              <a:extLst>
                <a:ext uri="{FF2B5EF4-FFF2-40B4-BE49-F238E27FC236}">
                  <a16:creationId xmlns="" xmlns:a16="http://schemas.microsoft.com/office/drawing/2014/main" id="{994EAD53-F1FE-4CE1-AC9B-1D7962D7B921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203170" y="3032785"/>
              <a:ext cx="168430" cy="187257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84" name="Freeform 1093">
              <a:extLst>
                <a:ext uri="{FF2B5EF4-FFF2-40B4-BE49-F238E27FC236}">
                  <a16:creationId xmlns="" xmlns:a16="http://schemas.microsoft.com/office/drawing/2014/main" id="{08DF5FB6-BE2D-4760-998A-22C96A868C81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3209644" y="3202768"/>
              <a:ext cx="274035" cy="492063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85" name="Freeform 1094">
              <a:extLst>
                <a:ext uri="{FF2B5EF4-FFF2-40B4-BE49-F238E27FC236}">
                  <a16:creationId xmlns="" xmlns:a16="http://schemas.microsoft.com/office/drawing/2014/main" id="{E380B687-D13F-4206-B3DE-E3FCAFE4AF5D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2689146" y="1405782"/>
              <a:ext cx="2224358" cy="208716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86" name="Freeform 1095">
              <a:extLst>
                <a:ext uri="{FF2B5EF4-FFF2-40B4-BE49-F238E27FC236}">
                  <a16:creationId xmlns="" xmlns:a16="http://schemas.microsoft.com/office/drawing/2014/main" id="{EC83AB64-219C-41E5-BC8A-37955F9E3FC1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506176" y="2679985"/>
              <a:ext cx="581489" cy="586376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87" name="Freeform 1096">
              <a:extLst>
                <a:ext uri="{FF2B5EF4-FFF2-40B4-BE49-F238E27FC236}">
                  <a16:creationId xmlns="" xmlns:a16="http://schemas.microsoft.com/office/drawing/2014/main" id="{DF739AB8-2486-496D-A34E-4397C4B0CCEE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675266" y="2379204"/>
              <a:ext cx="839482" cy="600043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 dirty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88" name="Freeform 1098">
              <a:extLst>
                <a:ext uri="{FF2B5EF4-FFF2-40B4-BE49-F238E27FC236}">
                  <a16:creationId xmlns="" xmlns:a16="http://schemas.microsoft.com/office/drawing/2014/main" id="{50D4B74E-39B2-4FD0-8B2B-A8C11A94BBA2}"/>
                </a:ext>
              </a:extLst>
            </p:cNvPr>
            <p:cNvSpPr>
              <a:spLocks/>
            </p:cNvSpPr>
            <p:nvPr/>
          </p:nvSpPr>
          <p:spPr bwMode="auto">
            <a:xfrm rot="356891">
              <a:off x="4315626" y="3134366"/>
              <a:ext cx="50796" cy="65608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solidFill>
              <a:schemeClr val="accent5">
                <a:alpha val="44000"/>
              </a:schemeClr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sp>
          <p:nvSpPr>
            <p:cNvPr id="89" name="未知">
              <a:extLst>
                <a:ext uri="{FF2B5EF4-FFF2-40B4-BE49-F238E27FC236}">
                  <a16:creationId xmlns="" xmlns:a16="http://schemas.microsoft.com/office/drawing/2014/main" id="{1906BAB2-5495-465F-A7B4-8DEAD0B802F0}"/>
                </a:ext>
              </a:extLst>
            </p:cNvPr>
            <p:cNvSpPr>
              <a:spLocks/>
            </p:cNvSpPr>
            <p:nvPr/>
          </p:nvSpPr>
          <p:spPr bwMode="auto">
            <a:xfrm rot="459960">
              <a:off x="3208167" y="4056535"/>
              <a:ext cx="496135" cy="495388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" fmla="*/ 1833 w 10000"/>
                <a:gd name="connsiteY0" fmla="*/ 9043 h 10000"/>
                <a:gd name="connsiteX1" fmla="*/ 889 w 10000"/>
                <a:gd name="connsiteY1" fmla="*/ 8117 h 10000"/>
                <a:gd name="connsiteX2" fmla="*/ 333 w 10000"/>
                <a:gd name="connsiteY2" fmla="*/ 7469 h 10000"/>
                <a:gd name="connsiteX3" fmla="*/ 167 w 10000"/>
                <a:gd name="connsiteY3" fmla="*/ 6543 h 10000"/>
                <a:gd name="connsiteX4" fmla="*/ 0 w 10000"/>
                <a:gd name="connsiteY4" fmla="*/ 5802 h 10000"/>
                <a:gd name="connsiteX5" fmla="*/ 750 w 10000"/>
                <a:gd name="connsiteY5" fmla="*/ 5617 h 10000"/>
                <a:gd name="connsiteX6" fmla="*/ 1667 w 10000"/>
                <a:gd name="connsiteY6" fmla="*/ 5617 h 10000"/>
                <a:gd name="connsiteX7" fmla="*/ 1833 w 10000"/>
                <a:gd name="connsiteY7" fmla="*/ 5340 h 10000"/>
                <a:gd name="connsiteX8" fmla="*/ 2500 w 10000"/>
                <a:gd name="connsiteY8" fmla="*/ 5247 h 10000"/>
                <a:gd name="connsiteX9" fmla="*/ 3250 w 10000"/>
                <a:gd name="connsiteY9" fmla="*/ 4321 h 10000"/>
                <a:gd name="connsiteX10" fmla="*/ 3583 w 10000"/>
                <a:gd name="connsiteY10" fmla="*/ 4043 h 10000"/>
                <a:gd name="connsiteX11" fmla="*/ 4250 w 10000"/>
                <a:gd name="connsiteY11" fmla="*/ 3858 h 10000"/>
                <a:gd name="connsiteX12" fmla="*/ 4750 w 10000"/>
                <a:gd name="connsiteY12" fmla="*/ 3210 h 10000"/>
                <a:gd name="connsiteX13" fmla="*/ 5583 w 10000"/>
                <a:gd name="connsiteY13" fmla="*/ 3025 h 10000"/>
                <a:gd name="connsiteX14" fmla="*/ 5583 w 10000"/>
                <a:gd name="connsiteY14" fmla="*/ 2191 h 10000"/>
                <a:gd name="connsiteX15" fmla="*/ 6000 w 10000"/>
                <a:gd name="connsiteY15" fmla="*/ 1265 h 10000"/>
                <a:gd name="connsiteX16" fmla="*/ 6167 w 10000"/>
                <a:gd name="connsiteY16" fmla="*/ 525 h 10000"/>
                <a:gd name="connsiteX17" fmla="*/ 6278 w 10000"/>
                <a:gd name="connsiteY17" fmla="*/ 0 h 10000"/>
                <a:gd name="connsiteX18" fmla="*/ 7750 w 10000"/>
                <a:gd name="connsiteY18" fmla="*/ 586 h 10000"/>
                <a:gd name="connsiteX19" fmla="*/ 8056 w 10000"/>
                <a:gd name="connsiteY19" fmla="*/ 1049 h 10000"/>
                <a:gd name="connsiteX20" fmla="*/ 8861 w 10000"/>
                <a:gd name="connsiteY20" fmla="*/ 833 h 10000"/>
                <a:gd name="connsiteX21" fmla="*/ 9306 w 10000"/>
                <a:gd name="connsiteY21" fmla="*/ 957 h 10000"/>
                <a:gd name="connsiteX22" fmla="*/ 9861 w 10000"/>
                <a:gd name="connsiteY22" fmla="*/ 1543 h 10000"/>
                <a:gd name="connsiteX23" fmla="*/ 10000 w 10000"/>
                <a:gd name="connsiteY23" fmla="*/ 2809 h 10000"/>
                <a:gd name="connsiteX24" fmla="*/ 9861 w 10000"/>
                <a:gd name="connsiteY24" fmla="*/ 3302 h 10000"/>
                <a:gd name="connsiteX25" fmla="*/ 9528 w 10000"/>
                <a:gd name="connsiteY25" fmla="*/ 3179 h 10000"/>
                <a:gd name="connsiteX26" fmla="*/ 8611 w 10000"/>
                <a:gd name="connsiteY26" fmla="*/ 3981 h 10000"/>
                <a:gd name="connsiteX27" fmla="*/ 7056 w 10000"/>
                <a:gd name="connsiteY27" fmla="*/ 4259 h 10000"/>
                <a:gd name="connsiteX28" fmla="*/ 6639 w 10000"/>
                <a:gd name="connsiteY28" fmla="*/ 4722 h 10000"/>
                <a:gd name="connsiteX29" fmla="*/ 6917 w 10000"/>
                <a:gd name="connsiteY29" fmla="*/ 5154 h 10000"/>
                <a:gd name="connsiteX30" fmla="*/ 7056 w 10000"/>
                <a:gd name="connsiteY30" fmla="*/ 6111 h 10000"/>
                <a:gd name="connsiteX31" fmla="*/ 7417 w 10000"/>
                <a:gd name="connsiteY31" fmla="*/ 6265 h 10000"/>
                <a:gd name="connsiteX32" fmla="*/ 8528 w 10000"/>
                <a:gd name="connsiteY32" fmla="*/ 7654 h 10000"/>
                <a:gd name="connsiteX33" fmla="*/ 8611 w 10000"/>
                <a:gd name="connsiteY33" fmla="*/ 9537 h 10000"/>
                <a:gd name="connsiteX34" fmla="*/ 7833 w 10000"/>
                <a:gd name="connsiteY34" fmla="*/ 10000 h 10000"/>
                <a:gd name="connsiteX35" fmla="*/ 7306 w 10000"/>
                <a:gd name="connsiteY35" fmla="*/ 9414 h 10000"/>
                <a:gd name="connsiteX36" fmla="*/ 6639 w 10000"/>
                <a:gd name="connsiteY36" fmla="*/ 8457 h 10000"/>
                <a:gd name="connsiteX37" fmla="*/ 6639 w 10000"/>
                <a:gd name="connsiteY37" fmla="*/ 7994 h 10000"/>
                <a:gd name="connsiteX38" fmla="*/ 6167 w 10000"/>
                <a:gd name="connsiteY38" fmla="*/ 7870 h 10000"/>
                <a:gd name="connsiteX39" fmla="*/ 5722 w 10000"/>
                <a:gd name="connsiteY39" fmla="*/ 8117 h 10000"/>
                <a:gd name="connsiteX40" fmla="*/ 4833 w 10000"/>
                <a:gd name="connsiteY40" fmla="*/ 7654 h 10000"/>
                <a:gd name="connsiteX41" fmla="*/ 4500 w 10000"/>
                <a:gd name="connsiteY41" fmla="*/ 8611 h 10000"/>
                <a:gd name="connsiteX42" fmla="*/ 3861 w 10000"/>
                <a:gd name="connsiteY42" fmla="*/ 8704 h 10000"/>
                <a:gd name="connsiteX43" fmla="*/ 3278 w 10000"/>
                <a:gd name="connsiteY43" fmla="*/ 9537 h 10000"/>
                <a:gd name="connsiteX44" fmla="*/ 3028 w 10000"/>
                <a:gd name="connsiteY44" fmla="*/ 9290 h 10000"/>
                <a:gd name="connsiteX45" fmla="*/ 2472 w 10000"/>
                <a:gd name="connsiteY45" fmla="*/ 9537 h 10000"/>
                <a:gd name="connsiteX46" fmla="*/ 1833 w 10000"/>
                <a:gd name="connsiteY46" fmla="*/ 90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solidFill>
              <a:srgbClr val="B0D4F7"/>
            </a:solidFill>
            <a:ln w="6350" cap="flat" cmpd="sng">
              <a:solidFill>
                <a:sysClr val="window" lastClr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 defTabSz="1219170">
                <a:defRPr/>
              </a:pPr>
              <a:endParaRPr lang="zh-CN" altLang="en-US" sz="800" kern="0">
                <a:solidFill>
                  <a:prstClr val="black"/>
                </a:solidFill>
                <a:latin typeface="腾讯字体" panose="02010600010101010101" charset="-122"/>
                <a:ea typeface="腾讯字体" panose="02010600010101010101" charset="-122"/>
              </a:endParaRPr>
            </a:p>
          </p:txBody>
        </p:sp>
        <p:pic>
          <p:nvPicPr>
            <p:cNvPr id="90" name="图片 7">
              <a:extLst>
                <a:ext uri="{FF2B5EF4-FFF2-40B4-BE49-F238E27FC236}">
                  <a16:creationId xmlns="" xmlns:a16="http://schemas.microsoft.com/office/drawing/2014/main" id="{1CFE7211-EF3A-42FE-AD21-7CE50545C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9301" y="2723506"/>
              <a:ext cx="254955" cy="48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" name="文本框 90">
              <a:extLst>
                <a:ext uri="{FF2B5EF4-FFF2-40B4-BE49-F238E27FC236}">
                  <a16:creationId xmlns="" xmlns:a16="http://schemas.microsoft.com/office/drawing/2014/main" id="{64A8CDD6-9603-47F0-9429-179109204382}"/>
                </a:ext>
              </a:extLst>
            </p:cNvPr>
            <p:cNvSpPr txBox="1"/>
            <p:nvPr/>
          </p:nvSpPr>
          <p:spPr>
            <a:xfrm>
              <a:off x="4320033" y="3167757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天津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39CDEACC-11CD-42FA-9463-D06C71D3042B}"/>
                </a:ext>
              </a:extLst>
            </p:cNvPr>
            <p:cNvSpPr txBox="1"/>
            <p:nvPr/>
          </p:nvSpPr>
          <p:spPr>
            <a:xfrm>
              <a:off x="3797898" y="3756206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郑州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="" xmlns:a16="http://schemas.microsoft.com/office/drawing/2014/main" id="{D0B16CE5-B292-4300-B990-CAD53AFB733E}"/>
                </a:ext>
              </a:extLst>
            </p:cNvPr>
            <p:cNvSpPr txBox="1"/>
            <p:nvPr/>
          </p:nvSpPr>
          <p:spPr>
            <a:xfrm>
              <a:off x="4206409" y="4015993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合肥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="" xmlns:a16="http://schemas.microsoft.com/office/drawing/2014/main" id="{220DC959-4BF6-4746-9CF2-DAFD29A288DB}"/>
                </a:ext>
              </a:extLst>
            </p:cNvPr>
            <p:cNvSpPr txBox="1"/>
            <p:nvPr/>
          </p:nvSpPr>
          <p:spPr>
            <a:xfrm>
              <a:off x="4517112" y="4310481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杭州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="" xmlns:a16="http://schemas.microsoft.com/office/drawing/2014/main" id="{9D6BDA4A-BB6B-45F2-8246-9BF669C289CC}"/>
                </a:ext>
              </a:extLst>
            </p:cNvPr>
            <p:cNvSpPr txBox="1"/>
            <p:nvPr/>
          </p:nvSpPr>
          <p:spPr>
            <a:xfrm>
              <a:off x="4098498" y="4484658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南昌</a:t>
              </a:r>
            </a:p>
          </p:txBody>
        </p:sp>
        <p:pic>
          <p:nvPicPr>
            <p:cNvPr id="96" name="图片 7">
              <a:extLst>
                <a:ext uri="{FF2B5EF4-FFF2-40B4-BE49-F238E27FC236}">
                  <a16:creationId xmlns="" xmlns:a16="http://schemas.microsoft.com/office/drawing/2014/main" id="{DF16CDBB-EC94-4DDB-9C7B-6DB43480A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7654" y="4902181"/>
              <a:ext cx="254955" cy="48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1AE64035-ED22-46AA-9E0B-9313346821B4}"/>
                </a:ext>
              </a:extLst>
            </p:cNvPr>
            <p:cNvSpPr txBox="1"/>
            <p:nvPr/>
          </p:nvSpPr>
          <p:spPr>
            <a:xfrm>
              <a:off x="4022886" y="5116965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珠海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B090909B-F2DA-4E3C-ABE3-6270F4F53E2B}"/>
                </a:ext>
              </a:extLst>
            </p:cNvPr>
            <p:cNvSpPr txBox="1"/>
            <p:nvPr/>
          </p:nvSpPr>
          <p:spPr>
            <a:xfrm>
              <a:off x="3461605" y="4893437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桂林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04F06D11-0011-4A78-9A19-1FE4B77E9256}"/>
                </a:ext>
              </a:extLst>
            </p:cNvPr>
            <p:cNvSpPr txBox="1"/>
            <p:nvPr/>
          </p:nvSpPr>
          <p:spPr>
            <a:xfrm>
              <a:off x="3103589" y="4745866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贵阳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="" xmlns:a16="http://schemas.microsoft.com/office/drawing/2014/main" id="{93293D1B-3575-4444-99B8-67026A700356}"/>
                </a:ext>
              </a:extLst>
            </p:cNvPr>
            <p:cNvSpPr txBox="1"/>
            <p:nvPr/>
          </p:nvSpPr>
          <p:spPr>
            <a:xfrm>
              <a:off x="3279277" y="4325495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重庆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="" xmlns:a16="http://schemas.microsoft.com/office/drawing/2014/main" id="{736A46F1-1850-4CF3-BFCA-DFB05B9056EC}"/>
                </a:ext>
              </a:extLst>
            </p:cNvPr>
            <p:cNvSpPr txBox="1"/>
            <p:nvPr/>
          </p:nvSpPr>
          <p:spPr>
            <a:xfrm>
              <a:off x="2757301" y="4167358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成都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="" xmlns:a16="http://schemas.microsoft.com/office/drawing/2014/main" id="{1E94B3C6-E17E-4FB9-BA14-483CD436E8A6}"/>
                </a:ext>
              </a:extLst>
            </p:cNvPr>
            <p:cNvSpPr txBox="1"/>
            <p:nvPr/>
          </p:nvSpPr>
          <p:spPr>
            <a:xfrm>
              <a:off x="1444264" y="3947978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拉萨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="" xmlns:a16="http://schemas.microsoft.com/office/drawing/2014/main" id="{D20D6570-08A0-4178-A0E9-242F3758F32C}"/>
                </a:ext>
              </a:extLst>
            </p:cNvPr>
            <p:cNvSpPr txBox="1"/>
            <p:nvPr/>
          </p:nvSpPr>
          <p:spPr>
            <a:xfrm>
              <a:off x="2556333" y="3485166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西宁</a:t>
              </a:r>
            </a:p>
          </p:txBody>
        </p:sp>
        <p:pic>
          <p:nvPicPr>
            <p:cNvPr id="104" name="图片 7">
              <a:extLst>
                <a:ext uri="{FF2B5EF4-FFF2-40B4-BE49-F238E27FC236}">
                  <a16:creationId xmlns="" xmlns:a16="http://schemas.microsoft.com/office/drawing/2014/main" id="{C2342854-E6A8-472A-80FB-C3915B105F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0841" y="2835112"/>
              <a:ext cx="254955" cy="48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" name="图片 7">
              <a:extLst>
                <a:ext uri="{FF2B5EF4-FFF2-40B4-BE49-F238E27FC236}">
                  <a16:creationId xmlns="" xmlns:a16="http://schemas.microsoft.com/office/drawing/2014/main" id="{E1B7978E-BDBB-40BD-B4F2-C141C39CD5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4042" y="3029058"/>
              <a:ext cx="254955" cy="48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" name="图片 7">
              <a:extLst>
                <a:ext uri="{FF2B5EF4-FFF2-40B4-BE49-F238E27FC236}">
                  <a16:creationId xmlns="" xmlns:a16="http://schemas.microsoft.com/office/drawing/2014/main" id="{C6C10BD9-04E7-430F-BC98-72A86AE477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1264" y="3397984"/>
              <a:ext cx="254955" cy="48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7" name="图片 7">
              <a:extLst>
                <a:ext uri="{FF2B5EF4-FFF2-40B4-BE49-F238E27FC236}">
                  <a16:creationId xmlns="" xmlns:a16="http://schemas.microsoft.com/office/drawing/2014/main" id="{A49D6F05-D984-499C-8BAD-BD7BEF6C9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6596" y="3643721"/>
              <a:ext cx="254955" cy="48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8" name="图片 7">
              <a:extLst>
                <a:ext uri="{FF2B5EF4-FFF2-40B4-BE49-F238E27FC236}">
                  <a16:creationId xmlns="" xmlns:a16="http://schemas.microsoft.com/office/drawing/2014/main" id="{F505F7A8-C7B8-48E7-B407-CEE3EF14C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7298" y="3938209"/>
              <a:ext cx="254955" cy="48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9" name="图片 7">
              <a:extLst>
                <a:ext uri="{FF2B5EF4-FFF2-40B4-BE49-F238E27FC236}">
                  <a16:creationId xmlns="" xmlns:a16="http://schemas.microsoft.com/office/drawing/2014/main" id="{BB3F413B-4A34-449F-8E35-076442375C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8686" y="4099305"/>
              <a:ext cx="254955" cy="514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" name="图片 7">
              <a:extLst>
                <a:ext uri="{FF2B5EF4-FFF2-40B4-BE49-F238E27FC236}">
                  <a16:creationId xmlns="" xmlns:a16="http://schemas.microsoft.com/office/drawing/2014/main" id="{7013AB8D-691E-488A-BC86-E38E4ECAA3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4559" y="4484845"/>
              <a:ext cx="254955" cy="514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" name="图片 7">
              <a:extLst>
                <a:ext uri="{FF2B5EF4-FFF2-40B4-BE49-F238E27FC236}">
                  <a16:creationId xmlns="" xmlns:a16="http://schemas.microsoft.com/office/drawing/2014/main" id="{7D069A98-9DC0-4F80-83BD-76FF46049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7977" y="4357054"/>
              <a:ext cx="254955" cy="514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" name="图片 7">
              <a:extLst>
                <a:ext uri="{FF2B5EF4-FFF2-40B4-BE49-F238E27FC236}">
                  <a16:creationId xmlns="" xmlns:a16="http://schemas.microsoft.com/office/drawing/2014/main" id="{AC11B9EE-7A26-4DD8-9261-8FDB0A11D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838" y="3968960"/>
              <a:ext cx="254955" cy="514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" name="图片 7">
              <a:extLst>
                <a:ext uri="{FF2B5EF4-FFF2-40B4-BE49-F238E27FC236}">
                  <a16:creationId xmlns="" xmlns:a16="http://schemas.microsoft.com/office/drawing/2014/main" id="{B55B5451-3E0E-4975-9AC1-963DA7306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2859" y="3782471"/>
              <a:ext cx="254955" cy="514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" name="图片 7">
              <a:extLst>
                <a:ext uri="{FF2B5EF4-FFF2-40B4-BE49-F238E27FC236}">
                  <a16:creationId xmlns="" xmlns:a16="http://schemas.microsoft.com/office/drawing/2014/main" id="{FD4F10C0-D180-4D27-825C-D25D47C2D3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4701" y="3546574"/>
              <a:ext cx="254955" cy="514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" name="图片 7">
              <a:extLst>
                <a:ext uri="{FF2B5EF4-FFF2-40B4-BE49-F238E27FC236}">
                  <a16:creationId xmlns="" xmlns:a16="http://schemas.microsoft.com/office/drawing/2014/main" id="{4E30ED68-1737-4523-8D5E-9E2A0A26F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6373" y="3086364"/>
              <a:ext cx="254955" cy="514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6" name="组合 115">
              <a:extLst>
                <a:ext uri="{FF2B5EF4-FFF2-40B4-BE49-F238E27FC236}">
                  <a16:creationId xmlns="" xmlns:a16="http://schemas.microsoft.com/office/drawing/2014/main" id="{0F253CFE-4ED6-400E-9CD4-1BAD490EC49E}"/>
                </a:ext>
              </a:extLst>
            </p:cNvPr>
            <p:cNvGrpSpPr/>
            <p:nvPr/>
          </p:nvGrpSpPr>
          <p:grpSpPr>
            <a:xfrm>
              <a:off x="3725250" y="5202295"/>
              <a:ext cx="44821" cy="122629"/>
              <a:chOff x="5148064" y="1347614"/>
              <a:chExt cx="54000" cy="147377"/>
            </a:xfrm>
            <a:solidFill>
              <a:srgbClr val="B0D4F7"/>
            </a:solidFill>
          </p:grpSpPr>
          <p:sp>
            <p:nvSpPr>
              <p:cNvPr id="134" name="流程图: 接点 133">
                <a:extLst>
                  <a:ext uri="{FF2B5EF4-FFF2-40B4-BE49-F238E27FC236}">
                    <a16:creationId xmlns="" xmlns:a16="http://schemas.microsoft.com/office/drawing/2014/main" id="{2F23D062-A8C4-4B97-AD10-589485486EF4}"/>
                  </a:ext>
                </a:extLst>
              </p:cNvPr>
              <p:cNvSpPr/>
              <p:nvPr/>
            </p:nvSpPr>
            <p:spPr>
              <a:xfrm>
                <a:off x="5148064" y="1347614"/>
                <a:ext cx="54000" cy="54000"/>
              </a:xfrm>
              <a:prstGeom prst="flowChartConnector">
                <a:avLst/>
              </a:prstGeom>
              <a:grpFill/>
              <a:ln w="2540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腾讯字体" panose="02010600010101010101" charset="-122"/>
                  <a:ea typeface="腾讯字体" panose="02010600010101010101" charset="-122"/>
                </a:endParaRPr>
              </a:p>
            </p:txBody>
          </p:sp>
          <p:cxnSp>
            <p:nvCxnSpPr>
              <p:cNvPr id="135" name="直接连接符 134">
                <a:extLst>
                  <a:ext uri="{FF2B5EF4-FFF2-40B4-BE49-F238E27FC236}">
                    <a16:creationId xmlns="" xmlns:a16="http://schemas.microsoft.com/office/drawing/2014/main" id="{DE46C443-3FD3-4867-998E-BA8664B86FF7}"/>
                  </a:ext>
                </a:extLst>
              </p:cNvPr>
              <p:cNvCxnSpPr/>
              <p:nvPr/>
            </p:nvCxnSpPr>
            <p:spPr>
              <a:xfrm>
                <a:off x="5175060" y="1411682"/>
                <a:ext cx="0" cy="83309"/>
              </a:xfrm>
              <a:prstGeom prst="line">
                <a:avLst/>
              </a:prstGeom>
              <a:grpFill/>
              <a:ln w="9525" cap="flat" cmpd="sng" algn="ctr">
                <a:solidFill>
                  <a:srgbClr val="00B0F0"/>
                </a:solidFill>
                <a:prstDash val="solid"/>
              </a:ln>
              <a:effectLst/>
            </p:spPr>
          </p:cxnSp>
        </p:grpSp>
        <p:grpSp>
          <p:nvGrpSpPr>
            <p:cNvPr id="117" name="组合 116">
              <a:extLst>
                <a:ext uri="{FF2B5EF4-FFF2-40B4-BE49-F238E27FC236}">
                  <a16:creationId xmlns="" xmlns:a16="http://schemas.microsoft.com/office/drawing/2014/main" id="{2C4253FE-B61D-4173-BE64-723836BF6D2D}"/>
                </a:ext>
              </a:extLst>
            </p:cNvPr>
            <p:cNvGrpSpPr/>
            <p:nvPr/>
          </p:nvGrpSpPr>
          <p:grpSpPr>
            <a:xfrm>
              <a:off x="4326681" y="4969097"/>
              <a:ext cx="44821" cy="122629"/>
              <a:chOff x="5148064" y="1347614"/>
              <a:chExt cx="54000" cy="147377"/>
            </a:xfrm>
            <a:solidFill>
              <a:srgbClr val="B0D4F7"/>
            </a:solidFill>
          </p:grpSpPr>
          <p:sp>
            <p:nvSpPr>
              <p:cNvPr id="132" name="流程图: 接点 131">
                <a:extLst>
                  <a:ext uri="{FF2B5EF4-FFF2-40B4-BE49-F238E27FC236}">
                    <a16:creationId xmlns="" xmlns:a16="http://schemas.microsoft.com/office/drawing/2014/main" id="{67784AD6-03C2-40CF-91E7-F689CBB6F0B1}"/>
                  </a:ext>
                </a:extLst>
              </p:cNvPr>
              <p:cNvSpPr/>
              <p:nvPr/>
            </p:nvSpPr>
            <p:spPr>
              <a:xfrm>
                <a:off x="5148064" y="1347614"/>
                <a:ext cx="54000" cy="54000"/>
              </a:xfrm>
              <a:prstGeom prst="flowChartConnector">
                <a:avLst/>
              </a:prstGeom>
              <a:grpFill/>
              <a:ln w="2540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腾讯字体" panose="02010600010101010101" charset="-122"/>
                  <a:ea typeface="腾讯字体" panose="02010600010101010101" charset="-122"/>
                </a:endParaRPr>
              </a:p>
            </p:txBody>
          </p:sp>
          <p:cxnSp>
            <p:nvCxnSpPr>
              <p:cNvPr id="133" name="直接连接符 132">
                <a:extLst>
                  <a:ext uri="{FF2B5EF4-FFF2-40B4-BE49-F238E27FC236}">
                    <a16:creationId xmlns="" xmlns:a16="http://schemas.microsoft.com/office/drawing/2014/main" id="{3BF8ECB7-553F-43DC-9FBF-D954001AB1C9}"/>
                  </a:ext>
                </a:extLst>
              </p:cNvPr>
              <p:cNvCxnSpPr/>
              <p:nvPr/>
            </p:nvCxnSpPr>
            <p:spPr>
              <a:xfrm>
                <a:off x="5175060" y="1411682"/>
                <a:ext cx="0" cy="83309"/>
              </a:xfrm>
              <a:prstGeom prst="line">
                <a:avLst/>
              </a:prstGeom>
              <a:grpFill/>
              <a:ln w="9525" cap="flat" cmpd="sng" algn="ctr">
                <a:solidFill>
                  <a:srgbClr val="00B0F0"/>
                </a:solidFill>
                <a:prstDash val="solid"/>
              </a:ln>
              <a:effectLst/>
            </p:spPr>
          </p:cxnSp>
        </p:grpSp>
        <p:grpSp>
          <p:nvGrpSpPr>
            <p:cNvPr id="118" name="组合 117">
              <a:extLst>
                <a:ext uri="{FF2B5EF4-FFF2-40B4-BE49-F238E27FC236}">
                  <a16:creationId xmlns="" xmlns:a16="http://schemas.microsoft.com/office/drawing/2014/main" id="{C33CC49B-8300-4C98-9CC0-08873A4B14C7}"/>
                </a:ext>
              </a:extLst>
            </p:cNvPr>
            <p:cNvGrpSpPr/>
            <p:nvPr/>
          </p:nvGrpSpPr>
          <p:grpSpPr>
            <a:xfrm>
              <a:off x="4094773" y="4637671"/>
              <a:ext cx="44821" cy="122629"/>
              <a:chOff x="5148064" y="1347614"/>
              <a:chExt cx="54000" cy="147377"/>
            </a:xfrm>
            <a:solidFill>
              <a:srgbClr val="B0D4F7"/>
            </a:solidFill>
          </p:grpSpPr>
          <p:sp>
            <p:nvSpPr>
              <p:cNvPr id="130" name="流程图: 接点 129">
                <a:extLst>
                  <a:ext uri="{FF2B5EF4-FFF2-40B4-BE49-F238E27FC236}">
                    <a16:creationId xmlns="" xmlns:a16="http://schemas.microsoft.com/office/drawing/2014/main" id="{44132917-B987-46D1-835C-42A660BF4C30}"/>
                  </a:ext>
                </a:extLst>
              </p:cNvPr>
              <p:cNvSpPr/>
              <p:nvPr/>
            </p:nvSpPr>
            <p:spPr>
              <a:xfrm>
                <a:off x="5148064" y="1347614"/>
                <a:ext cx="54000" cy="54000"/>
              </a:xfrm>
              <a:prstGeom prst="flowChartConnector">
                <a:avLst/>
              </a:prstGeom>
              <a:grpFill/>
              <a:ln w="2540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腾讯字体" panose="02010600010101010101" charset="-122"/>
                  <a:ea typeface="腾讯字体" panose="02010600010101010101" charset="-122"/>
                </a:endParaRPr>
              </a:p>
            </p:txBody>
          </p:sp>
          <p:cxnSp>
            <p:nvCxnSpPr>
              <p:cNvPr id="131" name="直接连接符 130">
                <a:extLst>
                  <a:ext uri="{FF2B5EF4-FFF2-40B4-BE49-F238E27FC236}">
                    <a16:creationId xmlns="" xmlns:a16="http://schemas.microsoft.com/office/drawing/2014/main" id="{3C696F6E-4D88-40E6-B455-EA2A231F871C}"/>
                  </a:ext>
                </a:extLst>
              </p:cNvPr>
              <p:cNvCxnSpPr/>
              <p:nvPr/>
            </p:nvCxnSpPr>
            <p:spPr>
              <a:xfrm>
                <a:off x="5175060" y="1411682"/>
                <a:ext cx="0" cy="83309"/>
              </a:xfrm>
              <a:prstGeom prst="line">
                <a:avLst/>
              </a:prstGeom>
              <a:grpFill/>
              <a:ln w="9525" cap="flat" cmpd="sng" algn="ctr">
                <a:solidFill>
                  <a:srgbClr val="00B0F0"/>
                </a:solidFill>
                <a:prstDash val="solid"/>
              </a:ln>
              <a:effectLst/>
            </p:spPr>
          </p:cxnSp>
        </p:grpSp>
        <p:grpSp>
          <p:nvGrpSpPr>
            <p:cNvPr id="119" name="组合 118">
              <a:extLst>
                <a:ext uri="{FF2B5EF4-FFF2-40B4-BE49-F238E27FC236}">
                  <a16:creationId xmlns="" xmlns:a16="http://schemas.microsoft.com/office/drawing/2014/main" id="{42D922A7-D163-45C8-98D3-B4EB918EAE60}"/>
                </a:ext>
              </a:extLst>
            </p:cNvPr>
            <p:cNvGrpSpPr/>
            <p:nvPr/>
          </p:nvGrpSpPr>
          <p:grpSpPr>
            <a:xfrm>
              <a:off x="4375870" y="4300488"/>
              <a:ext cx="44821" cy="122629"/>
              <a:chOff x="5148064" y="1347614"/>
              <a:chExt cx="54000" cy="147377"/>
            </a:xfrm>
            <a:solidFill>
              <a:srgbClr val="B0D4F7"/>
            </a:solidFill>
          </p:grpSpPr>
          <p:sp>
            <p:nvSpPr>
              <p:cNvPr id="128" name="流程图: 接点 127">
                <a:extLst>
                  <a:ext uri="{FF2B5EF4-FFF2-40B4-BE49-F238E27FC236}">
                    <a16:creationId xmlns="" xmlns:a16="http://schemas.microsoft.com/office/drawing/2014/main" id="{3EC87C25-F285-4F87-BB1A-228DAC4F0BEC}"/>
                  </a:ext>
                </a:extLst>
              </p:cNvPr>
              <p:cNvSpPr/>
              <p:nvPr/>
            </p:nvSpPr>
            <p:spPr>
              <a:xfrm>
                <a:off x="5148064" y="1347614"/>
                <a:ext cx="54000" cy="54000"/>
              </a:xfrm>
              <a:prstGeom prst="flowChartConnector">
                <a:avLst/>
              </a:prstGeom>
              <a:grpFill/>
              <a:ln w="2540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腾讯字体" panose="02010600010101010101" charset="-122"/>
                  <a:ea typeface="腾讯字体" panose="02010600010101010101" charset="-122"/>
                </a:endParaRPr>
              </a:p>
            </p:txBody>
          </p:sp>
          <p:cxnSp>
            <p:nvCxnSpPr>
              <p:cNvPr id="129" name="直接连接符 128">
                <a:extLst>
                  <a:ext uri="{FF2B5EF4-FFF2-40B4-BE49-F238E27FC236}">
                    <a16:creationId xmlns="" xmlns:a16="http://schemas.microsoft.com/office/drawing/2014/main" id="{4CC51A1D-D7C5-456C-BC69-76FEDB99D8DE}"/>
                  </a:ext>
                </a:extLst>
              </p:cNvPr>
              <p:cNvCxnSpPr/>
              <p:nvPr/>
            </p:nvCxnSpPr>
            <p:spPr>
              <a:xfrm>
                <a:off x="5175060" y="1411682"/>
                <a:ext cx="0" cy="83309"/>
              </a:xfrm>
              <a:prstGeom prst="line">
                <a:avLst/>
              </a:prstGeom>
              <a:grpFill/>
              <a:ln w="9525" cap="flat" cmpd="sng" algn="ctr">
                <a:solidFill>
                  <a:srgbClr val="00B0F0"/>
                </a:solidFill>
                <a:prstDash val="solid"/>
              </a:ln>
              <a:effectLst/>
            </p:spPr>
          </p:cxnSp>
        </p:grpSp>
        <p:grpSp>
          <p:nvGrpSpPr>
            <p:cNvPr id="120" name="组合 119">
              <a:extLst>
                <a:ext uri="{FF2B5EF4-FFF2-40B4-BE49-F238E27FC236}">
                  <a16:creationId xmlns="" xmlns:a16="http://schemas.microsoft.com/office/drawing/2014/main" id="{A07B47D6-D1DF-45FA-B0DD-BFB9F8A7328D}"/>
                </a:ext>
              </a:extLst>
            </p:cNvPr>
            <p:cNvGrpSpPr/>
            <p:nvPr/>
          </p:nvGrpSpPr>
          <p:grpSpPr>
            <a:xfrm>
              <a:off x="3574972" y="4275367"/>
              <a:ext cx="44821" cy="122629"/>
              <a:chOff x="5148064" y="1347614"/>
              <a:chExt cx="54000" cy="147377"/>
            </a:xfrm>
            <a:solidFill>
              <a:srgbClr val="B0D4F7"/>
            </a:solidFill>
          </p:grpSpPr>
          <p:sp>
            <p:nvSpPr>
              <p:cNvPr id="126" name="流程图: 接点 125">
                <a:extLst>
                  <a:ext uri="{FF2B5EF4-FFF2-40B4-BE49-F238E27FC236}">
                    <a16:creationId xmlns="" xmlns:a16="http://schemas.microsoft.com/office/drawing/2014/main" id="{2DF118A4-0A86-4A82-BBA9-20B7213C31C0}"/>
                  </a:ext>
                </a:extLst>
              </p:cNvPr>
              <p:cNvSpPr/>
              <p:nvPr/>
            </p:nvSpPr>
            <p:spPr>
              <a:xfrm>
                <a:off x="5148064" y="1347614"/>
                <a:ext cx="54000" cy="54000"/>
              </a:xfrm>
              <a:prstGeom prst="flowChartConnector">
                <a:avLst/>
              </a:prstGeom>
              <a:grpFill/>
              <a:ln w="2540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腾讯字体" panose="02010600010101010101" charset="-122"/>
                  <a:ea typeface="腾讯字体" panose="02010600010101010101" charset="-122"/>
                </a:endParaRPr>
              </a:p>
            </p:txBody>
          </p:sp>
          <p:cxnSp>
            <p:nvCxnSpPr>
              <p:cNvPr id="127" name="直接连接符 126">
                <a:extLst>
                  <a:ext uri="{FF2B5EF4-FFF2-40B4-BE49-F238E27FC236}">
                    <a16:creationId xmlns="" xmlns:a16="http://schemas.microsoft.com/office/drawing/2014/main" id="{280A3649-3801-4A18-9640-5BC39DEDBD37}"/>
                  </a:ext>
                </a:extLst>
              </p:cNvPr>
              <p:cNvCxnSpPr/>
              <p:nvPr/>
            </p:nvCxnSpPr>
            <p:spPr>
              <a:xfrm>
                <a:off x="5175060" y="1411682"/>
                <a:ext cx="0" cy="83309"/>
              </a:xfrm>
              <a:prstGeom prst="line">
                <a:avLst/>
              </a:prstGeom>
              <a:grpFill/>
              <a:ln w="9525" cap="flat" cmpd="sng" algn="ctr">
                <a:solidFill>
                  <a:srgbClr val="00B0F0"/>
                </a:solidFill>
                <a:prstDash val="solid"/>
              </a:ln>
              <a:effectLst/>
            </p:spPr>
          </p:cxnSp>
        </p:grpSp>
        <p:grpSp>
          <p:nvGrpSpPr>
            <p:cNvPr id="121" name="组合 120">
              <a:extLst>
                <a:ext uri="{FF2B5EF4-FFF2-40B4-BE49-F238E27FC236}">
                  <a16:creationId xmlns="" xmlns:a16="http://schemas.microsoft.com/office/drawing/2014/main" id="{44596C11-0CF8-4947-91BD-F664D29B30FC}"/>
                </a:ext>
              </a:extLst>
            </p:cNvPr>
            <p:cNvGrpSpPr/>
            <p:nvPr/>
          </p:nvGrpSpPr>
          <p:grpSpPr>
            <a:xfrm>
              <a:off x="4046065" y="3562778"/>
              <a:ext cx="44821" cy="122629"/>
              <a:chOff x="5148064" y="1347614"/>
              <a:chExt cx="54000" cy="147377"/>
            </a:xfrm>
            <a:solidFill>
              <a:srgbClr val="B0D4F7"/>
            </a:solidFill>
          </p:grpSpPr>
          <p:sp>
            <p:nvSpPr>
              <p:cNvPr id="124" name="流程图: 接点 123">
                <a:extLst>
                  <a:ext uri="{FF2B5EF4-FFF2-40B4-BE49-F238E27FC236}">
                    <a16:creationId xmlns="" xmlns:a16="http://schemas.microsoft.com/office/drawing/2014/main" id="{8225C4A5-B6B7-4CFE-87E8-C64C77201D5B}"/>
                  </a:ext>
                </a:extLst>
              </p:cNvPr>
              <p:cNvSpPr/>
              <p:nvPr/>
            </p:nvSpPr>
            <p:spPr>
              <a:xfrm>
                <a:off x="5148064" y="1347614"/>
                <a:ext cx="54000" cy="54000"/>
              </a:xfrm>
              <a:prstGeom prst="flowChartConnector">
                <a:avLst/>
              </a:prstGeom>
              <a:grpFill/>
              <a:ln w="25400" cap="flat" cmpd="sng" algn="ctr">
                <a:solidFill>
                  <a:srgbClr val="00B0F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腾讯字体" panose="02010600010101010101" charset="-122"/>
                  <a:ea typeface="腾讯字体" panose="02010600010101010101" charset="-122"/>
                </a:endParaRPr>
              </a:p>
            </p:txBody>
          </p:sp>
          <p:cxnSp>
            <p:nvCxnSpPr>
              <p:cNvPr id="125" name="直接连接符 124">
                <a:extLst>
                  <a:ext uri="{FF2B5EF4-FFF2-40B4-BE49-F238E27FC236}">
                    <a16:creationId xmlns="" xmlns:a16="http://schemas.microsoft.com/office/drawing/2014/main" id="{99293EE5-37C0-40E8-8BD6-07527D7CA7CE}"/>
                  </a:ext>
                </a:extLst>
              </p:cNvPr>
              <p:cNvCxnSpPr/>
              <p:nvPr/>
            </p:nvCxnSpPr>
            <p:spPr>
              <a:xfrm>
                <a:off x="5175060" y="1411682"/>
                <a:ext cx="0" cy="83309"/>
              </a:xfrm>
              <a:prstGeom prst="line">
                <a:avLst/>
              </a:prstGeom>
              <a:grpFill/>
              <a:ln w="9525" cap="flat" cmpd="sng" algn="ctr">
                <a:solidFill>
                  <a:srgbClr val="00B0F0"/>
                </a:solidFill>
                <a:prstDash val="solid"/>
              </a:ln>
              <a:effectLst/>
            </p:spPr>
          </p:cxnSp>
        </p:grpSp>
        <p:sp>
          <p:nvSpPr>
            <p:cNvPr id="122" name="文本框 121">
              <a:extLst>
                <a:ext uri="{FF2B5EF4-FFF2-40B4-BE49-F238E27FC236}">
                  <a16:creationId xmlns="" xmlns:a16="http://schemas.microsoft.com/office/drawing/2014/main" id="{CF19AC7F-F196-40D8-931E-2498BDC92630}"/>
                </a:ext>
              </a:extLst>
            </p:cNvPr>
            <p:cNvSpPr txBox="1"/>
            <p:nvPr/>
          </p:nvSpPr>
          <p:spPr>
            <a:xfrm>
              <a:off x="3950678" y="3446245"/>
              <a:ext cx="49244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石家庄</a:t>
              </a: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="" xmlns:a16="http://schemas.microsoft.com/office/drawing/2014/main" id="{B92EE2F1-4EDF-4192-A9A9-B2A5F0DB6481}"/>
                </a:ext>
              </a:extLst>
            </p:cNvPr>
            <p:cNvSpPr txBox="1"/>
            <p:nvPr/>
          </p:nvSpPr>
          <p:spPr>
            <a:xfrm>
              <a:off x="4034106" y="3030479"/>
              <a:ext cx="3898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zh-CN" altLang="en-US" sz="800" kern="0" dirty="0">
                  <a:solidFill>
                    <a:prstClr val="black"/>
                  </a:solidFill>
                  <a:latin typeface="腾讯字体" panose="02010600010101010101" charset="-122"/>
                  <a:ea typeface="腾讯字体" panose="02010600010101010101" charset="-122"/>
                </a:rPr>
                <a:t>北京</a:t>
              </a: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8AC8C0A6-F830-4A34-8D27-775FEF0771B7}"/>
              </a:ext>
            </a:extLst>
          </p:cNvPr>
          <p:cNvSpPr txBox="1"/>
          <p:nvPr/>
        </p:nvSpPr>
        <p:spPr>
          <a:xfrm>
            <a:off x="485450" y="529075"/>
            <a:ext cx="1979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Basic situation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E386E5C1-98B3-43BC-82AB-D0E4095C971C}"/>
              </a:ext>
            </a:extLst>
          </p:cNvPr>
          <p:cNvSpPr txBox="1"/>
          <p:nvPr/>
        </p:nvSpPr>
        <p:spPr>
          <a:xfrm>
            <a:off x="454970" y="179895"/>
            <a:ext cx="2332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基本情况</a:t>
            </a:r>
          </a:p>
        </p:txBody>
      </p:sp>
      <p:sp>
        <p:nvSpPr>
          <p:cNvPr id="138" name="矩形: 圆角 137">
            <a:extLst>
              <a:ext uri="{FF2B5EF4-FFF2-40B4-BE49-F238E27FC236}">
                <a16:creationId xmlns="" xmlns:a16="http://schemas.microsoft.com/office/drawing/2014/main" id="{522AF982-5EDA-41AA-8881-469B6360002B}"/>
              </a:ext>
            </a:extLst>
          </p:cNvPr>
          <p:cNvSpPr/>
          <p:nvPr/>
        </p:nvSpPr>
        <p:spPr>
          <a:xfrm>
            <a:off x="363530" y="271131"/>
            <a:ext cx="45719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 138">
            <a:extLst>
              <a:ext uri="{FF2B5EF4-FFF2-40B4-BE49-F238E27FC236}">
                <a16:creationId xmlns="" xmlns:a16="http://schemas.microsoft.com/office/drawing/2014/main" id="{8FDF86D6-5383-4731-86F0-25B688F86CAA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77612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A9C9DA4E-3947-4750-95F7-2307B56718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8AC8C0A6-F830-4A34-8D27-775FEF0771B7}"/>
              </a:ext>
            </a:extLst>
          </p:cNvPr>
          <p:cNvSpPr txBox="1"/>
          <p:nvPr/>
        </p:nvSpPr>
        <p:spPr>
          <a:xfrm>
            <a:off x="485450" y="529075"/>
            <a:ext cx="1979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Basic situation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E386E5C1-98B3-43BC-82AB-D0E4095C971C}"/>
              </a:ext>
            </a:extLst>
          </p:cNvPr>
          <p:cNvSpPr txBox="1"/>
          <p:nvPr/>
        </p:nvSpPr>
        <p:spPr>
          <a:xfrm>
            <a:off x="454970" y="179895"/>
            <a:ext cx="2332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基本情况</a:t>
            </a:r>
          </a:p>
        </p:txBody>
      </p:sp>
      <p:sp>
        <p:nvSpPr>
          <p:cNvPr id="138" name="矩形: 圆角 137">
            <a:extLst>
              <a:ext uri="{FF2B5EF4-FFF2-40B4-BE49-F238E27FC236}">
                <a16:creationId xmlns="" xmlns:a16="http://schemas.microsoft.com/office/drawing/2014/main" id="{522AF982-5EDA-41AA-8881-469B6360002B}"/>
              </a:ext>
            </a:extLst>
          </p:cNvPr>
          <p:cNvSpPr/>
          <p:nvPr/>
        </p:nvSpPr>
        <p:spPr>
          <a:xfrm>
            <a:off x="363530" y="271131"/>
            <a:ext cx="45719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矩形: 圆角 138">
            <a:extLst>
              <a:ext uri="{FF2B5EF4-FFF2-40B4-BE49-F238E27FC236}">
                <a16:creationId xmlns="" xmlns:a16="http://schemas.microsoft.com/office/drawing/2014/main" id="{75C2E2C9-E09F-457B-A5C5-6969167B488D}"/>
              </a:ext>
            </a:extLst>
          </p:cNvPr>
          <p:cNvSpPr/>
          <p:nvPr/>
        </p:nvSpPr>
        <p:spPr>
          <a:xfrm>
            <a:off x="688023" y="1368507"/>
            <a:ext cx="3318175" cy="1967893"/>
          </a:xfrm>
          <a:prstGeom prst="roundRect">
            <a:avLst>
              <a:gd name="adj" fmla="val 2289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0" name="矩形: 圆角 139">
            <a:extLst>
              <a:ext uri="{FF2B5EF4-FFF2-40B4-BE49-F238E27FC236}">
                <a16:creationId xmlns="" xmlns:a16="http://schemas.microsoft.com/office/drawing/2014/main" id="{F248F4F7-0C3A-41B4-9F85-A8E5F6F288E7}"/>
              </a:ext>
            </a:extLst>
          </p:cNvPr>
          <p:cNvSpPr/>
          <p:nvPr/>
        </p:nvSpPr>
        <p:spPr>
          <a:xfrm>
            <a:off x="8189847" y="1368507"/>
            <a:ext cx="3318175" cy="3180341"/>
          </a:xfrm>
          <a:prstGeom prst="roundRect">
            <a:avLst>
              <a:gd name="adj" fmla="val 2289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1" name="矩形: 圆角 140">
            <a:extLst>
              <a:ext uri="{FF2B5EF4-FFF2-40B4-BE49-F238E27FC236}">
                <a16:creationId xmlns="" xmlns:a16="http://schemas.microsoft.com/office/drawing/2014/main" id="{F785CC7A-A716-4ADF-A97A-C5A35BDCF616}"/>
              </a:ext>
            </a:extLst>
          </p:cNvPr>
          <p:cNvSpPr/>
          <p:nvPr/>
        </p:nvSpPr>
        <p:spPr>
          <a:xfrm>
            <a:off x="4438935" y="1368507"/>
            <a:ext cx="3318175" cy="1967893"/>
          </a:xfrm>
          <a:prstGeom prst="roundRect">
            <a:avLst>
              <a:gd name="adj" fmla="val 2289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3" name="任意多边形: 形状 142">
            <a:extLst>
              <a:ext uri="{FF2B5EF4-FFF2-40B4-BE49-F238E27FC236}">
                <a16:creationId xmlns="" xmlns:a16="http://schemas.microsoft.com/office/drawing/2014/main" id="{55463396-7DEE-4A58-85F5-02E2F22F0DA4}"/>
              </a:ext>
            </a:extLst>
          </p:cNvPr>
          <p:cNvSpPr/>
          <p:nvPr/>
        </p:nvSpPr>
        <p:spPr>
          <a:xfrm>
            <a:off x="930924" y="1590337"/>
            <a:ext cx="2777931" cy="404385"/>
          </a:xfrm>
          <a:custGeom>
            <a:avLst/>
            <a:gdLst>
              <a:gd name="connsiteX0" fmla="*/ 0 w 2878882"/>
              <a:gd name="connsiteY0" fmla="*/ 0 h 608433"/>
              <a:gd name="connsiteX1" fmla="*/ 2878882 w 2878882"/>
              <a:gd name="connsiteY1" fmla="*/ 0 h 608433"/>
              <a:gd name="connsiteX2" fmla="*/ 2878882 w 2878882"/>
              <a:gd name="connsiteY2" fmla="*/ 608433 h 608433"/>
              <a:gd name="connsiteX3" fmla="*/ 0 w 2878882"/>
              <a:gd name="connsiteY3" fmla="*/ 608433 h 608433"/>
              <a:gd name="connsiteX4" fmla="*/ 0 w 2878882"/>
              <a:gd name="connsiteY4" fmla="*/ 0 h 608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8882" h="608433">
                <a:moveTo>
                  <a:pt x="0" y="0"/>
                </a:moveTo>
                <a:lnTo>
                  <a:pt x="2878882" y="0"/>
                </a:lnTo>
                <a:lnTo>
                  <a:pt x="2878882" y="608433"/>
                </a:lnTo>
                <a:lnTo>
                  <a:pt x="0" y="60843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0800" tIns="33867" rIns="50800" bIns="33867" numCol="1" spcCol="1270" anchor="t" anchorCtr="0">
            <a:spAutoFit/>
          </a:bodyPr>
          <a:lstStyle/>
          <a:p>
            <a:pPr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100000">
                      <a:srgbClr val="0C4FFB"/>
                    </a:gs>
                  </a:gsLst>
                  <a:lin ang="5400000" scaled="1"/>
                </a:gradFill>
                <a:latin typeface="+mj-ea"/>
                <a:ea typeface="+mj-ea"/>
              </a:rPr>
              <a:t>转运货运站项目</a:t>
            </a:r>
            <a:r>
              <a:rPr lang="en-US" altLang="zh-CN" sz="2400" dirty="0">
                <a:gradFill>
                  <a:gsLst>
                    <a:gs pos="0">
                      <a:schemeClr val="accent2"/>
                    </a:gs>
                    <a:gs pos="100000">
                      <a:srgbClr val="0C4FFB"/>
                    </a:gs>
                  </a:gsLst>
                  <a:lin ang="5400000" scaled="1"/>
                </a:gradFill>
                <a:latin typeface="+mj-ea"/>
                <a:ea typeface="+mj-ea"/>
              </a:rPr>
              <a:t>A</a:t>
            </a:r>
            <a:endParaRPr lang="zh-CN" altLang="en-US" sz="2400" dirty="0">
              <a:gradFill>
                <a:gsLst>
                  <a:gs pos="0">
                    <a:schemeClr val="accent2"/>
                  </a:gs>
                  <a:gs pos="100000">
                    <a:srgbClr val="0C4FFB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="" xmlns:a16="http://schemas.microsoft.com/office/drawing/2014/main" id="{53DEB749-1167-47F8-851B-B4BE6BACB865}"/>
              </a:ext>
            </a:extLst>
          </p:cNvPr>
          <p:cNvSpPr txBox="1"/>
          <p:nvPr/>
        </p:nvSpPr>
        <p:spPr>
          <a:xfrm>
            <a:off x="930924" y="2293260"/>
            <a:ext cx="1749127" cy="94660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项目金额</a:t>
            </a:r>
          </a:p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383</a:t>
            </a:r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万</a:t>
            </a:r>
            <a:endParaRPr lang="en-US" altLang="zh-CN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5" name="任意多边形: 形状 144">
            <a:extLst>
              <a:ext uri="{FF2B5EF4-FFF2-40B4-BE49-F238E27FC236}">
                <a16:creationId xmlns="" xmlns:a16="http://schemas.microsoft.com/office/drawing/2014/main" id="{01DDBFD6-20CC-47C8-92C9-D4586982C083}"/>
              </a:ext>
            </a:extLst>
          </p:cNvPr>
          <p:cNvSpPr/>
          <p:nvPr/>
        </p:nvSpPr>
        <p:spPr>
          <a:xfrm>
            <a:off x="4671126" y="1590567"/>
            <a:ext cx="2499564" cy="811244"/>
          </a:xfrm>
          <a:custGeom>
            <a:avLst/>
            <a:gdLst>
              <a:gd name="connsiteX0" fmla="*/ 0 w 2878882"/>
              <a:gd name="connsiteY0" fmla="*/ 0 h 608433"/>
              <a:gd name="connsiteX1" fmla="*/ 2878882 w 2878882"/>
              <a:gd name="connsiteY1" fmla="*/ 0 h 608433"/>
              <a:gd name="connsiteX2" fmla="*/ 2878882 w 2878882"/>
              <a:gd name="connsiteY2" fmla="*/ 608433 h 608433"/>
              <a:gd name="connsiteX3" fmla="*/ 0 w 2878882"/>
              <a:gd name="connsiteY3" fmla="*/ 608433 h 608433"/>
              <a:gd name="connsiteX4" fmla="*/ 0 w 2878882"/>
              <a:gd name="connsiteY4" fmla="*/ 0 h 608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8882" h="608433">
                <a:moveTo>
                  <a:pt x="0" y="0"/>
                </a:moveTo>
                <a:lnTo>
                  <a:pt x="2878882" y="0"/>
                </a:lnTo>
                <a:lnTo>
                  <a:pt x="2878882" y="608433"/>
                </a:lnTo>
                <a:lnTo>
                  <a:pt x="0" y="60843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0800" tIns="33867" rIns="50800" bIns="33867" numCol="1" spcCol="1270" anchor="t" anchorCtr="0">
            <a:noAutofit/>
          </a:bodyPr>
          <a:lstStyle/>
          <a:p>
            <a:pPr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100000">
                      <a:srgbClr val="0C4FFB"/>
                    </a:gs>
                  </a:gsLst>
                  <a:lin ang="5400000" scaled="1"/>
                </a:gradFill>
                <a:latin typeface="+mj-ea"/>
                <a:ea typeface="+mj-ea"/>
              </a:rPr>
              <a:t>物流货运站项目</a:t>
            </a:r>
            <a:r>
              <a:rPr lang="en-US" altLang="zh-CN" sz="2400" dirty="0">
                <a:gradFill>
                  <a:gsLst>
                    <a:gs pos="0">
                      <a:schemeClr val="accent2"/>
                    </a:gs>
                    <a:gs pos="100000">
                      <a:srgbClr val="0C4FFB"/>
                    </a:gs>
                  </a:gsLst>
                  <a:lin ang="5400000" scaled="1"/>
                </a:gradFill>
                <a:latin typeface="+mj-ea"/>
                <a:ea typeface="+mj-ea"/>
              </a:rPr>
              <a:t>B</a:t>
            </a:r>
            <a:endParaRPr lang="zh-CN" altLang="en-US" sz="2400" dirty="0">
              <a:gradFill>
                <a:gsLst>
                  <a:gs pos="0">
                    <a:schemeClr val="accent2"/>
                  </a:gs>
                  <a:gs pos="100000">
                    <a:srgbClr val="0C4FFB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="" xmlns:a16="http://schemas.microsoft.com/office/drawing/2014/main" id="{EA05823A-D10E-4C86-BD0A-41BAA3BFE827}"/>
              </a:ext>
            </a:extLst>
          </p:cNvPr>
          <p:cNvSpPr txBox="1"/>
          <p:nvPr/>
        </p:nvSpPr>
        <p:spPr>
          <a:xfrm>
            <a:off x="4671126" y="2293260"/>
            <a:ext cx="1749127" cy="94660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项目金额</a:t>
            </a:r>
          </a:p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262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万</a:t>
            </a:r>
            <a:endParaRPr lang="en-US" altLang="zh-CN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8" name="任意多边形: 形状 147">
            <a:extLst>
              <a:ext uri="{FF2B5EF4-FFF2-40B4-BE49-F238E27FC236}">
                <a16:creationId xmlns="" xmlns:a16="http://schemas.microsoft.com/office/drawing/2014/main" id="{3F43E3A3-F0CC-456F-A8C1-4191F6906A34}"/>
              </a:ext>
            </a:extLst>
          </p:cNvPr>
          <p:cNvSpPr/>
          <p:nvPr/>
        </p:nvSpPr>
        <p:spPr>
          <a:xfrm>
            <a:off x="8432747" y="1573891"/>
            <a:ext cx="2345196" cy="811244"/>
          </a:xfrm>
          <a:custGeom>
            <a:avLst/>
            <a:gdLst>
              <a:gd name="connsiteX0" fmla="*/ 0 w 2878882"/>
              <a:gd name="connsiteY0" fmla="*/ 0 h 608433"/>
              <a:gd name="connsiteX1" fmla="*/ 2878882 w 2878882"/>
              <a:gd name="connsiteY1" fmla="*/ 0 h 608433"/>
              <a:gd name="connsiteX2" fmla="*/ 2878882 w 2878882"/>
              <a:gd name="connsiteY2" fmla="*/ 608433 h 608433"/>
              <a:gd name="connsiteX3" fmla="*/ 0 w 2878882"/>
              <a:gd name="connsiteY3" fmla="*/ 608433 h 608433"/>
              <a:gd name="connsiteX4" fmla="*/ 0 w 2878882"/>
              <a:gd name="connsiteY4" fmla="*/ 0 h 608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8882" h="608433">
                <a:moveTo>
                  <a:pt x="0" y="0"/>
                </a:moveTo>
                <a:lnTo>
                  <a:pt x="2878882" y="0"/>
                </a:lnTo>
                <a:lnTo>
                  <a:pt x="2878882" y="608433"/>
                </a:lnTo>
                <a:lnTo>
                  <a:pt x="0" y="60843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0800" tIns="33867" rIns="50800" bIns="33867" numCol="1" spcCol="1270" anchor="t" anchorCtr="0">
            <a:noAutofit/>
          </a:bodyPr>
          <a:lstStyle/>
          <a:p>
            <a:pPr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100000">
                      <a:srgbClr val="0C4FFB"/>
                    </a:gs>
                  </a:gsLst>
                  <a:lin ang="5400000" scaled="1"/>
                </a:gradFill>
                <a:latin typeface="+mj-ea"/>
                <a:ea typeface="+mj-ea"/>
              </a:rPr>
              <a:t>行李处理项目</a:t>
            </a:r>
            <a:r>
              <a:rPr lang="en-US" altLang="zh-CN" sz="2400" dirty="0">
                <a:gradFill>
                  <a:gsLst>
                    <a:gs pos="0">
                      <a:schemeClr val="accent2"/>
                    </a:gs>
                    <a:gs pos="100000">
                      <a:srgbClr val="0C4FFB"/>
                    </a:gs>
                  </a:gsLst>
                  <a:lin ang="5400000" scaled="1"/>
                </a:gradFill>
                <a:latin typeface="+mj-ea"/>
                <a:ea typeface="+mj-ea"/>
              </a:rPr>
              <a:t>C</a:t>
            </a:r>
            <a:endParaRPr lang="zh-CN" altLang="en-US" sz="2400" dirty="0">
              <a:gradFill>
                <a:gsLst>
                  <a:gs pos="0">
                    <a:schemeClr val="accent2"/>
                  </a:gs>
                  <a:gs pos="100000">
                    <a:srgbClr val="0C4FFB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="" xmlns:a16="http://schemas.microsoft.com/office/drawing/2014/main" id="{612FE7A9-03E5-43FA-A96D-1BC2F0BBA3B6}"/>
              </a:ext>
            </a:extLst>
          </p:cNvPr>
          <p:cNvSpPr txBox="1"/>
          <p:nvPr/>
        </p:nvSpPr>
        <p:spPr>
          <a:xfrm>
            <a:off x="8425726" y="2293260"/>
            <a:ext cx="2345196" cy="94660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监理项目金额</a:t>
            </a:r>
          </a:p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5,198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万</a:t>
            </a:r>
            <a:endParaRPr lang="en-US" altLang="zh-CN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="" xmlns:a16="http://schemas.microsoft.com/office/drawing/2014/main" id="{AB5AD99E-7FD9-47D1-90F9-7DB116CC544A}"/>
              </a:ext>
            </a:extLst>
          </p:cNvPr>
          <p:cNvSpPr txBox="1"/>
          <p:nvPr/>
        </p:nvSpPr>
        <p:spPr>
          <a:xfrm>
            <a:off x="8425726" y="3355087"/>
            <a:ext cx="2345196" cy="94660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设计项目金额</a:t>
            </a:r>
            <a:endParaRPr lang="en-US" altLang="zh-CN" sz="1600" dirty="0">
              <a:solidFill>
                <a:prstClr val="black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accent1"/>
                </a:solidFill>
                <a:latin typeface="+mj-ea"/>
                <a:ea typeface="+mj-ea"/>
              </a:rPr>
              <a:t>400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万</a:t>
            </a:r>
            <a:endParaRPr lang="en-US" altLang="zh-CN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51" name="直接连接符 150">
            <a:extLst>
              <a:ext uri="{FF2B5EF4-FFF2-40B4-BE49-F238E27FC236}">
                <a16:creationId xmlns="" xmlns:a16="http://schemas.microsoft.com/office/drawing/2014/main" id="{70AFE522-6C15-49B9-9557-1160940DEBD5}"/>
              </a:ext>
            </a:extLst>
          </p:cNvPr>
          <p:cNvCxnSpPr/>
          <p:nvPr/>
        </p:nvCxnSpPr>
        <p:spPr bwMode="auto">
          <a:xfrm>
            <a:off x="1001595" y="2144312"/>
            <a:ext cx="18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2" name="直接连接符 151">
            <a:extLst>
              <a:ext uri="{FF2B5EF4-FFF2-40B4-BE49-F238E27FC236}">
                <a16:creationId xmlns="" xmlns:a16="http://schemas.microsoft.com/office/drawing/2014/main" id="{7621548C-DFFA-4DFF-B5D4-82310082D0A5}"/>
              </a:ext>
            </a:extLst>
          </p:cNvPr>
          <p:cNvCxnSpPr/>
          <p:nvPr/>
        </p:nvCxnSpPr>
        <p:spPr bwMode="auto">
          <a:xfrm>
            <a:off x="4757244" y="2144312"/>
            <a:ext cx="18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3" name="直接连接符 152">
            <a:extLst>
              <a:ext uri="{FF2B5EF4-FFF2-40B4-BE49-F238E27FC236}">
                <a16:creationId xmlns="" xmlns:a16="http://schemas.microsoft.com/office/drawing/2014/main" id="{1F08F8B5-1FB5-43AD-B7E1-310D078602F5}"/>
              </a:ext>
            </a:extLst>
          </p:cNvPr>
          <p:cNvCxnSpPr/>
          <p:nvPr/>
        </p:nvCxnSpPr>
        <p:spPr bwMode="auto">
          <a:xfrm>
            <a:off x="8478168" y="2144312"/>
            <a:ext cx="18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C0F83B19-A43B-4A07-92A9-A5D5B42041BE}"/>
              </a:ext>
            </a:extLst>
          </p:cNvPr>
          <p:cNvSpPr/>
          <p:nvPr/>
        </p:nvSpPr>
        <p:spPr>
          <a:xfrm>
            <a:off x="2423689" y="4017470"/>
            <a:ext cx="3260899" cy="2173933"/>
          </a:xfrm>
          <a:prstGeom prst="roundRect">
            <a:avLst>
              <a:gd name="adj" fmla="val 3889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4" name="图片 153">
            <a:extLst>
              <a:ext uri="{FF2B5EF4-FFF2-40B4-BE49-F238E27FC236}">
                <a16:creationId xmlns="" xmlns:a16="http://schemas.microsoft.com/office/drawing/2014/main" id="{D4C750F2-230A-442A-926B-918D10BB55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4977" y="3785413"/>
            <a:ext cx="3260899" cy="2173933"/>
          </a:xfrm>
          <a:prstGeom prst="roundRect">
            <a:avLst>
              <a:gd name="adj" fmla="val 2824"/>
            </a:avLst>
          </a:prstGeom>
        </p:spPr>
      </p:pic>
      <p:pic>
        <p:nvPicPr>
          <p:cNvPr id="4" name="图形 3" descr="可回收标志">
            <a:extLst>
              <a:ext uri="{FF2B5EF4-FFF2-40B4-BE49-F238E27FC236}">
                <a16:creationId xmlns="" xmlns:a16="http://schemas.microsoft.com/office/drawing/2014/main" id="{3A8301AB-F8C8-4219-A317-53AE583DB5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20656" y="2359284"/>
            <a:ext cx="914400" cy="914400"/>
          </a:xfrm>
          <a:prstGeom prst="rect">
            <a:avLst/>
          </a:prstGeom>
        </p:spPr>
      </p:pic>
      <p:pic>
        <p:nvPicPr>
          <p:cNvPr id="6" name="图形 5" descr="条形图 RTL">
            <a:extLst>
              <a:ext uri="{FF2B5EF4-FFF2-40B4-BE49-F238E27FC236}">
                <a16:creationId xmlns="" xmlns:a16="http://schemas.microsoft.com/office/drawing/2014/main" id="{29EC3BCA-FC83-4C05-82EB-6693E0FBEFF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15681" y="2359284"/>
            <a:ext cx="914400" cy="914400"/>
          </a:xfrm>
          <a:prstGeom prst="rect">
            <a:avLst/>
          </a:prstGeom>
        </p:spPr>
      </p:pic>
      <p:pic>
        <p:nvPicPr>
          <p:cNvPr id="8" name="图形 7" descr="靶心">
            <a:extLst>
              <a:ext uri="{FF2B5EF4-FFF2-40B4-BE49-F238E27FC236}">
                <a16:creationId xmlns="" xmlns:a16="http://schemas.microsoft.com/office/drawing/2014/main" id="{79B05A49-E7EC-43AF-BC00-B401AA1DAD0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30087" y="3511195"/>
            <a:ext cx="914400" cy="9144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6A8DDAE2-CF41-4F0D-ACFB-FB1544C9AF09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57554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A9C9DA4E-3947-4750-95F7-2307B56718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8AC8C0A6-F830-4A34-8D27-775FEF0771B7}"/>
              </a:ext>
            </a:extLst>
          </p:cNvPr>
          <p:cNvSpPr txBox="1"/>
          <p:nvPr/>
        </p:nvSpPr>
        <p:spPr>
          <a:xfrm>
            <a:off x="485450" y="529075"/>
            <a:ext cx="1979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Basic situation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E386E5C1-98B3-43BC-82AB-D0E4095C971C}"/>
              </a:ext>
            </a:extLst>
          </p:cNvPr>
          <p:cNvSpPr txBox="1"/>
          <p:nvPr/>
        </p:nvSpPr>
        <p:spPr>
          <a:xfrm>
            <a:off x="454970" y="179895"/>
            <a:ext cx="2332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基本情况</a:t>
            </a:r>
          </a:p>
        </p:txBody>
      </p:sp>
      <p:sp>
        <p:nvSpPr>
          <p:cNvPr id="138" name="矩形: 圆角 137">
            <a:extLst>
              <a:ext uri="{FF2B5EF4-FFF2-40B4-BE49-F238E27FC236}">
                <a16:creationId xmlns="" xmlns:a16="http://schemas.microsoft.com/office/drawing/2014/main" id="{522AF982-5EDA-41AA-8881-469B6360002B}"/>
              </a:ext>
            </a:extLst>
          </p:cNvPr>
          <p:cNvSpPr/>
          <p:nvPr/>
        </p:nvSpPr>
        <p:spPr>
          <a:xfrm>
            <a:off x="363530" y="271131"/>
            <a:ext cx="45719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58">
            <a:extLst>
              <a:ext uri="{FF2B5EF4-FFF2-40B4-BE49-F238E27FC236}">
                <a16:creationId xmlns="" xmlns:a16="http://schemas.microsoft.com/office/drawing/2014/main" id="{FF21D42C-45FA-44E6-89B2-F8D8C81EE0A1}"/>
              </a:ext>
            </a:extLst>
          </p:cNvPr>
          <p:cNvSpPr/>
          <p:nvPr/>
        </p:nvSpPr>
        <p:spPr>
          <a:xfrm>
            <a:off x="3643115" y="2700613"/>
            <a:ext cx="2219944" cy="3619160"/>
          </a:xfrm>
          <a:prstGeom prst="roundRect">
            <a:avLst>
              <a:gd name="adj" fmla="val 2937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kern="0">
              <a:solidFill>
                <a:schemeClr val="bg1"/>
              </a:solidFill>
              <a:latin typeface="思源黑体 CN Bold"/>
              <a:ea typeface="微软雅黑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6813CEAE-2CF4-4D04-AB57-5F554612EE29}"/>
              </a:ext>
            </a:extLst>
          </p:cNvPr>
          <p:cNvSpPr/>
          <p:nvPr/>
        </p:nvSpPr>
        <p:spPr>
          <a:xfrm>
            <a:off x="3742217" y="1091860"/>
            <a:ext cx="2021740" cy="1447120"/>
          </a:xfrm>
          <a:custGeom>
            <a:avLst/>
            <a:gdLst/>
            <a:ahLst/>
            <a:cxnLst/>
            <a:rect l="l" t="t" r="r" b="b"/>
            <a:pathLst>
              <a:path w="2781425" h="1958206">
                <a:moveTo>
                  <a:pt x="2307334" y="1294735"/>
                </a:moveTo>
                <a:cubicBezTo>
                  <a:pt x="2268685" y="1335960"/>
                  <a:pt x="2231754" y="1376327"/>
                  <a:pt x="2196540" y="1415834"/>
                </a:cubicBezTo>
                <a:cubicBezTo>
                  <a:pt x="2175069" y="1439024"/>
                  <a:pt x="2157247" y="1458778"/>
                  <a:pt x="2143076" y="1475096"/>
                </a:cubicBezTo>
                <a:cubicBezTo>
                  <a:pt x="2128905" y="1491414"/>
                  <a:pt x="2114519" y="1508162"/>
                  <a:pt x="2099918" y="1525339"/>
                </a:cubicBezTo>
                <a:cubicBezTo>
                  <a:pt x="2085318" y="1542517"/>
                  <a:pt x="2071361" y="1559479"/>
                  <a:pt x="2058049" y="1576227"/>
                </a:cubicBezTo>
                <a:cubicBezTo>
                  <a:pt x="2044737" y="1592975"/>
                  <a:pt x="2032927" y="1608219"/>
                  <a:pt x="2022621" y="1621961"/>
                </a:cubicBezTo>
                <a:lnTo>
                  <a:pt x="1906674" y="1870602"/>
                </a:lnTo>
                <a:lnTo>
                  <a:pt x="1524051" y="1870602"/>
                </a:lnTo>
                <a:close/>
                <a:moveTo>
                  <a:pt x="2295739" y="0"/>
                </a:moveTo>
                <a:lnTo>
                  <a:pt x="2781425" y="0"/>
                </a:lnTo>
                <a:lnTo>
                  <a:pt x="2182369" y="1280564"/>
                </a:lnTo>
                <a:lnTo>
                  <a:pt x="1259951" y="1958206"/>
                </a:lnTo>
                <a:cubicBezTo>
                  <a:pt x="1276270" y="1941029"/>
                  <a:pt x="1293017" y="1922563"/>
                  <a:pt x="1310195" y="1902809"/>
                </a:cubicBezTo>
                <a:cubicBezTo>
                  <a:pt x="1325654" y="1884773"/>
                  <a:pt x="1341758" y="1865663"/>
                  <a:pt x="1358506" y="1845480"/>
                </a:cubicBezTo>
                <a:cubicBezTo>
                  <a:pt x="1375253" y="1825297"/>
                  <a:pt x="1391357" y="1804040"/>
                  <a:pt x="1406817" y="1781710"/>
                </a:cubicBezTo>
                <a:lnTo>
                  <a:pt x="1410681" y="859292"/>
                </a:lnTo>
                <a:lnTo>
                  <a:pt x="917265" y="1870602"/>
                </a:lnTo>
                <a:lnTo>
                  <a:pt x="419984" y="1870602"/>
                </a:lnTo>
                <a:lnTo>
                  <a:pt x="435443" y="1253509"/>
                </a:lnTo>
                <a:lnTo>
                  <a:pt x="900517" y="912112"/>
                </a:lnTo>
                <a:lnTo>
                  <a:pt x="888923" y="1109221"/>
                </a:lnTo>
                <a:lnTo>
                  <a:pt x="1026770" y="819355"/>
                </a:lnTo>
                <a:lnTo>
                  <a:pt x="2138567" y="6441"/>
                </a:lnTo>
                <a:cubicBezTo>
                  <a:pt x="2083600" y="58832"/>
                  <a:pt x="2033786" y="110364"/>
                  <a:pt x="1989125" y="161037"/>
                </a:cubicBezTo>
                <a:cubicBezTo>
                  <a:pt x="1962501" y="190238"/>
                  <a:pt x="1941029" y="214930"/>
                  <a:pt x="1924711" y="235113"/>
                </a:cubicBezTo>
                <a:cubicBezTo>
                  <a:pt x="1908392" y="255297"/>
                  <a:pt x="1893147" y="275909"/>
                  <a:pt x="1878976" y="296952"/>
                </a:cubicBezTo>
                <a:cubicBezTo>
                  <a:pt x="1864805" y="317994"/>
                  <a:pt x="1852351" y="338821"/>
                  <a:pt x="1841616" y="359434"/>
                </a:cubicBezTo>
                <a:cubicBezTo>
                  <a:pt x="1830880" y="380046"/>
                  <a:pt x="1824224" y="398512"/>
                  <a:pt x="1821647" y="414830"/>
                </a:cubicBezTo>
                <a:lnTo>
                  <a:pt x="1810052" y="1110509"/>
                </a:lnTo>
                <a:close/>
                <a:moveTo>
                  <a:pt x="1415835" y="0"/>
                </a:moveTo>
                <a:lnTo>
                  <a:pt x="1829377" y="0"/>
                </a:lnTo>
                <a:lnTo>
                  <a:pt x="1828089" y="12883"/>
                </a:lnTo>
                <a:lnTo>
                  <a:pt x="1826800" y="141712"/>
                </a:lnTo>
                <a:lnTo>
                  <a:pt x="1092473" y="681507"/>
                </a:lnTo>
                <a:close/>
                <a:moveTo>
                  <a:pt x="468939" y="0"/>
                </a:moveTo>
                <a:lnTo>
                  <a:pt x="953337" y="0"/>
                </a:lnTo>
                <a:lnTo>
                  <a:pt x="905670" y="818066"/>
                </a:lnTo>
                <a:lnTo>
                  <a:pt x="0" y="1484114"/>
                </a:lnTo>
                <a:cubicBezTo>
                  <a:pt x="19754" y="1464360"/>
                  <a:pt x="48955" y="1434944"/>
                  <a:pt x="87604" y="1395866"/>
                </a:cubicBezTo>
                <a:cubicBezTo>
                  <a:pt x="126253" y="1356788"/>
                  <a:pt x="167264" y="1313200"/>
                  <a:pt x="210636" y="1265104"/>
                </a:cubicBezTo>
                <a:cubicBezTo>
                  <a:pt x="254009" y="1217008"/>
                  <a:pt x="296737" y="1167408"/>
                  <a:pt x="338821" y="1116306"/>
                </a:cubicBezTo>
                <a:cubicBezTo>
                  <a:pt x="380906" y="1065204"/>
                  <a:pt x="415689" y="1017322"/>
                  <a:pt x="443173" y="972662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7000"/>
                </a:schemeClr>
              </a:gs>
              <a:gs pos="100000">
                <a:srgbClr val="0C4FFB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sz="20799" kern="0" dirty="0">
              <a:gradFill flip="none" rotWithShape="1">
                <a:gsLst>
                  <a:gs pos="0">
                    <a:srgbClr val="FE1CAF">
                      <a:alpha val="29000"/>
                    </a:srgbClr>
                  </a:gs>
                  <a:gs pos="70000">
                    <a:srgbClr val="FE1CAF">
                      <a:alpha val="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思源黑体 CN Regular"/>
              <a:cs typeface="Ebrima" panose="02000000000000000000" pitchFamily="2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8A970A1-498C-4A44-8D5B-5888AC0E2C7E}"/>
              </a:ext>
            </a:extLst>
          </p:cNvPr>
          <p:cNvSpPr txBox="1"/>
          <p:nvPr/>
        </p:nvSpPr>
        <p:spPr>
          <a:xfrm>
            <a:off x="3904137" y="2275164"/>
            <a:ext cx="16979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FE1CAF"/>
                </a:solidFill>
              </a:defRPr>
            </a:lvl1pPr>
          </a:lstStyle>
          <a:p>
            <a:pPr defTabSz="914377">
              <a:defRPr/>
            </a:pPr>
            <a:r>
              <a:rPr lang="zh-CN" altLang="en-US" sz="3200" b="0" kern="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内部不足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F66598F-EE6B-42C1-8BAE-BCE54A97A34B}"/>
              </a:ext>
            </a:extLst>
          </p:cNvPr>
          <p:cNvSpPr/>
          <p:nvPr/>
        </p:nvSpPr>
        <p:spPr>
          <a:xfrm>
            <a:off x="4045201" y="3058327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schemeClr val="accent1"/>
                </a:solidFill>
                <a:latin typeface="+mn-ea"/>
              </a:rPr>
              <a:t>业务结构单一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977D686A-E32F-4AB9-857C-993CEDBB3EE4}"/>
              </a:ext>
            </a:extLst>
          </p:cNvPr>
          <p:cNvSpPr/>
          <p:nvPr/>
        </p:nvSpPr>
        <p:spPr>
          <a:xfrm>
            <a:off x="3804373" y="4297067"/>
            <a:ext cx="189742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schemeClr val="accent1"/>
                </a:solidFill>
                <a:latin typeface="+mn-ea"/>
              </a:rPr>
              <a:t>运营管理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0BBCA1C-D092-42AC-AC77-10DF053930B7}"/>
              </a:ext>
            </a:extLst>
          </p:cNvPr>
          <p:cNvSpPr/>
          <p:nvPr/>
        </p:nvSpPr>
        <p:spPr>
          <a:xfrm>
            <a:off x="4045201" y="3686379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schemeClr val="accent1"/>
                </a:solidFill>
                <a:latin typeface="+mn-ea"/>
              </a:rPr>
              <a:t>产品品质不高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4A74A52-2E01-44ED-8BC6-23AB926E4222}"/>
              </a:ext>
            </a:extLst>
          </p:cNvPr>
          <p:cNvSpPr/>
          <p:nvPr/>
        </p:nvSpPr>
        <p:spPr>
          <a:xfrm>
            <a:off x="3804373" y="4939904"/>
            <a:ext cx="189742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schemeClr val="accent1"/>
                </a:solidFill>
                <a:latin typeface="+mn-ea"/>
              </a:rPr>
              <a:t>人才梯队薄弱</a:t>
            </a:r>
          </a:p>
        </p:txBody>
      </p:sp>
      <p:sp>
        <p:nvSpPr>
          <p:cNvPr id="6" name="平行四边形 58">
            <a:extLst>
              <a:ext uri="{FF2B5EF4-FFF2-40B4-BE49-F238E27FC236}">
                <a16:creationId xmlns="" xmlns:a16="http://schemas.microsoft.com/office/drawing/2014/main" id="{F4EFB752-17F7-4B8F-A7A4-92A34D161FE9}"/>
              </a:ext>
            </a:extLst>
          </p:cNvPr>
          <p:cNvSpPr/>
          <p:nvPr/>
        </p:nvSpPr>
        <p:spPr>
          <a:xfrm>
            <a:off x="939190" y="2700613"/>
            <a:ext cx="2219944" cy="3619160"/>
          </a:xfrm>
          <a:prstGeom prst="roundRect">
            <a:avLst>
              <a:gd name="adj" fmla="val 2937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kern="0">
              <a:solidFill>
                <a:prstClr val="white"/>
              </a:solidFill>
              <a:latin typeface="思源黑体 CN Bold"/>
              <a:ea typeface="微软雅黑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A68F45F8-07C6-43AD-8DBD-BD4F209FC87F}"/>
              </a:ext>
            </a:extLst>
          </p:cNvPr>
          <p:cNvSpPr/>
          <p:nvPr/>
        </p:nvSpPr>
        <p:spPr>
          <a:xfrm>
            <a:off x="1100763" y="1039055"/>
            <a:ext cx="1896799" cy="1552731"/>
          </a:xfrm>
          <a:custGeom>
            <a:avLst/>
            <a:gdLst/>
            <a:ahLst/>
            <a:cxnLst/>
            <a:rect l="l" t="t" r="r" b="b"/>
            <a:pathLst>
              <a:path w="2592047" h="2087035">
                <a:moveTo>
                  <a:pt x="1183942" y="1127257"/>
                </a:moveTo>
                <a:lnTo>
                  <a:pt x="572003" y="1576871"/>
                </a:lnTo>
                <a:cubicBezTo>
                  <a:pt x="548813" y="1492703"/>
                  <a:pt x="549672" y="1399516"/>
                  <a:pt x="574579" y="1297312"/>
                </a:cubicBezTo>
                <a:lnTo>
                  <a:pt x="577156" y="1288294"/>
                </a:lnTo>
                <a:lnTo>
                  <a:pt x="720156" y="1288294"/>
                </a:lnTo>
                <a:lnTo>
                  <a:pt x="720156" y="1287005"/>
                </a:lnTo>
                <a:cubicBezTo>
                  <a:pt x="768253" y="1286146"/>
                  <a:pt x="818067" y="1279705"/>
                  <a:pt x="869598" y="1267681"/>
                </a:cubicBezTo>
                <a:cubicBezTo>
                  <a:pt x="917695" y="1257375"/>
                  <a:pt x="968368" y="1241700"/>
                  <a:pt x="1021617" y="1220658"/>
                </a:cubicBezTo>
                <a:cubicBezTo>
                  <a:pt x="1074866" y="1199616"/>
                  <a:pt x="1128975" y="1168482"/>
                  <a:pt x="1183942" y="1127257"/>
                </a:cubicBezTo>
                <a:close/>
                <a:moveTo>
                  <a:pt x="1722449" y="823220"/>
                </a:moveTo>
                <a:cubicBezTo>
                  <a:pt x="1758521" y="837820"/>
                  <a:pt x="1791372" y="852636"/>
                  <a:pt x="1821003" y="867666"/>
                </a:cubicBezTo>
                <a:cubicBezTo>
                  <a:pt x="1850634" y="882696"/>
                  <a:pt x="1877473" y="897941"/>
                  <a:pt x="1901521" y="913400"/>
                </a:cubicBezTo>
                <a:cubicBezTo>
                  <a:pt x="2087895" y="1033641"/>
                  <a:pt x="2154886" y="1198542"/>
                  <a:pt x="2102495" y="1408105"/>
                </a:cubicBezTo>
                <a:cubicBezTo>
                  <a:pt x="2078447" y="1506015"/>
                  <a:pt x="2037222" y="1589110"/>
                  <a:pt x="1978819" y="1657390"/>
                </a:cubicBezTo>
                <a:cubicBezTo>
                  <a:pt x="1920416" y="1725669"/>
                  <a:pt x="1851922" y="1780851"/>
                  <a:pt x="1773336" y="1822935"/>
                </a:cubicBezTo>
                <a:cubicBezTo>
                  <a:pt x="1694750" y="1865020"/>
                  <a:pt x="1609508" y="1895509"/>
                  <a:pt x="1517610" y="1914404"/>
                </a:cubicBezTo>
                <a:cubicBezTo>
                  <a:pt x="1425712" y="1933299"/>
                  <a:pt x="1333813" y="1942746"/>
                  <a:pt x="1241915" y="1942746"/>
                </a:cubicBezTo>
                <a:cubicBezTo>
                  <a:pt x="1197254" y="1942746"/>
                  <a:pt x="1150446" y="1939955"/>
                  <a:pt x="1101491" y="1934373"/>
                </a:cubicBezTo>
                <a:cubicBezTo>
                  <a:pt x="1052536" y="1928790"/>
                  <a:pt x="1004010" y="1919557"/>
                  <a:pt x="955914" y="1906674"/>
                </a:cubicBezTo>
                <a:cubicBezTo>
                  <a:pt x="907818" y="1893791"/>
                  <a:pt x="861869" y="1876614"/>
                  <a:pt x="818067" y="1855143"/>
                </a:cubicBezTo>
                <a:cubicBezTo>
                  <a:pt x="774265" y="1833671"/>
                  <a:pt x="734757" y="1807476"/>
                  <a:pt x="699544" y="1776557"/>
                </a:cubicBezTo>
                <a:cubicBezTo>
                  <a:pt x="689237" y="1771404"/>
                  <a:pt x="676354" y="1768827"/>
                  <a:pt x="660895" y="1768827"/>
                </a:cubicBezTo>
                <a:cubicBezTo>
                  <a:pt x="638564" y="1768827"/>
                  <a:pt x="611940" y="1773336"/>
                  <a:pt x="581021" y="1782354"/>
                </a:cubicBezTo>
                <a:cubicBezTo>
                  <a:pt x="550102" y="1791372"/>
                  <a:pt x="517250" y="1803396"/>
                  <a:pt x="482466" y="1818426"/>
                </a:cubicBezTo>
                <a:cubicBezTo>
                  <a:pt x="447682" y="1833456"/>
                  <a:pt x="411395" y="1850419"/>
                  <a:pt x="373605" y="1869314"/>
                </a:cubicBezTo>
                <a:cubicBezTo>
                  <a:pt x="335815" y="1888209"/>
                  <a:pt x="299314" y="1907963"/>
                  <a:pt x="264100" y="1928575"/>
                </a:cubicBezTo>
                <a:cubicBezTo>
                  <a:pt x="179932" y="1974954"/>
                  <a:pt x="91899" y="2027774"/>
                  <a:pt x="0" y="2087035"/>
                </a:cubicBezTo>
                <a:lnTo>
                  <a:pt x="1066707" y="1305041"/>
                </a:lnTo>
                <a:cubicBezTo>
                  <a:pt x="1043518" y="1402093"/>
                  <a:pt x="1051248" y="1472520"/>
                  <a:pt x="1089897" y="1516322"/>
                </a:cubicBezTo>
                <a:cubicBezTo>
                  <a:pt x="1130263" y="1561841"/>
                  <a:pt x="1208849" y="1584601"/>
                  <a:pt x="1325654" y="1584601"/>
                </a:cubicBezTo>
                <a:cubicBezTo>
                  <a:pt x="1356573" y="1584601"/>
                  <a:pt x="1387063" y="1581380"/>
                  <a:pt x="1417123" y="1574939"/>
                </a:cubicBezTo>
                <a:cubicBezTo>
                  <a:pt x="1447183" y="1568497"/>
                  <a:pt x="1475311" y="1558406"/>
                  <a:pt x="1501506" y="1544664"/>
                </a:cubicBezTo>
                <a:cubicBezTo>
                  <a:pt x="1527702" y="1530922"/>
                  <a:pt x="1550462" y="1512886"/>
                  <a:pt x="1569786" y="1490556"/>
                </a:cubicBezTo>
                <a:cubicBezTo>
                  <a:pt x="1589110" y="1468225"/>
                  <a:pt x="1602637" y="1440742"/>
                  <a:pt x="1610367" y="1408105"/>
                </a:cubicBezTo>
                <a:cubicBezTo>
                  <a:pt x="1625827" y="1346267"/>
                  <a:pt x="1615520" y="1298170"/>
                  <a:pt x="1579448" y="1263816"/>
                </a:cubicBezTo>
                <a:cubicBezTo>
                  <a:pt x="1541658" y="1227744"/>
                  <a:pt x="1467366" y="1190383"/>
                  <a:pt x="1356573" y="1151734"/>
                </a:cubicBezTo>
                <a:cubicBezTo>
                  <a:pt x="1337678" y="1145722"/>
                  <a:pt x="1319642" y="1139281"/>
                  <a:pt x="1302465" y="1132410"/>
                </a:cubicBezTo>
                <a:close/>
                <a:moveTo>
                  <a:pt x="2592047" y="185514"/>
                </a:moveTo>
                <a:cubicBezTo>
                  <a:pt x="2586894" y="191526"/>
                  <a:pt x="2575514" y="204409"/>
                  <a:pt x="2557907" y="224163"/>
                </a:cubicBezTo>
                <a:cubicBezTo>
                  <a:pt x="2540300" y="243917"/>
                  <a:pt x="2520761" y="266033"/>
                  <a:pt x="2499290" y="290510"/>
                </a:cubicBezTo>
                <a:cubicBezTo>
                  <a:pt x="2477818" y="314988"/>
                  <a:pt x="2456346" y="340324"/>
                  <a:pt x="2434875" y="366520"/>
                </a:cubicBezTo>
                <a:cubicBezTo>
                  <a:pt x="2413403" y="392715"/>
                  <a:pt x="2396226" y="414831"/>
                  <a:pt x="2383343" y="432867"/>
                </a:cubicBezTo>
                <a:cubicBezTo>
                  <a:pt x="2369602" y="452621"/>
                  <a:pt x="2357792" y="472589"/>
                  <a:pt x="2347915" y="492772"/>
                </a:cubicBezTo>
                <a:cubicBezTo>
                  <a:pt x="2338038" y="512956"/>
                  <a:pt x="2330094" y="531207"/>
                  <a:pt x="2324082" y="547525"/>
                </a:cubicBezTo>
                <a:cubicBezTo>
                  <a:pt x="2317211" y="566420"/>
                  <a:pt x="2311628" y="584885"/>
                  <a:pt x="2307334" y="602921"/>
                </a:cubicBezTo>
                <a:lnTo>
                  <a:pt x="2302181" y="602921"/>
                </a:lnTo>
                <a:lnTo>
                  <a:pt x="2302181" y="604210"/>
                </a:lnTo>
                <a:lnTo>
                  <a:pt x="2021333" y="604210"/>
                </a:lnTo>
                <a:close/>
                <a:moveTo>
                  <a:pt x="1710854" y="0"/>
                </a:moveTo>
                <a:cubicBezTo>
                  <a:pt x="1766680" y="0"/>
                  <a:pt x="1823365" y="4509"/>
                  <a:pt x="1880909" y="13527"/>
                </a:cubicBezTo>
                <a:cubicBezTo>
                  <a:pt x="1938453" y="22545"/>
                  <a:pt x="1993205" y="37790"/>
                  <a:pt x="2045166" y="59262"/>
                </a:cubicBezTo>
                <a:cubicBezTo>
                  <a:pt x="2097127" y="80733"/>
                  <a:pt x="2144150" y="109720"/>
                  <a:pt x="2186234" y="146221"/>
                </a:cubicBezTo>
                <a:cubicBezTo>
                  <a:pt x="2228319" y="182723"/>
                  <a:pt x="2261814" y="228457"/>
                  <a:pt x="2286721" y="283425"/>
                </a:cubicBezTo>
                <a:cubicBezTo>
                  <a:pt x="2289298" y="287719"/>
                  <a:pt x="2291445" y="292228"/>
                  <a:pt x="2293163" y="296952"/>
                </a:cubicBezTo>
                <a:cubicBezTo>
                  <a:pt x="2294880" y="301675"/>
                  <a:pt x="2296169" y="306184"/>
                  <a:pt x="2297028" y="310479"/>
                </a:cubicBezTo>
                <a:lnTo>
                  <a:pt x="1726314" y="730463"/>
                </a:lnTo>
                <a:cubicBezTo>
                  <a:pt x="1749503" y="709850"/>
                  <a:pt x="1767754" y="688808"/>
                  <a:pt x="1781066" y="667336"/>
                </a:cubicBezTo>
                <a:cubicBezTo>
                  <a:pt x="1794378" y="645864"/>
                  <a:pt x="1804041" y="624822"/>
                  <a:pt x="1810053" y="604210"/>
                </a:cubicBezTo>
                <a:lnTo>
                  <a:pt x="1813918" y="588750"/>
                </a:lnTo>
                <a:cubicBezTo>
                  <a:pt x="1832812" y="516606"/>
                  <a:pt x="1824224" y="461639"/>
                  <a:pt x="1788152" y="423849"/>
                </a:cubicBezTo>
                <a:cubicBezTo>
                  <a:pt x="1751221" y="384341"/>
                  <a:pt x="1693677" y="364587"/>
                  <a:pt x="1615520" y="364587"/>
                </a:cubicBezTo>
                <a:cubicBezTo>
                  <a:pt x="1586319" y="364587"/>
                  <a:pt x="1555400" y="367808"/>
                  <a:pt x="1522763" y="374249"/>
                </a:cubicBezTo>
                <a:cubicBezTo>
                  <a:pt x="1490126" y="380691"/>
                  <a:pt x="1459422" y="390997"/>
                  <a:pt x="1430650" y="405168"/>
                </a:cubicBezTo>
                <a:cubicBezTo>
                  <a:pt x="1401878" y="419340"/>
                  <a:pt x="1376757" y="437805"/>
                  <a:pt x="1355285" y="460565"/>
                </a:cubicBezTo>
                <a:cubicBezTo>
                  <a:pt x="1333813" y="483325"/>
                  <a:pt x="1318783" y="511023"/>
                  <a:pt x="1310195" y="543660"/>
                </a:cubicBezTo>
                <a:cubicBezTo>
                  <a:pt x="1299888" y="586603"/>
                  <a:pt x="1314489" y="625681"/>
                  <a:pt x="1353997" y="660895"/>
                </a:cubicBezTo>
                <a:cubicBezTo>
                  <a:pt x="1397799" y="698685"/>
                  <a:pt x="1480249" y="737763"/>
                  <a:pt x="1601349" y="778129"/>
                </a:cubicBezTo>
                <a:cubicBezTo>
                  <a:pt x="1609079" y="780706"/>
                  <a:pt x="1616164" y="783068"/>
                  <a:pt x="1622606" y="785215"/>
                </a:cubicBezTo>
                <a:cubicBezTo>
                  <a:pt x="1629047" y="787362"/>
                  <a:pt x="1635274" y="789724"/>
                  <a:pt x="1641286" y="792301"/>
                </a:cubicBezTo>
                <a:lnTo>
                  <a:pt x="1221303" y="1100203"/>
                </a:lnTo>
                <a:cubicBezTo>
                  <a:pt x="1194678" y="1089896"/>
                  <a:pt x="1170200" y="1079375"/>
                  <a:pt x="1147870" y="1068640"/>
                </a:cubicBezTo>
                <a:cubicBezTo>
                  <a:pt x="1125539" y="1057904"/>
                  <a:pt x="1104497" y="1047383"/>
                  <a:pt x="1084743" y="1037076"/>
                </a:cubicBezTo>
                <a:cubicBezTo>
                  <a:pt x="856286" y="915118"/>
                  <a:pt x="768682" y="747210"/>
                  <a:pt x="821932" y="533354"/>
                </a:cubicBezTo>
                <a:cubicBezTo>
                  <a:pt x="845121" y="438879"/>
                  <a:pt x="888064" y="357931"/>
                  <a:pt x="950761" y="290510"/>
                </a:cubicBezTo>
                <a:cubicBezTo>
                  <a:pt x="1013458" y="223089"/>
                  <a:pt x="1086461" y="167908"/>
                  <a:pt x="1169771" y="124965"/>
                </a:cubicBezTo>
                <a:cubicBezTo>
                  <a:pt x="1253080" y="82021"/>
                  <a:pt x="1342187" y="50458"/>
                  <a:pt x="1437092" y="30275"/>
                </a:cubicBezTo>
                <a:cubicBezTo>
                  <a:pt x="1531996" y="10092"/>
                  <a:pt x="1623250" y="0"/>
                  <a:pt x="1710854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sz="20799" kern="0" dirty="0">
              <a:gradFill flip="none" rotWithShape="1">
                <a:gsLst>
                  <a:gs pos="0">
                    <a:srgbClr val="01C5FF">
                      <a:alpha val="29000"/>
                    </a:srgbClr>
                  </a:gs>
                  <a:gs pos="70000">
                    <a:srgbClr val="01C5FF">
                      <a:alpha val="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思源黑体 CN Regular"/>
              <a:cs typeface="Ebrima" panose="02000000000000000000" pitchFamily="2" charset="0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E82B1383-47FD-4967-86DF-037E26EF61B3}"/>
              </a:ext>
            </a:extLst>
          </p:cNvPr>
          <p:cNvSpPr/>
          <p:nvPr/>
        </p:nvSpPr>
        <p:spPr>
          <a:xfrm>
            <a:off x="1100763" y="1073022"/>
            <a:ext cx="1896799" cy="1552731"/>
          </a:xfrm>
          <a:custGeom>
            <a:avLst/>
            <a:gdLst/>
            <a:ahLst/>
            <a:cxnLst/>
            <a:rect l="l" t="t" r="r" b="b"/>
            <a:pathLst>
              <a:path w="2592047" h="2087035">
                <a:moveTo>
                  <a:pt x="1183942" y="1127257"/>
                </a:moveTo>
                <a:lnTo>
                  <a:pt x="572003" y="1576871"/>
                </a:lnTo>
                <a:cubicBezTo>
                  <a:pt x="548813" y="1492703"/>
                  <a:pt x="549672" y="1399516"/>
                  <a:pt x="574579" y="1297312"/>
                </a:cubicBezTo>
                <a:lnTo>
                  <a:pt x="577156" y="1288294"/>
                </a:lnTo>
                <a:lnTo>
                  <a:pt x="720156" y="1288294"/>
                </a:lnTo>
                <a:lnTo>
                  <a:pt x="720156" y="1287005"/>
                </a:lnTo>
                <a:cubicBezTo>
                  <a:pt x="768253" y="1286146"/>
                  <a:pt x="818067" y="1279705"/>
                  <a:pt x="869598" y="1267681"/>
                </a:cubicBezTo>
                <a:cubicBezTo>
                  <a:pt x="917695" y="1257375"/>
                  <a:pt x="968368" y="1241700"/>
                  <a:pt x="1021617" y="1220658"/>
                </a:cubicBezTo>
                <a:cubicBezTo>
                  <a:pt x="1074866" y="1199616"/>
                  <a:pt x="1128975" y="1168482"/>
                  <a:pt x="1183942" y="1127257"/>
                </a:cubicBezTo>
                <a:close/>
                <a:moveTo>
                  <a:pt x="1722449" y="823220"/>
                </a:moveTo>
                <a:cubicBezTo>
                  <a:pt x="1758521" y="837820"/>
                  <a:pt x="1791372" y="852636"/>
                  <a:pt x="1821003" y="867666"/>
                </a:cubicBezTo>
                <a:cubicBezTo>
                  <a:pt x="1850634" y="882696"/>
                  <a:pt x="1877473" y="897941"/>
                  <a:pt x="1901521" y="913400"/>
                </a:cubicBezTo>
                <a:cubicBezTo>
                  <a:pt x="2087895" y="1033641"/>
                  <a:pt x="2154886" y="1198542"/>
                  <a:pt x="2102495" y="1408105"/>
                </a:cubicBezTo>
                <a:cubicBezTo>
                  <a:pt x="2078447" y="1506015"/>
                  <a:pt x="2037222" y="1589110"/>
                  <a:pt x="1978819" y="1657390"/>
                </a:cubicBezTo>
                <a:cubicBezTo>
                  <a:pt x="1920416" y="1725669"/>
                  <a:pt x="1851922" y="1780851"/>
                  <a:pt x="1773336" y="1822935"/>
                </a:cubicBezTo>
                <a:cubicBezTo>
                  <a:pt x="1694750" y="1865020"/>
                  <a:pt x="1609508" y="1895509"/>
                  <a:pt x="1517610" y="1914404"/>
                </a:cubicBezTo>
                <a:cubicBezTo>
                  <a:pt x="1425712" y="1933299"/>
                  <a:pt x="1333813" y="1942746"/>
                  <a:pt x="1241915" y="1942746"/>
                </a:cubicBezTo>
                <a:cubicBezTo>
                  <a:pt x="1197254" y="1942746"/>
                  <a:pt x="1150446" y="1939955"/>
                  <a:pt x="1101491" y="1934373"/>
                </a:cubicBezTo>
                <a:cubicBezTo>
                  <a:pt x="1052536" y="1928790"/>
                  <a:pt x="1004010" y="1919557"/>
                  <a:pt x="955914" y="1906674"/>
                </a:cubicBezTo>
                <a:cubicBezTo>
                  <a:pt x="907818" y="1893791"/>
                  <a:pt x="861869" y="1876614"/>
                  <a:pt x="818067" y="1855143"/>
                </a:cubicBezTo>
                <a:cubicBezTo>
                  <a:pt x="774265" y="1833671"/>
                  <a:pt x="734757" y="1807476"/>
                  <a:pt x="699544" y="1776557"/>
                </a:cubicBezTo>
                <a:cubicBezTo>
                  <a:pt x="689237" y="1771404"/>
                  <a:pt x="676354" y="1768827"/>
                  <a:pt x="660895" y="1768827"/>
                </a:cubicBezTo>
                <a:cubicBezTo>
                  <a:pt x="638564" y="1768827"/>
                  <a:pt x="611940" y="1773336"/>
                  <a:pt x="581021" y="1782354"/>
                </a:cubicBezTo>
                <a:cubicBezTo>
                  <a:pt x="550102" y="1791372"/>
                  <a:pt x="517250" y="1803396"/>
                  <a:pt x="482466" y="1818426"/>
                </a:cubicBezTo>
                <a:cubicBezTo>
                  <a:pt x="447682" y="1833456"/>
                  <a:pt x="411395" y="1850419"/>
                  <a:pt x="373605" y="1869314"/>
                </a:cubicBezTo>
                <a:cubicBezTo>
                  <a:pt x="335815" y="1888209"/>
                  <a:pt x="299314" y="1907963"/>
                  <a:pt x="264100" y="1928575"/>
                </a:cubicBezTo>
                <a:cubicBezTo>
                  <a:pt x="179932" y="1974954"/>
                  <a:pt x="91899" y="2027774"/>
                  <a:pt x="0" y="2087035"/>
                </a:cubicBezTo>
                <a:lnTo>
                  <a:pt x="1066707" y="1305041"/>
                </a:lnTo>
                <a:cubicBezTo>
                  <a:pt x="1043518" y="1402093"/>
                  <a:pt x="1051248" y="1472520"/>
                  <a:pt x="1089897" y="1516322"/>
                </a:cubicBezTo>
                <a:cubicBezTo>
                  <a:pt x="1130263" y="1561841"/>
                  <a:pt x="1208849" y="1584601"/>
                  <a:pt x="1325654" y="1584601"/>
                </a:cubicBezTo>
                <a:cubicBezTo>
                  <a:pt x="1356573" y="1584601"/>
                  <a:pt x="1387063" y="1581380"/>
                  <a:pt x="1417123" y="1574939"/>
                </a:cubicBezTo>
                <a:cubicBezTo>
                  <a:pt x="1447183" y="1568497"/>
                  <a:pt x="1475311" y="1558406"/>
                  <a:pt x="1501506" y="1544664"/>
                </a:cubicBezTo>
                <a:cubicBezTo>
                  <a:pt x="1527702" y="1530922"/>
                  <a:pt x="1550462" y="1512886"/>
                  <a:pt x="1569786" y="1490556"/>
                </a:cubicBezTo>
                <a:cubicBezTo>
                  <a:pt x="1589110" y="1468225"/>
                  <a:pt x="1602637" y="1440742"/>
                  <a:pt x="1610367" y="1408105"/>
                </a:cubicBezTo>
                <a:cubicBezTo>
                  <a:pt x="1625827" y="1346267"/>
                  <a:pt x="1615520" y="1298170"/>
                  <a:pt x="1579448" y="1263816"/>
                </a:cubicBezTo>
                <a:cubicBezTo>
                  <a:pt x="1541658" y="1227744"/>
                  <a:pt x="1467366" y="1190383"/>
                  <a:pt x="1356573" y="1151734"/>
                </a:cubicBezTo>
                <a:cubicBezTo>
                  <a:pt x="1337678" y="1145722"/>
                  <a:pt x="1319642" y="1139281"/>
                  <a:pt x="1302465" y="1132410"/>
                </a:cubicBezTo>
                <a:close/>
                <a:moveTo>
                  <a:pt x="2592047" y="185514"/>
                </a:moveTo>
                <a:cubicBezTo>
                  <a:pt x="2586894" y="191526"/>
                  <a:pt x="2575514" y="204409"/>
                  <a:pt x="2557907" y="224163"/>
                </a:cubicBezTo>
                <a:cubicBezTo>
                  <a:pt x="2540300" y="243917"/>
                  <a:pt x="2520761" y="266033"/>
                  <a:pt x="2499290" y="290510"/>
                </a:cubicBezTo>
                <a:cubicBezTo>
                  <a:pt x="2477818" y="314988"/>
                  <a:pt x="2456346" y="340324"/>
                  <a:pt x="2434875" y="366520"/>
                </a:cubicBezTo>
                <a:cubicBezTo>
                  <a:pt x="2413403" y="392715"/>
                  <a:pt x="2396226" y="414831"/>
                  <a:pt x="2383343" y="432867"/>
                </a:cubicBezTo>
                <a:cubicBezTo>
                  <a:pt x="2369602" y="452621"/>
                  <a:pt x="2357792" y="472589"/>
                  <a:pt x="2347915" y="492772"/>
                </a:cubicBezTo>
                <a:cubicBezTo>
                  <a:pt x="2338038" y="512956"/>
                  <a:pt x="2330094" y="531207"/>
                  <a:pt x="2324082" y="547525"/>
                </a:cubicBezTo>
                <a:cubicBezTo>
                  <a:pt x="2317211" y="566420"/>
                  <a:pt x="2311628" y="584885"/>
                  <a:pt x="2307334" y="602921"/>
                </a:cubicBezTo>
                <a:lnTo>
                  <a:pt x="2302181" y="602921"/>
                </a:lnTo>
                <a:lnTo>
                  <a:pt x="2302181" y="604210"/>
                </a:lnTo>
                <a:lnTo>
                  <a:pt x="2021333" y="604210"/>
                </a:lnTo>
                <a:close/>
                <a:moveTo>
                  <a:pt x="1710854" y="0"/>
                </a:moveTo>
                <a:cubicBezTo>
                  <a:pt x="1766680" y="0"/>
                  <a:pt x="1823365" y="4509"/>
                  <a:pt x="1880909" y="13527"/>
                </a:cubicBezTo>
                <a:cubicBezTo>
                  <a:pt x="1938453" y="22545"/>
                  <a:pt x="1993205" y="37790"/>
                  <a:pt x="2045166" y="59262"/>
                </a:cubicBezTo>
                <a:cubicBezTo>
                  <a:pt x="2097127" y="80733"/>
                  <a:pt x="2144150" y="109720"/>
                  <a:pt x="2186234" y="146221"/>
                </a:cubicBezTo>
                <a:cubicBezTo>
                  <a:pt x="2228319" y="182723"/>
                  <a:pt x="2261814" y="228457"/>
                  <a:pt x="2286721" y="283425"/>
                </a:cubicBezTo>
                <a:cubicBezTo>
                  <a:pt x="2289298" y="287719"/>
                  <a:pt x="2291445" y="292228"/>
                  <a:pt x="2293163" y="296952"/>
                </a:cubicBezTo>
                <a:cubicBezTo>
                  <a:pt x="2294880" y="301675"/>
                  <a:pt x="2296169" y="306184"/>
                  <a:pt x="2297028" y="310479"/>
                </a:cubicBezTo>
                <a:lnTo>
                  <a:pt x="1726314" y="730463"/>
                </a:lnTo>
                <a:cubicBezTo>
                  <a:pt x="1749503" y="709850"/>
                  <a:pt x="1767754" y="688808"/>
                  <a:pt x="1781066" y="667336"/>
                </a:cubicBezTo>
                <a:cubicBezTo>
                  <a:pt x="1794378" y="645864"/>
                  <a:pt x="1804041" y="624822"/>
                  <a:pt x="1810053" y="604210"/>
                </a:cubicBezTo>
                <a:lnTo>
                  <a:pt x="1813918" y="588750"/>
                </a:lnTo>
                <a:cubicBezTo>
                  <a:pt x="1832812" y="516606"/>
                  <a:pt x="1824224" y="461639"/>
                  <a:pt x="1788152" y="423849"/>
                </a:cubicBezTo>
                <a:cubicBezTo>
                  <a:pt x="1751221" y="384341"/>
                  <a:pt x="1693677" y="364587"/>
                  <a:pt x="1615520" y="364587"/>
                </a:cubicBezTo>
                <a:cubicBezTo>
                  <a:pt x="1586319" y="364587"/>
                  <a:pt x="1555400" y="367808"/>
                  <a:pt x="1522763" y="374249"/>
                </a:cubicBezTo>
                <a:cubicBezTo>
                  <a:pt x="1490126" y="380691"/>
                  <a:pt x="1459422" y="390997"/>
                  <a:pt x="1430650" y="405168"/>
                </a:cubicBezTo>
                <a:cubicBezTo>
                  <a:pt x="1401878" y="419340"/>
                  <a:pt x="1376757" y="437805"/>
                  <a:pt x="1355285" y="460565"/>
                </a:cubicBezTo>
                <a:cubicBezTo>
                  <a:pt x="1333813" y="483325"/>
                  <a:pt x="1318783" y="511023"/>
                  <a:pt x="1310195" y="543660"/>
                </a:cubicBezTo>
                <a:cubicBezTo>
                  <a:pt x="1299888" y="586603"/>
                  <a:pt x="1314489" y="625681"/>
                  <a:pt x="1353997" y="660895"/>
                </a:cubicBezTo>
                <a:cubicBezTo>
                  <a:pt x="1397799" y="698685"/>
                  <a:pt x="1480249" y="737763"/>
                  <a:pt x="1601349" y="778129"/>
                </a:cubicBezTo>
                <a:cubicBezTo>
                  <a:pt x="1609079" y="780706"/>
                  <a:pt x="1616164" y="783068"/>
                  <a:pt x="1622606" y="785215"/>
                </a:cubicBezTo>
                <a:cubicBezTo>
                  <a:pt x="1629047" y="787362"/>
                  <a:pt x="1635274" y="789724"/>
                  <a:pt x="1641286" y="792301"/>
                </a:cubicBezTo>
                <a:lnTo>
                  <a:pt x="1221303" y="1100203"/>
                </a:lnTo>
                <a:cubicBezTo>
                  <a:pt x="1194678" y="1089896"/>
                  <a:pt x="1170200" y="1079375"/>
                  <a:pt x="1147870" y="1068640"/>
                </a:cubicBezTo>
                <a:cubicBezTo>
                  <a:pt x="1125539" y="1057904"/>
                  <a:pt x="1104497" y="1047383"/>
                  <a:pt x="1084743" y="1037076"/>
                </a:cubicBezTo>
                <a:cubicBezTo>
                  <a:pt x="856286" y="915118"/>
                  <a:pt x="768682" y="747210"/>
                  <a:pt x="821932" y="533354"/>
                </a:cubicBezTo>
                <a:cubicBezTo>
                  <a:pt x="845121" y="438879"/>
                  <a:pt x="888064" y="357931"/>
                  <a:pt x="950761" y="290510"/>
                </a:cubicBezTo>
                <a:cubicBezTo>
                  <a:pt x="1013458" y="223089"/>
                  <a:pt x="1086461" y="167908"/>
                  <a:pt x="1169771" y="124965"/>
                </a:cubicBezTo>
                <a:cubicBezTo>
                  <a:pt x="1253080" y="82021"/>
                  <a:pt x="1342187" y="50458"/>
                  <a:pt x="1437092" y="30275"/>
                </a:cubicBezTo>
                <a:cubicBezTo>
                  <a:pt x="1531996" y="10092"/>
                  <a:pt x="1623250" y="0"/>
                  <a:pt x="1710854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7000"/>
                </a:schemeClr>
              </a:gs>
              <a:gs pos="100000">
                <a:srgbClr val="0C4FFB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sz="20799" kern="0" dirty="0">
              <a:gradFill flip="none" rotWithShape="1">
                <a:gsLst>
                  <a:gs pos="0">
                    <a:srgbClr val="01C5FF">
                      <a:alpha val="29000"/>
                    </a:srgbClr>
                  </a:gs>
                  <a:gs pos="70000">
                    <a:srgbClr val="01C5FF">
                      <a:alpha val="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思源黑体 CN Regular"/>
              <a:cs typeface="Ebrima" panose="02000000000000000000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C839EEDF-B427-4CED-A6FE-98CD9792B85E}"/>
              </a:ext>
            </a:extLst>
          </p:cNvPr>
          <p:cNvSpPr txBox="1"/>
          <p:nvPr/>
        </p:nvSpPr>
        <p:spPr>
          <a:xfrm>
            <a:off x="1200212" y="2275164"/>
            <a:ext cx="16979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>
              <a:defRPr/>
            </a:pPr>
            <a:r>
              <a:rPr lang="zh-CN" altLang="en-US" sz="3200" kern="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内部优势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C9D2970-15BC-4626-B1B8-DCB15A9EBB78}"/>
              </a:ext>
            </a:extLst>
          </p:cNvPr>
          <p:cNvSpPr/>
          <p:nvPr/>
        </p:nvSpPr>
        <p:spPr>
          <a:xfrm>
            <a:off x="1341276" y="305832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prstClr val="white"/>
                </a:solidFill>
                <a:latin typeface="+mn-ea"/>
              </a:rPr>
              <a:t>背景资源优势</a:t>
            </a:r>
            <a:endParaRPr lang="en-US" altLang="zh-CN" sz="1600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F165537-FEBC-4BD5-B8EC-AA83A0C86CA2}"/>
              </a:ext>
            </a:extLst>
          </p:cNvPr>
          <p:cNvSpPr/>
          <p:nvPr/>
        </p:nvSpPr>
        <p:spPr>
          <a:xfrm>
            <a:off x="939190" y="4315590"/>
            <a:ext cx="22199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prstClr val="white"/>
                </a:solidFill>
                <a:latin typeface="+mn-ea"/>
              </a:rPr>
              <a:t>品牌服务优势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F5FC054-AD0B-4314-9A7E-C3FE026023B0}"/>
              </a:ext>
            </a:extLst>
          </p:cNvPr>
          <p:cNvSpPr/>
          <p:nvPr/>
        </p:nvSpPr>
        <p:spPr>
          <a:xfrm>
            <a:off x="1341276" y="368637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prstClr val="white"/>
                </a:solidFill>
                <a:latin typeface="+mn-ea"/>
              </a:rPr>
              <a:t>文化团队优势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3A10F2AE-7EF0-4B75-82CA-2AFBD8A4263C}"/>
              </a:ext>
            </a:extLst>
          </p:cNvPr>
          <p:cNvSpPr/>
          <p:nvPr/>
        </p:nvSpPr>
        <p:spPr>
          <a:xfrm>
            <a:off x="1341276" y="493990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prstClr val="white"/>
                </a:solidFill>
                <a:latin typeface="+mn-ea"/>
              </a:rPr>
              <a:t>科研技术优势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9D03FDE6-A2FD-46C9-8A71-6E39DAB035EF}"/>
              </a:ext>
            </a:extLst>
          </p:cNvPr>
          <p:cNvSpPr/>
          <p:nvPr/>
        </p:nvSpPr>
        <p:spPr>
          <a:xfrm>
            <a:off x="1341276" y="555201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prstClr val="white"/>
                </a:solidFill>
                <a:latin typeface="+mn-ea"/>
              </a:rPr>
              <a:t>管理经营优势</a:t>
            </a:r>
          </a:p>
        </p:txBody>
      </p:sp>
      <p:sp>
        <p:nvSpPr>
          <p:cNvPr id="33" name="平行四边形 58">
            <a:extLst>
              <a:ext uri="{FF2B5EF4-FFF2-40B4-BE49-F238E27FC236}">
                <a16:creationId xmlns="" xmlns:a16="http://schemas.microsoft.com/office/drawing/2014/main" id="{F92B8362-5199-4FCA-A662-C0BCDD2B46F7}"/>
              </a:ext>
            </a:extLst>
          </p:cNvPr>
          <p:cNvSpPr/>
          <p:nvPr/>
        </p:nvSpPr>
        <p:spPr>
          <a:xfrm>
            <a:off x="6347039" y="2700613"/>
            <a:ext cx="2219944" cy="3619160"/>
          </a:xfrm>
          <a:prstGeom prst="roundRect">
            <a:avLst>
              <a:gd name="adj" fmla="val 2937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kern="0">
              <a:solidFill>
                <a:schemeClr val="bg1"/>
              </a:solidFill>
              <a:latin typeface="思源黑体 CN Bold"/>
              <a:ea typeface="微软雅黑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AD314B39-EBA2-49D9-80BC-ADA4C8F6E0AF}"/>
              </a:ext>
            </a:extLst>
          </p:cNvPr>
          <p:cNvSpPr/>
          <p:nvPr/>
        </p:nvSpPr>
        <p:spPr>
          <a:xfrm>
            <a:off x="6373441" y="969270"/>
            <a:ext cx="2167140" cy="1622851"/>
          </a:xfrm>
          <a:custGeom>
            <a:avLst/>
            <a:gdLst/>
            <a:ahLst/>
            <a:cxnLst/>
            <a:rect l="l" t="t" r="r" b="b"/>
            <a:pathLst>
              <a:path w="2802038" h="2063846">
                <a:moveTo>
                  <a:pt x="1768827" y="832238"/>
                </a:moveTo>
                <a:cubicBezTo>
                  <a:pt x="1758521" y="832238"/>
                  <a:pt x="1746496" y="835029"/>
                  <a:pt x="1732755" y="840611"/>
                </a:cubicBezTo>
                <a:cubicBezTo>
                  <a:pt x="1719013" y="846194"/>
                  <a:pt x="1705271" y="854139"/>
                  <a:pt x="1691529" y="864445"/>
                </a:cubicBezTo>
                <a:cubicBezTo>
                  <a:pt x="1678646" y="873892"/>
                  <a:pt x="1655672" y="891070"/>
                  <a:pt x="1622606" y="915977"/>
                </a:cubicBezTo>
                <a:cubicBezTo>
                  <a:pt x="1589539" y="940884"/>
                  <a:pt x="1551749" y="969441"/>
                  <a:pt x="1509236" y="1001648"/>
                </a:cubicBezTo>
                <a:cubicBezTo>
                  <a:pt x="1466722" y="1033855"/>
                  <a:pt x="1421632" y="1067780"/>
                  <a:pt x="1373965" y="1103423"/>
                </a:cubicBezTo>
                <a:cubicBezTo>
                  <a:pt x="1326298" y="1139066"/>
                  <a:pt x="1282067" y="1172562"/>
                  <a:pt x="1241271" y="1203910"/>
                </a:cubicBezTo>
                <a:cubicBezTo>
                  <a:pt x="1200475" y="1235259"/>
                  <a:pt x="1165261" y="1262313"/>
                  <a:pt x="1135631" y="1285073"/>
                </a:cubicBezTo>
                <a:cubicBezTo>
                  <a:pt x="1106000" y="1307832"/>
                  <a:pt x="1087320" y="1322648"/>
                  <a:pt x="1079590" y="1329519"/>
                </a:cubicBezTo>
                <a:cubicBezTo>
                  <a:pt x="1057260" y="1349273"/>
                  <a:pt x="1036647" y="1369671"/>
                  <a:pt x="1017752" y="1390713"/>
                </a:cubicBezTo>
                <a:cubicBezTo>
                  <a:pt x="998857" y="1411755"/>
                  <a:pt x="991557" y="1434300"/>
                  <a:pt x="995851" y="1458348"/>
                </a:cubicBezTo>
                <a:cubicBezTo>
                  <a:pt x="1000145" y="1533928"/>
                  <a:pt x="1023549" y="1591901"/>
                  <a:pt x="1066063" y="1632268"/>
                </a:cubicBezTo>
                <a:cubicBezTo>
                  <a:pt x="1108577" y="1672634"/>
                  <a:pt x="1169341" y="1692818"/>
                  <a:pt x="1248356" y="1692818"/>
                </a:cubicBezTo>
                <a:cubicBezTo>
                  <a:pt x="1322218" y="1692818"/>
                  <a:pt x="1386633" y="1675211"/>
                  <a:pt x="1441600" y="1639998"/>
                </a:cubicBezTo>
                <a:cubicBezTo>
                  <a:pt x="1496568" y="1604784"/>
                  <a:pt x="1544235" y="1560123"/>
                  <a:pt x="1584601" y="1506015"/>
                </a:cubicBezTo>
                <a:cubicBezTo>
                  <a:pt x="1624968" y="1451907"/>
                  <a:pt x="1658248" y="1392216"/>
                  <a:pt x="1684444" y="1326942"/>
                </a:cubicBezTo>
                <a:cubicBezTo>
                  <a:pt x="1710639" y="1261669"/>
                  <a:pt x="1731466" y="1198542"/>
                  <a:pt x="1746926" y="1137563"/>
                </a:cubicBezTo>
                <a:lnTo>
                  <a:pt x="1768827" y="1051247"/>
                </a:lnTo>
                <a:cubicBezTo>
                  <a:pt x="1777415" y="1015175"/>
                  <a:pt x="1784501" y="981250"/>
                  <a:pt x="1790084" y="949472"/>
                </a:cubicBezTo>
                <a:cubicBezTo>
                  <a:pt x="1795666" y="917694"/>
                  <a:pt x="1799746" y="887205"/>
                  <a:pt x="1802323" y="858003"/>
                </a:cubicBezTo>
                <a:cubicBezTo>
                  <a:pt x="1799746" y="840826"/>
                  <a:pt x="1788581" y="832238"/>
                  <a:pt x="1768827" y="832238"/>
                </a:cubicBezTo>
                <a:close/>
                <a:moveTo>
                  <a:pt x="1634844" y="121099"/>
                </a:moveTo>
                <a:cubicBezTo>
                  <a:pt x="1688094" y="121099"/>
                  <a:pt x="1740699" y="125394"/>
                  <a:pt x="1792660" y="133982"/>
                </a:cubicBezTo>
                <a:cubicBezTo>
                  <a:pt x="1844622" y="142571"/>
                  <a:pt x="1894006" y="156527"/>
                  <a:pt x="1940814" y="175852"/>
                </a:cubicBezTo>
                <a:cubicBezTo>
                  <a:pt x="1987622" y="195176"/>
                  <a:pt x="2031853" y="219869"/>
                  <a:pt x="2073508" y="249929"/>
                </a:cubicBezTo>
                <a:cubicBezTo>
                  <a:pt x="2115163" y="279989"/>
                  <a:pt x="2152309" y="316920"/>
                  <a:pt x="2184945" y="360722"/>
                </a:cubicBezTo>
                <a:lnTo>
                  <a:pt x="1530493" y="841256"/>
                </a:lnTo>
                <a:cubicBezTo>
                  <a:pt x="1545952" y="827514"/>
                  <a:pt x="1566565" y="807975"/>
                  <a:pt x="1592331" y="782638"/>
                </a:cubicBezTo>
                <a:cubicBezTo>
                  <a:pt x="1618097" y="757302"/>
                  <a:pt x="1642359" y="730248"/>
                  <a:pt x="1665119" y="701476"/>
                </a:cubicBezTo>
                <a:cubicBezTo>
                  <a:pt x="1687879" y="672704"/>
                  <a:pt x="1705271" y="644576"/>
                  <a:pt x="1717295" y="617093"/>
                </a:cubicBezTo>
                <a:cubicBezTo>
                  <a:pt x="1729319" y="589609"/>
                  <a:pt x="1728890" y="567279"/>
                  <a:pt x="1716007" y="550101"/>
                </a:cubicBezTo>
                <a:cubicBezTo>
                  <a:pt x="1693676" y="531206"/>
                  <a:pt x="1668770" y="517679"/>
                  <a:pt x="1641286" y="509520"/>
                </a:cubicBezTo>
                <a:cubicBezTo>
                  <a:pt x="1613802" y="501361"/>
                  <a:pt x="1582883" y="497281"/>
                  <a:pt x="1548529" y="497281"/>
                </a:cubicBezTo>
                <a:cubicBezTo>
                  <a:pt x="1477243" y="497281"/>
                  <a:pt x="1414976" y="512097"/>
                  <a:pt x="1361726" y="541727"/>
                </a:cubicBezTo>
                <a:cubicBezTo>
                  <a:pt x="1308477" y="571358"/>
                  <a:pt x="1262528" y="610007"/>
                  <a:pt x="1223879" y="657674"/>
                </a:cubicBezTo>
                <a:cubicBezTo>
                  <a:pt x="1185230" y="705341"/>
                  <a:pt x="1152808" y="759020"/>
                  <a:pt x="1126613" y="818710"/>
                </a:cubicBezTo>
                <a:cubicBezTo>
                  <a:pt x="1100417" y="878401"/>
                  <a:pt x="1078731" y="938307"/>
                  <a:pt x="1061554" y="998427"/>
                </a:cubicBezTo>
                <a:lnTo>
                  <a:pt x="1026770" y="1136275"/>
                </a:lnTo>
                <a:cubicBezTo>
                  <a:pt x="1022476" y="1151734"/>
                  <a:pt x="1018825" y="1166979"/>
                  <a:pt x="1015819" y="1182009"/>
                </a:cubicBezTo>
                <a:cubicBezTo>
                  <a:pt x="1012813" y="1197039"/>
                  <a:pt x="1009593" y="1211855"/>
                  <a:pt x="1006157" y="1226455"/>
                </a:cubicBezTo>
                <a:lnTo>
                  <a:pt x="507588" y="1593619"/>
                </a:lnTo>
                <a:cubicBezTo>
                  <a:pt x="479245" y="1464790"/>
                  <a:pt x="483110" y="1319642"/>
                  <a:pt x="519182" y="1158176"/>
                </a:cubicBezTo>
                <a:lnTo>
                  <a:pt x="546237" y="1052536"/>
                </a:lnTo>
                <a:cubicBezTo>
                  <a:pt x="578014" y="921989"/>
                  <a:pt x="626755" y="800030"/>
                  <a:pt x="692458" y="686660"/>
                </a:cubicBezTo>
                <a:cubicBezTo>
                  <a:pt x="758161" y="573291"/>
                  <a:pt x="837820" y="474736"/>
                  <a:pt x="931436" y="390997"/>
                </a:cubicBezTo>
                <a:cubicBezTo>
                  <a:pt x="1025052" y="307258"/>
                  <a:pt x="1131337" y="241340"/>
                  <a:pt x="1250289" y="193244"/>
                </a:cubicBezTo>
                <a:cubicBezTo>
                  <a:pt x="1369241" y="145148"/>
                  <a:pt x="1497426" y="121099"/>
                  <a:pt x="1634844" y="121099"/>
                </a:cubicBezTo>
                <a:close/>
                <a:moveTo>
                  <a:pt x="2802038" y="0"/>
                </a:moveTo>
                <a:cubicBezTo>
                  <a:pt x="2703269" y="84168"/>
                  <a:pt x="2615665" y="165760"/>
                  <a:pt x="2539226" y="244776"/>
                </a:cubicBezTo>
                <a:cubicBezTo>
                  <a:pt x="2492848" y="290295"/>
                  <a:pt x="2456561" y="328729"/>
                  <a:pt x="2430365" y="360078"/>
                </a:cubicBezTo>
                <a:cubicBezTo>
                  <a:pt x="2404170" y="391426"/>
                  <a:pt x="2380337" y="422990"/>
                  <a:pt x="2358865" y="454768"/>
                </a:cubicBezTo>
                <a:cubicBezTo>
                  <a:pt x="2337394" y="486545"/>
                  <a:pt x="2320431" y="517250"/>
                  <a:pt x="2307977" y="546881"/>
                </a:cubicBezTo>
                <a:cubicBezTo>
                  <a:pt x="2295524" y="576511"/>
                  <a:pt x="2290585" y="602492"/>
                  <a:pt x="2293162" y="624822"/>
                </a:cubicBezTo>
                <a:cubicBezTo>
                  <a:pt x="2316351" y="751075"/>
                  <a:pt x="2308622" y="891929"/>
                  <a:pt x="2269973" y="1047383"/>
                </a:cubicBezTo>
                <a:lnTo>
                  <a:pt x="2249360" y="1133698"/>
                </a:lnTo>
                <a:cubicBezTo>
                  <a:pt x="2217582" y="1263386"/>
                  <a:pt x="2168842" y="1384915"/>
                  <a:pt x="2103139" y="1498285"/>
                </a:cubicBezTo>
                <a:cubicBezTo>
                  <a:pt x="2037436" y="1611655"/>
                  <a:pt x="1957991" y="1710209"/>
                  <a:pt x="1864805" y="1793949"/>
                </a:cubicBezTo>
                <a:cubicBezTo>
                  <a:pt x="1771618" y="1877688"/>
                  <a:pt x="1665763" y="1943605"/>
                  <a:pt x="1547240" y="1991702"/>
                </a:cubicBezTo>
                <a:cubicBezTo>
                  <a:pt x="1428717" y="2039798"/>
                  <a:pt x="1300747" y="2063846"/>
                  <a:pt x="1163329" y="2063846"/>
                </a:cubicBezTo>
                <a:cubicBezTo>
                  <a:pt x="1068854" y="2063846"/>
                  <a:pt x="977815" y="2050104"/>
                  <a:pt x="890211" y="2022620"/>
                </a:cubicBezTo>
                <a:cubicBezTo>
                  <a:pt x="802607" y="1995137"/>
                  <a:pt x="724450" y="1947470"/>
                  <a:pt x="655741" y="1879620"/>
                </a:cubicBezTo>
                <a:cubicBezTo>
                  <a:pt x="633411" y="1858149"/>
                  <a:pt x="599915" y="1847413"/>
                  <a:pt x="555255" y="1847413"/>
                </a:cubicBezTo>
                <a:cubicBezTo>
                  <a:pt x="530348" y="1847413"/>
                  <a:pt x="503293" y="1850419"/>
                  <a:pt x="474092" y="1856431"/>
                </a:cubicBezTo>
                <a:cubicBezTo>
                  <a:pt x="444891" y="1862443"/>
                  <a:pt x="415045" y="1870387"/>
                  <a:pt x="384556" y="1880264"/>
                </a:cubicBezTo>
                <a:cubicBezTo>
                  <a:pt x="354066" y="1890141"/>
                  <a:pt x="323362" y="1901306"/>
                  <a:pt x="292443" y="1913760"/>
                </a:cubicBezTo>
                <a:cubicBezTo>
                  <a:pt x="261524" y="1926213"/>
                  <a:pt x="231463" y="1938882"/>
                  <a:pt x="202262" y="1951764"/>
                </a:cubicBezTo>
                <a:cubicBezTo>
                  <a:pt x="136129" y="1982684"/>
                  <a:pt x="68709" y="2017897"/>
                  <a:pt x="0" y="2057404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7000"/>
                </a:schemeClr>
              </a:gs>
              <a:gs pos="100000">
                <a:srgbClr val="0C4FFB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sz="20799" kern="0" dirty="0">
              <a:gradFill flip="none" rotWithShape="1">
                <a:gsLst>
                  <a:gs pos="0">
                    <a:srgbClr val="01C5FF">
                      <a:alpha val="29000"/>
                    </a:srgbClr>
                  </a:gs>
                  <a:gs pos="70000">
                    <a:srgbClr val="01C5FF">
                      <a:alpha val="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思源黑体 CN Regular"/>
              <a:cs typeface="Ebrima" panose="02000000000000000000" pitchFamily="2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FCD6D14-AAD7-4F64-80D7-8A3E2248C261}"/>
              </a:ext>
            </a:extLst>
          </p:cNvPr>
          <p:cNvSpPr txBox="1"/>
          <p:nvPr/>
        </p:nvSpPr>
        <p:spPr>
          <a:xfrm>
            <a:off x="6608061" y="2275164"/>
            <a:ext cx="16979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01C5FF"/>
                </a:solidFill>
              </a:defRPr>
            </a:lvl1pPr>
          </a:lstStyle>
          <a:p>
            <a:pPr defTabSz="914377">
              <a:defRPr/>
            </a:pPr>
            <a:r>
              <a:rPr lang="zh-CN" altLang="en-US" sz="3200" b="0" kern="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外部机会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E13F91F6-5281-4DE0-835D-09205BD7A8F3}"/>
              </a:ext>
            </a:extLst>
          </p:cNvPr>
          <p:cNvSpPr/>
          <p:nvPr/>
        </p:nvSpPr>
        <p:spPr>
          <a:xfrm>
            <a:off x="6657754" y="3058327"/>
            <a:ext cx="159851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schemeClr val="accent1"/>
                </a:solidFill>
                <a:latin typeface="+mn-ea"/>
              </a:rPr>
              <a:t>建设催生新需求</a:t>
            </a:r>
            <a:endParaRPr lang="en-US" altLang="zh-CN" sz="1600" kern="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0C556BD1-7C15-420B-A3B9-808A2E22C950}"/>
              </a:ext>
            </a:extLst>
          </p:cNvPr>
          <p:cNvSpPr/>
          <p:nvPr/>
        </p:nvSpPr>
        <p:spPr>
          <a:xfrm>
            <a:off x="6960722" y="3686379"/>
            <a:ext cx="9925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schemeClr val="accent1"/>
                </a:solidFill>
                <a:latin typeface="+mn-ea"/>
              </a:rPr>
              <a:t>国家政策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9820880F-CCFA-4BB2-9F83-BECF342355C9}"/>
              </a:ext>
            </a:extLst>
          </p:cNvPr>
          <p:cNvSpPr/>
          <p:nvPr/>
        </p:nvSpPr>
        <p:spPr>
          <a:xfrm>
            <a:off x="6859732" y="4297067"/>
            <a:ext cx="119455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zh-CN" altLang="en-US" sz="1600" kern="0" dirty="0">
                <a:solidFill>
                  <a:schemeClr val="accent1"/>
                </a:solidFill>
                <a:latin typeface="+mn-ea"/>
              </a:rPr>
              <a:t>新领域发展</a:t>
            </a:r>
          </a:p>
        </p:txBody>
      </p:sp>
      <p:sp>
        <p:nvSpPr>
          <p:cNvPr id="34" name="平行四边形 58">
            <a:extLst>
              <a:ext uri="{FF2B5EF4-FFF2-40B4-BE49-F238E27FC236}">
                <a16:creationId xmlns="" xmlns:a16="http://schemas.microsoft.com/office/drawing/2014/main" id="{E0FE9E97-4D0A-4CAA-A4F2-10678A2DCCF1}"/>
              </a:ext>
            </a:extLst>
          </p:cNvPr>
          <p:cNvSpPr/>
          <p:nvPr/>
        </p:nvSpPr>
        <p:spPr>
          <a:xfrm>
            <a:off x="9050962" y="2700613"/>
            <a:ext cx="2219944" cy="3619160"/>
          </a:xfrm>
          <a:prstGeom prst="roundRect">
            <a:avLst>
              <a:gd name="adj" fmla="val 2937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kern="0">
              <a:solidFill>
                <a:schemeClr val="bg1"/>
              </a:solidFill>
              <a:latin typeface="思源黑体 CN Bold"/>
              <a:ea typeface="微软雅黑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CA9A6BB7-A62A-4BCC-91B9-FA42CF62D9CA}"/>
              </a:ext>
            </a:extLst>
          </p:cNvPr>
          <p:cNvSpPr/>
          <p:nvPr/>
        </p:nvSpPr>
        <p:spPr>
          <a:xfrm>
            <a:off x="9264222" y="785583"/>
            <a:ext cx="1793424" cy="1805025"/>
          </a:xfrm>
          <a:custGeom>
            <a:avLst/>
            <a:gdLst/>
            <a:ahLst/>
            <a:cxnLst/>
            <a:rect l="l" t="t" r="r" b="b"/>
            <a:pathLst>
              <a:path w="2087035" h="2348559">
                <a:moveTo>
                  <a:pt x="1544664" y="1315348"/>
                </a:moveTo>
                <a:cubicBezTo>
                  <a:pt x="1504297" y="1360008"/>
                  <a:pt x="1465219" y="1403381"/>
                  <a:pt x="1427429" y="1445465"/>
                </a:cubicBezTo>
                <a:cubicBezTo>
                  <a:pt x="1405957" y="1470372"/>
                  <a:pt x="1387921" y="1491200"/>
                  <a:pt x="1373321" y="1507947"/>
                </a:cubicBezTo>
                <a:cubicBezTo>
                  <a:pt x="1358720" y="1524695"/>
                  <a:pt x="1344119" y="1541872"/>
                  <a:pt x="1329519" y="1559479"/>
                </a:cubicBezTo>
                <a:cubicBezTo>
                  <a:pt x="1314918" y="1577086"/>
                  <a:pt x="1300961" y="1594263"/>
                  <a:pt x="1287649" y="1611011"/>
                </a:cubicBezTo>
                <a:cubicBezTo>
                  <a:pt x="1274337" y="1627759"/>
                  <a:pt x="1262957" y="1643003"/>
                  <a:pt x="1253509" y="1656745"/>
                </a:cubicBezTo>
                <a:cubicBezTo>
                  <a:pt x="1227743" y="1693676"/>
                  <a:pt x="1207345" y="1730393"/>
                  <a:pt x="1192315" y="1766894"/>
                </a:cubicBezTo>
                <a:cubicBezTo>
                  <a:pt x="1177285" y="1803396"/>
                  <a:pt x="1166335" y="1832812"/>
                  <a:pt x="1159464" y="1855143"/>
                </a:cubicBezTo>
                <a:lnTo>
                  <a:pt x="1037076" y="2348559"/>
                </a:lnTo>
                <a:lnTo>
                  <a:pt x="543660" y="2348559"/>
                </a:lnTo>
                <a:lnTo>
                  <a:pt x="633840" y="1985260"/>
                </a:lnTo>
                <a:close/>
                <a:moveTo>
                  <a:pt x="440596" y="456056"/>
                </a:moveTo>
                <a:lnTo>
                  <a:pt x="883769" y="456056"/>
                </a:lnTo>
                <a:lnTo>
                  <a:pt x="0" y="1105356"/>
                </a:lnTo>
                <a:cubicBezTo>
                  <a:pt x="7730" y="1097626"/>
                  <a:pt x="25122" y="1078731"/>
                  <a:pt x="52176" y="1048671"/>
                </a:cubicBezTo>
                <a:cubicBezTo>
                  <a:pt x="79230" y="1018611"/>
                  <a:pt x="109505" y="984256"/>
                  <a:pt x="143000" y="945607"/>
                </a:cubicBezTo>
                <a:cubicBezTo>
                  <a:pt x="176496" y="906959"/>
                  <a:pt x="209992" y="867451"/>
                  <a:pt x="243487" y="827084"/>
                </a:cubicBezTo>
                <a:cubicBezTo>
                  <a:pt x="276983" y="786718"/>
                  <a:pt x="303608" y="751934"/>
                  <a:pt x="323361" y="722733"/>
                </a:cubicBezTo>
                <a:cubicBezTo>
                  <a:pt x="338821" y="700402"/>
                  <a:pt x="352563" y="677857"/>
                  <a:pt x="364587" y="655097"/>
                </a:cubicBezTo>
                <a:cubicBezTo>
                  <a:pt x="376611" y="632337"/>
                  <a:pt x="387132" y="610651"/>
                  <a:pt x="396150" y="590038"/>
                </a:cubicBezTo>
                <a:cubicBezTo>
                  <a:pt x="405168" y="569426"/>
                  <a:pt x="412683" y="550316"/>
                  <a:pt x="418695" y="532709"/>
                </a:cubicBezTo>
                <a:cubicBezTo>
                  <a:pt x="424707" y="515103"/>
                  <a:pt x="429002" y="500287"/>
                  <a:pt x="431578" y="488263"/>
                </a:cubicBezTo>
                <a:close/>
                <a:moveTo>
                  <a:pt x="1627115" y="0"/>
                </a:moveTo>
                <a:cubicBezTo>
                  <a:pt x="1541228" y="77297"/>
                  <a:pt x="1468654" y="147724"/>
                  <a:pt x="1409393" y="211280"/>
                </a:cubicBezTo>
                <a:cubicBezTo>
                  <a:pt x="1373321" y="249070"/>
                  <a:pt x="1346052" y="279559"/>
                  <a:pt x="1327586" y="302749"/>
                </a:cubicBezTo>
                <a:cubicBezTo>
                  <a:pt x="1309121" y="325938"/>
                  <a:pt x="1294305" y="348054"/>
                  <a:pt x="1283140" y="369096"/>
                </a:cubicBezTo>
                <a:cubicBezTo>
                  <a:pt x="1271975" y="390138"/>
                  <a:pt x="1265748" y="408603"/>
                  <a:pt x="1264460" y="424493"/>
                </a:cubicBezTo>
                <a:cubicBezTo>
                  <a:pt x="1263172" y="440382"/>
                  <a:pt x="1270257" y="450903"/>
                  <a:pt x="1285717" y="456056"/>
                </a:cubicBezTo>
                <a:lnTo>
                  <a:pt x="2087035" y="456056"/>
                </a:lnTo>
                <a:lnTo>
                  <a:pt x="1995566" y="827084"/>
                </a:lnTo>
                <a:lnTo>
                  <a:pt x="1413258" y="827084"/>
                </a:lnTo>
                <a:lnTo>
                  <a:pt x="1268969" y="1410681"/>
                </a:lnTo>
                <a:lnTo>
                  <a:pt x="468939" y="1998143"/>
                </a:lnTo>
                <a:cubicBezTo>
                  <a:pt x="507587" y="1961212"/>
                  <a:pt x="543230" y="1923422"/>
                  <a:pt x="575867" y="1884773"/>
                </a:cubicBezTo>
                <a:cubicBezTo>
                  <a:pt x="595621" y="1862443"/>
                  <a:pt x="611510" y="1843118"/>
                  <a:pt x="623534" y="1826800"/>
                </a:cubicBezTo>
                <a:cubicBezTo>
                  <a:pt x="635558" y="1810482"/>
                  <a:pt x="647367" y="1793304"/>
                  <a:pt x="658962" y="1775268"/>
                </a:cubicBezTo>
                <a:cubicBezTo>
                  <a:pt x="670557" y="1757232"/>
                  <a:pt x="681078" y="1738981"/>
                  <a:pt x="690525" y="1720516"/>
                </a:cubicBezTo>
                <a:cubicBezTo>
                  <a:pt x="699973" y="1702050"/>
                  <a:pt x="707273" y="1683799"/>
                  <a:pt x="712426" y="1665763"/>
                </a:cubicBezTo>
                <a:lnTo>
                  <a:pt x="919841" y="827084"/>
                </a:lnTo>
                <a:lnTo>
                  <a:pt x="501146" y="827084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57000"/>
                </a:schemeClr>
              </a:gs>
              <a:gs pos="100000">
                <a:srgbClr val="0C4FFB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>
              <a:defRPr/>
            </a:pPr>
            <a:endParaRPr lang="zh-CN" altLang="en-US" sz="20799" kern="0" dirty="0">
              <a:gradFill flip="none" rotWithShape="1">
                <a:gsLst>
                  <a:gs pos="0">
                    <a:srgbClr val="FE1CAF">
                      <a:alpha val="29000"/>
                    </a:srgbClr>
                  </a:gs>
                  <a:gs pos="70000">
                    <a:srgbClr val="FE1CAF">
                      <a:alpha val="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思源黑体 CN Regular"/>
              <a:cs typeface="Ebrima" panose="02000000000000000000" pitchFamily="2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E945B0A-5DC1-4F2E-A190-5CD56C594418}"/>
              </a:ext>
            </a:extLst>
          </p:cNvPr>
          <p:cNvSpPr txBox="1"/>
          <p:nvPr/>
        </p:nvSpPr>
        <p:spPr>
          <a:xfrm>
            <a:off x="9311984" y="2266244"/>
            <a:ext cx="16979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>
              <a:defRPr/>
            </a:pPr>
            <a:r>
              <a:rPr lang="zh-CN" altLang="en-US" sz="3200" kern="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外部威胁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10DF1FD7-482E-4BC8-BD5E-1A5C92F30A37}"/>
              </a:ext>
            </a:extLst>
          </p:cNvPr>
          <p:cNvSpPr/>
          <p:nvPr/>
        </p:nvSpPr>
        <p:spPr>
          <a:xfrm>
            <a:off x="9453048" y="3058327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914377">
              <a:defRPr/>
            </a:pPr>
            <a:r>
              <a:rPr lang="zh-CN" altLang="en-US" sz="1600" kern="0" dirty="0">
                <a:solidFill>
                  <a:schemeClr val="accent1"/>
                </a:solidFill>
                <a:latin typeface="+mn-ea"/>
              </a:rPr>
              <a:t>同业竞争激烈</a:t>
            </a:r>
            <a:endParaRPr lang="en-US" altLang="zh-CN" sz="1600" kern="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1F2623EF-E905-444C-9714-E36864383701}"/>
              </a:ext>
            </a:extLst>
          </p:cNvPr>
          <p:cNvSpPr/>
          <p:nvPr/>
        </p:nvSpPr>
        <p:spPr>
          <a:xfrm>
            <a:off x="9453048" y="3686379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914377">
              <a:defRPr/>
            </a:pPr>
            <a:r>
              <a:rPr lang="zh-CN" altLang="en-US" sz="1600" kern="0" dirty="0">
                <a:solidFill>
                  <a:schemeClr val="accent1"/>
                </a:solidFill>
                <a:latin typeface="+mn-ea"/>
              </a:rPr>
              <a:t>新进入者威胁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5236FCC6-70D8-4380-ACB9-833CE741EBC5}"/>
              </a:ext>
            </a:extLst>
          </p:cNvPr>
          <p:cNvSpPr/>
          <p:nvPr/>
        </p:nvSpPr>
        <p:spPr>
          <a:xfrm>
            <a:off x="9350456" y="4297067"/>
            <a:ext cx="162095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914377">
              <a:defRPr/>
            </a:pPr>
            <a:r>
              <a:rPr lang="zh-CN" altLang="en-US" sz="1600" kern="0" dirty="0">
                <a:solidFill>
                  <a:schemeClr val="accent1"/>
                </a:solidFill>
                <a:latin typeface="+mn-ea"/>
              </a:rPr>
              <a:t>新业务发展制约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95EEAA74-BD37-4C14-AE98-2575469FFCF4}"/>
              </a:ext>
            </a:extLst>
          </p:cNvPr>
          <p:cNvSpPr/>
          <p:nvPr/>
        </p:nvSpPr>
        <p:spPr>
          <a:xfrm>
            <a:off x="9453048" y="4939904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defTabSz="914377">
              <a:defRPr/>
            </a:pPr>
            <a:r>
              <a:rPr lang="zh-CN" altLang="en-US" sz="1600" kern="0" dirty="0">
                <a:solidFill>
                  <a:schemeClr val="accent1"/>
                </a:solidFill>
                <a:latin typeface="+mn-ea"/>
              </a:rPr>
              <a:t>业主变化威胁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88A2C821-327F-4E15-9CB0-A89D2E7D546B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69770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EC69500-3657-43BA-91BD-8BE3FB610A32}"/>
              </a:ext>
            </a:extLst>
          </p:cNvPr>
          <p:cNvSpPr txBox="1"/>
          <p:nvPr/>
        </p:nvSpPr>
        <p:spPr>
          <a:xfrm>
            <a:off x="9679177" y="2541267"/>
            <a:ext cx="16907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170">
              <a:defRPr/>
            </a:pPr>
            <a:r>
              <a:rPr lang="en-US" altLang="zh-CN" sz="88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FEB12F3-40D5-4386-87CB-4C6791452A60}"/>
              </a:ext>
            </a:extLst>
          </p:cNvPr>
          <p:cNvSpPr txBox="1"/>
          <p:nvPr/>
        </p:nvSpPr>
        <p:spPr>
          <a:xfrm>
            <a:off x="8066237" y="4696598"/>
            <a:ext cx="3227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9170">
              <a:defRPr/>
            </a:pPr>
            <a:r>
              <a:rPr lang="zh-CN" altLang="en-US" sz="4800" spc="400" dirty="0">
                <a:solidFill>
                  <a:schemeClr val="accent1"/>
                </a:solidFill>
                <a:latin typeface="+mj-ea"/>
                <a:ea typeface="+mj-ea"/>
              </a:rPr>
              <a:t>形势分析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1CEC729D-5C31-4DB0-AC45-3C883FD68B42}"/>
              </a:ext>
            </a:extLst>
          </p:cNvPr>
          <p:cNvSpPr txBox="1"/>
          <p:nvPr/>
        </p:nvSpPr>
        <p:spPr>
          <a:xfrm>
            <a:off x="8686801" y="5503171"/>
            <a:ext cx="2530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9170">
              <a:defRPr/>
            </a:pPr>
            <a:r>
              <a:rPr lang="en-US" altLang="zh-CN" dirty="0">
                <a:solidFill>
                  <a:schemeClr val="accent1"/>
                </a:solidFill>
                <a:latin typeface="+mn-ea"/>
              </a:rPr>
              <a:t>The situation analysis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E691CDE-C4CA-423C-9919-46156124C031}"/>
              </a:ext>
            </a:extLst>
          </p:cNvPr>
          <p:cNvCxnSpPr/>
          <p:nvPr/>
        </p:nvCxnSpPr>
        <p:spPr>
          <a:xfrm>
            <a:off x="8539480" y="4236720"/>
            <a:ext cx="25535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弧形 21">
            <a:extLst>
              <a:ext uri="{FF2B5EF4-FFF2-40B4-BE49-F238E27FC236}">
                <a16:creationId xmlns="" xmlns:a16="http://schemas.microsoft.com/office/drawing/2014/main" id="{A471860C-1406-4F7B-B306-D8D655C6EB84}"/>
              </a:ext>
            </a:extLst>
          </p:cNvPr>
          <p:cNvSpPr/>
          <p:nvPr/>
        </p:nvSpPr>
        <p:spPr>
          <a:xfrm flipH="1" flipV="1">
            <a:off x="10831385" y="4235814"/>
            <a:ext cx="492435" cy="492435"/>
          </a:xfrm>
          <a:prstGeom prst="arc">
            <a:avLst>
              <a:gd name="adj1" fmla="val 464812"/>
              <a:gd name="adj2" fmla="val 551444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弧形 57">
            <a:extLst>
              <a:ext uri="{FF2B5EF4-FFF2-40B4-BE49-F238E27FC236}">
                <a16:creationId xmlns="" xmlns:a16="http://schemas.microsoft.com/office/drawing/2014/main" id="{42DC3859-30C8-4BA0-BED3-A6BD0114FB75}"/>
              </a:ext>
            </a:extLst>
          </p:cNvPr>
          <p:cNvSpPr/>
          <p:nvPr/>
        </p:nvSpPr>
        <p:spPr>
          <a:xfrm flipH="1">
            <a:off x="10846499" y="3745074"/>
            <a:ext cx="492435" cy="492435"/>
          </a:xfrm>
          <a:prstGeom prst="arc">
            <a:avLst>
              <a:gd name="adj1" fmla="val 464812"/>
              <a:gd name="adj2" fmla="val 551444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4E614D1-7FA2-4B77-924B-DCA8BBF886C4}"/>
              </a:ext>
            </a:extLst>
          </p:cNvPr>
          <p:cNvGrpSpPr/>
          <p:nvPr/>
        </p:nvGrpSpPr>
        <p:grpSpPr>
          <a:xfrm>
            <a:off x="9828543" y="697964"/>
            <a:ext cx="1317600" cy="1317600"/>
            <a:chOff x="4457191" y="3232002"/>
            <a:chExt cx="726210" cy="745600"/>
          </a:xfrm>
          <a:solidFill>
            <a:schemeClr val="bg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AD5B073B-7669-488F-A414-EE362E525F7C}"/>
                </a:ext>
              </a:extLst>
            </p:cNvPr>
            <p:cNvSpPr/>
            <p:nvPr/>
          </p:nvSpPr>
          <p:spPr>
            <a:xfrm>
              <a:off x="4761590" y="3518102"/>
              <a:ext cx="118100" cy="30000"/>
            </a:xfrm>
            <a:custGeom>
              <a:avLst/>
              <a:gdLst>
                <a:gd name="connsiteX0" fmla="*/ 103100 w 118100"/>
                <a:gd name="connsiteY0" fmla="*/ 0 h 30000"/>
                <a:gd name="connsiteX1" fmla="*/ 15000 w 118100"/>
                <a:gd name="connsiteY1" fmla="*/ 0 h 30000"/>
                <a:gd name="connsiteX2" fmla="*/ 0 w 118100"/>
                <a:gd name="connsiteY2" fmla="*/ 15000 h 30000"/>
                <a:gd name="connsiteX3" fmla="*/ 15000 w 118100"/>
                <a:gd name="connsiteY3" fmla="*/ 30000 h 30000"/>
                <a:gd name="connsiteX4" fmla="*/ 103100 w 118100"/>
                <a:gd name="connsiteY4" fmla="*/ 30000 h 30000"/>
                <a:gd name="connsiteX5" fmla="*/ 118100 w 118100"/>
                <a:gd name="connsiteY5" fmla="*/ 15000 h 30000"/>
                <a:gd name="connsiteX6" fmla="*/ 103100 w 118100"/>
                <a:gd name="connsiteY6" fmla="*/ 0 h 3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100" h="30000">
                  <a:moveTo>
                    <a:pt x="103100" y="0"/>
                  </a:moveTo>
                  <a:lnTo>
                    <a:pt x="15000" y="0"/>
                  </a:lnTo>
                  <a:cubicBezTo>
                    <a:pt x="6716" y="0"/>
                    <a:pt x="0" y="6716"/>
                    <a:pt x="0" y="15000"/>
                  </a:cubicBezTo>
                  <a:cubicBezTo>
                    <a:pt x="0" y="23284"/>
                    <a:pt x="6716" y="30000"/>
                    <a:pt x="15000" y="30000"/>
                  </a:cubicBezTo>
                  <a:lnTo>
                    <a:pt x="103100" y="30000"/>
                  </a:lnTo>
                  <a:cubicBezTo>
                    <a:pt x="111384" y="30000"/>
                    <a:pt x="118100" y="23284"/>
                    <a:pt x="118100" y="15000"/>
                  </a:cubicBezTo>
                  <a:cubicBezTo>
                    <a:pt x="118100" y="6716"/>
                    <a:pt x="111384" y="0"/>
                    <a:pt x="103100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A32A73AF-A559-4FD8-8D5E-1C3047CCAF79}"/>
                </a:ext>
              </a:extLst>
            </p:cNvPr>
            <p:cNvSpPr/>
            <p:nvPr/>
          </p:nvSpPr>
          <p:spPr>
            <a:xfrm>
              <a:off x="4788691" y="3567603"/>
              <a:ext cx="63899" cy="30000"/>
            </a:xfrm>
            <a:custGeom>
              <a:avLst/>
              <a:gdLst>
                <a:gd name="connsiteX0" fmla="*/ 31900 w 63899"/>
                <a:gd name="connsiteY0" fmla="*/ 30000 h 30000"/>
                <a:gd name="connsiteX1" fmla="*/ 63900 w 63899"/>
                <a:gd name="connsiteY1" fmla="*/ 0 h 30000"/>
                <a:gd name="connsiteX2" fmla="*/ 0 w 63899"/>
                <a:gd name="connsiteY2" fmla="*/ 0 h 30000"/>
                <a:gd name="connsiteX3" fmla="*/ 31900 w 63899"/>
                <a:gd name="connsiteY3" fmla="*/ 30000 h 3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899" h="30000">
                  <a:moveTo>
                    <a:pt x="31900" y="30000"/>
                  </a:moveTo>
                  <a:cubicBezTo>
                    <a:pt x="48801" y="29984"/>
                    <a:pt x="62794" y="16865"/>
                    <a:pt x="63900" y="0"/>
                  </a:cubicBezTo>
                  <a:lnTo>
                    <a:pt x="0" y="0"/>
                  </a:lnTo>
                  <a:cubicBezTo>
                    <a:pt x="1055" y="16849"/>
                    <a:pt x="15018" y="29980"/>
                    <a:pt x="31900" y="300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B7D1795F-1BC2-446A-9200-B115AB3A1DC8}"/>
                </a:ext>
              </a:extLst>
            </p:cNvPr>
            <p:cNvSpPr/>
            <p:nvPr/>
          </p:nvSpPr>
          <p:spPr>
            <a:xfrm>
              <a:off x="4692791" y="3232002"/>
              <a:ext cx="255699" cy="266099"/>
            </a:xfrm>
            <a:custGeom>
              <a:avLst/>
              <a:gdLst>
                <a:gd name="connsiteX0" fmla="*/ 127800 w 255699"/>
                <a:gd name="connsiteY0" fmla="*/ 0 h 266099"/>
                <a:gd name="connsiteX1" fmla="*/ 127800 w 255699"/>
                <a:gd name="connsiteY1" fmla="*/ 0 h 266099"/>
                <a:gd name="connsiteX2" fmla="*/ 0 w 255699"/>
                <a:gd name="connsiteY2" fmla="*/ 126400 h 266099"/>
                <a:gd name="connsiteX3" fmla="*/ 0 w 255699"/>
                <a:gd name="connsiteY3" fmla="*/ 130800 h 266099"/>
                <a:gd name="connsiteX4" fmla="*/ 8900 w 255699"/>
                <a:gd name="connsiteY4" fmla="*/ 175600 h 266099"/>
                <a:gd name="connsiteX5" fmla="*/ 31100 w 255699"/>
                <a:gd name="connsiteY5" fmla="*/ 212000 h 266099"/>
                <a:gd name="connsiteX6" fmla="*/ 61100 w 255699"/>
                <a:gd name="connsiteY6" fmla="*/ 260600 h 266099"/>
                <a:gd name="connsiteX7" fmla="*/ 69900 w 255699"/>
                <a:gd name="connsiteY7" fmla="*/ 266100 h 266099"/>
                <a:gd name="connsiteX8" fmla="*/ 185900 w 255699"/>
                <a:gd name="connsiteY8" fmla="*/ 266100 h 266099"/>
                <a:gd name="connsiteX9" fmla="*/ 194700 w 255699"/>
                <a:gd name="connsiteY9" fmla="*/ 260600 h 266099"/>
                <a:gd name="connsiteX10" fmla="*/ 224700 w 255699"/>
                <a:gd name="connsiteY10" fmla="*/ 212000 h 266099"/>
                <a:gd name="connsiteX11" fmla="*/ 246800 w 255699"/>
                <a:gd name="connsiteY11" fmla="*/ 175600 h 266099"/>
                <a:gd name="connsiteX12" fmla="*/ 255700 w 255699"/>
                <a:gd name="connsiteY12" fmla="*/ 131300 h 266099"/>
                <a:gd name="connsiteX13" fmla="*/ 255700 w 255699"/>
                <a:gd name="connsiteY13" fmla="*/ 126900 h 266099"/>
                <a:gd name="connsiteX14" fmla="*/ 127800 w 255699"/>
                <a:gd name="connsiteY14" fmla="*/ 0 h 266099"/>
                <a:gd name="connsiteX15" fmla="*/ 226200 w 255699"/>
                <a:gd name="connsiteY15" fmla="*/ 130000 h 266099"/>
                <a:gd name="connsiteX16" fmla="*/ 219200 w 255699"/>
                <a:gd name="connsiteY16" fmla="*/ 164500 h 266099"/>
                <a:gd name="connsiteX17" fmla="*/ 202500 w 255699"/>
                <a:gd name="connsiteY17" fmla="*/ 191500 h 266099"/>
                <a:gd name="connsiteX18" fmla="*/ 173800 w 255699"/>
                <a:gd name="connsiteY18" fmla="*/ 235800 h 266099"/>
                <a:gd name="connsiteX19" fmla="*/ 81900 w 255699"/>
                <a:gd name="connsiteY19" fmla="*/ 235800 h 266099"/>
                <a:gd name="connsiteX20" fmla="*/ 53100 w 255699"/>
                <a:gd name="connsiteY20" fmla="*/ 191500 h 266099"/>
                <a:gd name="connsiteX21" fmla="*/ 36500 w 255699"/>
                <a:gd name="connsiteY21" fmla="*/ 164500 h 266099"/>
                <a:gd name="connsiteX22" fmla="*/ 29500 w 255699"/>
                <a:gd name="connsiteY22" fmla="*/ 130000 h 266099"/>
                <a:gd name="connsiteX23" fmla="*/ 29500 w 255699"/>
                <a:gd name="connsiteY23" fmla="*/ 126400 h 266099"/>
                <a:gd name="connsiteX24" fmla="*/ 127800 w 255699"/>
                <a:gd name="connsiteY24" fmla="*/ 29200 h 266099"/>
                <a:gd name="connsiteX25" fmla="*/ 127800 w 255699"/>
                <a:gd name="connsiteY25" fmla="*/ 29200 h 266099"/>
                <a:gd name="connsiteX26" fmla="*/ 226200 w 255699"/>
                <a:gd name="connsiteY26" fmla="*/ 126400 h 266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55699" h="266099">
                  <a:moveTo>
                    <a:pt x="127800" y="0"/>
                  </a:moveTo>
                  <a:lnTo>
                    <a:pt x="127800" y="0"/>
                  </a:lnTo>
                  <a:cubicBezTo>
                    <a:pt x="57960" y="477"/>
                    <a:pt x="1247" y="56569"/>
                    <a:pt x="0" y="126400"/>
                  </a:cubicBezTo>
                  <a:lnTo>
                    <a:pt x="0" y="130800"/>
                  </a:lnTo>
                  <a:cubicBezTo>
                    <a:pt x="339" y="146137"/>
                    <a:pt x="3351" y="161298"/>
                    <a:pt x="8900" y="175600"/>
                  </a:cubicBezTo>
                  <a:cubicBezTo>
                    <a:pt x="14068" y="188961"/>
                    <a:pt x="21587" y="201289"/>
                    <a:pt x="31100" y="212000"/>
                  </a:cubicBezTo>
                  <a:cubicBezTo>
                    <a:pt x="42959" y="226976"/>
                    <a:pt x="53027" y="243287"/>
                    <a:pt x="61100" y="260600"/>
                  </a:cubicBezTo>
                  <a:cubicBezTo>
                    <a:pt x="62778" y="263931"/>
                    <a:pt x="66171" y="266051"/>
                    <a:pt x="69900" y="266100"/>
                  </a:cubicBezTo>
                  <a:lnTo>
                    <a:pt x="185900" y="266100"/>
                  </a:lnTo>
                  <a:cubicBezTo>
                    <a:pt x="189629" y="266051"/>
                    <a:pt x="193022" y="263931"/>
                    <a:pt x="194700" y="260600"/>
                  </a:cubicBezTo>
                  <a:cubicBezTo>
                    <a:pt x="202780" y="243291"/>
                    <a:pt x="212848" y="226981"/>
                    <a:pt x="224700" y="212000"/>
                  </a:cubicBezTo>
                  <a:cubicBezTo>
                    <a:pt x="234152" y="201262"/>
                    <a:pt x="241634" y="188940"/>
                    <a:pt x="246800" y="175600"/>
                  </a:cubicBezTo>
                  <a:cubicBezTo>
                    <a:pt x="252198" y="161428"/>
                    <a:pt x="255206" y="146457"/>
                    <a:pt x="255700" y="131300"/>
                  </a:cubicBezTo>
                  <a:lnTo>
                    <a:pt x="255700" y="126900"/>
                  </a:lnTo>
                  <a:cubicBezTo>
                    <a:pt x="254668" y="56858"/>
                    <a:pt x="197848" y="482"/>
                    <a:pt x="127800" y="0"/>
                  </a:cubicBezTo>
                  <a:close/>
                  <a:moveTo>
                    <a:pt x="226200" y="130000"/>
                  </a:moveTo>
                  <a:cubicBezTo>
                    <a:pt x="225786" y="141807"/>
                    <a:pt x="223420" y="153465"/>
                    <a:pt x="219200" y="164500"/>
                  </a:cubicBezTo>
                  <a:cubicBezTo>
                    <a:pt x="215258" y="174409"/>
                    <a:pt x="209606" y="183548"/>
                    <a:pt x="202500" y="191500"/>
                  </a:cubicBezTo>
                  <a:cubicBezTo>
                    <a:pt x="191265" y="205116"/>
                    <a:pt x="181635" y="219981"/>
                    <a:pt x="173800" y="235800"/>
                  </a:cubicBezTo>
                  <a:lnTo>
                    <a:pt x="81900" y="235800"/>
                  </a:lnTo>
                  <a:cubicBezTo>
                    <a:pt x="74029" y="219979"/>
                    <a:pt x="64366" y="205114"/>
                    <a:pt x="53100" y="191500"/>
                  </a:cubicBezTo>
                  <a:cubicBezTo>
                    <a:pt x="46025" y="183544"/>
                    <a:pt x="40406" y="174405"/>
                    <a:pt x="36500" y="164500"/>
                  </a:cubicBezTo>
                  <a:cubicBezTo>
                    <a:pt x="32280" y="153465"/>
                    <a:pt x="29914" y="141807"/>
                    <a:pt x="29500" y="130000"/>
                  </a:cubicBezTo>
                  <a:lnTo>
                    <a:pt x="29500" y="126400"/>
                  </a:lnTo>
                  <a:cubicBezTo>
                    <a:pt x="30423" y="72677"/>
                    <a:pt x="74070" y="29518"/>
                    <a:pt x="127800" y="29200"/>
                  </a:cubicBezTo>
                  <a:lnTo>
                    <a:pt x="127800" y="29200"/>
                  </a:lnTo>
                  <a:cubicBezTo>
                    <a:pt x="181547" y="29517"/>
                    <a:pt x="225224" y="72661"/>
                    <a:pt x="226200" y="1264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66968C51-78DF-4A29-83A7-B97A5B15ECB7}"/>
                </a:ext>
              </a:extLst>
            </p:cNvPr>
            <p:cNvSpPr/>
            <p:nvPr/>
          </p:nvSpPr>
          <p:spPr>
            <a:xfrm>
              <a:off x="4772391" y="3287603"/>
              <a:ext cx="107799" cy="150000"/>
            </a:xfrm>
            <a:custGeom>
              <a:avLst/>
              <a:gdLst>
                <a:gd name="connsiteX0" fmla="*/ 0 w 107799"/>
                <a:gd name="connsiteY0" fmla="*/ 103300 h 150000"/>
                <a:gd name="connsiteX1" fmla="*/ 52900 w 107799"/>
                <a:gd name="connsiteY1" fmla="*/ 0 h 150000"/>
                <a:gd name="connsiteX2" fmla="*/ 52900 w 107799"/>
                <a:gd name="connsiteY2" fmla="*/ 59800 h 150000"/>
                <a:gd name="connsiteX3" fmla="*/ 107800 w 107799"/>
                <a:gd name="connsiteY3" fmla="*/ 48900 h 150000"/>
                <a:gd name="connsiteX4" fmla="*/ 52900 w 107799"/>
                <a:gd name="connsiteY4" fmla="*/ 150000 h 150000"/>
                <a:gd name="connsiteX5" fmla="*/ 52900 w 107799"/>
                <a:gd name="connsiteY5" fmla="*/ 91300 h 150000"/>
                <a:gd name="connsiteX6" fmla="*/ 0 w 107799"/>
                <a:gd name="connsiteY6" fmla="*/ 103300 h 15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99" h="150000">
                  <a:moveTo>
                    <a:pt x="0" y="103300"/>
                  </a:moveTo>
                  <a:lnTo>
                    <a:pt x="52900" y="0"/>
                  </a:lnTo>
                  <a:lnTo>
                    <a:pt x="52900" y="59800"/>
                  </a:lnTo>
                  <a:lnTo>
                    <a:pt x="107800" y="48900"/>
                  </a:lnTo>
                  <a:lnTo>
                    <a:pt x="52900" y="150000"/>
                  </a:lnTo>
                  <a:lnTo>
                    <a:pt x="52900" y="91300"/>
                  </a:lnTo>
                  <a:lnTo>
                    <a:pt x="0" y="10330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47F4921B-3C80-43BE-8038-94AA15326124}"/>
                </a:ext>
              </a:extLst>
            </p:cNvPr>
            <p:cNvSpPr/>
            <p:nvPr/>
          </p:nvSpPr>
          <p:spPr>
            <a:xfrm>
              <a:off x="4949991" y="3585103"/>
              <a:ext cx="155600" cy="155600"/>
            </a:xfrm>
            <a:custGeom>
              <a:avLst/>
              <a:gdLst>
                <a:gd name="connsiteX0" fmla="*/ 155600 w 155600"/>
                <a:gd name="connsiteY0" fmla="*/ 77800 h 155600"/>
                <a:gd name="connsiteX1" fmla="*/ 77800 w 155600"/>
                <a:gd name="connsiteY1" fmla="*/ 155600 h 155600"/>
                <a:gd name="connsiteX2" fmla="*/ 0 w 155600"/>
                <a:gd name="connsiteY2" fmla="*/ 77800 h 155600"/>
                <a:gd name="connsiteX3" fmla="*/ 77800 w 155600"/>
                <a:gd name="connsiteY3" fmla="*/ 0 h 155600"/>
                <a:gd name="connsiteX4" fmla="*/ 155600 w 155600"/>
                <a:gd name="connsiteY4" fmla="*/ 77800 h 1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00" h="155600">
                  <a:moveTo>
                    <a:pt x="155600" y="77800"/>
                  </a:moveTo>
                  <a:cubicBezTo>
                    <a:pt x="155600" y="120768"/>
                    <a:pt x="120768" y="155600"/>
                    <a:pt x="77800" y="155600"/>
                  </a:cubicBezTo>
                  <a:cubicBezTo>
                    <a:pt x="34832" y="155600"/>
                    <a:pt x="0" y="120768"/>
                    <a:pt x="0" y="77800"/>
                  </a:cubicBezTo>
                  <a:cubicBezTo>
                    <a:pt x="0" y="34832"/>
                    <a:pt x="34832" y="0"/>
                    <a:pt x="77800" y="0"/>
                  </a:cubicBezTo>
                  <a:cubicBezTo>
                    <a:pt x="120768" y="0"/>
                    <a:pt x="155600" y="34832"/>
                    <a:pt x="155600" y="778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C772DBFB-122D-4276-AB43-6C12BD081C86}"/>
                </a:ext>
              </a:extLst>
            </p:cNvPr>
            <p:cNvSpPr/>
            <p:nvPr/>
          </p:nvSpPr>
          <p:spPr>
            <a:xfrm>
              <a:off x="4534991" y="3585103"/>
              <a:ext cx="155600" cy="155600"/>
            </a:xfrm>
            <a:custGeom>
              <a:avLst/>
              <a:gdLst>
                <a:gd name="connsiteX0" fmla="*/ 155600 w 155600"/>
                <a:gd name="connsiteY0" fmla="*/ 77800 h 155600"/>
                <a:gd name="connsiteX1" fmla="*/ 77800 w 155600"/>
                <a:gd name="connsiteY1" fmla="*/ 155600 h 155600"/>
                <a:gd name="connsiteX2" fmla="*/ 0 w 155600"/>
                <a:gd name="connsiteY2" fmla="*/ 77800 h 155600"/>
                <a:gd name="connsiteX3" fmla="*/ 77800 w 155600"/>
                <a:gd name="connsiteY3" fmla="*/ 0 h 155600"/>
                <a:gd name="connsiteX4" fmla="*/ 155600 w 155600"/>
                <a:gd name="connsiteY4" fmla="*/ 77800 h 1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00" h="155600">
                  <a:moveTo>
                    <a:pt x="155600" y="77800"/>
                  </a:moveTo>
                  <a:cubicBezTo>
                    <a:pt x="155600" y="120768"/>
                    <a:pt x="120768" y="155600"/>
                    <a:pt x="77800" y="155600"/>
                  </a:cubicBezTo>
                  <a:cubicBezTo>
                    <a:pt x="34832" y="155600"/>
                    <a:pt x="0" y="120768"/>
                    <a:pt x="0" y="77800"/>
                  </a:cubicBezTo>
                  <a:cubicBezTo>
                    <a:pt x="0" y="34832"/>
                    <a:pt x="34832" y="0"/>
                    <a:pt x="77800" y="0"/>
                  </a:cubicBezTo>
                  <a:cubicBezTo>
                    <a:pt x="120768" y="0"/>
                    <a:pt x="155600" y="34832"/>
                    <a:pt x="155600" y="778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1BED3BB5-A44B-4419-932D-19D85EA306CD}"/>
                </a:ext>
              </a:extLst>
            </p:cNvPr>
            <p:cNvSpPr/>
            <p:nvPr/>
          </p:nvSpPr>
          <p:spPr>
            <a:xfrm>
              <a:off x="4901390" y="3761802"/>
              <a:ext cx="282011" cy="155800"/>
            </a:xfrm>
            <a:custGeom>
              <a:avLst/>
              <a:gdLst>
                <a:gd name="connsiteX0" fmla="*/ 266400 w 282011"/>
                <a:gd name="connsiteY0" fmla="*/ 46301 h 155800"/>
                <a:gd name="connsiteX1" fmla="*/ 190400 w 282011"/>
                <a:gd name="connsiteY1" fmla="*/ 10001 h 155800"/>
                <a:gd name="connsiteX2" fmla="*/ 126400 w 282011"/>
                <a:gd name="connsiteY2" fmla="*/ 1 h 155800"/>
                <a:gd name="connsiteX3" fmla="*/ 62400 w 282011"/>
                <a:gd name="connsiteY3" fmla="*/ 10001 h 155800"/>
                <a:gd name="connsiteX4" fmla="*/ 3600 w 282011"/>
                <a:gd name="connsiteY4" fmla="*/ 35201 h 155800"/>
                <a:gd name="connsiteX5" fmla="*/ 0 w 282011"/>
                <a:gd name="connsiteY5" fmla="*/ 39301 h 155800"/>
                <a:gd name="connsiteX6" fmla="*/ 80000 w 282011"/>
                <a:gd name="connsiteY6" fmla="*/ 79301 h 155800"/>
                <a:gd name="connsiteX7" fmla="*/ 109300 w 282011"/>
                <a:gd name="connsiteY7" fmla="*/ 138001 h 155800"/>
                <a:gd name="connsiteX8" fmla="*/ 109300 w 282011"/>
                <a:gd name="connsiteY8" fmla="*/ 155801 h 155800"/>
                <a:gd name="connsiteX9" fmla="*/ 282000 w 282011"/>
                <a:gd name="connsiteY9" fmla="*/ 155801 h 155800"/>
                <a:gd name="connsiteX10" fmla="*/ 282000 w 282011"/>
                <a:gd name="connsiteY10" fmla="*/ 77501 h 155800"/>
                <a:gd name="connsiteX11" fmla="*/ 266400 w 282011"/>
                <a:gd name="connsiteY11" fmla="*/ 46301 h 15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2011" h="155800">
                  <a:moveTo>
                    <a:pt x="266400" y="46301"/>
                  </a:moveTo>
                  <a:cubicBezTo>
                    <a:pt x="243990" y="28847"/>
                    <a:pt x="218060" y="16463"/>
                    <a:pt x="190400" y="10001"/>
                  </a:cubicBezTo>
                  <a:cubicBezTo>
                    <a:pt x="169585" y="3929"/>
                    <a:pt x="148075" y="568"/>
                    <a:pt x="126400" y="1"/>
                  </a:cubicBezTo>
                  <a:cubicBezTo>
                    <a:pt x="104674" y="-47"/>
                    <a:pt x="83076" y="3328"/>
                    <a:pt x="62400" y="10001"/>
                  </a:cubicBezTo>
                  <a:cubicBezTo>
                    <a:pt x="41687" y="15521"/>
                    <a:pt x="21882" y="24009"/>
                    <a:pt x="3600" y="35201"/>
                  </a:cubicBezTo>
                  <a:cubicBezTo>
                    <a:pt x="2400" y="36601"/>
                    <a:pt x="1300" y="38001"/>
                    <a:pt x="0" y="39301"/>
                  </a:cubicBezTo>
                  <a:cubicBezTo>
                    <a:pt x="29082" y="47128"/>
                    <a:pt x="56289" y="60732"/>
                    <a:pt x="80000" y="79301"/>
                  </a:cubicBezTo>
                  <a:cubicBezTo>
                    <a:pt x="98710" y="92957"/>
                    <a:pt x="109633" y="114840"/>
                    <a:pt x="109300" y="138001"/>
                  </a:cubicBezTo>
                  <a:lnTo>
                    <a:pt x="109300" y="155801"/>
                  </a:lnTo>
                  <a:lnTo>
                    <a:pt x="282000" y="155801"/>
                  </a:lnTo>
                  <a:lnTo>
                    <a:pt x="282000" y="77501"/>
                  </a:lnTo>
                  <a:cubicBezTo>
                    <a:pt x="282301" y="65156"/>
                    <a:pt x="276456" y="53467"/>
                    <a:pt x="266400" y="46301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2A165A72-6636-4EDC-AB00-870B726D3967}"/>
                </a:ext>
              </a:extLst>
            </p:cNvPr>
            <p:cNvSpPr/>
            <p:nvPr/>
          </p:nvSpPr>
          <p:spPr>
            <a:xfrm>
              <a:off x="4457191" y="3761802"/>
              <a:ext cx="282000" cy="155800"/>
            </a:xfrm>
            <a:custGeom>
              <a:avLst/>
              <a:gdLst>
                <a:gd name="connsiteX0" fmla="*/ 172900 w 282000"/>
                <a:gd name="connsiteY0" fmla="*/ 138000 h 155800"/>
                <a:gd name="connsiteX1" fmla="*/ 200900 w 282000"/>
                <a:gd name="connsiteY1" fmla="*/ 80300 h 155800"/>
                <a:gd name="connsiteX2" fmla="*/ 202100 w 282000"/>
                <a:gd name="connsiteY2" fmla="*/ 79300 h 155800"/>
                <a:gd name="connsiteX3" fmla="*/ 203400 w 282000"/>
                <a:gd name="connsiteY3" fmla="*/ 78400 h 155800"/>
                <a:gd name="connsiteX4" fmla="*/ 282000 w 282000"/>
                <a:gd name="connsiteY4" fmla="*/ 39400 h 155800"/>
                <a:gd name="connsiteX5" fmla="*/ 276300 w 282000"/>
                <a:gd name="connsiteY5" fmla="*/ 32900 h 155800"/>
                <a:gd name="connsiteX6" fmla="*/ 220000 w 282000"/>
                <a:gd name="connsiteY6" fmla="*/ 10000 h 155800"/>
                <a:gd name="connsiteX7" fmla="*/ 156000 w 282000"/>
                <a:gd name="connsiteY7" fmla="*/ 0 h 155800"/>
                <a:gd name="connsiteX8" fmla="*/ 92000 w 282000"/>
                <a:gd name="connsiteY8" fmla="*/ 10000 h 155800"/>
                <a:gd name="connsiteX9" fmla="*/ 16000 w 282000"/>
                <a:gd name="connsiteY9" fmla="*/ 46300 h 155800"/>
                <a:gd name="connsiteX10" fmla="*/ 0 w 282000"/>
                <a:gd name="connsiteY10" fmla="*/ 77500 h 155800"/>
                <a:gd name="connsiteX11" fmla="*/ 0 w 282000"/>
                <a:gd name="connsiteY11" fmla="*/ 155800 h 155800"/>
                <a:gd name="connsiteX12" fmla="*/ 172900 w 282000"/>
                <a:gd name="connsiteY12" fmla="*/ 155800 h 15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2000" h="155800">
                  <a:moveTo>
                    <a:pt x="172900" y="138000"/>
                  </a:moveTo>
                  <a:cubicBezTo>
                    <a:pt x="172922" y="115498"/>
                    <a:pt x="183237" y="94242"/>
                    <a:pt x="200900" y="80300"/>
                  </a:cubicBezTo>
                  <a:lnTo>
                    <a:pt x="202100" y="79300"/>
                  </a:lnTo>
                  <a:lnTo>
                    <a:pt x="203400" y="78400"/>
                  </a:lnTo>
                  <a:cubicBezTo>
                    <a:pt x="227382" y="61340"/>
                    <a:pt x="253909" y="48178"/>
                    <a:pt x="282000" y="39400"/>
                  </a:cubicBezTo>
                  <a:cubicBezTo>
                    <a:pt x="280000" y="37300"/>
                    <a:pt x="278200" y="35100"/>
                    <a:pt x="276300" y="32900"/>
                  </a:cubicBezTo>
                  <a:cubicBezTo>
                    <a:pt x="258726" y="22612"/>
                    <a:pt x="239766" y="14900"/>
                    <a:pt x="220000" y="10000"/>
                  </a:cubicBezTo>
                  <a:cubicBezTo>
                    <a:pt x="199187" y="3920"/>
                    <a:pt x="177675" y="558"/>
                    <a:pt x="156000" y="0"/>
                  </a:cubicBezTo>
                  <a:cubicBezTo>
                    <a:pt x="134274" y="-41"/>
                    <a:pt x="112678" y="3334"/>
                    <a:pt x="92000" y="10000"/>
                  </a:cubicBezTo>
                  <a:cubicBezTo>
                    <a:pt x="64725" y="17525"/>
                    <a:pt x="38996" y="29815"/>
                    <a:pt x="16000" y="46300"/>
                  </a:cubicBezTo>
                  <a:cubicBezTo>
                    <a:pt x="6150" y="53684"/>
                    <a:pt x="248" y="65192"/>
                    <a:pt x="0" y="77500"/>
                  </a:cubicBezTo>
                  <a:lnTo>
                    <a:pt x="0" y="155800"/>
                  </a:lnTo>
                  <a:lnTo>
                    <a:pt x="172900" y="15580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4919BB7B-E199-4EBD-AE79-D1E8C6753053}"/>
                </a:ext>
              </a:extLst>
            </p:cNvPr>
            <p:cNvSpPr/>
            <p:nvPr/>
          </p:nvSpPr>
          <p:spPr>
            <a:xfrm>
              <a:off x="4664691" y="3822401"/>
              <a:ext cx="311212" cy="155201"/>
            </a:xfrm>
            <a:custGeom>
              <a:avLst/>
              <a:gdLst>
                <a:gd name="connsiteX0" fmla="*/ 0 w 311212"/>
                <a:gd name="connsiteY0" fmla="*/ 155202 h 155201"/>
                <a:gd name="connsiteX1" fmla="*/ 0 w 311212"/>
                <a:gd name="connsiteY1" fmla="*/ 77402 h 155201"/>
                <a:gd name="connsiteX2" fmla="*/ 15600 w 311212"/>
                <a:gd name="connsiteY2" fmla="*/ 46302 h 155201"/>
                <a:gd name="connsiteX3" fmla="*/ 91600 w 311212"/>
                <a:gd name="connsiteY3" fmla="*/ 10002 h 155201"/>
                <a:gd name="connsiteX4" fmla="*/ 155600 w 311212"/>
                <a:gd name="connsiteY4" fmla="*/ 2 h 155201"/>
                <a:gd name="connsiteX5" fmla="*/ 219600 w 311212"/>
                <a:gd name="connsiteY5" fmla="*/ 10002 h 155201"/>
                <a:gd name="connsiteX6" fmla="*/ 295700 w 311212"/>
                <a:gd name="connsiteY6" fmla="*/ 46302 h 155201"/>
                <a:gd name="connsiteX7" fmla="*/ 311200 w 311212"/>
                <a:gd name="connsiteY7" fmla="*/ 77402 h 155201"/>
                <a:gd name="connsiteX8" fmla="*/ 311200 w 311212"/>
                <a:gd name="connsiteY8" fmla="*/ 155202 h 155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12" h="155201">
                  <a:moveTo>
                    <a:pt x="0" y="155202"/>
                  </a:moveTo>
                  <a:lnTo>
                    <a:pt x="0" y="77402"/>
                  </a:lnTo>
                  <a:cubicBezTo>
                    <a:pt x="47" y="65165"/>
                    <a:pt x="5820" y="53656"/>
                    <a:pt x="15600" y="46302"/>
                  </a:cubicBezTo>
                  <a:cubicBezTo>
                    <a:pt x="38554" y="29747"/>
                    <a:pt x="64297" y="17451"/>
                    <a:pt x="91600" y="10002"/>
                  </a:cubicBezTo>
                  <a:cubicBezTo>
                    <a:pt x="112267" y="3290"/>
                    <a:pt x="133871" y="-86"/>
                    <a:pt x="155600" y="2"/>
                  </a:cubicBezTo>
                  <a:cubicBezTo>
                    <a:pt x="177280" y="511"/>
                    <a:pt x="198798" y="3874"/>
                    <a:pt x="219600" y="10002"/>
                  </a:cubicBezTo>
                  <a:cubicBezTo>
                    <a:pt x="247314" y="16398"/>
                    <a:pt x="273289" y="28789"/>
                    <a:pt x="295700" y="46302"/>
                  </a:cubicBezTo>
                  <a:cubicBezTo>
                    <a:pt x="305716" y="53447"/>
                    <a:pt x="311525" y="65103"/>
                    <a:pt x="311200" y="77402"/>
                  </a:cubicBezTo>
                  <a:lnTo>
                    <a:pt x="311200" y="155202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E16FD9E9-85D7-4C55-9BB1-E1B0E79D96B8}"/>
                </a:ext>
              </a:extLst>
            </p:cNvPr>
            <p:cNvSpPr/>
            <p:nvPr/>
          </p:nvSpPr>
          <p:spPr>
            <a:xfrm>
              <a:off x="4742491" y="3645603"/>
              <a:ext cx="155600" cy="155600"/>
            </a:xfrm>
            <a:custGeom>
              <a:avLst/>
              <a:gdLst>
                <a:gd name="connsiteX0" fmla="*/ 155600 w 155600"/>
                <a:gd name="connsiteY0" fmla="*/ 77800 h 155600"/>
                <a:gd name="connsiteX1" fmla="*/ 77800 w 155600"/>
                <a:gd name="connsiteY1" fmla="*/ 155600 h 155600"/>
                <a:gd name="connsiteX2" fmla="*/ 0 w 155600"/>
                <a:gd name="connsiteY2" fmla="*/ 77800 h 155600"/>
                <a:gd name="connsiteX3" fmla="*/ 77800 w 155600"/>
                <a:gd name="connsiteY3" fmla="*/ 0 h 155600"/>
                <a:gd name="connsiteX4" fmla="*/ 155600 w 155600"/>
                <a:gd name="connsiteY4" fmla="*/ 77800 h 1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600" h="155600">
                  <a:moveTo>
                    <a:pt x="155600" y="77800"/>
                  </a:moveTo>
                  <a:cubicBezTo>
                    <a:pt x="155600" y="120768"/>
                    <a:pt x="120768" y="155600"/>
                    <a:pt x="77800" y="155600"/>
                  </a:cubicBezTo>
                  <a:cubicBezTo>
                    <a:pt x="34832" y="155600"/>
                    <a:pt x="0" y="120768"/>
                    <a:pt x="0" y="77800"/>
                  </a:cubicBezTo>
                  <a:cubicBezTo>
                    <a:pt x="0" y="34832"/>
                    <a:pt x="34832" y="0"/>
                    <a:pt x="77800" y="0"/>
                  </a:cubicBezTo>
                  <a:cubicBezTo>
                    <a:pt x="120768" y="0"/>
                    <a:pt x="155600" y="34832"/>
                    <a:pt x="155600" y="7780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2">
                    <a:alpha val="5000"/>
                  </a:schemeClr>
                </a:gs>
              </a:gsLst>
              <a:lin ang="0" scaled="0"/>
            </a:gradFill>
            <a:ln w="99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/>
              <a:endParaRPr lang="zh-CN" altLang="en-US" sz="3200">
                <a:solidFill>
                  <a:schemeClr val="accent1"/>
                </a:solidFill>
              </a:endParaRP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4E4432E7-5DBB-4DD8-8780-65534726CF02}"/>
              </a:ext>
            </a:extLst>
          </p:cNvPr>
          <p:cNvSpPr/>
          <p:nvPr/>
        </p:nvSpPr>
        <p:spPr>
          <a:xfrm rot="2489565">
            <a:off x="-1682535" y="-549451"/>
            <a:ext cx="9540240" cy="5452185"/>
          </a:xfrm>
          <a:prstGeom prst="roundRect">
            <a:avLst>
              <a:gd name="adj" fmla="val 50000"/>
            </a:avLst>
          </a:prstGeom>
          <a:blipFill dpi="0" rotWithShape="0">
            <a:blip r:embed="rId2"/>
            <a:srcRect/>
            <a:tile tx="0" ty="0" sx="100000" sy="100000" flip="none" algn="b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5E183186-4504-4431-8855-D0CAC4F981B9}"/>
              </a:ext>
            </a:extLst>
          </p:cNvPr>
          <p:cNvSpPr/>
          <p:nvPr/>
        </p:nvSpPr>
        <p:spPr>
          <a:xfrm rot="2489565">
            <a:off x="-1690154" y="-564691"/>
            <a:ext cx="9540240" cy="5452185"/>
          </a:xfrm>
          <a:prstGeom prst="roundRect">
            <a:avLst>
              <a:gd name="adj" fmla="val 50000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F26C7697-2AD6-4FF9-80F3-0026BE29B6D1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31993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b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A9C9DA4E-3947-4750-95F7-2307B56718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8AC8C0A6-F830-4A34-8D27-775FEF0771B7}"/>
              </a:ext>
            </a:extLst>
          </p:cNvPr>
          <p:cNvSpPr txBox="1"/>
          <p:nvPr/>
        </p:nvSpPr>
        <p:spPr>
          <a:xfrm>
            <a:off x="485450" y="529075"/>
            <a:ext cx="1979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The situation analysis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E386E5C1-98B3-43BC-82AB-D0E4095C971C}"/>
              </a:ext>
            </a:extLst>
          </p:cNvPr>
          <p:cNvSpPr txBox="1"/>
          <p:nvPr/>
        </p:nvSpPr>
        <p:spPr>
          <a:xfrm>
            <a:off x="454970" y="179895"/>
            <a:ext cx="2332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H" panose="00020600040101010101" pitchFamily="18" charset="-122"/>
              </a:rPr>
              <a:t>形势分析</a:t>
            </a:r>
          </a:p>
        </p:txBody>
      </p:sp>
      <p:sp>
        <p:nvSpPr>
          <p:cNvPr id="138" name="矩形: 圆角 137">
            <a:extLst>
              <a:ext uri="{FF2B5EF4-FFF2-40B4-BE49-F238E27FC236}">
                <a16:creationId xmlns="" xmlns:a16="http://schemas.microsoft.com/office/drawing/2014/main" id="{522AF982-5EDA-41AA-8881-469B6360002B}"/>
              </a:ext>
            </a:extLst>
          </p:cNvPr>
          <p:cNvSpPr/>
          <p:nvPr/>
        </p:nvSpPr>
        <p:spPr>
          <a:xfrm>
            <a:off x="363530" y="271131"/>
            <a:ext cx="45719" cy="468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E0E39A20-AEF2-4E5F-B3EF-94740F86251D}"/>
              </a:ext>
            </a:extLst>
          </p:cNvPr>
          <p:cNvSpPr/>
          <p:nvPr/>
        </p:nvSpPr>
        <p:spPr>
          <a:xfrm>
            <a:off x="6679085" y="1598914"/>
            <a:ext cx="1700200" cy="4722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  <a:effectLst>
            <a:outerShdw blurRad="3302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>
              <a:defRPr/>
            </a:pPr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</a:rPr>
              <a:t>部门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FEBEFC6F-D7E0-40A8-AFFD-BB3C77F5C194}"/>
              </a:ext>
            </a:extLst>
          </p:cNvPr>
          <p:cNvSpPr/>
          <p:nvPr/>
        </p:nvSpPr>
        <p:spPr>
          <a:xfrm>
            <a:off x="9796255" y="1581593"/>
            <a:ext cx="1700200" cy="4722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  <a:effectLst>
            <a:outerShdw blurRad="3302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>
              <a:defRPr/>
            </a:pPr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</a:rPr>
              <a:t>部门员工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2DC0CF41-C7BD-48DA-A47C-0699A58FB85E}"/>
              </a:ext>
            </a:extLst>
          </p:cNvPr>
          <p:cNvSpPr txBox="1"/>
          <p:nvPr/>
        </p:nvSpPr>
        <p:spPr>
          <a:xfrm>
            <a:off x="3468897" y="1601522"/>
            <a:ext cx="2178297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spcAft>
                <a:spcPts val="160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产值计划达成率</a:t>
            </a:r>
            <a:r>
              <a:rPr lang="en-US" altLang="zh-CN" sz="1600" b="1" dirty="0">
                <a:solidFill>
                  <a:srgbClr val="000000"/>
                </a:solidFill>
                <a:latin typeface="+mn-ea"/>
              </a:rPr>
              <a:t>20%</a:t>
            </a:r>
          </a:p>
          <a:p>
            <a:pPr defTabSz="609585">
              <a:spcAft>
                <a:spcPts val="160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部门考核分</a:t>
            </a:r>
            <a:r>
              <a:rPr lang="en-US" altLang="zh-CN" sz="1600" b="1" dirty="0">
                <a:solidFill>
                  <a:srgbClr val="000000"/>
                </a:solidFill>
                <a:latin typeface="+mn-ea"/>
              </a:rPr>
              <a:t>80%</a:t>
            </a:r>
            <a:endParaRPr lang="zh-CN" altLang="en-US" sz="16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DA2D0F57-3D2A-47D3-9501-494F734D2B52}"/>
              </a:ext>
            </a:extLst>
          </p:cNvPr>
          <p:cNvSpPr/>
          <p:nvPr/>
        </p:nvSpPr>
        <p:spPr>
          <a:xfrm>
            <a:off x="6679085" y="5125338"/>
            <a:ext cx="1700200" cy="47229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  <a:effectLst>
            <a:outerShdw blurRad="3302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>
              <a:defRPr/>
            </a:pPr>
            <a:r>
              <a:rPr lang="zh-CN" altLang="en-US" dirty="0">
                <a:solidFill>
                  <a:srgbClr val="FFFFFF"/>
                </a:solidFill>
                <a:latin typeface="+mj-ea"/>
                <a:ea typeface="+mj-ea"/>
              </a:rPr>
              <a:t>部门经理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478E53E-6C80-43B1-AEBB-9F615045FEF0}"/>
              </a:ext>
            </a:extLst>
          </p:cNvPr>
          <p:cNvSpPr txBox="1"/>
          <p:nvPr/>
        </p:nvSpPr>
        <p:spPr>
          <a:xfrm>
            <a:off x="3468897" y="4366310"/>
            <a:ext cx="2355669" cy="124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spcAft>
                <a:spcPts val="160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产值计划达成率</a:t>
            </a:r>
            <a:r>
              <a:rPr lang="en-US" altLang="zh-CN" sz="1600" b="1" dirty="0">
                <a:solidFill>
                  <a:srgbClr val="000000"/>
                </a:solidFill>
                <a:latin typeface="+mn-ea"/>
              </a:rPr>
              <a:t>20%</a:t>
            </a:r>
            <a:r>
              <a:rPr lang="zh-CN" altLang="en-US" sz="1600" b="1" dirty="0">
                <a:solidFill>
                  <a:srgbClr val="000000"/>
                </a:solidFill>
                <a:latin typeface="+mn-ea"/>
              </a:rPr>
              <a:t>  </a:t>
            </a:r>
            <a:endParaRPr lang="en-US" altLang="zh-CN" sz="1600" b="1" dirty="0">
              <a:solidFill>
                <a:srgbClr val="000000"/>
              </a:solidFill>
              <a:latin typeface="+mn-ea"/>
            </a:endParaRPr>
          </a:p>
          <a:p>
            <a:pPr defTabSz="609585">
              <a:spcAft>
                <a:spcPts val="160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部门考核分</a:t>
            </a:r>
            <a:r>
              <a:rPr lang="en-US" altLang="zh-CN" sz="1600" b="1" dirty="0">
                <a:solidFill>
                  <a:srgbClr val="000000"/>
                </a:solidFill>
                <a:latin typeface="+mn-ea"/>
              </a:rPr>
              <a:t>70%</a:t>
            </a:r>
          </a:p>
          <a:p>
            <a:pPr defTabSz="609585">
              <a:spcAft>
                <a:spcPts val="160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个人考核分</a:t>
            </a:r>
            <a:r>
              <a:rPr lang="en-US" altLang="zh-CN" sz="1600" b="1" dirty="0">
                <a:solidFill>
                  <a:srgbClr val="000000"/>
                </a:solidFill>
                <a:latin typeface="+mn-ea"/>
              </a:rPr>
              <a:t>10%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06DC44B-E9FF-4669-8A4C-30D94B1A026A}"/>
              </a:ext>
            </a:extLst>
          </p:cNvPr>
          <p:cNvSpPr txBox="1"/>
          <p:nvPr/>
        </p:nvSpPr>
        <p:spPr>
          <a:xfrm>
            <a:off x="399792" y="3923583"/>
            <a:ext cx="21441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585">
              <a:spcAft>
                <a:spcPts val="160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产值计划达成率</a:t>
            </a:r>
            <a:r>
              <a:rPr lang="en-US" altLang="zh-CN" sz="1600" b="1" dirty="0">
                <a:solidFill>
                  <a:srgbClr val="000000"/>
                </a:solidFill>
                <a:latin typeface="+mn-ea"/>
              </a:rPr>
              <a:t>20%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4B813F69-A959-40BB-BB92-5DE700B5C624}"/>
              </a:ext>
            </a:extLst>
          </p:cNvPr>
          <p:cNvSpPr/>
          <p:nvPr/>
        </p:nvSpPr>
        <p:spPr>
          <a:xfrm>
            <a:off x="584801" y="3225458"/>
            <a:ext cx="1774120" cy="56263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  <a:effectLst>
            <a:outerShdw blurRad="330200" algn="ctr" rotWithShape="0">
              <a:schemeClr val="accent1">
                <a:alpha val="20000"/>
              </a:schemeClr>
            </a:outerShdw>
          </a:effectLst>
        </p:spPr>
        <p:txBody>
          <a:bodyPr wrap="square" rtlCol="0" anchor="ctr">
            <a:spAutoFit/>
          </a:bodyPr>
          <a:lstStyle/>
          <a:p>
            <a:pPr algn="ctr" defTabSz="609570"/>
            <a:r>
              <a:rPr lang="zh-CN" altLang="en-US" sz="2000" dirty="0">
                <a:solidFill>
                  <a:srgbClr val="FFFFFF"/>
                </a:solidFill>
                <a:latin typeface="+mj-ea"/>
                <a:ea typeface="+mj-ea"/>
              </a:rPr>
              <a:t>公司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C08536E9-D26C-4A03-B06C-E16C4A6BB290}"/>
              </a:ext>
            </a:extLst>
          </p:cNvPr>
          <p:cNvGrpSpPr/>
          <p:nvPr/>
        </p:nvGrpSpPr>
        <p:grpSpPr>
          <a:xfrm>
            <a:off x="5780711" y="5222984"/>
            <a:ext cx="298235" cy="276999"/>
            <a:chOff x="2567940" y="2835428"/>
            <a:chExt cx="402194" cy="373557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</p:grpSpPr>
        <p:sp>
          <p:nvSpPr>
            <p:cNvPr id="14" name="箭头: V 形 13">
              <a:extLst>
                <a:ext uri="{FF2B5EF4-FFF2-40B4-BE49-F238E27FC236}">
                  <a16:creationId xmlns="" xmlns:a16="http://schemas.microsoft.com/office/drawing/2014/main" id="{0F85197E-8700-474B-A8C1-91C39ECCE0A4}"/>
                </a:ext>
              </a:extLst>
            </p:cNvPr>
            <p:cNvSpPr/>
            <p:nvPr/>
          </p:nvSpPr>
          <p:spPr>
            <a:xfrm>
              <a:off x="2567940" y="2835428"/>
              <a:ext cx="251460" cy="373557"/>
            </a:xfrm>
            <a:prstGeom prst="chevron">
              <a:avLst>
                <a:gd name="adj" fmla="val 68182"/>
              </a:avLst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defTabSz="609570"/>
              <a:endParaRPr lang="zh-CN" altLang="en-US" sz="12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" name="箭头: V 形 14">
              <a:extLst>
                <a:ext uri="{FF2B5EF4-FFF2-40B4-BE49-F238E27FC236}">
                  <a16:creationId xmlns="" xmlns:a16="http://schemas.microsoft.com/office/drawing/2014/main" id="{ED8E2AEF-205A-4C17-9325-1E1495F644E3}"/>
                </a:ext>
              </a:extLst>
            </p:cNvPr>
            <p:cNvSpPr/>
            <p:nvPr/>
          </p:nvSpPr>
          <p:spPr>
            <a:xfrm>
              <a:off x="2718674" y="2835428"/>
              <a:ext cx="251460" cy="373557"/>
            </a:xfrm>
            <a:prstGeom prst="chevron">
              <a:avLst>
                <a:gd name="adj" fmla="val 68182"/>
              </a:avLst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defTabSz="609570"/>
              <a:endParaRPr lang="zh-CN" altLang="en-US" sz="12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629C146-3263-48A7-BF88-59942D220A83}"/>
              </a:ext>
            </a:extLst>
          </p:cNvPr>
          <p:cNvGrpSpPr/>
          <p:nvPr/>
        </p:nvGrpSpPr>
        <p:grpSpPr>
          <a:xfrm>
            <a:off x="5821483" y="1679239"/>
            <a:ext cx="298235" cy="276999"/>
            <a:chOff x="2567940" y="2835428"/>
            <a:chExt cx="402194" cy="373557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</p:grpSpPr>
        <p:sp>
          <p:nvSpPr>
            <p:cNvPr id="17" name="箭头: V 形 16">
              <a:extLst>
                <a:ext uri="{FF2B5EF4-FFF2-40B4-BE49-F238E27FC236}">
                  <a16:creationId xmlns="" xmlns:a16="http://schemas.microsoft.com/office/drawing/2014/main" id="{F65DE34B-687D-4910-A8B4-14BC6B9D02BE}"/>
                </a:ext>
              </a:extLst>
            </p:cNvPr>
            <p:cNvSpPr/>
            <p:nvPr/>
          </p:nvSpPr>
          <p:spPr>
            <a:xfrm>
              <a:off x="2567940" y="2835428"/>
              <a:ext cx="251460" cy="373557"/>
            </a:xfrm>
            <a:prstGeom prst="chevron">
              <a:avLst>
                <a:gd name="adj" fmla="val 68182"/>
              </a:avLst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defTabSz="609570"/>
              <a:endParaRPr lang="zh-CN" altLang="en-US" sz="12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箭头: V 形 17">
              <a:extLst>
                <a:ext uri="{FF2B5EF4-FFF2-40B4-BE49-F238E27FC236}">
                  <a16:creationId xmlns="" xmlns:a16="http://schemas.microsoft.com/office/drawing/2014/main" id="{6D392418-DB14-4F91-8604-744700C785BE}"/>
                </a:ext>
              </a:extLst>
            </p:cNvPr>
            <p:cNvSpPr/>
            <p:nvPr/>
          </p:nvSpPr>
          <p:spPr>
            <a:xfrm>
              <a:off x="2718674" y="2835428"/>
              <a:ext cx="251460" cy="373557"/>
            </a:xfrm>
            <a:prstGeom prst="chevron">
              <a:avLst>
                <a:gd name="adj" fmla="val 68182"/>
              </a:avLst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defTabSz="609570"/>
              <a:endParaRPr lang="zh-CN" altLang="en-US" sz="12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B8208C9-ACA3-44AC-9A16-4DB130525281}"/>
              </a:ext>
            </a:extLst>
          </p:cNvPr>
          <p:cNvGrpSpPr/>
          <p:nvPr/>
        </p:nvGrpSpPr>
        <p:grpSpPr>
          <a:xfrm>
            <a:off x="8938652" y="1696560"/>
            <a:ext cx="298235" cy="276999"/>
            <a:chOff x="2567940" y="2835428"/>
            <a:chExt cx="402194" cy="373557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</p:grpSpPr>
        <p:sp>
          <p:nvSpPr>
            <p:cNvPr id="20" name="箭头: V 形 19">
              <a:extLst>
                <a:ext uri="{FF2B5EF4-FFF2-40B4-BE49-F238E27FC236}">
                  <a16:creationId xmlns="" xmlns:a16="http://schemas.microsoft.com/office/drawing/2014/main" id="{DCF5745B-0776-458B-8D0D-57CE2EE35E02}"/>
                </a:ext>
              </a:extLst>
            </p:cNvPr>
            <p:cNvSpPr/>
            <p:nvPr/>
          </p:nvSpPr>
          <p:spPr>
            <a:xfrm>
              <a:off x="2567940" y="2835428"/>
              <a:ext cx="251460" cy="373557"/>
            </a:xfrm>
            <a:prstGeom prst="chevron">
              <a:avLst>
                <a:gd name="adj" fmla="val 68182"/>
              </a:avLst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defTabSz="609570"/>
              <a:endParaRPr lang="zh-CN" altLang="en-US" sz="12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1" name="箭头: V 形 20">
              <a:extLst>
                <a:ext uri="{FF2B5EF4-FFF2-40B4-BE49-F238E27FC236}">
                  <a16:creationId xmlns="" xmlns:a16="http://schemas.microsoft.com/office/drawing/2014/main" id="{868F2529-D5BD-4CE1-A84E-E1B771389E96}"/>
                </a:ext>
              </a:extLst>
            </p:cNvPr>
            <p:cNvSpPr/>
            <p:nvPr/>
          </p:nvSpPr>
          <p:spPr>
            <a:xfrm>
              <a:off x="2718674" y="2835428"/>
              <a:ext cx="251460" cy="373557"/>
            </a:xfrm>
            <a:prstGeom prst="chevron">
              <a:avLst>
                <a:gd name="adj" fmla="val 68182"/>
              </a:avLst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 defTabSz="609570"/>
              <a:endParaRPr lang="zh-CN" altLang="en-US" sz="12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2" name="左大括号 21">
            <a:extLst>
              <a:ext uri="{FF2B5EF4-FFF2-40B4-BE49-F238E27FC236}">
                <a16:creationId xmlns="" xmlns:a16="http://schemas.microsoft.com/office/drawing/2014/main" id="{A1E2AE92-D84A-4D6D-B82E-505DD3DAF653}"/>
              </a:ext>
            </a:extLst>
          </p:cNvPr>
          <p:cNvSpPr/>
          <p:nvPr/>
        </p:nvSpPr>
        <p:spPr bwMode="auto">
          <a:xfrm>
            <a:off x="2733975" y="1987733"/>
            <a:ext cx="470120" cy="3038080"/>
          </a:xfrm>
          <a:prstGeom prst="leftBrace">
            <a:avLst>
              <a:gd name="adj1" fmla="val 161559"/>
              <a:gd name="adj2" fmla="val 50000"/>
            </a:avLst>
          </a:prstGeom>
          <a:noFill/>
          <a:ln w="9525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Comic Sans MS" panose="030F0702030302020204" pitchFamily="66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F1FEF446-BB3B-434F-B800-CA96DB8B5B7F}"/>
              </a:ext>
            </a:extLst>
          </p:cNvPr>
          <p:cNvSpPr/>
          <p:nvPr/>
        </p:nvSpPr>
        <p:spPr>
          <a:xfrm>
            <a:off x="0" y="6721813"/>
            <a:ext cx="12192000" cy="13618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378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蓝黄 偏莫兰迪">
      <a:dk1>
        <a:sysClr val="windowText" lastClr="000000"/>
      </a:dk1>
      <a:lt1>
        <a:sysClr val="window" lastClr="FFFFFF"/>
      </a:lt1>
      <a:dk2>
        <a:srgbClr val="FADD00"/>
      </a:dk2>
      <a:lt2>
        <a:srgbClr val="DBEFF9"/>
      </a:lt2>
      <a:accent1>
        <a:srgbClr val="4E62FF"/>
      </a:accent1>
      <a:accent2>
        <a:srgbClr val="6E7EFA"/>
      </a:accent2>
      <a:accent3>
        <a:srgbClr val="FADD00"/>
      </a:accent3>
      <a:accent4>
        <a:srgbClr val="8894EB"/>
      </a:accent4>
      <a:accent5>
        <a:srgbClr val="9399C9"/>
      </a:accent5>
      <a:accent6>
        <a:srgbClr val="E6CE1C"/>
      </a:accent6>
      <a:hlink>
        <a:srgbClr val="F49100"/>
      </a:hlink>
      <a:folHlink>
        <a:srgbClr val="85DFD0"/>
      </a:folHlink>
    </a:clrScheme>
    <a:fontScheme name="自定义 1">
      <a:majorFont>
        <a:latin typeface="阿里巴巴普惠体 B"/>
        <a:ea typeface="阿里巴巴普惠体 B"/>
        <a:cs typeface=""/>
      </a:majorFont>
      <a:minorFont>
        <a:latin typeface="阿里巴巴普惠体 L"/>
        <a:ea typeface="阿里巴巴普惠体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536</Words>
  <Application>Microsoft Office PowerPoint</Application>
  <PresentationFormat>宽屏</PresentationFormat>
  <Paragraphs>158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OPPOSans B</vt:lpstr>
      <vt:lpstr>Radikal</vt:lpstr>
      <vt:lpstr>阿里巴巴普惠体 B</vt:lpstr>
      <vt:lpstr>阿里巴巴普惠体 H</vt:lpstr>
      <vt:lpstr>阿里巴巴普惠体 L</vt:lpstr>
      <vt:lpstr>等线</vt:lpstr>
      <vt:lpstr>汉仪雅酷黑 45W</vt:lpstr>
      <vt:lpstr>黑体</vt:lpstr>
      <vt:lpstr>思源黑体 CN Bold</vt:lpstr>
      <vt:lpstr>思源黑体 CN Regular</vt:lpstr>
      <vt:lpstr>腾讯体</vt:lpstr>
      <vt:lpstr>腾讯字体</vt:lpstr>
      <vt:lpstr>微软雅黑</vt:lpstr>
      <vt:lpstr>微软雅黑 Light</vt:lpstr>
      <vt:lpstr>优设标题黑</vt:lpstr>
      <vt:lpstr>Arial</vt:lpstr>
      <vt:lpstr>Calibri</vt:lpstr>
      <vt:lpstr>Comic Sans MS</vt:lpstr>
      <vt:lpstr>Ebrima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蓝色简约几何风个人总结汇报商务通用ppt模板</dc:title>
  <dc:creator>林 政</dc:creator>
  <cp:keywords>P界达人</cp:keywords>
  <dc:description>www.51pptmoban.com</dc:description>
  <cp:lastModifiedBy>阳光男孩</cp:lastModifiedBy>
  <cp:revision>4</cp:revision>
  <dcterms:created xsi:type="dcterms:W3CDTF">2021-12-05T13:35:49Z</dcterms:created>
  <dcterms:modified xsi:type="dcterms:W3CDTF">2021-12-21T07:24:34Z</dcterms:modified>
</cp:coreProperties>
</file>