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04" r:id="rId2"/>
    <p:sldId id="351" r:id="rId3"/>
    <p:sldId id="349" r:id="rId4"/>
    <p:sldId id="350" r:id="rId5"/>
    <p:sldId id="352" r:id="rId6"/>
    <p:sldId id="347" r:id="rId7"/>
    <p:sldId id="353" r:id="rId8"/>
    <p:sldId id="355" r:id="rId9"/>
    <p:sldId id="354" r:id="rId10"/>
    <p:sldId id="356" r:id="rId11"/>
    <p:sldId id="357" r:id="rId12"/>
    <p:sldId id="358" r:id="rId13"/>
    <p:sldId id="361" r:id="rId14"/>
    <p:sldId id="359" r:id="rId15"/>
    <p:sldId id="362" r:id="rId16"/>
    <p:sldId id="363" r:id="rId17"/>
    <p:sldId id="360" r:id="rId18"/>
    <p:sldId id="367" r:id="rId19"/>
    <p:sldId id="365" r:id="rId20"/>
    <p:sldId id="364" r:id="rId21"/>
    <p:sldId id="366" r:id="rId22"/>
    <p:sldId id="348" r:id="rId23"/>
    <p:sldId id="368" r:id="rId24"/>
    <p:sldId id="346" r:id="rId25"/>
    <p:sldId id="345" r:id="rId26"/>
    <p:sldId id="343" r:id="rId27"/>
    <p:sldId id="369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5F5F5"/>
    <a:srgbClr val="2325DC"/>
    <a:srgbClr val="1F2265"/>
    <a:srgbClr val="0064D8"/>
    <a:srgbClr val="4B67F4"/>
    <a:srgbClr val="060941"/>
    <a:srgbClr val="030327"/>
    <a:srgbClr val="313131"/>
    <a:srgbClr val="050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1" autoAdjust="0"/>
    <p:restoredTop sz="96825" autoAdjust="0"/>
  </p:normalViewPr>
  <p:slideViewPr>
    <p:cSldViewPr snapToGrid="0">
      <p:cViewPr varScale="1">
        <p:scale>
          <a:sx n="87" d="100"/>
          <a:sy n="87" d="100"/>
        </p:scale>
        <p:origin x="40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>
              <a:outerShdw blurRad="76200" dist="50800" dir="2700000" algn="tl" rotWithShape="0">
                <a:srgbClr val="0064D8">
                  <a:alpha val="40000"/>
                </a:srgbClr>
              </a:outerShdw>
            </a:effectLst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F11-42A9-AA73-B95661061F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75604624"/>
        <c:axId val="1375614416"/>
      </c:barChart>
      <c:catAx>
        <c:axId val="137560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5614416"/>
        <c:crosses val="autoZero"/>
        <c:auto val="1"/>
        <c:lblAlgn val="ctr"/>
        <c:lblOffset val="100"/>
        <c:noMultiLvlLbl val="0"/>
      </c:catAx>
      <c:valAx>
        <c:axId val="1375614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560462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gradFill flip="none" rotWithShape="1">
                <a:gsLst>
                  <a:gs pos="0">
                    <a:srgbClr val="0064D8"/>
                  </a:gs>
                  <a:gs pos="100000">
                    <a:srgbClr val="2325DC"/>
                  </a:gs>
                </a:gsLst>
                <a:lin ang="5400000" scaled="1"/>
                <a:tileRect/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F3D-44F5-BF70-68BAA1012F4F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F3D-44F5-BF70-68BAA1012F4F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F3D-44F5-BF70-68BAA1012F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64D8"/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6</c:v>
                </c:pt>
                <c:pt idx="5">
                  <c:v>4</c:v>
                </c:pt>
                <c:pt idx="6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021-455B-9FE6-F17589DEF26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</c:v>
                </c:pt>
                <c:pt idx="5">
                  <c:v>3.5</c:v>
                </c:pt>
                <c:pt idx="6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021-455B-9FE6-F17589DEF2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77181040"/>
        <c:axId val="1249157760"/>
      </c:barChart>
      <c:catAx>
        <c:axId val="13771810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49157760"/>
        <c:crosses val="autoZero"/>
        <c:auto val="1"/>
        <c:lblAlgn val="ctr"/>
        <c:lblOffset val="100"/>
        <c:noMultiLvlLbl val="0"/>
      </c:catAx>
      <c:valAx>
        <c:axId val="1249157760"/>
        <c:scaling>
          <c:orientation val="minMax"/>
        </c:scaling>
        <c:delete val="0"/>
        <c:axPos val="l"/>
        <c:majorGridlines>
          <c:spPr>
            <a:ln w="9525" cap="rnd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718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0897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4524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3825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7147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831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0024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589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843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4208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7903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9751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636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874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0869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90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5689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794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198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110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2437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615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2939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742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27829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416896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桌子, 水槽, 盘子, 躺&#10;&#10;描述已自动生成">
            <a:extLst>
              <a:ext uri="{FF2B5EF4-FFF2-40B4-BE49-F238E27FC236}">
                <a16:creationId xmlns="" xmlns:a16="http://schemas.microsoft.com/office/drawing/2014/main" id="{BBC39959-807C-40E3-A65C-59A7C66C20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7" r="998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2C7E4E1-4F82-4E4B-ABE1-D23B542278A2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55000">
                <a:srgbClr val="FFFFFF">
                  <a:alpha val="92000"/>
                </a:srgbClr>
              </a:gs>
              <a:gs pos="0">
                <a:schemeClr val="bg1">
                  <a:alpha val="96000"/>
                </a:schemeClr>
              </a:gs>
              <a:gs pos="100000">
                <a:schemeClr val="bg1">
                  <a:alpha val="7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921855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411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53221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="" xmlns:a16="http://schemas.microsoft.com/office/drawing/2014/main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57987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2021/12/22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6" r:id="rId3"/>
    <p:sldLayoutId id="2147483651" r:id="rId4"/>
    <p:sldLayoutId id="2147483664" r:id="rId5"/>
    <p:sldLayoutId id="2147483665" r:id="rId6"/>
    <p:sldLayoutId id="2147483667" r:id="rId7"/>
    <p:sldLayoutId id="2147483652" r:id="rId8"/>
    <p:sldLayoutId id="2147483653" r:id="rId9"/>
    <p:sldLayoutId id="2147483654" r:id="rId10"/>
    <p:sldLayoutId id="2147483670" r:id="rId11"/>
    <p:sldLayoutId id="2147483655" r:id="rId12"/>
    <p:sldLayoutId id="2147483660" r:id="rId13"/>
    <p:sldLayoutId id="2147483661" r:id="rId14"/>
    <p:sldLayoutId id="2147483671" r:id="rId15"/>
    <p:sldLayoutId id="2147483662" r:id="rId16"/>
    <p:sldLayoutId id="2147483663" r:id="rId17"/>
    <p:sldLayoutId id="2147483656" r:id="rId18"/>
    <p:sldLayoutId id="2147483657" r:id="rId19"/>
    <p:sldLayoutId id="2147483658" r:id="rId20"/>
    <p:sldLayoutId id="2147483668" r:id="rId21"/>
    <p:sldLayoutId id="2147483659" r:id="rId22"/>
    <p:sldLayoutId id="2147483669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0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1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3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5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6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7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8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9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1.xml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2.xml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8.pn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5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8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雪覆盖着&#10;&#10;描述已自动生成">
            <a:extLst>
              <a:ext uri="{FF2B5EF4-FFF2-40B4-BE49-F238E27FC236}">
                <a16:creationId xmlns="" xmlns:a16="http://schemas.microsoft.com/office/drawing/2014/main" id="{6F4F6774-A34A-4CBE-8830-9C006FD737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23" t="395" r="2968" b="395"/>
          <a:stretch/>
        </p:blipFill>
        <p:spPr>
          <a:xfrm>
            <a:off x="6850743" y="-1"/>
            <a:ext cx="5341257" cy="685800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E28849ED-BDDC-44ED-B67F-A4070DB91E18}"/>
              </a:ext>
            </a:extLst>
          </p:cNvPr>
          <p:cNvGrpSpPr/>
          <p:nvPr/>
        </p:nvGrpSpPr>
        <p:grpSpPr>
          <a:xfrm>
            <a:off x="1335315" y="1705428"/>
            <a:ext cx="9521372" cy="3447144"/>
            <a:chOff x="1335315" y="1705428"/>
            <a:chExt cx="9521372" cy="3447144"/>
          </a:xfrm>
          <a:effectLst>
            <a:outerShdw blurRad="406400" dist="114300" dir="2700000" algn="tl" rotWithShape="0">
              <a:srgbClr val="0064D8">
                <a:alpha val="40000"/>
              </a:srgbClr>
            </a:outerShdw>
          </a:effectLst>
        </p:grpSpPr>
        <p:sp>
          <p:nvSpPr>
            <p:cNvPr id="14" name="矩形: 圆角 13">
              <a:extLst>
                <a:ext uri="{FF2B5EF4-FFF2-40B4-BE49-F238E27FC236}">
                  <a16:creationId xmlns="" xmlns:a16="http://schemas.microsoft.com/office/drawing/2014/main" id="{4A730295-334A-439B-9CC3-51CFFF955556}"/>
                </a:ext>
              </a:extLst>
            </p:cNvPr>
            <p:cNvSpPr/>
            <p:nvPr/>
          </p:nvSpPr>
          <p:spPr>
            <a:xfrm>
              <a:off x="1335315" y="1705430"/>
              <a:ext cx="9521372" cy="3447142"/>
            </a:xfrm>
            <a:prstGeom prst="roundRect">
              <a:avLst>
                <a:gd name="adj" fmla="val 3614"/>
              </a:avLst>
            </a:prstGeom>
            <a:solidFill>
              <a:srgbClr val="0064D8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C0BC3773-7E1F-480C-A0E5-B9DBF240CEEA}"/>
                </a:ext>
              </a:extLst>
            </p:cNvPr>
            <p:cNvSpPr/>
            <p:nvPr/>
          </p:nvSpPr>
          <p:spPr>
            <a:xfrm>
              <a:off x="10741891" y="1705428"/>
              <a:ext cx="114794" cy="34471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9CC3F56-15FB-46B2-BB0F-A4B3C6CE1099}"/>
              </a:ext>
            </a:extLst>
          </p:cNvPr>
          <p:cNvSpPr txBox="1"/>
          <p:nvPr/>
        </p:nvSpPr>
        <p:spPr>
          <a:xfrm>
            <a:off x="1886857" y="2321004"/>
            <a:ext cx="70829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年终总结</a:t>
            </a:r>
            <a:r>
              <a:rPr lang="en-US" altLang="zh-CN" sz="6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6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模板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0F4C79A-ADF0-4E8D-BC3F-707D68139B2A}"/>
              </a:ext>
            </a:extLst>
          </p:cNvPr>
          <p:cNvSpPr txBox="1"/>
          <p:nvPr/>
        </p:nvSpPr>
        <p:spPr>
          <a:xfrm>
            <a:off x="1988457" y="3429000"/>
            <a:ext cx="708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POWERPOINT TEMPLATE OF ANNUAL SUMMARY REPORT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0769CD52-2E76-4530-9001-12B7D862D232}"/>
              </a:ext>
            </a:extLst>
          </p:cNvPr>
          <p:cNvSpPr/>
          <p:nvPr/>
        </p:nvSpPr>
        <p:spPr>
          <a:xfrm>
            <a:off x="2082801" y="4244634"/>
            <a:ext cx="1879600" cy="326234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: 圆角 97">
            <a:extLst>
              <a:ext uri="{FF2B5EF4-FFF2-40B4-BE49-F238E27FC236}">
                <a16:creationId xmlns="" xmlns:a16="http://schemas.microsoft.com/office/drawing/2014/main" id="{91D84651-5E42-4C5E-AE26-122E5598BD6A}"/>
              </a:ext>
            </a:extLst>
          </p:cNvPr>
          <p:cNvSpPr/>
          <p:nvPr/>
        </p:nvSpPr>
        <p:spPr>
          <a:xfrm>
            <a:off x="4354287" y="4244634"/>
            <a:ext cx="1879600" cy="326234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C1E4934-3DC2-4510-8B78-9DA5C92640D8}"/>
              </a:ext>
            </a:extLst>
          </p:cNvPr>
          <p:cNvSpPr txBox="1"/>
          <p:nvPr/>
        </p:nvSpPr>
        <p:spPr>
          <a:xfrm>
            <a:off x="2082799" y="4268816"/>
            <a:ext cx="1868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微信搜：陈西设计之家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8908998A-80F1-47C8-B4A2-9966E898D93C}"/>
              </a:ext>
            </a:extLst>
          </p:cNvPr>
          <p:cNvSpPr txBox="1"/>
          <p:nvPr/>
        </p:nvSpPr>
        <p:spPr>
          <a:xfrm>
            <a:off x="4354285" y="4268816"/>
            <a:ext cx="1868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汇报时间：</a:t>
            </a:r>
            <a:r>
              <a:rPr lang="en-US" altLang="zh-CN" sz="1200" dirty="0">
                <a:solidFill>
                  <a:schemeClr val="bg1"/>
                </a:solidFill>
              </a:rPr>
              <a:t>2050/05/25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6D06E47D-7E6B-4102-B330-52075E087297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等线" panose="02010600030101010101" pitchFamily="2" charset="-122"/>
            </a:endParaRPr>
          </a:p>
        </p:txBody>
      </p:sp>
      <p:sp>
        <p:nvSpPr>
          <p:cNvPr id="106" name="公众号：陈西设计之家。微信搜索即可">
            <a:extLst>
              <a:ext uri="{FF2B5EF4-FFF2-40B4-BE49-F238E27FC236}">
                <a16:creationId xmlns="" xmlns:a16="http://schemas.microsoft.com/office/drawing/2014/main" id="{51898CFC-5522-4F82-BE7F-426498E76141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7" name="组合 106">
            <a:extLst>
              <a:ext uri="{FF2B5EF4-FFF2-40B4-BE49-F238E27FC236}">
                <a16:creationId xmlns="" xmlns:a16="http://schemas.microsoft.com/office/drawing/2014/main" id="{F055C495-D4B6-4CC4-B3AF-B4BCFE00F2DC}"/>
              </a:ext>
            </a:extLst>
          </p:cNvPr>
          <p:cNvGrpSpPr/>
          <p:nvPr/>
        </p:nvGrpSpPr>
        <p:grpSpPr>
          <a:xfrm>
            <a:off x="310622" y="1925843"/>
            <a:ext cx="430887" cy="3222811"/>
            <a:chOff x="272522" y="1667436"/>
            <a:chExt cx="430887" cy="3222811"/>
          </a:xfrm>
        </p:grpSpPr>
        <p:sp>
          <p:nvSpPr>
            <p:cNvPr id="108" name="文本框 107">
              <a:extLst>
                <a:ext uri="{FF2B5EF4-FFF2-40B4-BE49-F238E27FC236}">
                  <a16:creationId xmlns="" xmlns:a16="http://schemas.microsoft.com/office/drawing/2014/main" id="{CA147C09-6946-4EA7-8AEE-6778EB5E8690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16AE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16AE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09" name="直接连接符 108">
              <a:extLst>
                <a:ext uri="{FF2B5EF4-FFF2-40B4-BE49-F238E27FC236}">
                  <a16:creationId xmlns="" xmlns:a16="http://schemas.microsoft.com/office/drawing/2014/main" id="{09B67B9D-30E2-4A9B-8B89-3CB23123C347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16A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图文框 1">
            <a:extLst>
              <a:ext uri="{FF2B5EF4-FFF2-40B4-BE49-F238E27FC236}">
                <a16:creationId xmlns="" xmlns:a16="http://schemas.microsoft.com/office/drawing/2014/main" id="{4A550304-33C9-42FA-ACF4-374931E34D7D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54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F2F2168-F538-4B79-8C0F-88CB30E1BB5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" t="11376" r="680" b="540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50123AC-C73B-4F2E-9A4D-91E224C95669}"/>
              </a:ext>
            </a:extLst>
          </p:cNvPr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gradFill>
            <a:gsLst>
              <a:gs pos="0">
                <a:srgbClr val="0064D8">
                  <a:alpha val="91000"/>
                </a:srgbClr>
              </a:gs>
              <a:gs pos="100000">
                <a:srgbClr val="2325DC">
                  <a:alpha val="9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8703D7EB-D0D4-4B2A-BA06-560CB7D4E76D}"/>
              </a:ext>
            </a:extLst>
          </p:cNvPr>
          <p:cNvSpPr/>
          <p:nvPr/>
        </p:nvSpPr>
        <p:spPr>
          <a:xfrm>
            <a:off x="3954842" y="1045028"/>
            <a:ext cx="8237158" cy="4767943"/>
          </a:xfrm>
          <a:custGeom>
            <a:avLst/>
            <a:gdLst>
              <a:gd name="connsiteX0" fmla="*/ 199586 w 8237158"/>
              <a:gd name="connsiteY0" fmla="*/ 0 h 4767943"/>
              <a:gd name="connsiteX1" fmla="*/ 8237158 w 8237158"/>
              <a:gd name="connsiteY1" fmla="*/ 0 h 4767943"/>
              <a:gd name="connsiteX2" fmla="*/ 8237158 w 8237158"/>
              <a:gd name="connsiteY2" fmla="*/ 4767943 h 4767943"/>
              <a:gd name="connsiteX3" fmla="*/ 199586 w 8237158"/>
              <a:gd name="connsiteY3" fmla="*/ 4767943 h 4767943"/>
              <a:gd name="connsiteX4" fmla="*/ 0 w 8237158"/>
              <a:gd name="connsiteY4" fmla="*/ 4568357 h 4767943"/>
              <a:gd name="connsiteX5" fmla="*/ 0 w 8237158"/>
              <a:gd name="connsiteY5" fmla="*/ 199586 h 4767943"/>
              <a:gd name="connsiteX6" fmla="*/ 199586 w 8237158"/>
              <a:gd name="connsiteY6" fmla="*/ 0 h 476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237158" h="4767943">
                <a:moveTo>
                  <a:pt x="199586" y="0"/>
                </a:moveTo>
                <a:lnTo>
                  <a:pt x="8237158" y="0"/>
                </a:lnTo>
                <a:lnTo>
                  <a:pt x="8237158" y="4767943"/>
                </a:lnTo>
                <a:lnTo>
                  <a:pt x="199586" y="4767943"/>
                </a:lnTo>
                <a:cubicBezTo>
                  <a:pt x="89358" y="4767943"/>
                  <a:pt x="0" y="4678585"/>
                  <a:pt x="0" y="4568357"/>
                </a:cubicBezTo>
                <a:lnTo>
                  <a:pt x="0" y="199586"/>
                </a:lnTo>
                <a:cubicBezTo>
                  <a:pt x="0" y="89358"/>
                  <a:pt x="89358" y="0"/>
                  <a:pt x="1995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215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4DAC876-3F48-4A07-842F-9B82712641E0}"/>
              </a:ext>
            </a:extLst>
          </p:cNvPr>
          <p:cNvSpPr txBox="1"/>
          <p:nvPr/>
        </p:nvSpPr>
        <p:spPr>
          <a:xfrm>
            <a:off x="848932" y="1655393"/>
            <a:ext cx="28333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成功的</a:t>
            </a:r>
            <a:endParaRPr lang="en-US" altLang="zh-CN" sz="4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r>
              <a: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项目展示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F570BC7-F9A5-4121-8DF9-5814B9F0C280}"/>
              </a:ext>
            </a:extLst>
          </p:cNvPr>
          <p:cNvSpPr txBox="1"/>
          <p:nvPr/>
        </p:nvSpPr>
        <p:spPr>
          <a:xfrm>
            <a:off x="867598" y="3377736"/>
            <a:ext cx="2284907" cy="1812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公众号：陈西设计之家，微信搜索即可。</a:t>
            </a: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更多免费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</a:rPr>
              <a:t>/</a:t>
            </a:r>
            <a:r>
              <a:rPr lang="zh-CN" altLang="en-US" sz="1400" dirty="0">
                <a:solidFill>
                  <a:schemeClr val="bg1"/>
                </a:solidFill>
              </a:rPr>
              <a:t>发布会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设计制作。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00F18B86-48AD-4486-B44C-4DB1483E2757}"/>
              </a:ext>
            </a:extLst>
          </p:cNvPr>
          <p:cNvGrpSpPr/>
          <p:nvPr/>
        </p:nvGrpSpPr>
        <p:grpSpPr>
          <a:xfrm>
            <a:off x="960893" y="3224974"/>
            <a:ext cx="2046469" cy="45719"/>
            <a:chOff x="5612740" y="3465455"/>
            <a:chExt cx="2046469" cy="45719"/>
          </a:xfrm>
        </p:grpSpPr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3415F42B-02FB-4213-9895-606DF7EBD09E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1857485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08109E9B-EE98-4A72-9E8D-0FA4272CE0C1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9AAF90F-8E16-4809-82EE-F0339DB4632B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等线" panose="02010600030101010101" pitchFamily="2" charset="-122"/>
            </a:endParaRPr>
          </a:p>
        </p:txBody>
      </p:sp>
      <p:sp>
        <p:nvSpPr>
          <p:cNvPr id="15" name="公众号：陈西设计之家。微信搜索即可">
            <a:extLst>
              <a:ext uri="{FF2B5EF4-FFF2-40B4-BE49-F238E27FC236}">
                <a16:creationId xmlns="" xmlns:a16="http://schemas.microsoft.com/office/drawing/2014/main" id="{D22158A8-3162-49C7-B7E8-AEA77D6423F9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圆: 空心 20">
            <a:extLst>
              <a:ext uri="{FF2B5EF4-FFF2-40B4-BE49-F238E27FC236}">
                <a16:creationId xmlns="" xmlns:a16="http://schemas.microsoft.com/office/drawing/2014/main" id="{2F61AD7F-5729-488A-B31D-096677DD8A2C}"/>
              </a:ext>
            </a:extLst>
          </p:cNvPr>
          <p:cNvSpPr/>
          <p:nvPr/>
        </p:nvSpPr>
        <p:spPr>
          <a:xfrm>
            <a:off x="5146486" y="1761003"/>
            <a:ext cx="968829" cy="968829"/>
          </a:xfrm>
          <a:prstGeom prst="donut">
            <a:avLst>
              <a:gd name="adj" fmla="val 649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空心弧 21">
            <a:extLst>
              <a:ext uri="{FF2B5EF4-FFF2-40B4-BE49-F238E27FC236}">
                <a16:creationId xmlns="" xmlns:a16="http://schemas.microsoft.com/office/drawing/2014/main" id="{CED6525F-8FC5-4A00-9749-65528BA67680}"/>
              </a:ext>
            </a:extLst>
          </p:cNvPr>
          <p:cNvSpPr/>
          <p:nvPr/>
        </p:nvSpPr>
        <p:spPr>
          <a:xfrm>
            <a:off x="5146486" y="1761001"/>
            <a:ext cx="968832" cy="968832"/>
          </a:xfrm>
          <a:prstGeom prst="blockArc">
            <a:avLst>
              <a:gd name="adj1" fmla="val 9872006"/>
              <a:gd name="adj2" fmla="val 18794837"/>
              <a:gd name="adj3" fmla="val 6463"/>
            </a:avLst>
          </a:prstGeom>
          <a:solidFill>
            <a:srgbClr val="0064D8"/>
          </a:solidFill>
          <a:ln>
            <a:noFill/>
          </a:ln>
          <a:effectLst>
            <a:outerShdw blurRad="50800" dist="381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5E629AA-9317-42A7-87C3-1F699DACCFA8}"/>
              </a:ext>
            </a:extLst>
          </p:cNvPr>
          <p:cNvSpPr txBox="1"/>
          <p:nvPr/>
        </p:nvSpPr>
        <p:spPr>
          <a:xfrm>
            <a:off x="5226544" y="1953029"/>
            <a:ext cx="8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3200" dirty="0">
              <a:solidFill>
                <a:srgbClr val="0064D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7F326627-5BE8-4A06-BA94-5A9373478052}"/>
              </a:ext>
            </a:extLst>
          </p:cNvPr>
          <p:cNvSpPr txBox="1"/>
          <p:nvPr/>
        </p:nvSpPr>
        <p:spPr>
          <a:xfrm>
            <a:off x="4465426" y="2958619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40E9810-212A-440E-86E6-52DF4115314C}"/>
              </a:ext>
            </a:extLst>
          </p:cNvPr>
          <p:cNvSpPr txBox="1"/>
          <p:nvPr/>
        </p:nvSpPr>
        <p:spPr>
          <a:xfrm>
            <a:off x="4609050" y="3422142"/>
            <a:ext cx="2051972" cy="1521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高端定制制作</a:t>
            </a:r>
          </a:p>
        </p:txBody>
      </p:sp>
      <p:sp>
        <p:nvSpPr>
          <p:cNvPr id="26" name="圆: 空心 25">
            <a:extLst>
              <a:ext uri="{FF2B5EF4-FFF2-40B4-BE49-F238E27FC236}">
                <a16:creationId xmlns="" xmlns:a16="http://schemas.microsoft.com/office/drawing/2014/main" id="{A4828828-606E-4AFC-BB54-DB5716A789DB}"/>
              </a:ext>
            </a:extLst>
          </p:cNvPr>
          <p:cNvSpPr/>
          <p:nvPr/>
        </p:nvSpPr>
        <p:spPr>
          <a:xfrm>
            <a:off x="7613200" y="1757316"/>
            <a:ext cx="968829" cy="968829"/>
          </a:xfrm>
          <a:prstGeom prst="donut">
            <a:avLst>
              <a:gd name="adj" fmla="val 649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空心弧 26">
            <a:extLst>
              <a:ext uri="{FF2B5EF4-FFF2-40B4-BE49-F238E27FC236}">
                <a16:creationId xmlns="" xmlns:a16="http://schemas.microsoft.com/office/drawing/2014/main" id="{170BEA60-B9F6-454E-AE92-62616D2BE157}"/>
              </a:ext>
            </a:extLst>
          </p:cNvPr>
          <p:cNvSpPr/>
          <p:nvPr/>
        </p:nvSpPr>
        <p:spPr>
          <a:xfrm>
            <a:off x="7613200" y="1757314"/>
            <a:ext cx="968832" cy="968832"/>
          </a:xfrm>
          <a:prstGeom prst="blockArc">
            <a:avLst>
              <a:gd name="adj1" fmla="val 5490643"/>
              <a:gd name="adj2" fmla="val 18794837"/>
              <a:gd name="adj3" fmla="val 6463"/>
            </a:avLst>
          </a:prstGeom>
          <a:solidFill>
            <a:srgbClr val="0064D8"/>
          </a:solidFill>
          <a:ln>
            <a:noFill/>
          </a:ln>
          <a:effectLst>
            <a:outerShdw blurRad="50800" dist="381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07B1B308-E2CE-4D0C-A621-67E093455B62}"/>
              </a:ext>
            </a:extLst>
          </p:cNvPr>
          <p:cNvSpPr txBox="1"/>
          <p:nvPr/>
        </p:nvSpPr>
        <p:spPr>
          <a:xfrm>
            <a:off x="7693258" y="1949342"/>
            <a:ext cx="8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3200" dirty="0">
              <a:solidFill>
                <a:srgbClr val="0064D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圆: 空心 30">
            <a:extLst>
              <a:ext uri="{FF2B5EF4-FFF2-40B4-BE49-F238E27FC236}">
                <a16:creationId xmlns="" xmlns:a16="http://schemas.microsoft.com/office/drawing/2014/main" id="{EC96748F-D217-4247-BD9A-D5EFDEE6D60B}"/>
              </a:ext>
            </a:extLst>
          </p:cNvPr>
          <p:cNvSpPr/>
          <p:nvPr/>
        </p:nvSpPr>
        <p:spPr>
          <a:xfrm>
            <a:off x="10066552" y="1763244"/>
            <a:ext cx="968829" cy="968829"/>
          </a:xfrm>
          <a:prstGeom prst="donut">
            <a:avLst>
              <a:gd name="adj" fmla="val 649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空心弧 31">
            <a:extLst>
              <a:ext uri="{FF2B5EF4-FFF2-40B4-BE49-F238E27FC236}">
                <a16:creationId xmlns="" xmlns:a16="http://schemas.microsoft.com/office/drawing/2014/main" id="{EBBBEE83-CF10-4D09-91F8-9BBD40B9B434}"/>
              </a:ext>
            </a:extLst>
          </p:cNvPr>
          <p:cNvSpPr/>
          <p:nvPr/>
        </p:nvSpPr>
        <p:spPr>
          <a:xfrm>
            <a:off x="10066552" y="1763242"/>
            <a:ext cx="968832" cy="968832"/>
          </a:xfrm>
          <a:prstGeom prst="blockArc">
            <a:avLst>
              <a:gd name="adj1" fmla="val 352747"/>
              <a:gd name="adj2" fmla="val 18794837"/>
              <a:gd name="adj3" fmla="val 6463"/>
            </a:avLst>
          </a:prstGeom>
          <a:solidFill>
            <a:srgbClr val="0064D8"/>
          </a:solidFill>
          <a:ln>
            <a:noFill/>
          </a:ln>
          <a:effectLst>
            <a:outerShdw blurRad="50800" dist="381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9FA6CF8-40B6-4BE0-A17D-D2B0B14A39F3}"/>
              </a:ext>
            </a:extLst>
          </p:cNvPr>
          <p:cNvSpPr txBox="1"/>
          <p:nvPr/>
        </p:nvSpPr>
        <p:spPr>
          <a:xfrm>
            <a:off x="10146610" y="1955270"/>
            <a:ext cx="8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3200" dirty="0">
              <a:solidFill>
                <a:srgbClr val="0064D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5AF558F9-20C8-4EE1-B2BA-866940259A59}"/>
              </a:ext>
            </a:extLst>
          </p:cNvPr>
          <p:cNvGrpSpPr/>
          <p:nvPr/>
        </p:nvGrpSpPr>
        <p:grpSpPr>
          <a:xfrm>
            <a:off x="5439795" y="5118600"/>
            <a:ext cx="390483" cy="71812"/>
            <a:chOff x="5312229" y="4898571"/>
            <a:chExt cx="390483" cy="71812"/>
          </a:xfrm>
        </p:grpSpPr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62072D9B-BC18-4A64-A823-86D9EE9FE89B}"/>
                </a:ext>
              </a:extLst>
            </p:cNvPr>
            <p:cNvSpPr/>
            <p:nvPr/>
          </p:nvSpPr>
          <p:spPr>
            <a:xfrm>
              <a:off x="5312229" y="4898571"/>
              <a:ext cx="71812" cy="71812"/>
            </a:xfrm>
            <a:prstGeom prst="ellipse">
              <a:avLst/>
            </a:prstGeom>
            <a:noFill/>
            <a:ln>
              <a:solidFill>
                <a:srgbClr val="006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124340D8-FF8A-4AED-B4BC-B9E31A215EF5}"/>
                </a:ext>
              </a:extLst>
            </p:cNvPr>
            <p:cNvSpPr/>
            <p:nvPr/>
          </p:nvSpPr>
          <p:spPr>
            <a:xfrm>
              <a:off x="5471565" y="4898571"/>
              <a:ext cx="71812" cy="71812"/>
            </a:xfrm>
            <a:prstGeom prst="ellipse">
              <a:avLst/>
            </a:prstGeom>
            <a:noFill/>
            <a:ln>
              <a:solidFill>
                <a:srgbClr val="006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FDA9BCD9-5E6A-4F29-A7FE-7C832E5F861A}"/>
                </a:ext>
              </a:extLst>
            </p:cNvPr>
            <p:cNvSpPr/>
            <p:nvPr/>
          </p:nvSpPr>
          <p:spPr>
            <a:xfrm>
              <a:off x="5630900" y="4898571"/>
              <a:ext cx="71812" cy="71812"/>
            </a:xfrm>
            <a:prstGeom prst="ellipse">
              <a:avLst/>
            </a:prstGeom>
            <a:noFill/>
            <a:ln>
              <a:solidFill>
                <a:srgbClr val="006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B1708887-13E2-45CE-BDAE-3DD360749453}"/>
              </a:ext>
            </a:extLst>
          </p:cNvPr>
          <p:cNvSpPr txBox="1"/>
          <p:nvPr/>
        </p:nvSpPr>
        <p:spPr>
          <a:xfrm>
            <a:off x="6932142" y="2958619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专注高端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11BC1D61-7E18-47AA-8350-755BCA79BC6B}"/>
              </a:ext>
            </a:extLst>
          </p:cNvPr>
          <p:cNvSpPr txBox="1"/>
          <p:nvPr/>
        </p:nvSpPr>
        <p:spPr>
          <a:xfrm>
            <a:off x="7075766" y="3422142"/>
            <a:ext cx="2051972" cy="1521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高端定制制作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D7E853FA-6C36-4A3E-A5A2-8D9147951FB6}"/>
              </a:ext>
            </a:extLst>
          </p:cNvPr>
          <p:cNvGrpSpPr/>
          <p:nvPr/>
        </p:nvGrpSpPr>
        <p:grpSpPr>
          <a:xfrm>
            <a:off x="7906511" y="5118600"/>
            <a:ext cx="390483" cy="71812"/>
            <a:chOff x="5312229" y="4898571"/>
            <a:chExt cx="390483" cy="71812"/>
          </a:xfrm>
        </p:grpSpPr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D0AAA6E8-3461-4B33-A058-F2D6A2FED0BD}"/>
                </a:ext>
              </a:extLst>
            </p:cNvPr>
            <p:cNvSpPr/>
            <p:nvPr/>
          </p:nvSpPr>
          <p:spPr>
            <a:xfrm>
              <a:off x="5312229" y="4898571"/>
              <a:ext cx="71812" cy="71812"/>
            </a:xfrm>
            <a:prstGeom prst="ellipse">
              <a:avLst/>
            </a:prstGeom>
            <a:noFill/>
            <a:ln>
              <a:solidFill>
                <a:srgbClr val="006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43ADD0B1-32D7-432D-8742-5B8D747E2CBB}"/>
                </a:ext>
              </a:extLst>
            </p:cNvPr>
            <p:cNvSpPr/>
            <p:nvPr/>
          </p:nvSpPr>
          <p:spPr>
            <a:xfrm>
              <a:off x="5471565" y="4898571"/>
              <a:ext cx="71812" cy="71812"/>
            </a:xfrm>
            <a:prstGeom prst="ellipse">
              <a:avLst/>
            </a:prstGeom>
            <a:noFill/>
            <a:ln>
              <a:solidFill>
                <a:srgbClr val="006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0D33B72D-CB29-42D7-819C-F0A490C4FD67}"/>
                </a:ext>
              </a:extLst>
            </p:cNvPr>
            <p:cNvSpPr/>
            <p:nvPr/>
          </p:nvSpPr>
          <p:spPr>
            <a:xfrm>
              <a:off x="5630900" y="4898571"/>
              <a:ext cx="71812" cy="71812"/>
            </a:xfrm>
            <a:prstGeom prst="ellipse">
              <a:avLst/>
            </a:prstGeom>
            <a:noFill/>
            <a:ln>
              <a:solidFill>
                <a:srgbClr val="006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AE576183-D96F-4756-B673-011CC77DCE53}"/>
              </a:ext>
            </a:extLst>
          </p:cNvPr>
          <p:cNvSpPr txBox="1"/>
          <p:nvPr/>
        </p:nvSpPr>
        <p:spPr>
          <a:xfrm>
            <a:off x="9386909" y="2958619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AE48E95A-AAA2-4CE6-909D-F68761492799}"/>
              </a:ext>
            </a:extLst>
          </p:cNvPr>
          <p:cNvSpPr txBox="1"/>
          <p:nvPr/>
        </p:nvSpPr>
        <p:spPr>
          <a:xfrm>
            <a:off x="9530533" y="3422142"/>
            <a:ext cx="2051972" cy="1521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高端定制制作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2DAA7D4B-167E-41D2-9117-301402578681}"/>
              </a:ext>
            </a:extLst>
          </p:cNvPr>
          <p:cNvGrpSpPr/>
          <p:nvPr/>
        </p:nvGrpSpPr>
        <p:grpSpPr>
          <a:xfrm>
            <a:off x="10361278" y="5118600"/>
            <a:ext cx="390483" cy="71812"/>
            <a:chOff x="5312229" y="4898571"/>
            <a:chExt cx="390483" cy="71812"/>
          </a:xfrm>
        </p:grpSpPr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DEA1C17F-D546-422C-BDE1-8C106619EDFE}"/>
                </a:ext>
              </a:extLst>
            </p:cNvPr>
            <p:cNvSpPr/>
            <p:nvPr/>
          </p:nvSpPr>
          <p:spPr>
            <a:xfrm>
              <a:off x="5312229" y="4898571"/>
              <a:ext cx="71812" cy="71812"/>
            </a:xfrm>
            <a:prstGeom prst="ellipse">
              <a:avLst/>
            </a:prstGeom>
            <a:noFill/>
            <a:ln>
              <a:solidFill>
                <a:srgbClr val="006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C11CE651-6EAF-4DEA-99F9-2D99FA0BD47F}"/>
                </a:ext>
              </a:extLst>
            </p:cNvPr>
            <p:cNvSpPr/>
            <p:nvPr/>
          </p:nvSpPr>
          <p:spPr>
            <a:xfrm>
              <a:off x="5471565" y="4898571"/>
              <a:ext cx="71812" cy="71812"/>
            </a:xfrm>
            <a:prstGeom prst="ellipse">
              <a:avLst/>
            </a:prstGeom>
            <a:noFill/>
            <a:ln>
              <a:solidFill>
                <a:srgbClr val="006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0C13BEEA-7D45-4CCB-B5CB-A56CDB0B5B74}"/>
                </a:ext>
              </a:extLst>
            </p:cNvPr>
            <p:cNvSpPr/>
            <p:nvPr/>
          </p:nvSpPr>
          <p:spPr>
            <a:xfrm>
              <a:off x="5630900" y="4898571"/>
              <a:ext cx="71812" cy="71812"/>
            </a:xfrm>
            <a:prstGeom prst="ellipse">
              <a:avLst/>
            </a:prstGeom>
            <a:noFill/>
            <a:ln>
              <a:solidFill>
                <a:srgbClr val="0064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图文框 39">
            <a:extLst>
              <a:ext uri="{FF2B5EF4-FFF2-40B4-BE49-F238E27FC236}">
                <a16:creationId xmlns="" xmlns:a16="http://schemas.microsoft.com/office/drawing/2014/main" id="{B89701B8-1A98-4337-8B41-4CDA5B10AE5A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454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60940D3-6ED2-4ED2-9045-C63BFDB836E7}"/>
              </a:ext>
            </a:extLst>
          </p:cNvPr>
          <p:cNvSpPr txBox="1"/>
          <p:nvPr/>
        </p:nvSpPr>
        <p:spPr>
          <a:xfrm>
            <a:off x="4078732" y="341821"/>
            <a:ext cx="403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成功项目展示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1EE7858-DF55-43AF-99B8-09B127EA5962}"/>
              </a:ext>
            </a:extLst>
          </p:cNvPr>
          <p:cNvSpPr txBox="1"/>
          <p:nvPr/>
        </p:nvSpPr>
        <p:spPr>
          <a:xfrm>
            <a:off x="4049681" y="850682"/>
            <a:ext cx="4092638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064D8"/>
                </a:solidFill>
              </a:rPr>
              <a:t>Gong Zhong hao </a:t>
            </a:r>
            <a:r>
              <a:rPr lang="en-US" altLang="zh-CN" sz="1200" dirty="0" err="1">
                <a:solidFill>
                  <a:srgbClr val="0064D8"/>
                </a:solidFill>
              </a:rPr>
              <a:t>chen</a:t>
            </a:r>
            <a:r>
              <a:rPr lang="en-US" altLang="zh-CN" sz="1200" dirty="0">
                <a:solidFill>
                  <a:srgbClr val="0064D8"/>
                </a:solidFill>
              </a:rPr>
              <a:t> xi she ji </a:t>
            </a:r>
            <a:r>
              <a:rPr lang="en-US" altLang="zh-CN" sz="1200" dirty="0" err="1">
                <a:solidFill>
                  <a:srgbClr val="0064D8"/>
                </a:solidFill>
              </a:rPr>
              <a:t>zhi</a:t>
            </a:r>
            <a:r>
              <a:rPr lang="en-US" altLang="zh-CN" sz="1200" dirty="0">
                <a:solidFill>
                  <a:srgbClr val="0064D8"/>
                </a:solidFill>
              </a:rPr>
              <a:t> jia. Lorem ipsum</a:t>
            </a:r>
            <a:endParaRPr lang="zh-CN" altLang="en-US" sz="1200" dirty="0">
              <a:solidFill>
                <a:srgbClr val="0064D8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883C90A-BA2F-4534-B2DE-102521E838DA}"/>
              </a:ext>
            </a:extLst>
          </p:cNvPr>
          <p:cNvSpPr/>
          <p:nvPr/>
        </p:nvSpPr>
        <p:spPr>
          <a:xfrm>
            <a:off x="5631543" y="1384657"/>
            <a:ext cx="928915" cy="50800"/>
          </a:xfrm>
          <a:prstGeom prst="rect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1EE57856-BF84-4BC3-9A6A-C70E1A2B808D}"/>
              </a:ext>
            </a:extLst>
          </p:cNvPr>
          <p:cNvSpPr/>
          <p:nvPr/>
        </p:nvSpPr>
        <p:spPr>
          <a:xfrm>
            <a:off x="1077884" y="2397227"/>
            <a:ext cx="10036232" cy="3532909"/>
          </a:xfrm>
          <a:prstGeom prst="roundRect">
            <a:avLst>
              <a:gd name="adj" fmla="val 4667"/>
            </a:avLst>
          </a:prstGeom>
          <a:gradFill flip="none" rotWithShape="1">
            <a:gsLst>
              <a:gs pos="0">
                <a:srgbClr val="0064D8"/>
              </a:gs>
              <a:gs pos="100000">
                <a:srgbClr val="2325D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69FD5D1-0298-430D-A6B3-96944F6E6C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5" t="16977" r="23924" b="5643"/>
          <a:stretch/>
        </p:blipFill>
        <p:spPr>
          <a:xfrm>
            <a:off x="5524210" y="1830008"/>
            <a:ext cx="1143580" cy="1143580"/>
          </a:xfrm>
          <a:custGeom>
            <a:avLst/>
            <a:gdLst>
              <a:gd name="connsiteX0" fmla="*/ 1983454 w 3966908"/>
              <a:gd name="connsiteY0" fmla="*/ 0 h 3966908"/>
              <a:gd name="connsiteX1" fmla="*/ 3966908 w 3966908"/>
              <a:gd name="connsiteY1" fmla="*/ 1983454 h 3966908"/>
              <a:gd name="connsiteX2" fmla="*/ 1983454 w 3966908"/>
              <a:gd name="connsiteY2" fmla="*/ 3966908 h 3966908"/>
              <a:gd name="connsiteX3" fmla="*/ 0 w 3966908"/>
              <a:gd name="connsiteY3" fmla="*/ 1983454 h 3966908"/>
              <a:gd name="connsiteX4" fmla="*/ 1983454 w 3966908"/>
              <a:gd name="connsiteY4" fmla="*/ 0 h 39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6908" h="3966908">
                <a:moveTo>
                  <a:pt x="1983454" y="0"/>
                </a:moveTo>
                <a:cubicBezTo>
                  <a:pt x="3078885" y="0"/>
                  <a:pt x="3966908" y="888023"/>
                  <a:pt x="3966908" y="1983454"/>
                </a:cubicBezTo>
                <a:cubicBezTo>
                  <a:pt x="3966908" y="3078885"/>
                  <a:pt x="3078885" y="3966908"/>
                  <a:pt x="1983454" y="3966908"/>
                </a:cubicBezTo>
                <a:cubicBezTo>
                  <a:pt x="888023" y="3966908"/>
                  <a:pt x="0" y="3078885"/>
                  <a:pt x="0" y="1983454"/>
                </a:cubicBezTo>
                <a:cubicBezTo>
                  <a:pt x="0" y="888023"/>
                  <a:pt x="888023" y="0"/>
                  <a:pt x="1983454" y="0"/>
                </a:cubicBezTo>
                <a:close/>
              </a:path>
            </a:pathLst>
          </a:custGeom>
        </p:spPr>
      </p:pic>
      <p:sp>
        <p:nvSpPr>
          <p:cNvPr id="9" name="椭圆 8">
            <a:extLst>
              <a:ext uri="{FF2B5EF4-FFF2-40B4-BE49-F238E27FC236}">
                <a16:creationId xmlns="" xmlns:a16="http://schemas.microsoft.com/office/drawing/2014/main" id="{D0237DBF-CF2A-4760-9BC7-44F4508AA596}"/>
              </a:ext>
            </a:extLst>
          </p:cNvPr>
          <p:cNvSpPr/>
          <p:nvPr/>
        </p:nvSpPr>
        <p:spPr>
          <a:xfrm>
            <a:off x="5524210" y="1830008"/>
            <a:ext cx="1143580" cy="1143580"/>
          </a:xfrm>
          <a:prstGeom prst="ellipse">
            <a:avLst/>
          </a:prstGeom>
          <a:gradFill>
            <a:gsLst>
              <a:gs pos="0">
                <a:srgbClr val="0064D8">
                  <a:alpha val="35000"/>
                </a:srgbClr>
              </a:gs>
              <a:gs pos="100000">
                <a:srgbClr val="2325DC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E70DE773-DB71-4783-8AD3-5B0C57C0F4E3}"/>
              </a:ext>
            </a:extLst>
          </p:cNvPr>
          <p:cNvSpPr/>
          <p:nvPr/>
        </p:nvSpPr>
        <p:spPr>
          <a:xfrm>
            <a:off x="5294516" y="5722208"/>
            <a:ext cx="1602969" cy="359925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965B85B-0F9C-4520-A942-E3BC69D2EAB3}"/>
              </a:ext>
            </a:extLst>
          </p:cNvPr>
          <p:cNvSpPr txBox="1"/>
          <p:nvPr/>
        </p:nvSpPr>
        <p:spPr>
          <a:xfrm>
            <a:off x="5339451" y="5696467"/>
            <a:ext cx="1513098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成功完成项目二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8BC0F51-B4CD-4558-BC5B-23DF3B1460C7}"/>
              </a:ext>
            </a:extLst>
          </p:cNvPr>
          <p:cNvSpPr txBox="1"/>
          <p:nvPr/>
        </p:nvSpPr>
        <p:spPr>
          <a:xfrm>
            <a:off x="4196443" y="3320001"/>
            <a:ext cx="3799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F292306-01E2-4953-B28F-33DE099EE7A3}"/>
              </a:ext>
            </a:extLst>
          </p:cNvPr>
          <p:cNvSpPr txBox="1"/>
          <p:nvPr/>
        </p:nvSpPr>
        <p:spPr>
          <a:xfrm>
            <a:off x="1948543" y="4013657"/>
            <a:ext cx="8294914" cy="1271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公众号：陈西设计之家微信搜索即可。更多免费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高端定制。公众号：陈西设计之家微信搜索即可。更多免费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高端定制。公众号：陈西设计之家微信搜索即可。更多免费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高端定制。更多免费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模版教程等都可以在公众号内获取。</a:t>
            </a:r>
          </a:p>
        </p:txBody>
      </p:sp>
      <p:sp>
        <p:nvSpPr>
          <p:cNvPr id="14" name="图文框 13">
            <a:extLst>
              <a:ext uri="{FF2B5EF4-FFF2-40B4-BE49-F238E27FC236}">
                <a16:creationId xmlns="" xmlns:a16="http://schemas.microsoft.com/office/drawing/2014/main" id="{4E8BC7EF-2BDF-4B32-9193-8DBAAA42E526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925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E9F9AE76-08FD-4559-B085-5446669584FA}"/>
              </a:ext>
            </a:extLst>
          </p:cNvPr>
          <p:cNvSpPr/>
          <p:nvPr/>
        </p:nvSpPr>
        <p:spPr>
          <a:xfrm>
            <a:off x="1943679" y="3965686"/>
            <a:ext cx="9391764" cy="20014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64D8"/>
              </a:gs>
              <a:gs pos="100000">
                <a:srgbClr val="2325D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94820FD-A1F4-4B94-8EC6-816BB95DB5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5" t="16977" r="23924" b="5643"/>
          <a:stretch/>
        </p:blipFill>
        <p:spPr>
          <a:xfrm>
            <a:off x="913107" y="2149720"/>
            <a:ext cx="3817465" cy="3817465"/>
          </a:xfrm>
          <a:custGeom>
            <a:avLst/>
            <a:gdLst>
              <a:gd name="connsiteX0" fmla="*/ 1983454 w 3966908"/>
              <a:gd name="connsiteY0" fmla="*/ 0 h 3966908"/>
              <a:gd name="connsiteX1" fmla="*/ 3966908 w 3966908"/>
              <a:gd name="connsiteY1" fmla="*/ 1983454 h 3966908"/>
              <a:gd name="connsiteX2" fmla="*/ 1983454 w 3966908"/>
              <a:gd name="connsiteY2" fmla="*/ 3966908 h 3966908"/>
              <a:gd name="connsiteX3" fmla="*/ 0 w 3966908"/>
              <a:gd name="connsiteY3" fmla="*/ 1983454 h 3966908"/>
              <a:gd name="connsiteX4" fmla="*/ 1983454 w 3966908"/>
              <a:gd name="connsiteY4" fmla="*/ 0 h 39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6908" h="3966908">
                <a:moveTo>
                  <a:pt x="1983454" y="0"/>
                </a:moveTo>
                <a:cubicBezTo>
                  <a:pt x="3078885" y="0"/>
                  <a:pt x="3966908" y="888023"/>
                  <a:pt x="3966908" y="1983454"/>
                </a:cubicBezTo>
                <a:cubicBezTo>
                  <a:pt x="3966908" y="3078885"/>
                  <a:pt x="3078885" y="3966908"/>
                  <a:pt x="1983454" y="3966908"/>
                </a:cubicBezTo>
                <a:cubicBezTo>
                  <a:pt x="888023" y="3966908"/>
                  <a:pt x="0" y="3078885"/>
                  <a:pt x="0" y="1983454"/>
                </a:cubicBezTo>
                <a:cubicBezTo>
                  <a:pt x="0" y="888023"/>
                  <a:pt x="888023" y="0"/>
                  <a:pt x="1983454" y="0"/>
                </a:cubicBezTo>
                <a:close/>
              </a:path>
            </a:pathLst>
          </a:custGeom>
          <a:effectLst>
            <a:outerShdw blurRad="2032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F7A6C503-EF2E-4A8B-A22C-FF74B39C988B}"/>
              </a:ext>
            </a:extLst>
          </p:cNvPr>
          <p:cNvSpPr/>
          <p:nvPr/>
        </p:nvSpPr>
        <p:spPr>
          <a:xfrm>
            <a:off x="913107" y="2149720"/>
            <a:ext cx="3817465" cy="3817465"/>
          </a:xfrm>
          <a:prstGeom prst="ellipse">
            <a:avLst/>
          </a:prstGeom>
          <a:gradFill>
            <a:gsLst>
              <a:gs pos="0">
                <a:srgbClr val="0064D8">
                  <a:alpha val="35000"/>
                </a:srgbClr>
              </a:gs>
              <a:gs pos="100000">
                <a:srgbClr val="2325DC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31067B28-2A40-4608-8077-76673D7C994E}"/>
              </a:ext>
            </a:extLst>
          </p:cNvPr>
          <p:cNvSpPr/>
          <p:nvPr/>
        </p:nvSpPr>
        <p:spPr>
          <a:xfrm>
            <a:off x="806313" y="2035730"/>
            <a:ext cx="4038249" cy="4038249"/>
          </a:xfrm>
          <a:prstGeom prst="ellipse">
            <a:avLst/>
          </a:prstGeom>
          <a:noFill/>
          <a:ln>
            <a:gradFill>
              <a:gsLst>
                <a:gs pos="0">
                  <a:srgbClr val="0064D8">
                    <a:alpha val="21000"/>
                  </a:srgbClr>
                </a:gs>
                <a:gs pos="100000">
                  <a:srgbClr val="2325D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92730CD3-7642-40BE-81AC-6C5A99EF662B}"/>
              </a:ext>
            </a:extLst>
          </p:cNvPr>
          <p:cNvSpPr txBox="1"/>
          <p:nvPr/>
        </p:nvSpPr>
        <p:spPr>
          <a:xfrm>
            <a:off x="4078732" y="341821"/>
            <a:ext cx="403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成功项目展示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941CA98-1C1C-47C6-B193-580B16E339CF}"/>
              </a:ext>
            </a:extLst>
          </p:cNvPr>
          <p:cNvSpPr txBox="1"/>
          <p:nvPr/>
        </p:nvSpPr>
        <p:spPr>
          <a:xfrm>
            <a:off x="4049681" y="850682"/>
            <a:ext cx="4092638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064D8"/>
                </a:solidFill>
              </a:rPr>
              <a:t>Gong Zhong hao </a:t>
            </a:r>
            <a:r>
              <a:rPr lang="en-US" altLang="zh-CN" sz="1200" dirty="0" err="1">
                <a:solidFill>
                  <a:srgbClr val="0064D8"/>
                </a:solidFill>
              </a:rPr>
              <a:t>chen</a:t>
            </a:r>
            <a:r>
              <a:rPr lang="en-US" altLang="zh-CN" sz="1200" dirty="0">
                <a:solidFill>
                  <a:srgbClr val="0064D8"/>
                </a:solidFill>
              </a:rPr>
              <a:t> xi she ji </a:t>
            </a:r>
            <a:r>
              <a:rPr lang="en-US" altLang="zh-CN" sz="1200" dirty="0" err="1">
                <a:solidFill>
                  <a:srgbClr val="0064D8"/>
                </a:solidFill>
              </a:rPr>
              <a:t>zhi</a:t>
            </a:r>
            <a:r>
              <a:rPr lang="en-US" altLang="zh-CN" sz="1200" dirty="0">
                <a:solidFill>
                  <a:srgbClr val="0064D8"/>
                </a:solidFill>
              </a:rPr>
              <a:t> jia. Lorem ipsum</a:t>
            </a:r>
            <a:endParaRPr lang="zh-CN" altLang="en-US" sz="1200" dirty="0">
              <a:solidFill>
                <a:srgbClr val="0064D8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52777F8-53DE-4DC1-9332-8A5FDC834A01}"/>
              </a:ext>
            </a:extLst>
          </p:cNvPr>
          <p:cNvSpPr/>
          <p:nvPr/>
        </p:nvSpPr>
        <p:spPr>
          <a:xfrm>
            <a:off x="5631543" y="1384657"/>
            <a:ext cx="928915" cy="50800"/>
          </a:xfrm>
          <a:prstGeom prst="rect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iconfont-1187-868615">
            <a:extLst>
              <a:ext uri="{FF2B5EF4-FFF2-40B4-BE49-F238E27FC236}">
                <a16:creationId xmlns="" xmlns:a16="http://schemas.microsoft.com/office/drawing/2014/main" id="{B37E5F03-6A5C-4EEF-9780-185E001685F7}"/>
              </a:ext>
            </a:extLst>
          </p:cNvPr>
          <p:cNvSpPr/>
          <p:nvPr/>
        </p:nvSpPr>
        <p:spPr>
          <a:xfrm>
            <a:off x="5392684" y="4408360"/>
            <a:ext cx="257582" cy="258130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E6263BFD-E0C7-4B7F-B330-AF8E33A391A9}"/>
              </a:ext>
            </a:extLst>
          </p:cNvPr>
          <p:cNvSpPr/>
          <p:nvPr/>
        </p:nvSpPr>
        <p:spPr>
          <a:xfrm>
            <a:off x="5234818" y="4250768"/>
            <a:ext cx="573314" cy="57331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70205BB-2338-4812-9960-87A05F94C17D}"/>
              </a:ext>
            </a:extLst>
          </p:cNvPr>
          <p:cNvSpPr txBox="1"/>
          <p:nvPr/>
        </p:nvSpPr>
        <p:spPr>
          <a:xfrm>
            <a:off x="5134909" y="4981674"/>
            <a:ext cx="2046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成功项目一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54FA9AA-6AB8-415C-972E-B543C963B9A4}"/>
              </a:ext>
            </a:extLst>
          </p:cNvPr>
          <p:cNvSpPr txBox="1"/>
          <p:nvPr/>
        </p:nvSpPr>
        <p:spPr>
          <a:xfrm>
            <a:off x="5134909" y="5344895"/>
            <a:ext cx="3074868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公众号：陈西设计之家搜索即可</a:t>
            </a:r>
          </a:p>
        </p:txBody>
      </p:sp>
      <p:sp>
        <p:nvSpPr>
          <p:cNvPr id="15" name="iconfont-117-337186">
            <a:extLst>
              <a:ext uri="{FF2B5EF4-FFF2-40B4-BE49-F238E27FC236}">
                <a16:creationId xmlns="" xmlns:a16="http://schemas.microsoft.com/office/drawing/2014/main" id="{7CB930EE-3B8A-4552-ABA1-2F3EB58F6FFD}"/>
              </a:ext>
            </a:extLst>
          </p:cNvPr>
          <p:cNvSpPr/>
          <p:nvPr/>
        </p:nvSpPr>
        <p:spPr>
          <a:xfrm>
            <a:off x="8258947" y="4408360"/>
            <a:ext cx="217392" cy="258130"/>
          </a:xfrm>
          <a:custGeom>
            <a:avLst/>
            <a:gdLst>
              <a:gd name="T0" fmla="*/ 6672 w 10672"/>
              <a:gd name="T1" fmla="*/ 1344 h 12672"/>
              <a:gd name="T2" fmla="*/ 6672 w 10672"/>
              <a:gd name="T3" fmla="*/ 9344 h 12672"/>
              <a:gd name="T4" fmla="*/ 4000 w 10672"/>
              <a:gd name="T5" fmla="*/ 9344 h 12672"/>
              <a:gd name="T6" fmla="*/ 4000 w 10672"/>
              <a:gd name="T7" fmla="*/ 1344 h 12672"/>
              <a:gd name="T8" fmla="*/ 4392 w 10672"/>
              <a:gd name="T9" fmla="*/ 392 h 12672"/>
              <a:gd name="T10" fmla="*/ 5328 w 10672"/>
              <a:gd name="T11" fmla="*/ 0 h 12672"/>
              <a:gd name="T12" fmla="*/ 6280 w 10672"/>
              <a:gd name="T13" fmla="*/ 392 h 12672"/>
              <a:gd name="T14" fmla="*/ 6672 w 10672"/>
              <a:gd name="T15" fmla="*/ 1344 h 12672"/>
              <a:gd name="T16" fmla="*/ 10000 w 10672"/>
              <a:gd name="T17" fmla="*/ 4000 h 12672"/>
              <a:gd name="T18" fmla="*/ 10000 w 10672"/>
              <a:gd name="T19" fmla="*/ 9344 h 12672"/>
              <a:gd name="T20" fmla="*/ 7328 w 10672"/>
              <a:gd name="T21" fmla="*/ 9344 h 12672"/>
              <a:gd name="T22" fmla="*/ 7328 w 10672"/>
              <a:gd name="T23" fmla="*/ 4000 h 12672"/>
              <a:gd name="T24" fmla="*/ 7720 w 10672"/>
              <a:gd name="T25" fmla="*/ 3064 h 12672"/>
              <a:gd name="T26" fmla="*/ 8672 w 10672"/>
              <a:gd name="T27" fmla="*/ 2672 h 12672"/>
              <a:gd name="T28" fmla="*/ 9608 w 10672"/>
              <a:gd name="T29" fmla="*/ 3056 h 12672"/>
              <a:gd name="T30" fmla="*/ 10000 w 10672"/>
              <a:gd name="T31" fmla="*/ 4000 h 12672"/>
              <a:gd name="T32" fmla="*/ 3328 w 10672"/>
              <a:gd name="T33" fmla="*/ 6000 h 12672"/>
              <a:gd name="T34" fmla="*/ 3328 w 10672"/>
              <a:gd name="T35" fmla="*/ 9344 h 12672"/>
              <a:gd name="T36" fmla="*/ 672 w 10672"/>
              <a:gd name="T37" fmla="*/ 9344 h 12672"/>
              <a:gd name="T38" fmla="*/ 672 w 10672"/>
              <a:gd name="T39" fmla="*/ 6000 h 12672"/>
              <a:gd name="T40" fmla="*/ 1056 w 10672"/>
              <a:gd name="T41" fmla="*/ 5064 h 12672"/>
              <a:gd name="T42" fmla="*/ 2000 w 10672"/>
              <a:gd name="T43" fmla="*/ 4672 h 12672"/>
              <a:gd name="T44" fmla="*/ 2944 w 10672"/>
              <a:gd name="T45" fmla="*/ 5064 h 12672"/>
              <a:gd name="T46" fmla="*/ 3328 w 10672"/>
              <a:gd name="T47" fmla="*/ 6000 h 12672"/>
              <a:gd name="T48" fmla="*/ 10000 w 10672"/>
              <a:gd name="T49" fmla="*/ 11344 h 12672"/>
              <a:gd name="T50" fmla="*/ 10472 w 10672"/>
              <a:gd name="T51" fmla="*/ 11536 h 12672"/>
              <a:gd name="T52" fmla="*/ 10672 w 10672"/>
              <a:gd name="T53" fmla="*/ 12000 h 12672"/>
              <a:gd name="T54" fmla="*/ 10472 w 10672"/>
              <a:gd name="T55" fmla="*/ 12472 h 12672"/>
              <a:gd name="T56" fmla="*/ 10000 w 10672"/>
              <a:gd name="T57" fmla="*/ 12672 h 12672"/>
              <a:gd name="T58" fmla="*/ 672 w 10672"/>
              <a:gd name="T59" fmla="*/ 12672 h 12672"/>
              <a:gd name="T60" fmla="*/ 200 w 10672"/>
              <a:gd name="T61" fmla="*/ 12472 h 12672"/>
              <a:gd name="T62" fmla="*/ 0 w 10672"/>
              <a:gd name="T63" fmla="*/ 12000 h 12672"/>
              <a:gd name="T64" fmla="*/ 200 w 10672"/>
              <a:gd name="T65" fmla="*/ 11536 h 12672"/>
              <a:gd name="T66" fmla="*/ 672 w 10672"/>
              <a:gd name="T67" fmla="*/ 11344 h 12672"/>
              <a:gd name="T68" fmla="*/ 10000 w 10672"/>
              <a:gd name="T69" fmla="*/ 11344 h 1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72" h="12672">
                <a:moveTo>
                  <a:pt x="6672" y="1344"/>
                </a:moveTo>
                <a:lnTo>
                  <a:pt x="6672" y="9344"/>
                </a:lnTo>
                <a:lnTo>
                  <a:pt x="4000" y="9344"/>
                </a:lnTo>
                <a:lnTo>
                  <a:pt x="4000" y="1344"/>
                </a:lnTo>
                <a:cubicBezTo>
                  <a:pt x="4000" y="971"/>
                  <a:pt x="4131" y="653"/>
                  <a:pt x="4392" y="392"/>
                </a:cubicBezTo>
                <a:cubicBezTo>
                  <a:pt x="4654" y="131"/>
                  <a:pt x="4966" y="0"/>
                  <a:pt x="5328" y="0"/>
                </a:cubicBezTo>
                <a:cubicBezTo>
                  <a:pt x="5702" y="0"/>
                  <a:pt x="6019" y="131"/>
                  <a:pt x="6280" y="392"/>
                </a:cubicBezTo>
                <a:cubicBezTo>
                  <a:pt x="6542" y="653"/>
                  <a:pt x="6672" y="971"/>
                  <a:pt x="6672" y="1344"/>
                </a:cubicBezTo>
                <a:close/>
                <a:moveTo>
                  <a:pt x="10000" y="4000"/>
                </a:moveTo>
                <a:lnTo>
                  <a:pt x="10000" y="9344"/>
                </a:lnTo>
                <a:lnTo>
                  <a:pt x="7328" y="9344"/>
                </a:lnTo>
                <a:lnTo>
                  <a:pt x="7328" y="4000"/>
                </a:lnTo>
                <a:cubicBezTo>
                  <a:pt x="7328" y="3637"/>
                  <a:pt x="7459" y="3325"/>
                  <a:pt x="7720" y="3064"/>
                </a:cubicBezTo>
                <a:cubicBezTo>
                  <a:pt x="7982" y="2803"/>
                  <a:pt x="8299" y="2672"/>
                  <a:pt x="8672" y="2672"/>
                </a:cubicBezTo>
                <a:cubicBezTo>
                  <a:pt x="9035" y="2672"/>
                  <a:pt x="9347" y="2800"/>
                  <a:pt x="9608" y="3056"/>
                </a:cubicBezTo>
                <a:cubicBezTo>
                  <a:pt x="9870" y="3312"/>
                  <a:pt x="10000" y="3627"/>
                  <a:pt x="10000" y="4000"/>
                </a:cubicBezTo>
                <a:close/>
                <a:moveTo>
                  <a:pt x="3328" y="6000"/>
                </a:moveTo>
                <a:lnTo>
                  <a:pt x="3328" y="9344"/>
                </a:lnTo>
                <a:lnTo>
                  <a:pt x="672" y="9344"/>
                </a:lnTo>
                <a:lnTo>
                  <a:pt x="672" y="6000"/>
                </a:lnTo>
                <a:cubicBezTo>
                  <a:pt x="672" y="5637"/>
                  <a:pt x="800" y="5325"/>
                  <a:pt x="1056" y="5064"/>
                </a:cubicBezTo>
                <a:cubicBezTo>
                  <a:pt x="1312" y="4803"/>
                  <a:pt x="1627" y="4672"/>
                  <a:pt x="2000" y="4672"/>
                </a:cubicBezTo>
                <a:cubicBezTo>
                  <a:pt x="2374" y="4672"/>
                  <a:pt x="2688" y="4803"/>
                  <a:pt x="2944" y="5064"/>
                </a:cubicBezTo>
                <a:cubicBezTo>
                  <a:pt x="3200" y="5325"/>
                  <a:pt x="3328" y="5637"/>
                  <a:pt x="3328" y="6000"/>
                </a:cubicBezTo>
                <a:close/>
                <a:moveTo>
                  <a:pt x="10000" y="11344"/>
                </a:moveTo>
                <a:cubicBezTo>
                  <a:pt x="10182" y="11344"/>
                  <a:pt x="10339" y="11408"/>
                  <a:pt x="10472" y="11536"/>
                </a:cubicBezTo>
                <a:cubicBezTo>
                  <a:pt x="10606" y="11664"/>
                  <a:pt x="10672" y="11819"/>
                  <a:pt x="10672" y="12000"/>
                </a:cubicBezTo>
                <a:cubicBezTo>
                  <a:pt x="10672" y="12181"/>
                  <a:pt x="10606" y="12339"/>
                  <a:pt x="10472" y="12472"/>
                </a:cubicBezTo>
                <a:cubicBezTo>
                  <a:pt x="10339" y="12605"/>
                  <a:pt x="10182" y="12672"/>
                  <a:pt x="10000" y="12672"/>
                </a:cubicBezTo>
                <a:lnTo>
                  <a:pt x="672" y="12672"/>
                </a:lnTo>
                <a:cubicBezTo>
                  <a:pt x="491" y="12672"/>
                  <a:pt x="334" y="12605"/>
                  <a:pt x="200" y="12472"/>
                </a:cubicBezTo>
                <a:cubicBezTo>
                  <a:pt x="67" y="12339"/>
                  <a:pt x="0" y="12181"/>
                  <a:pt x="0" y="12000"/>
                </a:cubicBezTo>
                <a:cubicBezTo>
                  <a:pt x="0" y="11819"/>
                  <a:pt x="67" y="11664"/>
                  <a:pt x="200" y="11536"/>
                </a:cubicBezTo>
                <a:cubicBezTo>
                  <a:pt x="334" y="11408"/>
                  <a:pt x="491" y="11344"/>
                  <a:pt x="672" y="11344"/>
                </a:cubicBezTo>
                <a:lnTo>
                  <a:pt x="10000" y="11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6CEE49EB-5CBA-4964-82AA-D49FA0E1A420}"/>
              </a:ext>
            </a:extLst>
          </p:cNvPr>
          <p:cNvSpPr/>
          <p:nvPr/>
        </p:nvSpPr>
        <p:spPr>
          <a:xfrm>
            <a:off x="8080985" y="4250768"/>
            <a:ext cx="573314" cy="573314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7183D14-D0CB-4C77-8B78-29B2CB176298}"/>
              </a:ext>
            </a:extLst>
          </p:cNvPr>
          <p:cNvSpPr txBox="1"/>
          <p:nvPr/>
        </p:nvSpPr>
        <p:spPr>
          <a:xfrm>
            <a:off x="7981249" y="4981674"/>
            <a:ext cx="2046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成功项目二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3798C08-B0D1-465E-9723-21437AA11B11}"/>
              </a:ext>
            </a:extLst>
          </p:cNvPr>
          <p:cNvSpPr txBox="1"/>
          <p:nvPr/>
        </p:nvSpPr>
        <p:spPr>
          <a:xfrm>
            <a:off x="7981249" y="5344895"/>
            <a:ext cx="3074868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公众号：陈西设计之家搜索即可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7FCB5281-B570-472B-BDFF-21AC532566D0}"/>
              </a:ext>
            </a:extLst>
          </p:cNvPr>
          <p:cNvSpPr txBox="1"/>
          <p:nvPr/>
        </p:nvSpPr>
        <p:spPr>
          <a:xfrm>
            <a:off x="5134909" y="2990991"/>
            <a:ext cx="6200534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/>
              <a:t>/</a:t>
            </a:r>
            <a:r>
              <a:rPr lang="zh-CN" altLang="en-US" sz="1400" dirty="0"/>
              <a:t>发布会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设计制作。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249E93D6-B867-442D-BC1E-0D4F92F2BB81}"/>
              </a:ext>
            </a:extLst>
          </p:cNvPr>
          <p:cNvGrpSpPr/>
          <p:nvPr/>
        </p:nvGrpSpPr>
        <p:grpSpPr>
          <a:xfrm>
            <a:off x="5248524" y="2881327"/>
            <a:ext cx="3463407" cy="45719"/>
            <a:chOff x="5612740" y="3465455"/>
            <a:chExt cx="3463407" cy="45719"/>
          </a:xfrm>
        </p:grpSpPr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D8F378EB-6F70-43D9-B633-4AD9E9798168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3274423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F692DD3C-18A8-4859-823B-CC84B898252F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61547048-C6CE-4ED6-860B-3AF0398E26AA}"/>
              </a:ext>
            </a:extLst>
          </p:cNvPr>
          <p:cNvSpPr txBox="1"/>
          <p:nvPr/>
        </p:nvSpPr>
        <p:spPr>
          <a:xfrm>
            <a:off x="5121847" y="1971246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22" name="图文框 21">
            <a:extLst>
              <a:ext uri="{FF2B5EF4-FFF2-40B4-BE49-F238E27FC236}">
                <a16:creationId xmlns="" xmlns:a16="http://schemas.microsoft.com/office/drawing/2014/main" id="{1DF4FBB2-454C-4544-A4E7-120D1650F48D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18015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覆盖着&#10;&#10;描述已自动生成">
            <a:extLst>
              <a:ext uri="{FF2B5EF4-FFF2-40B4-BE49-F238E27FC236}">
                <a16:creationId xmlns="" xmlns:a16="http://schemas.microsoft.com/office/drawing/2014/main" id="{083375B0-3C27-4C36-BF38-39AD629E1B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" t="395" r="2968" b="395"/>
          <a:stretch/>
        </p:blipFill>
        <p:spPr>
          <a:xfrm>
            <a:off x="0" y="0"/>
            <a:ext cx="12219709" cy="685800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475EE2C-8C49-4A45-93A3-279DD49282CC}"/>
              </a:ext>
            </a:extLst>
          </p:cNvPr>
          <p:cNvGrpSpPr/>
          <p:nvPr/>
        </p:nvGrpSpPr>
        <p:grpSpPr>
          <a:xfrm>
            <a:off x="1959033" y="1920240"/>
            <a:ext cx="8273934" cy="3017520"/>
            <a:chOff x="1959033" y="1920240"/>
            <a:chExt cx="8273934" cy="3017520"/>
          </a:xfrm>
          <a:effectLst>
            <a:outerShdw blurRad="381000" dist="190500" dir="2700000" algn="tl" rotWithShape="0">
              <a:srgbClr val="0064D8">
                <a:alpha val="40000"/>
              </a:srgbClr>
            </a:outerShdw>
          </a:effectLst>
        </p:grpSpPr>
        <p:sp>
          <p:nvSpPr>
            <p:cNvPr id="3" name="矩形: 圆角 2">
              <a:extLst>
                <a:ext uri="{FF2B5EF4-FFF2-40B4-BE49-F238E27FC236}">
                  <a16:creationId xmlns="" xmlns:a16="http://schemas.microsoft.com/office/drawing/2014/main" id="{6ED9F60E-BB18-4260-A284-AC7667979803}"/>
                </a:ext>
              </a:extLst>
            </p:cNvPr>
            <p:cNvSpPr/>
            <p:nvPr/>
          </p:nvSpPr>
          <p:spPr>
            <a:xfrm>
              <a:off x="1959033" y="1920240"/>
              <a:ext cx="8273934" cy="3017520"/>
            </a:xfrm>
            <a:prstGeom prst="roundRect">
              <a:avLst>
                <a:gd name="adj" fmla="val 34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7BDBB26E-B1D7-40F5-895E-65C402988A35}"/>
                </a:ext>
              </a:extLst>
            </p:cNvPr>
            <p:cNvSpPr/>
            <p:nvPr/>
          </p:nvSpPr>
          <p:spPr>
            <a:xfrm>
              <a:off x="1959033" y="1920240"/>
              <a:ext cx="3003665" cy="3017520"/>
            </a:xfrm>
            <a:custGeom>
              <a:avLst/>
              <a:gdLst>
                <a:gd name="connsiteX0" fmla="*/ 103923 w 3003665"/>
                <a:gd name="connsiteY0" fmla="*/ 0 h 3017520"/>
                <a:gd name="connsiteX1" fmla="*/ 3003665 w 3003665"/>
                <a:gd name="connsiteY1" fmla="*/ 0 h 3017520"/>
                <a:gd name="connsiteX2" fmla="*/ 3003665 w 3003665"/>
                <a:gd name="connsiteY2" fmla="*/ 3017520 h 3017520"/>
                <a:gd name="connsiteX3" fmla="*/ 103923 w 3003665"/>
                <a:gd name="connsiteY3" fmla="*/ 3017520 h 3017520"/>
                <a:gd name="connsiteX4" fmla="*/ 0 w 3003665"/>
                <a:gd name="connsiteY4" fmla="*/ 2913597 h 3017520"/>
                <a:gd name="connsiteX5" fmla="*/ 0 w 3003665"/>
                <a:gd name="connsiteY5" fmla="*/ 103923 h 3017520"/>
                <a:gd name="connsiteX6" fmla="*/ 103923 w 3003665"/>
                <a:gd name="connsiteY6" fmla="*/ 0 h 301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3665" h="3017520">
                  <a:moveTo>
                    <a:pt x="103923" y="0"/>
                  </a:moveTo>
                  <a:lnTo>
                    <a:pt x="3003665" y="0"/>
                  </a:lnTo>
                  <a:lnTo>
                    <a:pt x="3003665" y="3017520"/>
                  </a:lnTo>
                  <a:lnTo>
                    <a:pt x="103923" y="3017520"/>
                  </a:lnTo>
                  <a:cubicBezTo>
                    <a:pt x="46528" y="3017520"/>
                    <a:pt x="0" y="2970992"/>
                    <a:pt x="0" y="2913597"/>
                  </a:cubicBezTo>
                  <a:lnTo>
                    <a:pt x="0" y="103923"/>
                  </a:lnTo>
                  <a:cubicBezTo>
                    <a:pt x="0" y="46528"/>
                    <a:pt x="46528" y="0"/>
                    <a:pt x="103923" y="0"/>
                  </a:cubicBezTo>
                  <a:close/>
                </a:path>
              </a:pathLst>
            </a:custGeom>
            <a:solidFill>
              <a:srgbClr val="006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845442D-18AD-447F-A509-896858F0CAD4}"/>
              </a:ext>
            </a:extLst>
          </p:cNvPr>
          <p:cNvSpPr txBox="1"/>
          <p:nvPr/>
        </p:nvSpPr>
        <p:spPr>
          <a:xfrm>
            <a:off x="2497114" y="2495810"/>
            <a:ext cx="20553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8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087E705-2FA0-4FFA-AD39-D8D5A71AE1A1}"/>
              </a:ext>
            </a:extLst>
          </p:cNvPr>
          <p:cNvSpPr txBox="1"/>
          <p:nvPr/>
        </p:nvSpPr>
        <p:spPr>
          <a:xfrm>
            <a:off x="2656685" y="3742305"/>
            <a:ext cx="1736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PART THREE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3820AA3-A67C-4AA2-9467-FD35D2B8BDE8}"/>
              </a:ext>
            </a:extLst>
          </p:cNvPr>
          <p:cNvSpPr txBox="1"/>
          <p:nvPr/>
        </p:nvSpPr>
        <p:spPr>
          <a:xfrm>
            <a:off x="5500779" y="2481296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工作经验总结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64E9555-C81A-45EA-9ABC-58A1EF1CBAAC}"/>
              </a:ext>
            </a:extLst>
          </p:cNvPr>
          <p:cNvSpPr txBox="1"/>
          <p:nvPr/>
        </p:nvSpPr>
        <p:spPr>
          <a:xfrm>
            <a:off x="5519446" y="3479336"/>
            <a:ext cx="4092638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设计制作。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FF655C84-85A5-41FE-A594-7AF0B36A1653}"/>
              </a:ext>
            </a:extLst>
          </p:cNvPr>
          <p:cNvGrpSpPr/>
          <p:nvPr/>
        </p:nvGrpSpPr>
        <p:grpSpPr>
          <a:xfrm>
            <a:off x="5612740" y="3319317"/>
            <a:ext cx="3463407" cy="45719"/>
            <a:chOff x="5612740" y="3465455"/>
            <a:chExt cx="3463407" cy="45719"/>
          </a:xfrm>
        </p:grpSpPr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63858F6-3872-4F5B-8649-8216287FE783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3274423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4CE7DB03-AEAA-479B-B68F-4DBE14D98A8B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图文框 12">
            <a:extLst>
              <a:ext uri="{FF2B5EF4-FFF2-40B4-BE49-F238E27FC236}">
                <a16:creationId xmlns="" xmlns:a16="http://schemas.microsoft.com/office/drawing/2014/main" id="{5C1C920B-0C57-4A1E-8B81-C29955EE7C4F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9467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>
            <a:extLst>
              <a:ext uri="{FF2B5EF4-FFF2-40B4-BE49-F238E27FC236}">
                <a16:creationId xmlns="" xmlns:a16="http://schemas.microsoft.com/office/drawing/2014/main" id="{EB3DCAD9-BAFA-4A10-A1EF-4DB61B2D1729}"/>
              </a:ext>
            </a:extLst>
          </p:cNvPr>
          <p:cNvSpPr/>
          <p:nvPr/>
        </p:nvSpPr>
        <p:spPr>
          <a:xfrm>
            <a:off x="6911662" y="1850571"/>
            <a:ext cx="5283201" cy="5014686"/>
          </a:xfrm>
          <a:custGeom>
            <a:avLst/>
            <a:gdLst>
              <a:gd name="connsiteX0" fmla="*/ 3962400 w 5283201"/>
              <a:gd name="connsiteY0" fmla="*/ 0 h 5014686"/>
              <a:gd name="connsiteX1" fmla="*/ 5140697 w 5283201"/>
              <a:gd name="connsiteY1" fmla="*/ 178142 h 5014686"/>
              <a:gd name="connsiteX2" fmla="*/ 5283201 w 5283201"/>
              <a:gd name="connsiteY2" fmla="*/ 226360 h 5014686"/>
              <a:gd name="connsiteX3" fmla="*/ 5283201 w 5283201"/>
              <a:gd name="connsiteY3" fmla="*/ 2488663 h 5014686"/>
              <a:gd name="connsiteX4" fmla="*/ 5222627 w 5283201"/>
              <a:gd name="connsiteY4" fmla="*/ 2433610 h 5014686"/>
              <a:gd name="connsiteX5" fmla="*/ 3962400 w 5283201"/>
              <a:gd name="connsiteY5" fmla="*/ 1981200 h 5014686"/>
              <a:gd name="connsiteX6" fmla="*/ 1981200 w 5283201"/>
              <a:gd name="connsiteY6" fmla="*/ 3962400 h 5014686"/>
              <a:gd name="connsiteX7" fmla="*/ 2220320 w 5283201"/>
              <a:gd name="connsiteY7" fmla="*/ 4906758 h 5014686"/>
              <a:gd name="connsiteX8" fmla="*/ 2285888 w 5283201"/>
              <a:gd name="connsiteY8" fmla="*/ 5014686 h 5014686"/>
              <a:gd name="connsiteX9" fmla="*/ 142359 w 5283201"/>
              <a:gd name="connsiteY9" fmla="*/ 5014686 h 5014686"/>
              <a:gd name="connsiteX10" fmla="*/ 124747 w 5283201"/>
              <a:gd name="connsiteY10" fmla="*/ 4952666 h 5014686"/>
              <a:gd name="connsiteX11" fmla="*/ 0 w 5283201"/>
              <a:gd name="connsiteY11" fmla="*/ 3962400 h 5014686"/>
              <a:gd name="connsiteX12" fmla="*/ 3962400 w 5283201"/>
              <a:gd name="connsiteY12" fmla="*/ 0 h 501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83201" h="5014686">
                <a:moveTo>
                  <a:pt x="3962400" y="0"/>
                </a:moveTo>
                <a:cubicBezTo>
                  <a:pt x="4372720" y="0"/>
                  <a:pt x="4768473" y="62368"/>
                  <a:pt x="5140697" y="178142"/>
                </a:cubicBezTo>
                <a:lnTo>
                  <a:pt x="5283201" y="226360"/>
                </a:lnTo>
                <a:lnTo>
                  <a:pt x="5283201" y="2488663"/>
                </a:lnTo>
                <a:lnTo>
                  <a:pt x="5222627" y="2433610"/>
                </a:lnTo>
                <a:cubicBezTo>
                  <a:pt x="4880159" y="2150980"/>
                  <a:pt x="4441107" y="1981200"/>
                  <a:pt x="3962400" y="1981200"/>
                </a:cubicBezTo>
                <a:cubicBezTo>
                  <a:pt x="2868213" y="1981200"/>
                  <a:pt x="1981200" y="2868213"/>
                  <a:pt x="1981200" y="3962400"/>
                </a:cubicBezTo>
                <a:cubicBezTo>
                  <a:pt x="1981200" y="4304334"/>
                  <a:pt x="2067822" y="4626035"/>
                  <a:pt x="2220320" y="4906758"/>
                </a:cubicBezTo>
                <a:lnTo>
                  <a:pt x="2285888" y="5014686"/>
                </a:lnTo>
                <a:lnTo>
                  <a:pt x="142359" y="5014686"/>
                </a:lnTo>
                <a:lnTo>
                  <a:pt x="124747" y="4952666"/>
                </a:lnTo>
                <a:cubicBezTo>
                  <a:pt x="43312" y="4636151"/>
                  <a:pt x="0" y="4304334"/>
                  <a:pt x="0" y="3962400"/>
                </a:cubicBezTo>
                <a:cubicBezTo>
                  <a:pt x="0" y="1774027"/>
                  <a:pt x="1774027" y="0"/>
                  <a:pt x="3962400" y="0"/>
                </a:cubicBezTo>
                <a:close/>
              </a:path>
            </a:pathLst>
          </a:custGeom>
          <a:gradFill>
            <a:gsLst>
              <a:gs pos="0">
                <a:srgbClr val="0064D8"/>
              </a:gs>
              <a:gs pos="100000">
                <a:srgbClr val="2325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圆: 空心 4">
            <a:extLst>
              <a:ext uri="{FF2B5EF4-FFF2-40B4-BE49-F238E27FC236}">
                <a16:creationId xmlns="" xmlns:a16="http://schemas.microsoft.com/office/drawing/2014/main" id="{6FC82C74-E54A-4771-B1F1-28BB02A8DFA3}"/>
              </a:ext>
            </a:extLst>
          </p:cNvPr>
          <p:cNvSpPr/>
          <p:nvPr/>
        </p:nvSpPr>
        <p:spPr>
          <a:xfrm>
            <a:off x="6908799" y="1109857"/>
            <a:ext cx="1197428" cy="1197428"/>
          </a:xfrm>
          <a:prstGeom prst="donut">
            <a:avLst/>
          </a:prstGeom>
          <a:gradFill>
            <a:gsLst>
              <a:gs pos="0">
                <a:srgbClr val="0064D8"/>
              </a:gs>
              <a:gs pos="100000">
                <a:srgbClr val="2325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57DDE81F-1858-4CE7-811D-EDA05700C4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804" y="1318983"/>
            <a:ext cx="5539017" cy="5539017"/>
          </a:xfrm>
          <a:prstGeom prst="rect">
            <a:avLst/>
          </a:prstGeom>
          <a:effectLst>
            <a:outerShdw blurRad="431800" dist="215900" dir="2700000" algn="tl" rotWithShape="0">
              <a:srgbClr val="0064D8">
                <a:alpha val="40000"/>
              </a:srgb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1FE07E9-E83E-4158-BAFD-15B02B9DD113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等线" panose="02010600030101010101" pitchFamily="2" charset="-122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3A9AF334-D41E-484C-8D68-7515F30CB149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CAB7CB2-19C7-4171-826E-730FFAD6CF49}"/>
              </a:ext>
            </a:extLst>
          </p:cNvPr>
          <p:cNvGrpSpPr/>
          <p:nvPr/>
        </p:nvGrpSpPr>
        <p:grpSpPr>
          <a:xfrm>
            <a:off x="310622" y="1925843"/>
            <a:ext cx="430887" cy="3222811"/>
            <a:chOff x="272522" y="1667436"/>
            <a:chExt cx="430887" cy="3222811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461EBFBA-5A6E-410F-A6A6-B4B75458EDB0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16AE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16AE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DE7B2D65-F6C8-4652-BEAC-FFEF22190E7A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16A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B090D1B-8DE5-42D1-9B3A-24886520CFE2}"/>
              </a:ext>
            </a:extLst>
          </p:cNvPr>
          <p:cNvSpPr txBox="1"/>
          <p:nvPr/>
        </p:nvSpPr>
        <p:spPr>
          <a:xfrm>
            <a:off x="1246614" y="978158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7BE6F2F-6767-4EB8-871F-082A9422A37E}"/>
              </a:ext>
            </a:extLst>
          </p:cNvPr>
          <p:cNvSpPr txBox="1"/>
          <p:nvPr/>
        </p:nvSpPr>
        <p:spPr>
          <a:xfrm>
            <a:off x="1246614" y="1779476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工作经验总结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B52EDB0-F0FE-4865-B0F4-0752BB8CEE2D}"/>
              </a:ext>
            </a:extLst>
          </p:cNvPr>
          <p:cNvSpPr txBox="1"/>
          <p:nvPr/>
        </p:nvSpPr>
        <p:spPr>
          <a:xfrm>
            <a:off x="1246614" y="4652642"/>
            <a:ext cx="403453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/>
              <a:t>/</a:t>
            </a:r>
            <a:r>
              <a:rPr lang="zh-CN" altLang="en-US" sz="1400" dirty="0"/>
              <a:t>发布会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设计制作。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118F4D92-52E7-44EE-B534-7C3E9A1F3627}"/>
              </a:ext>
            </a:extLst>
          </p:cNvPr>
          <p:cNvSpPr/>
          <p:nvPr/>
        </p:nvSpPr>
        <p:spPr>
          <a:xfrm>
            <a:off x="11499372" y="573417"/>
            <a:ext cx="692628" cy="359925"/>
          </a:xfrm>
          <a:custGeom>
            <a:avLst/>
            <a:gdLst>
              <a:gd name="connsiteX0" fmla="*/ 0 w 692628"/>
              <a:gd name="connsiteY0" fmla="*/ 179962 h 359925"/>
              <a:gd name="connsiteX1" fmla="*/ 0 w 692628"/>
              <a:gd name="connsiteY1" fmla="*/ 179963 h 359925"/>
              <a:gd name="connsiteX2" fmla="*/ 0 w 692628"/>
              <a:gd name="connsiteY2" fmla="*/ 179963 h 359925"/>
              <a:gd name="connsiteX3" fmla="*/ 179963 w 692628"/>
              <a:gd name="connsiteY3" fmla="*/ 0 h 359925"/>
              <a:gd name="connsiteX4" fmla="*/ 692628 w 692628"/>
              <a:gd name="connsiteY4" fmla="*/ 0 h 359925"/>
              <a:gd name="connsiteX5" fmla="*/ 692628 w 692628"/>
              <a:gd name="connsiteY5" fmla="*/ 359925 h 359925"/>
              <a:gd name="connsiteX6" fmla="*/ 179963 w 692628"/>
              <a:gd name="connsiteY6" fmla="*/ 359925 h 359925"/>
              <a:gd name="connsiteX7" fmla="*/ 14142 w 692628"/>
              <a:gd name="connsiteY7" fmla="*/ 250012 h 359925"/>
              <a:gd name="connsiteX8" fmla="*/ 0 w 692628"/>
              <a:gd name="connsiteY8" fmla="*/ 179963 h 359925"/>
              <a:gd name="connsiteX9" fmla="*/ 14142 w 692628"/>
              <a:gd name="connsiteY9" fmla="*/ 109913 h 359925"/>
              <a:gd name="connsiteX10" fmla="*/ 179963 w 692628"/>
              <a:gd name="connsiteY10" fmla="*/ 0 h 359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2628" h="359925">
                <a:moveTo>
                  <a:pt x="0" y="179962"/>
                </a:moveTo>
                <a:lnTo>
                  <a:pt x="0" y="179963"/>
                </a:lnTo>
                <a:lnTo>
                  <a:pt x="0" y="179963"/>
                </a:lnTo>
                <a:close/>
                <a:moveTo>
                  <a:pt x="179963" y="0"/>
                </a:moveTo>
                <a:lnTo>
                  <a:pt x="692628" y="0"/>
                </a:lnTo>
                <a:lnTo>
                  <a:pt x="692628" y="359925"/>
                </a:lnTo>
                <a:lnTo>
                  <a:pt x="179963" y="359925"/>
                </a:lnTo>
                <a:cubicBezTo>
                  <a:pt x="105420" y="359925"/>
                  <a:pt x="41462" y="314603"/>
                  <a:pt x="14142" y="250012"/>
                </a:cubicBezTo>
                <a:lnTo>
                  <a:pt x="0" y="179963"/>
                </a:lnTo>
                <a:lnTo>
                  <a:pt x="14142" y="109913"/>
                </a:lnTo>
                <a:cubicBezTo>
                  <a:pt x="41462" y="45322"/>
                  <a:pt x="105420" y="0"/>
                  <a:pt x="179963" y="0"/>
                </a:cubicBezTo>
                <a:close/>
              </a:path>
            </a:pathLst>
          </a:cu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5E40BE42-A67A-40EC-8D2D-2958C9B88E15}"/>
              </a:ext>
            </a:extLst>
          </p:cNvPr>
          <p:cNvSpPr/>
          <p:nvPr/>
        </p:nvSpPr>
        <p:spPr>
          <a:xfrm>
            <a:off x="1368937" y="5412810"/>
            <a:ext cx="1461784" cy="359925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47A7ACB4-D972-4516-992E-2D2D7AD66CFE}"/>
              </a:ext>
            </a:extLst>
          </p:cNvPr>
          <p:cNvSpPr txBox="1"/>
          <p:nvPr/>
        </p:nvSpPr>
        <p:spPr>
          <a:xfrm>
            <a:off x="1363072" y="5387069"/>
            <a:ext cx="1513098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陈西设计之家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099D5269-BDE3-4E8C-B6B0-671FAB4EE5F6}"/>
              </a:ext>
            </a:extLst>
          </p:cNvPr>
          <p:cNvSpPr/>
          <p:nvPr/>
        </p:nvSpPr>
        <p:spPr>
          <a:xfrm>
            <a:off x="1323957" y="3040743"/>
            <a:ext cx="3914090" cy="1117600"/>
          </a:xfrm>
          <a:prstGeom prst="roundRect">
            <a:avLst>
              <a:gd name="adj" fmla="val 12122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D432432F-B617-482A-A583-2C1E6EEE2B94}"/>
              </a:ext>
            </a:extLst>
          </p:cNvPr>
          <p:cNvCxnSpPr>
            <a:cxnSpLocks/>
          </p:cNvCxnSpPr>
          <p:nvPr/>
        </p:nvCxnSpPr>
        <p:spPr>
          <a:xfrm>
            <a:off x="2638737" y="3216894"/>
            <a:ext cx="0" cy="765298"/>
          </a:xfrm>
          <a:prstGeom prst="line">
            <a:avLst/>
          </a:prstGeom>
          <a:ln w="6350" cap="rnd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69828E30-C7E4-4A04-8A2B-28085935679A}"/>
              </a:ext>
            </a:extLst>
          </p:cNvPr>
          <p:cNvCxnSpPr>
            <a:cxnSpLocks/>
          </p:cNvCxnSpPr>
          <p:nvPr/>
        </p:nvCxnSpPr>
        <p:spPr>
          <a:xfrm>
            <a:off x="3867173" y="3216894"/>
            <a:ext cx="0" cy="765298"/>
          </a:xfrm>
          <a:prstGeom prst="line">
            <a:avLst/>
          </a:prstGeom>
          <a:ln w="6350" cap="rnd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F8C21A6-5F64-4932-81CA-AD818F58D72F}"/>
              </a:ext>
            </a:extLst>
          </p:cNvPr>
          <p:cNvSpPr txBox="1"/>
          <p:nvPr/>
        </p:nvSpPr>
        <p:spPr>
          <a:xfrm>
            <a:off x="1585779" y="3198167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A6931C3-6DAE-4A09-87CD-63FE6AD55ABC}"/>
              </a:ext>
            </a:extLst>
          </p:cNvPr>
          <p:cNvSpPr txBox="1"/>
          <p:nvPr/>
        </p:nvSpPr>
        <p:spPr>
          <a:xfrm>
            <a:off x="1415800" y="3622554"/>
            <a:ext cx="1148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专业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226F264-493B-4EE7-ABC6-41D9A9236733}"/>
              </a:ext>
            </a:extLst>
          </p:cNvPr>
          <p:cNvSpPr txBox="1"/>
          <p:nvPr/>
        </p:nvSpPr>
        <p:spPr>
          <a:xfrm>
            <a:off x="2876170" y="3198167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4025AF7-0916-4462-AFBC-13868DA0472C}"/>
              </a:ext>
            </a:extLst>
          </p:cNvPr>
          <p:cNvSpPr txBox="1"/>
          <p:nvPr/>
        </p:nvSpPr>
        <p:spPr>
          <a:xfrm>
            <a:off x="2706191" y="3622554"/>
            <a:ext cx="1148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耐心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8D4EEAD7-FB71-4AA5-BF32-2250DE1F03A4}"/>
              </a:ext>
            </a:extLst>
          </p:cNvPr>
          <p:cNvSpPr txBox="1"/>
          <p:nvPr/>
        </p:nvSpPr>
        <p:spPr>
          <a:xfrm>
            <a:off x="4104606" y="3198167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0F463A47-5C08-4096-AE00-6E1F387ACE2B}"/>
              </a:ext>
            </a:extLst>
          </p:cNvPr>
          <p:cNvSpPr txBox="1"/>
          <p:nvPr/>
        </p:nvSpPr>
        <p:spPr>
          <a:xfrm>
            <a:off x="3934627" y="3622554"/>
            <a:ext cx="1148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认真</a:t>
            </a:r>
          </a:p>
        </p:txBody>
      </p:sp>
      <p:sp>
        <p:nvSpPr>
          <p:cNvPr id="25" name="图文框 24">
            <a:extLst>
              <a:ext uri="{FF2B5EF4-FFF2-40B4-BE49-F238E27FC236}">
                <a16:creationId xmlns="" xmlns:a16="http://schemas.microsoft.com/office/drawing/2014/main" id="{B025E1F6-F0EC-4A18-85D1-7C599CFF15A4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4224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8E4E258-FA9C-4549-92E2-DB35B0AE354B}"/>
              </a:ext>
            </a:extLst>
          </p:cNvPr>
          <p:cNvSpPr txBox="1"/>
          <p:nvPr/>
        </p:nvSpPr>
        <p:spPr>
          <a:xfrm>
            <a:off x="4078732" y="341821"/>
            <a:ext cx="403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工作经验总结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7298F76-0D43-457F-B5C0-DDCAB1D13194}"/>
              </a:ext>
            </a:extLst>
          </p:cNvPr>
          <p:cNvSpPr txBox="1"/>
          <p:nvPr/>
        </p:nvSpPr>
        <p:spPr>
          <a:xfrm>
            <a:off x="4049681" y="850682"/>
            <a:ext cx="4092638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064D8"/>
                </a:solidFill>
              </a:rPr>
              <a:t>Gong Zhong hao </a:t>
            </a:r>
            <a:r>
              <a:rPr lang="en-US" altLang="zh-CN" sz="1200" dirty="0" err="1">
                <a:solidFill>
                  <a:srgbClr val="0064D8"/>
                </a:solidFill>
              </a:rPr>
              <a:t>chen</a:t>
            </a:r>
            <a:r>
              <a:rPr lang="en-US" altLang="zh-CN" sz="1200" dirty="0">
                <a:solidFill>
                  <a:srgbClr val="0064D8"/>
                </a:solidFill>
              </a:rPr>
              <a:t> xi she ji </a:t>
            </a:r>
            <a:r>
              <a:rPr lang="en-US" altLang="zh-CN" sz="1200" dirty="0" err="1">
                <a:solidFill>
                  <a:srgbClr val="0064D8"/>
                </a:solidFill>
              </a:rPr>
              <a:t>zhi</a:t>
            </a:r>
            <a:r>
              <a:rPr lang="en-US" altLang="zh-CN" sz="1200" dirty="0">
                <a:solidFill>
                  <a:srgbClr val="0064D8"/>
                </a:solidFill>
              </a:rPr>
              <a:t> jia. Lorem ipsum</a:t>
            </a:r>
            <a:endParaRPr lang="zh-CN" altLang="en-US" sz="1200" dirty="0">
              <a:solidFill>
                <a:srgbClr val="0064D8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0FA069A-F1E1-4578-A637-79D396FE8F43}"/>
              </a:ext>
            </a:extLst>
          </p:cNvPr>
          <p:cNvSpPr/>
          <p:nvPr/>
        </p:nvSpPr>
        <p:spPr>
          <a:xfrm>
            <a:off x="5631543" y="1384657"/>
            <a:ext cx="928915" cy="50800"/>
          </a:xfrm>
          <a:prstGeom prst="rect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839AC348-8893-4F1E-BF25-C424C17DA6E2}"/>
              </a:ext>
            </a:extLst>
          </p:cNvPr>
          <p:cNvSpPr/>
          <p:nvPr/>
        </p:nvSpPr>
        <p:spPr>
          <a:xfrm>
            <a:off x="1" y="3222172"/>
            <a:ext cx="4049681" cy="3635829"/>
          </a:xfrm>
          <a:custGeom>
            <a:avLst/>
            <a:gdLst>
              <a:gd name="connsiteX0" fmla="*/ 1179481 w 4049681"/>
              <a:gd name="connsiteY0" fmla="*/ 0 h 3635829"/>
              <a:gd name="connsiteX1" fmla="*/ 4049681 w 4049681"/>
              <a:gd name="connsiteY1" fmla="*/ 2870200 h 3635829"/>
              <a:gd name="connsiteX2" fmla="*/ 3991369 w 4049681"/>
              <a:gd name="connsiteY2" fmla="*/ 3448646 h 3635829"/>
              <a:gd name="connsiteX3" fmla="*/ 3943239 w 4049681"/>
              <a:gd name="connsiteY3" fmla="*/ 3635829 h 3635829"/>
              <a:gd name="connsiteX4" fmla="*/ 0 w 4049681"/>
              <a:gd name="connsiteY4" fmla="*/ 3635829 h 3635829"/>
              <a:gd name="connsiteX5" fmla="*/ 0 w 4049681"/>
              <a:gd name="connsiteY5" fmla="*/ 255552 h 3635829"/>
              <a:gd name="connsiteX6" fmla="*/ 62270 w 4049681"/>
              <a:gd name="connsiteY6" fmla="*/ 225555 h 3635829"/>
              <a:gd name="connsiteX7" fmla="*/ 1179481 w 4049681"/>
              <a:gd name="connsiteY7" fmla="*/ 0 h 3635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49681" h="3635829">
                <a:moveTo>
                  <a:pt x="1179481" y="0"/>
                </a:moveTo>
                <a:cubicBezTo>
                  <a:pt x="2764649" y="0"/>
                  <a:pt x="4049681" y="1285032"/>
                  <a:pt x="4049681" y="2870200"/>
                </a:cubicBezTo>
                <a:cubicBezTo>
                  <a:pt x="4049681" y="3068346"/>
                  <a:pt x="4029602" y="3261803"/>
                  <a:pt x="3991369" y="3448646"/>
                </a:cubicBezTo>
                <a:lnTo>
                  <a:pt x="3943239" y="3635829"/>
                </a:lnTo>
                <a:lnTo>
                  <a:pt x="0" y="3635829"/>
                </a:lnTo>
                <a:lnTo>
                  <a:pt x="0" y="255552"/>
                </a:lnTo>
                <a:lnTo>
                  <a:pt x="62270" y="225555"/>
                </a:lnTo>
                <a:cubicBezTo>
                  <a:pt x="405656" y="80315"/>
                  <a:pt x="783189" y="0"/>
                  <a:pt x="1179481" y="0"/>
                </a:cubicBezTo>
                <a:close/>
              </a:path>
            </a:pathLst>
          </a:custGeom>
          <a:gradFill>
            <a:gsLst>
              <a:gs pos="0">
                <a:srgbClr val="0064D8"/>
              </a:gs>
              <a:gs pos="100000">
                <a:srgbClr val="2325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1C224DE-6783-447D-A388-C39461EDE1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5" t="16977" r="23924" b="5643"/>
          <a:stretch/>
        </p:blipFill>
        <p:spPr>
          <a:xfrm>
            <a:off x="1000193" y="2189853"/>
            <a:ext cx="3817465" cy="3817465"/>
          </a:xfrm>
          <a:custGeom>
            <a:avLst/>
            <a:gdLst>
              <a:gd name="connsiteX0" fmla="*/ 1983454 w 3966908"/>
              <a:gd name="connsiteY0" fmla="*/ 0 h 3966908"/>
              <a:gd name="connsiteX1" fmla="*/ 3966908 w 3966908"/>
              <a:gd name="connsiteY1" fmla="*/ 1983454 h 3966908"/>
              <a:gd name="connsiteX2" fmla="*/ 1983454 w 3966908"/>
              <a:gd name="connsiteY2" fmla="*/ 3966908 h 3966908"/>
              <a:gd name="connsiteX3" fmla="*/ 0 w 3966908"/>
              <a:gd name="connsiteY3" fmla="*/ 1983454 h 3966908"/>
              <a:gd name="connsiteX4" fmla="*/ 1983454 w 3966908"/>
              <a:gd name="connsiteY4" fmla="*/ 0 h 39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6908" h="3966908">
                <a:moveTo>
                  <a:pt x="1983454" y="0"/>
                </a:moveTo>
                <a:cubicBezTo>
                  <a:pt x="3078885" y="0"/>
                  <a:pt x="3966908" y="888023"/>
                  <a:pt x="3966908" y="1983454"/>
                </a:cubicBezTo>
                <a:cubicBezTo>
                  <a:pt x="3966908" y="3078885"/>
                  <a:pt x="3078885" y="3966908"/>
                  <a:pt x="1983454" y="3966908"/>
                </a:cubicBezTo>
                <a:cubicBezTo>
                  <a:pt x="888023" y="3966908"/>
                  <a:pt x="0" y="3078885"/>
                  <a:pt x="0" y="1983454"/>
                </a:cubicBezTo>
                <a:cubicBezTo>
                  <a:pt x="0" y="888023"/>
                  <a:pt x="888023" y="0"/>
                  <a:pt x="1983454" y="0"/>
                </a:cubicBezTo>
                <a:close/>
              </a:path>
            </a:pathLst>
          </a:custGeom>
          <a:effectLst>
            <a:outerShdw blurRad="2032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1805C632-32CE-4F13-A0E6-CB1FA1A31F48}"/>
              </a:ext>
            </a:extLst>
          </p:cNvPr>
          <p:cNvSpPr/>
          <p:nvPr/>
        </p:nvSpPr>
        <p:spPr>
          <a:xfrm>
            <a:off x="1000193" y="2189853"/>
            <a:ext cx="3817465" cy="3817465"/>
          </a:xfrm>
          <a:prstGeom prst="ellipse">
            <a:avLst/>
          </a:prstGeom>
          <a:gradFill>
            <a:gsLst>
              <a:gs pos="0">
                <a:srgbClr val="0064D8">
                  <a:alpha val="35000"/>
                </a:srgbClr>
              </a:gs>
              <a:gs pos="100000">
                <a:srgbClr val="2325DC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CFE65B91-46FA-4E0C-852D-2E8DDDD62045}"/>
              </a:ext>
            </a:extLst>
          </p:cNvPr>
          <p:cNvSpPr/>
          <p:nvPr/>
        </p:nvSpPr>
        <p:spPr>
          <a:xfrm>
            <a:off x="893399" y="2075863"/>
            <a:ext cx="4038249" cy="4038249"/>
          </a:xfrm>
          <a:prstGeom prst="ellipse">
            <a:avLst/>
          </a:prstGeom>
          <a:noFill/>
          <a:ln>
            <a:gradFill>
              <a:gsLst>
                <a:gs pos="0">
                  <a:srgbClr val="0064D8">
                    <a:alpha val="21000"/>
                  </a:srgbClr>
                </a:gs>
                <a:gs pos="100000">
                  <a:srgbClr val="2325D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5D5341E-AED9-41C0-AC81-549A52774A32}"/>
              </a:ext>
            </a:extLst>
          </p:cNvPr>
          <p:cNvSpPr txBox="1"/>
          <p:nvPr/>
        </p:nvSpPr>
        <p:spPr>
          <a:xfrm>
            <a:off x="5320379" y="2897532"/>
            <a:ext cx="5867600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10758F9F-BC40-4702-8712-BA8EFA1C38CB}"/>
              </a:ext>
            </a:extLst>
          </p:cNvPr>
          <p:cNvSpPr txBox="1"/>
          <p:nvPr/>
        </p:nvSpPr>
        <p:spPr>
          <a:xfrm>
            <a:off x="5320379" y="2178309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设计定制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="" xmlns:a16="http://schemas.microsoft.com/office/drawing/2014/main" id="{900558FA-10DC-4619-B44A-DDCF4A25C973}"/>
              </a:ext>
            </a:extLst>
          </p:cNvPr>
          <p:cNvSpPr/>
          <p:nvPr/>
        </p:nvSpPr>
        <p:spPr>
          <a:xfrm>
            <a:off x="5463186" y="5573028"/>
            <a:ext cx="1731941" cy="359925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63846C5-F8CD-405B-8B1B-F966AD21B026}"/>
              </a:ext>
            </a:extLst>
          </p:cNvPr>
          <p:cNvSpPr txBox="1"/>
          <p:nvPr/>
        </p:nvSpPr>
        <p:spPr>
          <a:xfrm>
            <a:off x="5529108" y="5547287"/>
            <a:ext cx="1602969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陈西设计之家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450BB00-A246-4238-9DA3-C08768B17C9B}"/>
              </a:ext>
            </a:extLst>
          </p:cNvPr>
          <p:cNvSpPr txBox="1"/>
          <p:nvPr/>
        </p:nvSpPr>
        <p:spPr>
          <a:xfrm>
            <a:off x="5217945" y="3871672"/>
            <a:ext cx="8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</a:t>
            </a:r>
            <a:endParaRPr lang="zh-CN" altLang="en-US" dirty="0">
              <a:solidFill>
                <a:srgbClr val="0064D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62F1C610-4D1F-4E0B-A8B3-CC7574DC9E4D}"/>
              </a:ext>
            </a:extLst>
          </p:cNvPr>
          <p:cNvSpPr txBox="1"/>
          <p:nvPr/>
        </p:nvSpPr>
        <p:spPr>
          <a:xfrm>
            <a:off x="5852424" y="3902449"/>
            <a:ext cx="13545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="" xmlns:a16="http://schemas.microsoft.com/office/drawing/2014/main" id="{143BFB5B-1B7A-4F06-9096-306CE8111245}"/>
              </a:ext>
            </a:extLst>
          </p:cNvPr>
          <p:cNvSpPr/>
          <p:nvPr/>
        </p:nvSpPr>
        <p:spPr>
          <a:xfrm>
            <a:off x="7206983" y="4029970"/>
            <a:ext cx="3277893" cy="6988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929A2A7D-F9AD-4A4E-84DF-75EC6A3F5F57}"/>
              </a:ext>
            </a:extLst>
          </p:cNvPr>
          <p:cNvSpPr/>
          <p:nvPr/>
        </p:nvSpPr>
        <p:spPr>
          <a:xfrm>
            <a:off x="7206983" y="4029970"/>
            <a:ext cx="2638140" cy="698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4D8"/>
              </a:gs>
              <a:gs pos="100000">
                <a:srgbClr val="2325D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8FDEDBB6-DCE3-42A5-847A-2EC6EA31B868}"/>
              </a:ext>
            </a:extLst>
          </p:cNvPr>
          <p:cNvSpPr txBox="1"/>
          <p:nvPr/>
        </p:nvSpPr>
        <p:spPr>
          <a:xfrm>
            <a:off x="10583047" y="3902449"/>
            <a:ext cx="710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85%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FE7D501B-27A2-477D-838D-91650D6432EA}"/>
              </a:ext>
            </a:extLst>
          </p:cNvPr>
          <p:cNvSpPr txBox="1"/>
          <p:nvPr/>
        </p:nvSpPr>
        <p:spPr>
          <a:xfrm>
            <a:off x="5217945" y="4350597"/>
            <a:ext cx="8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</a:t>
            </a:r>
            <a:endParaRPr lang="zh-CN" altLang="en-US" dirty="0">
              <a:solidFill>
                <a:srgbClr val="0064D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04579AAD-BE4F-48DE-B7C8-A7492F672F85}"/>
              </a:ext>
            </a:extLst>
          </p:cNvPr>
          <p:cNvSpPr txBox="1"/>
          <p:nvPr/>
        </p:nvSpPr>
        <p:spPr>
          <a:xfrm>
            <a:off x="5852424" y="4381374"/>
            <a:ext cx="13545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Photoshop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E3EACFD6-F09E-4377-920D-E73BDFF90199}"/>
              </a:ext>
            </a:extLst>
          </p:cNvPr>
          <p:cNvSpPr/>
          <p:nvPr/>
        </p:nvSpPr>
        <p:spPr>
          <a:xfrm>
            <a:off x="7206983" y="4508895"/>
            <a:ext cx="3277893" cy="6988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835577A7-F417-4A79-ADAE-D04A0CE49621}"/>
              </a:ext>
            </a:extLst>
          </p:cNvPr>
          <p:cNvSpPr/>
          <p:nvPr/>
        </p:nvSpPr>
        <p:spPr>
          <a:xfrm>
            <a:off x="7206983" y="4508895"/>
            <a:ext cx="2371439" cy="698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4D8"/>
              </a:gs>
              <a:gs pos="100000">
                <a:srgbClr val="2325D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F4524EB5-B4FD-42FD-B872-790E841CEEF3}"/>
              </a:ext>
            </a:extLst>
          </p:cNvPr>
          <p:cNvSpPr txBox="1"/>
          <p:nvPr/>
        </p:nvSpPr>
        <p:spPr>
          <a:xfrm>
            <a:off x="10583047" y="4381374"/>
            <a:ext cx="710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80%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CFCF1895-ED9F-4AB4-A444-8CBE63298884}"/>
              </a:ext>
            </a:extLst>
          </p:cNvPr>
          <p:cNvSpPr txBox="1"/>
          <p:nvPr/>
        </p:nvSpPr>
        <p:spPr>
          <a:xfrm>
            <a:off x="5217945" y="4834760"/>
            <a:ext cx="8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03.</a:t>
            </a:r>
            <a:endParaRPr lang="zh-CN" altLang="en-US" dirty="0">
              <a:solidFill>
                <a:srgbClr val="0064D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825F1789-C380-4967-A191-616DC7D434B2}"/>
              </a:ext>
            </a:extLst>
          </p:cNvPr>
          <p:cNvSpPr txBox="1"/>
          <p:nvPr/>
        </p:nvSpPr>
        <p:spPr>
          <a:xfrm>
            <a:off x="5852424" y="4865537"/>
            <a:ext cx="13545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Premiere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="" xmlns:a16="http://schemas.microsoft.com/office/drawing/2014/main" id="{A63766FD-382B-49FF-BB35-D1686436571E}"/>
              </a:ext>
            </a:extLst>
          </p:cNvPr>
          <p:cNvSpPr/>
          <p:nvPr/>
        </p:nvSpPr>
        <p:spPr>
          <a:xfrm>
            <a:off x="7206983" y="4993058"/>
            <a:ext cx="3277893" cy="6988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="" xmlns:a16="http://schemas.microsoft.com/office/drawing/2014/main" id="{1BB54F76-78A6-4EE0-B07B-FABC4FDD5CA9}"/>
              </a:ext>
            </a:extLst>
          </p:cNvPr>
          <p:cNvSpPr/>
          <p:nvPr/>
        </p:nvSpPr>
        <p:spPr>
          <a:xfrm>
            <a:off x="7206983" y="4993058"/>
            <a:ext cx="2560578" cy="698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64D8"/>
              </a:gs>
              <a:gs pos="100000">
                <a:srgbClr val="2325D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2E130844-D82C-434D-BD9E-F5EB08C3E553}"/>
              </a:ext>
            </a:extLst>
          </p:cNvPr>
          <p:cNvSpPr txBox="1"/>
          <p:nvPr/>
        </p:nvSpPr>
        <p:spPr>
          <a:xfrm>
            <a:off x="10583047" y="4865537"/>
            <a:ext cx="710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82%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图文框 40">
            <a:extLst>
              <a:ext uri="{FF2B5EF4-FFF2-40B4-BE49-F238E27FC236}">
                <a16:creationId xmlns="" xmlns:a16="http://schemas.microsoft.com/office/drawing/2014/main" id="{62FB40D4-459E-4A52-927F-6EF5F6145C9B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35010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FBFEB41-3405-4FD6-B540-A8754E1A5E76}"/>
              </a:ext>
            </a:extLst>
          </p:cNvPr>
          <p:cNvSpPr txBox="1"/>
          <p:nvPr/>
        </p:nvSpPr>
        <p:spPr>
          <a:xfrm>
            <a:off x="4078732" y="341821"/>
            <a:ext cx="403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工作经验总结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CC557E43-C70A-478C-A585-82B0B0CCAF8C}"/>
              </a:ext>
            </a:extLst>
          </p:cNvPr>
          <p:cNvSpPr txBox="1"/>
          <p:nvPr/>
        </p:nvSpPr>
        <p:spPr>
          <a:xfrm>
            <a:off x="4049681" y="850682"/>
            <a:ext cx="4092638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064D8"/>
                </a:solidFill>
              </a:rPr>
              <a:t>Gong Zhong hao </a:t>
            </a:r>
            <a:r>
              <a:rPr lang="en-US" altLang="zh-CN" sz="1200" dirty="0" err="1">
                <a:solidFill>
                  <a:srgbClr val="0064D8"/>
                </a:solidFill>
              </a:rPr>
              <a:t>chen</a:t>
            </a:r>
            <a:r>
              <a:rPr lang="en-US" altLang="zh-CN" sz="1200" dirty="0">
                <a:solidFill>
                  <a:srgbClr val="0064D8"/>
                </a:solidFill>
              </a:rPr>
              <a:t> xi she ji </a:t>
            </a:r>
            <a:r>
              <a:rPr lang="en-US" altLang="zh-CN" sz="1200" dirty="0" err="1">
                <a:solidFill>
                  <a:srgbClr val="0064D8"/>
                </a:solidFill>
              </a:rPr>
              <a:t>zhi</a:t>
            </a:r>
            <a:r>
              <a:rPr lang="en-US" altLang="zh-CN" sz="1200" dirty="0">
                <a:solidFill>
                  <a:srgbClr val="0064D8"/>
                </a:solidFill>
              </a:rPr>
              <a:t> jia. Lorem ipsum</a:t>
            </a:r>
            <a:endParaRPr lang="zh-CN" altLang="en-US" sz="1200" dirty="0">
              <a:solidFill>
                <a:srgbClr val="0064D8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A355D5-2932-4AA7-BB17-14B7AF4C26D1}"/>
              </a:ext>
            </a:extLst>
          </p:cNvPr>
          <p:cNvSpPr/>
          <p:nvPr/>
        </p:nvSpPr>
        <p:spPr>
          <a:xfrm>
            <a:off x="5631543" y="1384657"/>
            <a:ext cx="928915" cy="50800"/>
          </a:xfrm>
          <a:prstGeom prst="rect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86B68ED-78D0-4C12-9C31-FDACDF0B6FE2}"/>
              </a:ext>
            </a:extLst>
          </p:cNvPr>
          <p:cNvSpPr txBox="1"/>
          <p:nvPr/>
        </p:nvSpPr>
        <p:spPr>
          <a:xfrm>
            <a:off x="868807" y="2821933"/>
            <a:ext cx="486433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DE7BBE7-7C6E-4ECA-8936-2CDFB2AC5008}"/>
              </a:ext>
            </a:extLst>
          </p:cNvPr>
          <p:cNvGrpSpPr/>
          <p:nvPr/>
        </p:nvGrpSpPr>
        <p:grpSpPr>
          <a:xfrm>
            <a:off x="991130" y="2651136"/>
            <a:ext cx="3463407" cy="45719"/>
            <a:chOff x="5612740" y="3465455"/>
            <a:chExt cx="3463407" cy="45719"/>
          </a:xfrm>
        </p:grpSpPr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48254602-3390-4741-8473-E85A7971E2F0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3274423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E0207704-E9FE-432B-9501-4F7FF167034A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08059B7-B86C-4AFE-B862-3D08313D4ED9}"/>
              </a:ext>
            </a:extLst>
          </p:cNvPr>
          <p:cNvSpPr txBox="1"/>
          <p:nvPr/>
        </p:nvSpPr>
        <p:spPr>
          <a:xfrm>
            <a:off x="868807" y="1779476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graphicFrame>
        <p:nvGraphicFramePr>
          <p:cNvPr id="14" name="图表 13">
            <a:extLst>
              <a:ext uri="{FF2B5EF4-FFF2-40B4-BE49-F238E27FC236}">
                <a16:creationId xmlns="" xmlns:a16="http://schemas.microsoft.com/office/drawing/2014/main" id="{B2B2A693-5955-4587-9A16-A909E8999E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24544006"/>
              </p:ext>
            </p:extLst>
          </p:nvPr>
        </p:nvGraphicFramePr>
        <p:xfrm>
          <a:off x="0" y="3707443"/>
          <a:ext cx="4274457" cy="2634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6B6975E1-F7C4-4F20-AF2C-3858438BB532}"/>
              </a:ext>
            </a:extLst>
          </p:cNvPr>
          <p:cNvSpPr txBox="1"/>
          <p:nvPr/>
        </p:nvSpPr>
        <p:spPr>
          <a:xfrm>
            <a:off x="1585960" y="4513576"/>
            <a:ext cx="1149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80%</a:t>
            </a:r>
            <a:endParaRPr lang="zh-CN" altLang="en-US" sz="3200" dirty="0">
              <a:solidFill>
                <a:srgbClr val="0064D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5933FCC-F820-418D-8EB4-24BA2523DF38}"/>
              </a:ext>
            </a:extLst>
          </p:cNvPr>
          <p:cNvSpPr txBox="1"/>
          <p:nvPr/>
        </p:nvSpPr>
        <p:spPr>
          <a:xfrm>
            <a:off x="991130" y="5046233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</a:t>
            </a:r>
          </a:p>
        </p:txBody>
      </p:sp>
      <p:sp>
        <p:nvSpPr>
          <p:cNvPr id="17" name="iconfont-1187-868615">
            <a:extLst>
              <a:ext uri="{FF2B5EF4-FFF2-40B4-BE49-F238E27FC236}">
                <a16:creationId xmlns="" xmlns:a16="http://schemas.microsoft.com/office/drawing/2014/main" id="{992A940C-E03E-4027-A42C-4E6E386F733F}"/>
              </a:ext>
            </a:extLst>
          </p:cNvPr>
          <p:cNvSpPr/>
          <p:nvPr/>
        </p:nvSpPr>
        <p:spPr>
          <a:xfrm>
            <a:off x="3985928" y="3896228"/>
            <a:ext cx="257582" cy="258130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21633674-2CA7-4B27-B02E-C968408EA02E}"/>
              </a:ext>
            </a:extLst>
          </p:cNvPr>
          <p:cNvSpPr/>
          <p:nvPr/>
        </p:nvSpPr>
        <p:spPr>
          <a:xfrm>
            <a:off x="3828062" y="3738636"/>
            <a:ext cx="573314" cy="573314"/>
          </a:xfrm>
          <a:prstGeom prst="ellipse">
            <a:avLst/>
          </a:prstGeom>
          <a:noFill/>
          <a:ln w="19050">
            <a:solidFill>
              <a:srgbClr val="0064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14F2250-E42A-42D5-B18B-A61468725249}"/>
              </a:ext>
            </a:extLst>
          </p:cNvPr>
          <p:cNvSpPr txBox="1"/>
          <p:nvPr/>
        </p:nvSpPr>
        <p:spPr>
          <a:xfrm>
            <a:off x="3728153" y="4425283"/>
            <a:ext cx="2046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21" name="iconfont-117-337186">
            <a:extLst>
              <a:ext uri="{FF2B5EF4-FFF2-40B4-BE49-F238E27FC236}">
                <a16:creationId xmlns="" xmlns:a16="http://schemas.microsoft.com/office/drawing/2014/main" id="{C37C89EC-DBF5-4197-808B-65BB19DBBF2D}"/>
              </a:ext>
            </a:extLst>
          </p:cNvPr>
          <p:cNvSpPr/>
          <p:nvPr/>
        </p:nvSpPr>
        <p:spPr>
          <a:xfrm>
            <a:off x="3949334" y="5260130"/>
            <a:ext cx="217392" cy="258130"/>
          </a:xfrm>
          <a:custGeom>
            <a:avLst/>
            <a:gdLst>
              <a:gd name="T0" fmla="*/ 6672 w 10672"/>
              <a:gd name="T1" fmla="*/ 1344 h 12672"/>
              <a:gd name="T2" fmla="*/ 6672 w 10672"/>
              <a:gd name="T3" fmla="*/ 9344 h 12672"/>
              <a:gd name="T4" fmla="*/ 4000 w 10672"/>
              <a:gd name="T5" fmla="*/ 9344 h 12672"/>
              <a:gd name="T6" fmla="*/ 4000 w 10672"/>
              <a:gd name="T7" fmla="*/ 1344 h 12672"/>
              <a:gd name="T8" fmla="*/ 4392 w 10672"/>
              <a:gd name="T9" fmla="*/ 392 h 12672"/>
              <a:gd name="T10" fmla="*/ 5328 w 10672"/>
              <a:gd name="T11" fmla="*/ 0 h 12672"/>
              <a:gd name="T12" fmla="*/ 6280 w 10672"/>
              <a:gd name="T13" fmla="*/ 392 h 12672"/>
              <a:gd name="T14" fmla="*/ 6672 w 10672"/>
              <a:gd name="T15" fmla="*/ 1344 h 12672"/>
              <a:gd name="T16" fmla="*/ 10000 w 10672"/>
              <a:gd name="T17" fmla="*/ 4000 h 12672"/>
              <a:gd name="T18" fmla="*/ 10000 w 10672"/>
              <a:gd name="T19" fmla="*/ 9344 h 12672"/>
              <a:gd name="T20" fmla="*/ 7328 w 10672"/>
              <a:gd name="T21" fmla="*/ 9344 h 12672"/>
              <a:gd name="T22" fmla="*/ 7328 w 10672"/>
              <a:gd name="T23" fmla="*/ 4000 h 12672"/>
              <a:gd name="T24" fmla="*/ 7720 w 10672"/>
              <a:gd name="T25" fmla="*/ 3064 h 12672"/>
              <a:gd name="T26" fmla="*/ 8672 w 10672"/>
              <a:gd name="T27" fmla="*/ 2672 h 12672"/>
              <a:gd name="T28" fmla="*/ 9608 w 10672"/>
              <a:gd name="T29" fmla="*/ 3056 h 12672"/>
              <a:gd name="T30" fmla="*/ 10000 w 10672"/>
              <a:gd name="T31" fmla="*/ 4000 h 12672"/>
              <a:gd name="T32" fmla="*/ 3328 w 10672"/>
              <a:gd name="T33" fmla="*/ 6000 h 12672"/>
              <a:gd name="T34" fmla="*/ 3328 w 10672"/>
              <a:gd name="T35" fmla="*/ 9344 h 12672"/>
              <a:gd name="T36" fmla="*/ 672 w 10672"/>
              <a:gd name="T37" fmla="*/ 9344 h 12672"/>
              <a:gd name="T38" fmla="*/ 672 w 10672"/>
              <a:gd name="T39" fmla="*/ 6000 h 12672"/>
              <a:gd name="T40" fmla="*/ 1056 w 10672"/>
              <a:gd name="T41" fmla="*/ 5064 h 12672"/>
              <a:gd name="T42" fmla="*/ 2000 w 10672"/>
              <a:gd name="T43" fmla="*/ 4672 h 12672"/>
              <a:gd name="T44" fmla="*/ 2944 w 10672"/>
              <a:gd name="T45" fmla="*/ 5064 h 12672"/>
              <a:gd name="T46" fmla="*/ 3328 w 10672"/>
              <a:gd name="T47" fmla="*/ 6000 h 12672"/>
              <a:gd name="T48" fmla="*/ 10000 w 10672"/>
              <a:gd name="T49" fmla="*/ 11344 h 12672"/>
              <a:gd name="T50" fmla="*/ 10472 w 10672"/>
              <a:gd name="T51" fmla="*/ 11536 h 12672"/>
              <a:gd name="T52" fmla="*/ 10672 w 10672"/>
              <a:gd name="T53" fmla="*/ 12000 h 12672"/>
              <a:gd name="T54" fmla="*/ 10472 w 10672"/>
              <a:gd name="T55" fmla="*/ 12472 h 12672"/>
              <a:gd name="T56" fmla="*/ 10000 w 10672"/>
              <a:gd name="T57" fmla="*/ 12672 h 12672"/>
              <a:gd name="T58" fmla="*/ 672 w 10672"/>
              <a:gd name="T59" fmla="*/ 12672 h 12672"/>
              <a:gd name="T60" fmla="*/ 200 w 10672"/>
              <a:gd name="T61" fmla="*/ 12472 h 12672"/>
              <a:gd name="T62" fmla="*/ 0 w 10672"/>
              <a:gd name="T63" fmla="*/ 12000 h 12672"/>
              <a:gd name="T64" fmla="*/ 200 w 10672"/>
              <a:gd name="T65" fmla="*/ 11536 h 12672"/>
              <a:gd name="T66" fmla="*/ 672 w 10672"/>
              <a:gd name="T67" fmla="*/ 11344 h 12672"/>
              <a:gd name="T68" fmla="*/ 10000 w 10672"/>
              <a:gd name="T69" fmla="*/ 11344 h 1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72" h="12672">
                <a:moveTo>
                  <a:pt x="6672" y="1344"/>
                </a:moveTo>
                <a:lnTo>
                  <a:pt x="6672" y="9344"/>
                </a:lnTo>
                <a:lnTo>
                  <a:pt x="4000" y="9344"/>
                </a:lnTo>
                <a:lnTo>
                  <a:pt x="4000" y="1344"/>
                </a:lnTo>
                <a:cubicBezTo>
                  <a:pt x="4000" y="971"/>
                  <a:pt x="4131" y="653"/>
                  <a:pt x="4392" y="392"/>
                </a:cubicBezTo>
                <a:cubicBezTo>
                  <a:pt x="4654" y="131"/>
                  <a:pt x="4966" y="0"/>
                  <a:pt x="5328" y="0"/>
                </a:cubicBezTo>
                <a:cubicBezTo>
                  <a:pt x="5702" y="0"/>
                  <a:pt x="6019" y="131"/>
                  <a:pt x="6280" y="392"/>
                </a:cubicBezTo>
                <a:cubicBezTo>
                  <a:pt x="6542" y="653"/>
                  <a:pt x="6672" y="971"/>
                  <a:pt x="6672" y="1344"/>
                </a:cubicBezTo>
                <a:close/>
                <a:moveTo>
                  <a:pt x="10000" y="4000"/>
                </a:moveTo>
                <a:lnTo>
                  <a:pt x="10000" y="9344"/>
                </a:lnTo>
                <a:lnTo>
                  <a:pt x="7328" y="9344"/>
                </a:lnTo>
                <a:lnTo>
                  <a:pt x="7328" y="4000"/>
                </a:lnTo>
                <a:cubicBezTo>
                  <a:pt x="7328" y="3637"/>
                  <a:pt x="7459" y="3325"/>
                  <a:pt x="7720" y="3064"/>
                </a:cubicBezTo>
                <a:cubicBezTo>
                  <a:pt x="7982" y="2803"/>
                  <a:pt x="8299" y="2672"/>
                  <a:pt x="8672" y="2672"/>
                </a:cubicBezTo>
                <a:cubicBezTo>
                  <a:pt x="9035" y="2672"/>
                  <a:pt x="9347" y="2800"/>
                  <a:pt x="9608" y="3056"/>
                </a:cubicBezTo>
                <a:cubicBezTo>
                  <a:pt x="9870" y="3312"/>
                  <a:pt x="10000" y="3627"/>
                  <a:pt x="10000" y="4000"/>
                </a:cubicBezTo>
                <a:close/>
                <a:moveTo>
                  <a:pt x="3328" y="6000"/>
                </a:moveTo>
                <a:lnTo>
                  <a:pt x="3328" y="9344"/>
                </a:lnTo>
                <a:lnTo>
                  <a:pt x="672" y="9344"/>
                </a:lnTo>
                <a:lnTo>
                  <a:pt x="672" y="6000"/>
                </a:lnTo>
                <a:cubicBezTo>
                  <a:pt x="672" y="5637"/>
                  <a:pt x="800" y="5325"/>
                  <a:pt x="1056" y="5064"/>
                </a:cubicBezTo>
                <a:cubicBezTo>
                  <a:pt x="1312" y="4803"/>
                  <a:pt x="1627" y="4672"/>
                  <a:pt x="2000" y="4672"/>
                </a:cubicBezTo>
                <a:cubicBezTo>
                  <a:pt x="2374" y="4672"/>
                  <a:pt x="2688" y="4803"/>
                  <a:pt x="2944" y="5064"/>
                </a:cubicBezTo>
                <a:cubicBezTo>
                  <a:pt x="3200" y="5325"/>
                  <a:pt x="3328" y="5637"/>
                  <a:pt x="3328" y="6000"/>
                </a:cubicBezTo>
                <a:close/>
                <a:moveTo>
                  <a:pt x="10000" y="11344"/>
                </a:moveTo>
                <a:cubicBezTo>
                  <a:pt x="10182" y="11344"/>
                  <a:pt x="10339" y="11408"/>
                  <a:pt x="10472" y="11536"/>
                </a:cubicBezTo>
                <a:cubicBezTo>
                  <a:pt x="10606" y="11664"/>
                  <a:pt x="10672" y="11819"/>
                  <a:pt x="10672" y="12000"/>
                </a:cubicBezTo>
                <a:cubicBezTo>
                  <a:pt x="10672" y="12181"/>
                  <a:pt x="10606" y="12339"/>
                  <a:pt x="10472" y="12472"/>
                </a:cubicBezTo>
                <a:cubicBezTo>
                  <a:pt x="10339" y="12605"/>
                  <a:pt x="10182" y="12672"/>
                  <a:pt x="10000" y="12672"/>
                </a:cubicBezTo>
                <a:lnTo>
                  <a:pt x="672" y="12672"/>
                </a:lnTo>
                <a:cubicBezTo>
                  <a:pt x="491" y="12672"/>
                  <a:pt x="334" y="12605"/>
                  <a:pt x="200" y="12472"/>
                </a:cubicBezTo>
                <a:cubicBezTo>
                  <a:pt x="67" y="12339"/>
                  <a:pt x="0" y="12181"/>
                  <a:pt x="0" y="12000"/>
                </a:cubicBezTo>
                <a:cubicBezTo>
                  <a:pt x="0" y="11819"/>
                  <a:pt x="67" y="11664"/>
                  <a:pt x="200" y="11536"/>
                </a:cubicBezTo>
                <a:cubicBezTo>
                  <a:pt x="334" y="11408"/>
                  <a:pt x="491" y="11344"/>
                  <a:pt x="672" y="11344"/>
                </a:cubicBezTo>
                <a:lnTo>
                  <a:pt x="10000" y="11344"/>
                </a:lnTo>
                <a:close/>
              </a:path>
            </a:pathLst>
          </a:cu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A57F8E65-78FA-4B36-B068-E7CEA2D4228C}"/>
              </a:ext>
            </a:extLst>
          </p:cNvPr>
          <p:cNvSpPr/>
          <p:nvPr/>
        </p:nvSpPr>
        <p:spPr>
          <a:xfrm>
            <a:off x="3771372" y="5102538"/>
            <a:ext cx="573314" cy="573314"/>
          </a:xfrm>
          <a:prstGeom prst="ellipse">
            <a:avLst/>
          </a:prstGeom>
          <a:noFill/>
          <a:ln w="19050">
            <a:solidFill>
              <a:srgbClr val="0064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2CCCD29-0058-45A9-A977-5AF9DBB81700}"/>
              </a:ext>
            </a:extLst>
          </p:cNvPr>
          <p:cNvSpPr txBox="1"/>
          <p:nvPr/>
        </p:nvSpPr>
        <p:spPr>
          <a:xfrm>
            <a:off x="3671636" y="5789185"/>
            <a:ext cx="2046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高端</a:t>
            </a:r>
            <a:r>
              <a:rPr lang="en-US" altLang="zh-CN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graphicFrame>
        <p:nvGraphicFramePr>
          <p:cNvPr id="27" name="图表 26">
            <a:extLst>
              <a:ext uri="{FF2B5EF4-FFF2-40B4-BE49-F238E27FC236}">
                <a16:creationId xmlns="" xmlns:a16="http://schemas.microsoft.com/office/drawing/2014/main" id="{5F7AEDB1-5A10-4FAC-B963-F17DB709C3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6864654"/>
              </p:ext>
            </p:extLst>
          </p:nvPr>
        </p:nvGraphicFramePr>
        <p:xfrm>
          <a:off x="6538685" y="1844790"/>
          <a:ext cx="4784507" cy="2412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1C5CA6F9-BC63-451C-9E1E-C2E7423EC211}"/>
              </a:ext>
            </a:extLst>
          </p:cNvPr>
          <p:cNvSpPr txBox="1"/>
          <p:nvPr/>
        </p:nvSpPr>
        <p:spPr>
          <a:xfrm>
            <a:off x="6538686" y="5571421"/>
            <a:ext cx="486433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B3E37E5E-3168-4BE3-A346-7C904EFB1DAB}"/>
              </a:ext>
            </a:extLst>
          </p:cNvPr>
          <p:cNvGrpSpPr/>
          <p:nvPr/>
        </p:nvGrpSpPr>
        <p:grpSpPr>
          <a:xfrm>
            <a:off x="6661009" y="5400624"/>
            <a:ext cx="3463407" cy="45719"/>
            <a:chOff x="5612740" y="3465455"/>
            <a:chExt cx="3463407" cy="45719"/>
          </a:xfrm>
        </p:grpSpPr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CB973021-E186-4689-9F96-E5360381AA10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3274423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B4047C19-52A2-4B25-98A1-518033729311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7810C347-A52F-4190-86BD-E992E75279E2}"/>
              </a:ext>
            </a:extLst>
          </p:cNvPr>
          <p:cNvSpPr txBox="1"/>
          <p:nvPr/>
        </p:nvSpPr>
        <p:spPr>
          <a:xfrm>
            <a:off x="6538686" y="4528964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设计定制</a:t>
            </a:r>
          </a:p>
        </p:txBody>
      </p:sp>
      <p:sp>
        <p:nvSpPr>
          <p:cNvPr id="25" name="图文框 24">
            <a:extLst>
              <a:ext uri="{FF2B5EF4-FFF2-40B4-BE49-F238E27FC236}">
                <a16:creationId xmlns="" xmlns:a16="http://schemas.microsoft.com/office/drawing/2014/main" id="{0FD8B78F-26C0-411D-AE36-CCE55B9838E4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604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12856F00-BD39-495B-883D-BC8E6865F4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9" t="14058" r="28165" b="2724"/>
          <a:stretch/>
        </p:blipFill>
        <p:spPr>
          <a:xfrm>
            <a:off x="6473371" y="-1"/>
            <a:ext cx="5718628" cy="685800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07657E3-95B8-4259-8141-91444B4E163A}"/>
              </a:ext>
            </a:extLst>
          </p:cNvPr>
          <p:cNvSpPr/>
          <p:nvPr/>
        </p:nvSpPr>
        <p:spPr>
          <a:xfrm>
            <a:off x="6473371" y="0"/>
            <a:ext cx="5718629" cy="6858000"/>
          </a:xfrm>
          <a:prstGeom prst="rect">
            <a:avLst/>
          </a:prstGeom>
          <a:gradFill flip="none" rotWithShape="1">
            <a:gsLst>
              <a:gs pos="0">
                <a:srgbClr val="0064D8">
                  <a:alpha val="59000"/>
                </a:srgbClr>
              </a:gs>
              <a:gs pos="100000">
                <a:srgbClr val="2325DC">
                  <a:alpha val="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668FDE0-D311-45CF-B11D-205AC8E841D2}"/>
              </a:ext>
            </a:extLst>
          </p:cNvPr>
          <p:cNvSpPr/>
          <p:nvPr/>
        </p:nvSpPr>
        <p:spPr>
          <a:xfrm>
            <a:off x="6226629" y="1712686"/>
            <a:ext cx="493482" cy="3643085"/>
          </a:xfrm>
          <a:prstGeom prst="rect">
            <a:avLst/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D701B31F-4236-4A8C-85D7-6528895F82D2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等线" panose="02010600030101010101" pitchFamily="2" charset="-122"/>
            </a:endParaRPr>
          </a:p>
        </p:txBody>
      </p:sp>
      <p:sp>
        <p:nvSpPr>
          <p:cNvPr id="9" name="公众号：陈西设计之家。微信搜索即可">
            <a:extLst>
              <a:ext uri="{FF2B5EF4-FFF2-40B4-BE49-F238E27FC236}">
                <a16:creationId xmlns="" xmlns:a16="http://schemas.microsoft.com/office/drawing/2014/main" id="{470E90B2-C5BB-40CE-A862-03A9837F7D1A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4E0666B-2EF2-4240-B9CE-8C90074D1E51}"/>
              </a:ext>
            </a:extLst>
          </p:cNvPr>
          <p:cNvGrpSpPr/>
          <p:nvPr/>
        </p:nvGrpSpPr>
        <p:grpSpPr>
          <a:xfrm>
            <a:off x="310622" y="1925843"/>
            <a:ext cx="430887" cy="3222811"/>
            <a:chOff x="272522" y="1667436"/>
            <a:chExt cx="430887" cy="3222811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9D2FE77E-F0AB-442D-9C40-2D966A0CDCCA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16AE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16AE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B966139A-4938-4FD3-A695-C23185BDBC48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16A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B92E6C6A-729D-48EF-B762-BBDC1AB9A27D}"/>
              </a:ext>
            </a:extLst>
          </p:cNvPr>
          <p:cNvSpPr txBox="1"/>
          <p:nvPr/>
        </p:nvSpPr>
        <p:spPr>
          <a:xfrm>
            <a:off x="1246614" y="978158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AB41C02-E5E4-427C-92F4-B4B355E0A0FC}"/>
              </a:ext>
            </a:extLst>
          </p:cNvPr>
          <p:cNvSpPr txBox="1"/>
          <p:nvPr/>
        </p:nvSpPr>
        <p:spPr>
          <a:xfrm>
            <a:off x="1246614" y="1779476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工作经验总结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E78FA28-54D3-4E43-A9AB-B5CDAE2639BF}"/>
              </a:ext>
            </a:extLst>
          </p:cNvPr>
          <p:cNvSpPr txBox="1"/>
          <p:nvPr/>
        </p:nvSpPr>
        <p:spPr>
          <a:xfrm>
            <a:off x="1579341" y="2765204"/>
            <a:ext cx="403453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/>
              <a:t>/</a:t>
            </a:r>
            <a:r>
              <a:rPr lang="zh-CN" altLang="en-US" sz="1400" dirty="0"/>
              <a:t>发布会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设计制作。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CAC791A2-7870-4BEB-BCA4-09A6B4E1CD85}"/>
              </a:ext>
            </a:extLst>
          </p:cNvPr>
          <p:cNvSpPr/>
          <p:nvPr/>
        </p:nvSpPr>
        <p:spPr>
          <a:xfrm>
            <a:off x="1368937" y="5515966"/>
            <a:ext cx="1461784" cy="359925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20DFBA4-3254-40CA-8129-E8D47CC212FC}"/>
              </a:ext>
            </a:extLst>
          </p:cNvPr>
          <p:cNvSpPr txBox="1"/>
          <p:nvPr/>
        </p:nvSpPr>
        <p:spPr>
          <a:xfrm>
            <a:off x="1363072" y="5490225"/>
            <a:ext cx="1513098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陈西设计之家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F55F51FA-0275-4601-9EA7-9B33CD6CFE35}"/>
              </a:ext>
            </a:extLst>
          </p:cNvPr>
          <p:cNvSpPr/>
          <p:nvPr/>
        </p:nvSpPr>
        <p:spPr>
          <a:xfrm>
            <a:off x="1385303" y="2888342"/>
            <a:ext cx="87086" cy="87086"/>
          </a:xfrm>
          <a:prstGeom prst="ellipse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9AAAAF8E-8DD5-4A6F-987A-1E6B08372F95}"/>
              </a:ext>
            </a:extLst>
          </p:cNvPr>
          <p:cNvSpPr txBox="1"/>
          <p:nvPr/>
        </p:nvSpPr>
        <p:spPr>
          <a:xfrm>
            <a:off x="1579341" y="3612680"/>
            <a:ext cx="403453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/>
              <a:t>/</a:t>
            </a:r>
            <a:r>
              <a:rPr lang="zh-CN" altLang="en-US" sz="1400" dirty="0"/>
              <a:t>发布会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设计制作。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4AFEFCE1-98A1-4882-A565-09FF13E32D66}"/>
              </a:ext>
            </a:extLst>
          </p:cNvPr>
          <p:cNvSpPr/>
          <p:nvPr/>
        </p:nvSpPr>
        <p:spPr>
          <a:xfrm>
            <a:off x="1385303" y="3735818"/>
            <a:ext cx="87086" cy="87086"/>
          </a:xfrm>
          <a:prstGeom prst="ellipse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36F6ABEE-8089-4C7B-9E2E-B43ED848E12F}"/>
              </a:ext>
            </a:extLst>
          </p:cNvPr>
          <p:cNvSpPr txBox="1"/>
          <p:nvPr/>
        </p:nvSpPr>
        <p:spPr>
          <a:xfrm>
            <a:off x="1579341" y="4474795"/>
            <a:ext cx="403453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/>
              <a:t>/</a:t>
            </a:r>
            <a:r>
              <a:rPr lang="zh-CN" altLang="en-US" sz="1400" dirty="0"/>
              <a:t>发布会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设计制作。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60389C0A-7349-4940-BE21-8D63BE8D03BE}"/>
              </a:ext>
            </a:extLst>
          </p:cNvPr>
          <p:cNvSpPr/>
          <p:nvPr/>
        </p:nvSpPr>
        <p:spPr>
          <a:xfrm>
            <a:off x="1385303" y="4597933"/>
            <a:ext cx="87086" cy="87086"/>
          </a:xfrm>
          <a:prstGeom prst="ellipse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图文框 19">
            <a:extLst>
              <a:ext uri="{FF2B5EF4-FFF2-40B4-BE49-F238E27FC236}">
                <a16:creationId xmlns="" xmlns:a16="http://schemas.microsoft.com/office/drawing/2014/main" id="{80C2B87C-3916-4915-BA3F-C77CA377CBCC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026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覆盖着&#10;&#10;描述已自动生成">
            <a:extLst>
              <a:ext uri="{FF2B5EF4-FFF2-40B4-BE49-F238E27FC236}">
                <a16:creationId xmlns="" xmlns:a16="http://schemas.microsoft.com/office/drawing/2014/main" id="{083375B0-3C27-4C36-BF38-39AD629E1B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" t="395" r="2968" b="395"/>
          <a:stretch/>
        </p:blipFill>
        <p:spPr>
          <a:xfrm>
            <a:off x="0" y="0"/>
            <a:ext cx="12219709" cy="685800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475EE2C-8C49-4A45-93A3-279DD49282CC}"/>
              </a:ext>
            </a:extLst>
          </p:cNvPr>
          <p:cNvGrpSpPr/>
          <p:nvPr/>
        </p:nvGrpSpPr>
        <p:grpSpPr>
          <a:xfrm flipH="1">
            <a:off x="1959033" y="1920240"/>
            <a:ext cx="8273934" cy="3017520"/>
            <a:chOff x="1959033" y="1920240"/>
            <a:chExt cx="8273934" cy="3017520"/>
          </a:xfrm>
          <a:effectLst>
            <a:outerShdw blurRad="381000" dist="190500" dir="2700000" algn="tl" rotWithShape="0">
              <a:srgbClr val="0064D8">
                <a:alpha val="40000"/>
              </a:srgbClr>
            </a:outerShdw>
          </a:effectLst>
        </p:grpSpPr>
        <p:sp>
          <p:nvSpPr>
            <p:cNvPr id="3" name="矩形: 圆角 2">
              <a:extLst>
                <a:ext uri="{FF2B5EF4-FFF2-40B4-BE49-F238E27FC236}">
                  <a16:creationId xmlns="" xmlns:a16="http://schemas.microsoft.com/office/drawing/2014/main" id="{6ED9F60E-BB18-4260-A284-AC7667979803}"/>
                </a:ext>
              </a:extLst>
            </p:cNvPr>
            <p:cNvSpPr/>
            <p:nvPr/>
          </p:nvSpPr>
          <p:spPr>
            <a:xfrm>
              <a:off x="1959033" y="1920240"/>
              <a:ext cx="8273934" cy="3017520"/>
            </a:xfrm>
            <a:prstGeom prst="roundRect">
              <a:avLst>
                <a:gd name="adj" fmla="val 34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7BDBB26E-B1D7-40F5-895E-65C402988A35}"/>
                </a:ext>
              </a:extLst>
            </p:cNvPr>
            <p:cNvSpPr/>
            <p:nvPr/>
          </p:nvSpPr>
          <p:spPr>
            <a:xfrm>
              <a:off x="1959033" y="1920240"/>
              <a:ext cx="3003665" cy="3017520"/>
            </a:xfrm>
            <a:custGeom>
              <a:avLst/>
              <a:gdLst>
                <a:gd name="connsiteX0" fmla="*/ 103923 w 3003665"/>
                <a:gd name="connsiteY0" fmla="*/ 0 h 3017520"/>
                <a:gd name="connsiteX1" fmla="*/ 3003665 w 3003665"/>
                <a:gd name="connsiteY1" fmla="*/ 0 h 3017520"/>
                <a:gd name="connsiteX2" fmla="*/ 3003665 w 3003665"/>
                <a:gd name="connsiteY2" fmla="*/ 3017520 h 3017520"/>
                <a:gd name="connsiteX3" fmla="*/ 103923 w 3003665"/>
                <a:gd name="connsiteY3" fmla="*/ 3017520 h 3017520"/>
                <a:gd name="connsiteX4" fmla="*/ 0 w 3003665"/>
                <a:gd name="connsiteY4" fmla="*/ 2913597 h 3017520"/>
                <a:gd name="connsiteX5" fmla="*/ 0 w 3003665"/>
                <a:gd name="connsiteY5" fmla="*/ 103923 h 3017520"/>
                <a:gd name="connsiteX6" fmla="*/ 103923 w 3003665"/>
                <a:gd name="connsiteY6" fmla="*/ 0 h 301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3665" h="3017520">
                  <a:moveTo>
                    <a:pt x="103923" y="0"/>
                  </a:moveTo>
                  <a:lnTo>
                    <a:pt x="3003665" y="0"/>
                  </a:lnTo>
                  <a:lnTo>
                    <a:pt x="3003665" y="3017520"/>
                  </a:lnTo>
                  <a:lnTo>
                    <a:pt x="103923" y="3017520"/>
                  </a:lnTo>
                  <a:cubicBezTo>
                    <a:pt x="46528" y="3017520"/>
                    <a:pt x="0" y="2970992"/>
                    <a:pt x="0" y="2913597"/>
                  </a:cubicBezTo>
                  <a:lnTo>
                    <a:pt x="0" y="103923"/>
                  </a:lnTo>
                  <a:cubicBezTo>
                    <a:pt x="0" y="46528"/>
                    <a:pt x="46528" y="0"/>
                    <a:pt x="103923" y="0"/>
                  </a:cubicBezTo>
                  <a:close/>
                </a:path>
              </a:pathLst>
            </a:custGeom>
            <a:solidFill>
              <a:srgbClr val="006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845442D-18AD-447F-A509-896858F0CAD4}"/>
              </a:ext>
            </a:extLst>
          </p:cNvPr>
          <p:cNvSpPr txBox="1"/>
          <p:nvPr/>
        </p:nvSpPr>
        <p:spPr>
          <a:xfrm>
            <a:off x="7728345" y="2495810"/>
            <a:ext cx="20553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8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087E705-2FA0-4FFA-AD39-D8D5A71AE1A1}"/>
              </a:ext>
            </a:extLst>
          </p:cNvPr>
          <p:cNvSpPr txBox="1"/>
          <p:nvPr/>
        </p:nvSpPr>
        <p:spPr>
          <a:xfrm>
            <a:off x="7887916" y="3742305"/>
            <a:ext cx="1736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PART FOUR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3820AA3-A67C-4AA2-9467-FD35D2B8BDE8}"/>
              </a:ext>
            </a:extLst>
          </p:cNvPr>
          <p:cNvSpPr txBox="1"/>
          <p:nvPr/>
        </p:nvSpPr>
        <p:spPr>
          <a:xfrm>
            <a:off x="2558711" y="2481296"/>
            <a:ext cx="44290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未来工作计划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64E9555-C81A-45EA-9ABC-58A1EF1CBAAC}"/>
              </a:ext>
            </a:extLst>
          </p:cNvPr>
          <p:cNvSpPr txBox="1"/>
          <p:nvPr/>
        </p:nvSpPr>
        <p:spPr>
          <a:xfrm>
            <a:off x="2577378" y="3479336"/>
            <a:ext cx="4307835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设计制作。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FF655C84-85A5-41FE-A594-7AF0B36A1653}"/>
              </a:ext>
            </a:extLst>
          </p:cNvPr>
          <p:cNvGrpSpPr/>
          <p:nvPr/>
        </p:nvGrpSpPr>
        <p:grpSpPr>
          <a:xfrm>
            <a:off x="2670673" y="3326574"/>
            <a:ext cx="3730126" cy="45719"/>
            <a:chOff x="5612740" y="3465455"/>
            <a:chExt cx="3730126" cy="45719"/>
          </a:xfrm>
        </p:grpSpPr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63858F6-3872-4F5B-8649-8216287FE783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3541142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4CE7DB03-AEAA-479B-B68F-4DBE14D98A8B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图文框 12">
            <a:extLst>
              <a:ext uri="{FF2B5EF4-FFF2-40B4-BE49-F238E27FC236}">
                <a16:creationId xmlns="" xmlns:a16="http://schemas.microsoft.com/office/drawing/2014/main" id="{E7A95424-23DD-4FFE-91AC-0075C0DB4E36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582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AA372545-5BE6-44C4-A973-C34BB10CEF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" t="19429" r="680" b="9505"/>
          <a:stretch/>
        </p:blipFill>
        <p:spPr>
          <a:xfrm>
            <a:off x="0" y="0"/>
            <a:ext cx="12192001" cy="5856514"/>
          </a:xfrm>
          <a:custGeom>
            <a:avLst/>
            <a:gdLst>
              <a:gd name="connsiteX0" fmla="*/ 0 w 12192001"/>
              <a:gd name="connsiteY0" fmla="*/ 0 h 5856514"/>
              <a:gd name="connsiteX1" fmla="*/ 12192001 w 12192001"/>
              <a:gd name="connsiteY1" fmla="*/ 0 h 5856514"/>
              <a:gd name="connsiteX2" fmla="*/ 12192001 w 12192001"/>
              <a:gd name="connsiteY2" fmla="*/ 4105628 h 5856514"/>
              <a:gd name="connsiteX3" fmla="*/ 12124364 w 12192001"/>
              <a:gd name="connsiteY3" fmla="*/ 4157078 h 5856514"/>
              <a:gd name="connsiteX4" fmla="*/ 6096002 w 12192001"/>
              <a:gd name="connsiteY4" fmla="*/ 5856514 h 5856514"/>
              <a:gd name="connsiteX5" fmla="*/ 67640 w 12192001"/>
              <a:gd name="connsiteY5" fmla="*/ 4157078 h 5856514"/>
              <a:gd name="connsiteX6" fmla="*/ 0 w 12192001"/>
              <a:gd name="connsiteY6" fmla="*/ 4105626 h 585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5856514">
                <a:moveTo>
                  <a:pt x="0" y="0"/>
                </a:moveTo>
                <a:lnTo>
                  <a:pt x="12192001" y="0"/>
                </a:lnTo>
                <a:lnTo>
                  <a:pt x="12192001" y="4105628"/>
                </a:lnTo>
                <a:lnTo>
                  <a:pt x="12124364" y="4157078"/>
                </a:lnTo>
                <a:cubicBezTo>
                  <a:pt x="10691470" y="5194966"/>
                  <a:pt x="8522977" y="5856514"/>
                  <a:pt x="6096002" y="5856514"/>
                </a:cubicBezTo>
                <a:cubicBezTo>
                  <a:pt x="3669027" y="5856514"/>
                  <a:pt x="1500534" y="5194966"/>
                  <a:pt x="67640" y="4157078"/>
                </a:cubicBezTo>
                <a:lnTo>
                  <a:pt x="0" y="4105626"/>
                </a:ln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84383DB6-F5F1-4776-8B15-F2540AB1E42F}"/>
              </a:ext>
            </a:extLst>
          </p:cNvPr>
          <p:cNvSpPr/>
          <p:nvPr/>
        </p:nvSpPr>
        <p:spPr>
          <a:xfrm>
            <a:off x="0" y="0"/>
            <a:ext cx="12192001" cy="5856514"/>
          </a:xfrm>
          <a:custGeom>
            <a:avLst/>
            <a:gdLst>
              <a:gd name="connsiteX0" fmla="*/ 0 w 12192001"/>
              <a:gd name="connsiteY0" fmla="*/ 0 h 5856514"/>
              <a:gd name="connsiteX1" fmla="*/ 12192001 w 12192001"/>
              <a:gd name="connsiteY1" fmla="*/ 0 h 5856514"/>
              <a:gd name="connsiteX2" fmla="*/ 12192001 w 12192001"/>
              <a:gd name="connsiteY2" fmla="*/ 4105629 h 5856514"/>
              <a:gd name="connsiteX3" fmla="*/ 12124365 w 12192001"/>
              <a:gd name="connsiteY3" fmla="*/ 4157078 h 5856514"/>
              <a:gd name="connsiteX4" fmla="*/ 6096003 w 12192001"/>
              <a:gd name="connsiteY4" fmla="*/ 5856514 h 5856514"/>
              <a:gd name="connsiteX5" fmla="*/ 67641 w 12192001"/>
              <a:gd name="connsiteY5" fmla="*/ 4157078 h 5856514"/>
              <a:gd name="connsiteX6" fmla="*/ 0 w 12192001"/>
              <a:gd name="connsiteY6" fmla="*/ 4105625 h 5856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5856514">
                <a:moveTo>
                  <a:pt x="0" y="0"/>
                </a:moveTo>
                <a:lnTo>
                  <a:pt x="12192001" y="0"/>
                </a:lnTo>
                <a:lnTo>
                  <a:pt x="12192001" y="4105629"/>
                </a:lnTo>
                <a:lnTo>
                  <a:pt x="12124365" y="4157078"/>
                </a:lnTo>
                <a:cubicBezTo>
                  <a:pt x="10691472" y="5194966"/>
                  <a:pt x="8522978" y="5856514"/>
                  <a:pt x="6096003" y="5856514"/>
                </a:cubicBezTo>
                <a:cubicBezTo>
                  <a:pt x="3669029" y="5856514"/>
                  <a:pt x="1500535" y="5194966"/>
                  <a:pt x="67641" y="4157078"/>
                </a:cubicBezTo>
                <a:lnTo>
                  <a:pt x="0" y="4105625"/>
                </a:lnTo>
                <a:close/>
              </a:path>
            </a:pathLst>
          </a:custGeom>
          <a:gradFill>
            <a:gsLst>
              <a:gs pos="0">
                <a:srgbClr val="0064D8">
                  <a:alpha val="91000"/>
                </a:srgbClr>
              </a:gs>
              <a:gs pos="100000">
                <a:srgbClr val="2325DC">
                  <a:alpha val="9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D244396D-AA38-4F8F-8B51-B9408314280B}"/>
              </a:ext>
            </a:extLst>
          </p:cNvPr>
          <p:cNvSpPr txBox="1"/>
          <p:nvPr/>
        </p:nvSpPr>
        <p:spPr>
          <a:xfrm>
            <a:off x="4078732" y="341821"/>
            <a:ext cx="403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未来工作计划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D12C08C-253C-4108-B03A-7BABEF13AA8C}"/>
              </a:ext>
            </a:extLst>
          </p:cNvPr>
          <p:cNvSpPr txBox="1"/>
          <p:nvPr/>
        </p:nvSpPr>
        <p:spPr>
          <a:xfrm>
            <a:off x="4049681" y="850682"/>
            <a:ext cx="4092638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Gong Zhong hao </a:t>
            </a:r>
            <a:r>
              <a:rPr lang="en-US" altLang="zh-CN" sz="1200" dirty="0" err="1">
                <a:solidFill>
                  <a:schemeClr val="bg1"/>
                </a:solidFill>
              </a:rPr>
              <a:t>chen</a:t>
            </a:r>
            <a:r>
              <a:rPr lang="en-US" altLang="zh-CN" sz="1200" dirty="0">
                <a:solidFill>
                  <a:schemeClr val="bg1"/>
                </a:solidFill>
              </a:rPr>
              <a:t> xi she ji </a:t>
            </a:r>
            <a:r>
              <a:rPr lang="en-US" altLang="zh-CN" sz="1200" dirty="0" err="1">
                <a:solidFill>
                  <a:schemeClr val="bg1"/>
                </a:solidFill>
              </a:rPr>
              <a:t>zhi</a:t>
            </a:r>
            <a:r>
              <a:rPr lang="en-US" altLang="zh-CN" sz="1200" dirty="0">
                <a:solidFill>
                  <a:schemeClr val="bg1"/>
                </a:solidFill>
              </a:rPr>
              <a:t> jia. Lorem ipsum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324F32E9-6652-418C-9EB0-0BFE3EC09864}"/>
              </a:ext>
            </a:extLst>
          </p:cNvPr>
          <p:cNvSpPr/>
          <p:nvPr/>
        </p:nvSpPr>
        <p:spPr>
          <a:xfrm>
            <a:off x="5631543" y="1384657"/>
            <a:ext cx="928915" cy="5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28D89274-B7E0-4C63-9D91-BC37E65C59E0}"/>
              </a:ext>
            </a:extLst>
          </p:cNvPr>
          <p:cNvSpPr/>
          <p:nvPr/>
        </p:nvSpPr>
        <p:spPr>
          <a:xfrm>
            <a:off x="7590971" y="2104567"/>
            <a:ext cx="3084286" cy="3902751"/>
          </a:xfrm>
          <a:prstGeom prst="roundRect">
            <a:avLst>
              <a:gd name="adj" fmla="val 4307"/>
            </a:avLst>
          </a:prstGeom>
          <a:solidFill>
            <a:schemeClr val="bg1">
              <a:alpha val="98000"/>
            </a:scheme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450F63C3-479F-47C9-A3EC-C3A16D4F462E}"/>
              </a:ext>
            </a:extLst>
          </p:cNvPr>
          <p:cNvSpPr/>
          <p:nvPr/>
        </p:nvSpPr>
        <p:spPr>
          <a:xfrm>
            <a:off x="1516743" y="2104567"/>
            <a:ext cx="3084286" cy="3902751"/>
          </a:xfrm>
          <a:prstGeom prst="roundRect">
            <a:avLst>
              <a:gd name="adj" fmla="val 4307"/>
            </a:avLst>
          </a:prstGeom>
          <a:solidFill>
            <a:schemeClr val="bg1">
              <a:alpha val="98000"/>
            </a:scheme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ADF72CA0-F4A5-4B41-96F6-DE1ACA1E3DED}"/>
              </a:ext>
            </a:extLst>
          </p:cNvPr>
          <p:cNvSpPr/>
          <p:nvPr/>
        </p:nvSpPr>
        <p:spPr>
          <a:xfrm>
            <a:off x="4426857" y="2000998"/>
            <a:ext cx="3338286" cy="4224154"/>
          </a:xfrm>
          <a:prstGeom prst="roundRect">
            <a:avLst>
              <a:gd name="adj" fmla="val 4307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sx="102000" sy="102000" algn="ctr" rotWithShape="0">
              <a:srgbClr val="2325D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500EAEB-81E2-415E-8997-358487B616C4}"/>
              </a:ext>
            </a:extLst>
          </p:cNvPr>
          <p:cNvSpPr txBox="1"/>
          <p:nvPr/>
        </p:nvSpPr>
        <p:spPr>
          <a:xfrm>
            <a:off x="2045373" y="3367464"/>
            <a:ext cx="18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微信搜索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F074085-317A-4FF9-90CF-EA2D126042CB}"/>
              </a:ext>
            </a:extLst>
          </p:cNvPr>
          <p:cNvSpPr txBox="1"/>
          <p:nvPr/>
        </p:nvSpPr>
        <p:spPr>
          <a:xfrm>
            <a:off x="1980959" y="3841073"/>
            <a:ext cx="1981682" cy="1812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0C2C9AB-4FAB-4062-95FC-3FB342EE26F4}"/>
              </a:ext>
            </a:extLst>
          </p:cNvPr>
          <p:cNvSpPr txBox="1"/>
          <p:nvPr/>
        </p:nvSpPr>
        <p:spPr>
          <a:xfrm>
            <a:off x="8229359" y="3429000"/>
            <a:ext cx="1981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3A128E4-9383-4E54-A924-103AB0D882D4}"/>
              </a:ext>
            </a:extLst>
          </p:cNvPr>
          <p:cNvSpPr txBox="1"/>
          <p:nvPr/>
        </p:nvSpPr>
        <p:spPr>
          <a:xfrm>
            <a:off x="8229359" y="3902609"/>
            <a:ext cx="1981682" cy="1812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4F31CFD6-160F-47B5-9B23-3A831EC9BA59}"/>
              </a:ext>
            </a:extLst>
          </p:cNvPr>
          <p:cNvSpPr/>
          <p:nvPr/>
        </p:nvSpPr>
        <p:spPr>
          <a:xfrm>
            <a:off x="2201212" y="2467873"/>
            <a:ext cx="1461348" cy="597821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480DEE0-41A0-41F8-AF67-06E7059E7F20}"/>
              </a:ext>
            </a:extLst>
          </p:cNvPr>
          <p:cNvSpPr txBox="1"/>
          <p:nvPr/>
        </p:nvSpPr>
        <p:spPr>
          <a:xfrm>
            <a:off x="2362406" y="2543207"/>
            <a:ext cx="1200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计划一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D49BBC3-1463-4EC0-A3C7-58F1493F67C7}"/>
              </a:ext>
            </a:extLst>
          </p:cNvPr>
          <p:cNvSpPr txBox="1"/>
          <p:nvPr/>
        </p:nvSpPr>
        <p:spPr>
          <a:xfrm>
            <a:off x="5065245" y="3367464"/>
            <a:ext cx="2061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684731EB-7D07-416D-9B91-E19C64DA364B}"/>
              </a:ext>
            </a:extLst>
          </p:cNvPr>
          <p:cNvSpPr txBox="1"/>
          <p:nvPr/>
        </p:nvSpPr>
        <p:spPr>
          <a:xfrm>
            <a:off x="4954694" y="3841073"/>
            <a:ext cx="2362441" cy="1812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公众号：陈西设计之家微信搜索即可免费下载</a:t>
            </a:r>
            <a:endParaRPr lang="en-US" altLang="zh-CN" sz="1400" dirty="0">
              <a:solidFill>
                <a:schemeClr val="bg1"/>
              </a:solidFill>
            </a:endParaRPr>
          </a:p>
          <a:p>
            <a:pPr algn="just">
              <a:lnSpc>
                <a:spcPct val="135000"/>
              </a:lnSpc>
            </a:pPr>
            <a:endParaRPr lang="en-US" altLang="zh-CN" sz="1400" dirty="0">
              <a:solidFill>
                <a:schemeClr val="bg1"/>
              </a:solidFill>
            </a:endParaRPr>
          </a:p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更多免费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高端定制设计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="" xmlns:a16="http://schemas.microsoft.com/office/drawing/2014/main" id="{F05DDD58-0165-40DC-B613-9C37DEBCB791}"/>
              </a:ext>
            </a:extLst>
          </p:cNvPr>
          <p:cNvSpPr/>
          <p:nvPr/>
        </p:nvSpPr>
        <p:spPr>
          <a:xfrm>
            <a:off x="5325412" y="2467873"/>
            <a:ext cx="1461348" cy="597821"/>
          </a:xfrm>
          <a:prstGeom prst="roundRect">
            <a:avLst>
              <a:gd name="adj" fmla="val 50000"/>
            </a:avLst>
          </a:prstGeom>
          <a:solidFill>
            <a:schemeClr val="bg1">
              <a:alpha val="98000"/>
            </a:scheme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2CF2B121-D88A-4378-80B4-5EB844BB5D35}"/>
              </a:ext>
            </a:extLst>
          </p:cNvPr>
          <p:cNvSpPr txBox="1"/>
          <p:nvPr/>
        </p:nvSpPr>
        <p:spPr>
          <a:xfrm>
            <a:off x="5486606" y="2543207"/>
            <a:ext cx="1200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计划二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5D347D08-178A-4FCE-B68E-A00F8A22F3CD}"/>
              </a:ext>
            </a:extLst>
          </p:cNvPr>
          <p:cNvSpPr/>
          <p:nvPr/>
        </p:nvSpPr>
        <p:spPr>
          <a:xfrm>
            <a:off x="8489526" y="2467873"/>
            <a:ext cx="1461348" cy="597821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01B6CC3-1615-42C1-89A5-A9B166E1EE80}"/>
              </a:ext>
            </a:extLst>
          </p:cNvPr>
          <p:cNvSpPr txBox="1"/>
          <p:nvPr/>
        </p:nvSpPr>
        <p:spPr>
          <a:xfrm>
            <a:off x="8620155" y="2543207"/>
            <a:ext cx="1200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计划三</a:t>
            </a:r>
          </a:p>
        </p:txBody>
      </p:sp>
      <p:sp>
        <p:nvSpPr>
          <p:cNvPr id="23" name="图文框 22">
            <a:extLst>
              <a:ext uri="{FF2B5EF4-FFF2-40B4-BE49-F238E27FC236}">
                <a16:creationId xmlns="" xmlns:a16="http://schemas.microsoft.com/office/drawing/2014/main" id="{2A64DDC3-1D31-4A91-BAEF-31D2E2645FA0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250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雪覆盖着&#10;&#10;描述已自动生成">
            <a:extLst>
              <a:ext uri="{FF2B5EF4-FFF2-40B4-BE49-F238E27FC236}">
                <a16:creationId xmlns="" xmlns:a16="http://schemas.microsoft.com/office/drawing/2014/main" id="{77F497ED-05AF-4A92-9D76-CA69B8452DB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22" t="395" r="9374" b="395"/>
          <a:stretch/>
        </p:blipFill>
        <p:spPr>
          <a:xfrm>
            <a:off x="618770" y="664030"/>
            <a:ext cx="3637543" cy="552994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50115F69-CB36-4A6C-99C7-D7E2C8B20E57}"/>
              </a:ext>
            </a:extLst>
          </p:cNvPr>
          <p:cNvSpPr/>
          <p:nvPr/>
        </p:nvSpPr>
        <p:spPr>
          <a:xfrm>
            <a:off x="3013527" y="2186213"/>
            <a:ext cx="2485571" cy="2485571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0CDE57E-3EAA-4892-9C2C-CF18BAE35EB8}"/>
              </a:ext>
            </a:extLst>
          </p:cNvPr>
          <p:cNvSpPr/>
          <p:nvPr/>
        </p:nvSpPr>
        <p:spPr>
          <a:xfrm>
            <a:off x="11854543" y="2328636"/>
            <a:ext cx="337457" cy="2200727"/>
          </a:xfrm>
          <a:prstGeom prst="rect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C5473B9C-6826-459E-841A-80FAAF919E2D}"/>
              </a:ext>
            </a:extLst>
          </p:cNvPr>
          <p:cNvSpPr txBox="1"/>
          <p:nvPr/>
        </p:nvSpPr>
        <p:spPr>
          <a:xfrm>
            <a:off x="3228634" y="2689031"/>
            <a:ext cx="20553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B8422866-39C5-41F6-9E91-ECA8E3C76116}"/>
              </a:ext>
            </a:extLst>
          </p:cNvPr>
          <p:cNvSpPr txBox="1"/>
          <p:nvPr/>
        </p:nvSpPr>
        <p:spPr>
          <a:xfrm>
            <a:off x="3388207" y="3634240"/>
            <a:ext cx="1736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CONTENTS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D22803F7-3CF9-4DEB-95A9-9D89FFC97A6B}"/>
              </a:ext>
            </a:extLst>
          </p:cNvPr>
          <p:cNvGrpSpPr/>
          <p:nvPr/>
        </p:nvGrpSpPr>
        <p:grpSpPr>
          <a:xfrm>
            <a:off x="6133936" y="1311588"/>
            <a:ext cx="4679672" cy="766958"/>
            <a:chOff x="6148116" y="1280783"/>
            <a:chExt cx="4679672" cy="766958"/>
          </a:xfrm>
        </p:grpSpPr>
        <p:sp>
          <p:nvSpPr>
            <p:cNvPr id="36" name="矩形: 圆角 35">
              <a:extLst>
                <a:ext uri="{FF2B5EF4-FFF2-40B4-BE49-F238E27FC236}">
                  <a16:creationId xmlns="" xmlns:a16="http://schemas.microsoft.com/office/drawing/2014/main" id="{1B83C131-A403-4327-9D84-5FE4950F8038}"/>
                </a:ext>
              </a:extLst>
            </p:cNvPr>
            <p:cNvSpPr/>
            <p:nvPr/>
          </p:nvSpPr>
          <p:spPr>
            <a:xfrm>
              <a:off x="6184534" y="1334654"/>
              <a:ext cx="709752" cy="709752"/>
            </a:xfrm>
            <a:prstGeom prst="roundRect">
              <a:avLst>
                <a:gd name="adj" fmla="val 50000"/>
              </a:avLst>
            </a:prstGeom>
            <a:solidFill>
              <a:srgbClr val="0064D8">
                <a:alpha val="98000"/>
              </a:srgbClr>
            </a:solidFill>
            <a:ln>
              <a:noFill/>
            </a:ln>
            <a:effectLst>
              <a:outerShdw blurRad="342900" dist="254000" dir="2700000" algn="tl" rotWithShape="0">
                <a:srgbClr val="0064D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50741F3C-96DE-40FD-8E58-D86253B3F7E3}"/>
                </a:ext>
              </a:extLst>
            </p:cNvPr>
            <p:cNvSpPr txBox="1"/>
            <p:nvPr/>
          </p:nvSpPr>
          <p:spPr>
            <a:xfrm>
              <a:off x="6148116" y="1458697"/>
              <a:ext cx="8087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82B6DFFE-1C4E-4F85-B1E5-415380838004}"/>
                </a:ext>
              </a:extLst>
            </p:cNvPr>
            <p:cNvSpPr txBox="1"/>
            <p:nvPr/>
          </p:nvSpPr>
          <p:spPr>
            <a:xfrm>
              <a:off x="7160691" y="1280783"/>
              <a:ext cx="30623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工作内容回顾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C7FF8F02-2785-4904-A9B0-C4A110A9203B}"/>
                </a:ext>
              </a:extLst>
            </p:cNvPr>
            <p:cNvSpPr txBox="1"/>
            <p:nvPr/>
          </p:nvSpPr>
          <p:spPr>
            <a:xfrm>
              <a:off x="7190245" y="1770742"/>
              <a:ext cx="3637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Gong Zhong hao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chen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xi she ji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zhi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jia sou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suo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ji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ke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6F3FD1D3-FA64-4ED7-AA1A-E80D4F22A9F9}"/>
              </a:ext>
            </a:extLst>
          </p:cNvPr>
          <p:cNvGrpSpPr/>
          <p:nvPr/>
        </p:nvGrpSpPr>
        <p:grpSpPr>
          <a:xfrm>
            <a:off x="6133936" y="2467543"/>
            <a:ext cx="4693852" cy="766958"/>
            <a:chOff x="6133936" y="2511117"/>
            <a:chExt cx="4693852" cy="766958"/>
          </a:xfrm>
        </p:grpSpPr>
        <p:sp>
          <p:nvSpPr>
            <p:cNvPr id="40" name="矩形: 圆角 39">
              <a:extLst>
                <a:ext uri="{FF2B5EF4-FFF2-40B4-BE49-F238E27FC236}">
                  <a16:creationId xmlns="" xmlns:a16="http://schemas.microsoft.com/office/drawing/2014/main" id="{2F0A39E3-704A-4368-A959-DA1D4E37AD4B}"/>
                </a:ext>
              </a:extLst>
            </p:cNvPr>
            <p:cNvSpPr/>
            <p:nvPr/>
          </p:nvSpPr>
          <p:spPr>
            <a:xfrm>
              <a:off x="6184534" y="2564988"/>
              <a:ext cx="709752" cy="709752"/>
            </a:xfrm>
            <a:prstGeom prst="roundRect">
              <a:avLst>
                <a:gd name="adj" fmla="val 50000"/>
              </a:avLst>
            </a:prstGeom>
            <a:solidFill>
              <a:srgbClr val="0064D8">
                <a:alpha val="98000"/>
              </a:srgbClr>
            </a:solidFill>
            <a:ln>
              <a:noFill/>
            </a:ln>
            <a:effectLst>
              <a:outerShdw blurRad="342900" dist="254000" dir="2700000" algn="tl" rotWithShape="0">
                <a:srgbClr val="0064D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16B47A9D-6CFA-4B88-8C44-182EC84AA046}"/>
                </a:ext>
              </a:extLst>
            </p:cNvPr>
            <p:cNvSpPr txBox="1"/>
            <p:nvPr/>
          </p:nvSpPr>
          <p:spPr>
            <a:xfrm>
              <a:off x="6133936" y="2689031"/>
              <a:ext cx="8087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99C21D07-E62F-4C16-B5E9-B17CD1BEC195}"/>
                </a:ext>
              </a:extLst>
            </p:cNvPr>
            <p:cNvSpPr txBox="1"/>
            <p:nvPr/>
          </p:nvSpPr>
          <p:spPr>
            <a:xfrm>
              <a:off x="7160691" y="2511117"/>
              <a:ext cx="30623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成功的项目展示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B6C4CF62-0D67-452E-9ECC-C0E95592A53D}"/>
                </a:ext>
              </a:extLst>
            </p:cNvPr>
            <p:cNvSpPr txBox="1"/>
            <p:nvPr/>
          </p:nvSpPr>
          <p:spPr>
            <a:xfrm>
              <a:off x="7190245" y="3001076"/>
              <a:ext cx="3637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sit amet, consectetuer adipiscing elit.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7B598A75-FFCD-408C-9641-BD69086351E0}"/>
              </a:ext>
            </a:extLst>
          </p:cNvPr>
          <p:cNvGrpSpPr/>
          <p:nvPr/>
        </p:nvGrpSpPr>
        <p:grpSpPr>
          <a:xfrm>
            <a:off x="6133936" y="3623498"/>
            <a:ext cx="4693852" cy="766958"/>
            <a:chOff x="6133936" y="3762405"/>
            <a:chExt cx="4693852" cy="766958"/>
          </a:xfrm>
        </p:grpSpPr>
        <p:sp>
          <p:nvSpPr>
            <p:cNvPr id="44" name="矩形: 圆角 43">
              <a:extLst>
                <a:ext uri="{FF2B5EF4-FFF2-40B4-BE49-F238E27FC236}">
                  <a16:creationId xmlns="" xmlns:a16="http://schemas.microsoft.com/office/drawing/2014/main" id="{9125FC1E-83CF-4C06-8410-33974333371B}"/>
                </a:ext>
              </a:extLst>
            </p:cNvPr>
            <p:cNvSpPr/>
            <p:nvPr/>
          </p:nvSpPr>
          <p:spPr>
            <a:xfrm>
              <a:off x="6184534" y="3816276"/>
              <a:ext cx="709752" cy="709752"/>
            </a:xfrm>
            <a:prstGeom prst="roundRect">
              <a:avLst>
                <a:gd name="adj" fmla="val 50000"/>
              </a:avLst>
            </a:prstGeom>
            <a:solidFill>
              <a:srgbClr val="0064D8">
                <a:alpha val="98000"/>
              </a:srgbClr>
            </a:solidFill>
            <a:ln>
              <a:noFill/>
            </a:ln>
            <a:effectLst>
              <a:outerShdw blurRad="342900" dist="254000" dir="2700000" algn="tl" rotWithShape="0">
                <a:srgbClr val="0064D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4E9FE700-526D-426A-9925-0C3E9D0EA9D4}"/>
                </a:ext>
              </a:extLst>
            </p:cNvPr>
            <p:cNvSpPr txBox="1"/>
            <p:nvPr/>
          </p:nvSpPr>
          <p:spPr>
            <a:xfrm>
              <a:off x="6133936" y="3940319"/>
              <a:ext cx="8087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6281D73B-E193-45A5-9472-BB8530269F8C}"/>
                </a:ext>
              </a:extLst>
            </p:cNvPr>
            <p:cNvSpPr txBox="1"/>
            <p:nvPr/>
          </p:nvSpPr>
          <p:spPr>
            <a:xfrm>
              <a:off x="7160691" y="3762405"/>
              <a:ext cx="30623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工作经验总结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EA92CD02-D47F-4C61-9D5E-FF31008D0912}"/>
                </a:ext>
              </a:extLst>
            </p:cNvPr>
            <p:cNvSpPr txBox="1"/>
            <p:nvPr/>
          </p:nvSpPr>
          <p:spPr>
            <a:xfrm>
              <a:off x="7190245" y="4252364"/>
              <a:ext cx="3637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sit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consectetuer adipiscing elit.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5E8DED78-0394-4CCA-B992-F70ACA3615B1}"/>
              </a:ext>
            </a:extLst>
          </p:cNvPr>
          <p:cNvGrpSpPr/>
          <p:nvPr/>
        </p:nvGrpSpPr>
        <p:grpSpPr>
          <a:xfrm>
            <a:off x="6133936" y="4779454"/>
            <a:ext cx="4693852" cy="766958"/>
            <a:chOff x="6133936" y="4906904"/>
            <a:chExt cx="4693852" cy="766958"/>
          </a:xfrm>
        </p:grpSpPr>
        <p:sp>
          <p:nvSpPr>
            <p:cNvPr id="48" name="矩形: 圆角 47">
              <a:extLst>
                <a:ext uri="{FF2B5EF4-FFF2-40B4-BE49-F238E27FC236}">
                  <a16:creationId xmlns="" xmlns:a16="http://schemas.microsoft.com/office/drawing/2014/main" id="{E1582270-5EAF-4FB0-B85E-286D7887F7C6}"/>
                </a:ext>
              </a:extLst>
            </p:cNvPr>
            <p:cNvSpPr/>
            <p:nvPr/>
          </p:nvSpPr>
          <p:spPr>
            <a:xfrm>
              <a:off x="6184534" y="4960775"/>
              <a:ext cx="709752" cy="709752"/>
            </a:xfrm>
            <a:prstGeom prst="roundRect">
              <a:avLst>
                <a:gd name="adj" fmla="val 50000"/>
              </a:avLst>
            </a:prstGeom>
            <a:solidFill>
              <a:srgbClr val="0064D8">
                <a:alpha val="98000"/>
              </a:srgbClr>
            </a:solidFill>
            <a:ln>
              <a:noFill/>
            </a:ln>
            <a:effectLst>
              <a:outerShdw blurRad="342900" dist="254000" dir="2700000" algn="tl" rotWithShape="0">
                <a:srgbClr val="0064D8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D0DD9F23-789C-4AE9-AC29-281EE6FC2D69}"/>
                </a:ext>
              </a:extLst>
            </p:cNvPr>
            <p:cNvSpPr txBox="1"/>
            <p:nvPr/>
          </p:nvSpPr>
          <p:spPr>
            <a:xfrm>
              <a:off x="6133936" y="5084818"/>
              <a:ext cx="8087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748AA4CB-6345-44B1-A325-4F38287F7C82}"/>
                </a:ext>
              </a:extLst>
            </p:cNvPr>
            <p:cNvSpPr txBox="1"/>
            <p:nvPr/>
          </p:nvSpPr>
          <p:spPr>
            <a:xfrm>
              <a:off x="7160691" y="4906904"/>
              <a:ext cx="30623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未来工作计划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122F132E-2E07-447E-9783-4EBB1489FCCD}"/>
                </a:ext>
              </a:extLst>
            </p:cNvPr>
            <p:cNvSpPr txBox="1"/>
            <p:nvPr/>
          </p:nvSpPr>
          <p:spPr>
            <a:xfrm>
              <a:off x="7190245" y="5396863"/>
              <a:ext cx="3637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sit amet, consectetuer adipiscing elit.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8" name="图文框 27">
            <a:extLst>
              <a:ext uri="{FF2B5EF4-FFF2-40B4-BE49-F238E27FC236}">
                <a16:creationId xmlns="" xmlns:a16="http://schemas.microsoft.com/office/drawing/2014/main" id="{BC7EE824-1615-49A9-B231-A596AE1C0482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297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B2EFCE5-E84B-487B-B4D4-23322A8C0120}"/>
              </a:ext>
            </a:extLst>
          </p:cNvPr>
          <p:cNvSpPr/>
          <p:nvPr/>
        </p:nvSpPr>
        <p:spPr>
          <a:xfrm>
            <a:off x="638629" y="1901370"/>
            <a:ext cx="3831771" cy="4339773"/>
          </a:xfrm>
          <a:prstGeom prst="rect">
            <a:avLst/>
          </a:prstGeom>
          <a:gradFill>
            <a:gsLst>
              <a:gs pos="0">
                <a:srgbClr val="0064D8"/>
              </a:gs>
              <a:gs pos="100000">
                <a:srgbClr val="2325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A46F3D7-1631-489D-AC17-2CC3EFD5AC48}"/>
              </a:ext>
            </a:extLst>
          </p:cNvPr>
          <p:cNvSpPr txBox="1"/>
          <p:nvPr/>
        </p:nvSpPr>
        <p:spPr>
          <a:xfrm>
            <a:off x="4078732" y="341821"/>
            <a:ext cx="403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未来工作计划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962C1FD-14E2-48A6-B5C8-5E5CF28D6596}"/>
              </a:ext>
            </a:extLst>
          </p:cNvPr>
          <p:cNvSpPr txBox="1"/>
          <p:nvPr/>
        </p:nvSpPr>
        <p:spPr>
          <a:xfrm>
            <a:off x="4049681" y="850682"/>
            <a:ext cx="4092638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064D8"/>
                </a:solidFill>
              </a:rPr>
              <a:t>Gong Zhong hao </a:t>
            </a:r>
            <a:r>
              <a:rPr lang="en-US" altLang="zh-CN" sz="1200" dirty="0" err="1">
                <a:solidFill>
                  <a:srgbClr val="0064D8"/>
                </a:solidFill>
              </a:rPr>
              <a:t>chen</a:t>
            </a:r>
            <a:r>
              <a:rPr lang="en-US" altLang="zh-CN" sz="1200" dirty="0">
                <a:solidFill>
                  <a:srgbClr val="0064D8"/>
                </a:solidFill>
              </a:rPr>
              <a:t> xi she ji </a:t>
            </a:r>
            <a:r>
              <a:rPr lang="en-US" altLang="zh-CN" sz="1200" dirty="0" err="1">
                <a:solidFill>
                  <a:srgbClr val="0064D8"/>
                </a:solidFill>
              </a:rPr>
              <a:t>zhi</a:t>
            </a:r>
            <a:r>
              <a:rPr lang="en-US" altLang="zh-CN" sz="1200" dirty="0">
                <a:solidFill>
                  <a:srgbClr val="0064D8"/>
                </a:solidFill>
              </a:rPr>
              <a:t> jia. Lorem ipsum</a:t>
            </a:r>
            <a:endParaRPr lang="zh-CN" altLang="en-US" sz="1200" dirty="0">
              <a:solidFill>
                <a:srgbClr val="0064D8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657C861-9777-4E9B-9237-3E02A857FAF8}"/>
              </a:ext>
            </a:extLst>
          </p:cNvPr>
          <p:cNvSpPr/>
          <p:nvPr/>
        </p:nvSpPr>
        <p:spPr>
          <a:xfrm>
            <a:off x="5631543" y="1384657"/>
            <a:ext cx="928915" cy="50800"/>
          </a:xfrm>
          <a:prstGeom prst="rect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F918614-1030-4062-AFFC-3CE6B6A6D60E}"/>
              </a:ext>
            </a:extLst>
          </p:cNvPr>
          <p:cNvSpPr txBox="1"/>
          <p:nvPr/>
        </p:nvSpPr>
        <p:spPr>
          <a:xfrm>
            <a:off x="1407733" y="2264993"/>
            <a:ext cx="28333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未来的</a:t>
            </a:r>
            <a:endParaRPr lang="en-US" altLang="zh-CN" sz="4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r>
              <a: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工作计划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D1FB11E-46FC-4088-9279-152D8EF4BE1E}"/>
              </a:ext>
            </a:extLst>
          </p:cNvPr>
          <p:cNvSpPr txBox="1"/>
          <p:nvPr/>
        </p:nvSpPr>
        <p:spPr>
          <a:xfrm>
            <a:off x="1426399" y="3987336"/>
            <a:ext cx="2284907" cy="1812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公众号：陈西设计之家，微信搜索即可。</a:t>
            </a: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更多免费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</a:rPr>
              <a:t>/</a:t>
            </a:r>
            <a:r>
              <a:rPr lang="zh-CN" altLang="en-US" sz="1400" dirty="0">
                <a:solidFill>
                  <a:schemeClr val="bg1"/>
                </a:solidFill>
              </a:rPr>
              <a:t>发布会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设计制作。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AAF8EFF-F3A1-45B3-8BAF-B21EF546B358}"/>
              </a:ext>
            </a:extLst>
          </p:cNvPr>
          <p:cNvGrpSpPr/>
          <p:nvPr/>
        </p:nvGrpSpPr>
        <p:grpSpPr>
          <a:xfrm>
            <a:off x="1519694" y="3834574"/>
            <a:ext cx="2046469" cy="45719"/>
            <a:chOff x="5612740" y="3465455"/>
            <a:chExt cx="2046469" cy="45719"/>
          </a:xfrm>
        </p:grpSpPr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792178E5-3B7B-4351-AE84-E7B093449A5C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1857485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BBD5937C-DCD0-4F7F-9695-AB8AED9DCD00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275C41D0-BE66-4820-AD2B-B0FB51324239}"/>
              </a:ext>
            </a:extLst>
          </p:cNvPr>
          <p:cNvSpPr/>
          <p:nvPr/>
        </p:nvSpPr>
        <p:spPr>
          <a:xfrm>
            <a:off x="5646148" y="2012526"/>
            <a:ext cx="709752" cy="709752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D688BAE-FCAD-4A4D-B7C6-2BEF8646FA51}"/>
              </a:ext>
            </a:extLst>
          </p:cNvPr>
          <p:cNvSpPr txBox="1"/>
          <p:nvPr/>
        </p:nvSpPr>
        <p:spPr>
          <a:xfrm>
            <a:off x="5596668" y="2136569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24084F9-9E8F-409F-8CDA-EA0EBEA56AC2}"/>
              </a:ext>
            </a:extLst>
          </p:cNvPr>
          <p:cNvSpPr txBox="1"/>
          <p:nvPr/>
        </p:nvSpPr>
        <p:spPr>
          <a:xfrm>
            <a:off x="5074597" y="2932972"/>
            <a:ext cx="18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微信搜索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4563299-0718-4ECC-812F-2F1FDD996EEF}"/>
              </a:ext>
            </a:extLst>
          </p:cNvPr>
          <p:cNvSpPr txBox="1"/>
          <p:nvPr/>
        </p:nvSpPr>
        <p:spPr>
          <a:xfrm>
            <a:off x="5010183" y="3283550"/>
            <a:ext cx="198168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C0F41145-BEE0-40AF-915E-EF72A5353884}"/>
              </a:ext>
            </a:extLst>
          </p:cNvPr>
          <p:cNvSpPr/>
          <p:nvPr/>
        </p:nvSpPr>
        <p:spPr>
          <a:xfrm>
            <a:off x="7929613" y="2012526"/>
            <a:ext cx="709752" cy="709752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97E257B-8175-463E-A54E-8147F3A57D68}"/>
              </a:ext>
            </a:extLst>
          </p:cNvPr>
          <p:cNvSpPr txBox="1"/>
          <p:nvPr/>
        </p:nvSpPr>
        <p:spPr>
          <a:xfrm>
            <a:off x="7880133" y="2136569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436593BF-2AE3-4AC8-8D6F-1DF4D315EC54}"/>
              </a:ext>
            </a:extLst>
          </p:cNvPr>
          <p:cNvSpPr txBox="1"/>
          <p:nvPr/>
        </p:nvSpPr>
        <p:spPr>
          <a:xfrm>
            <a:off x="7358062" y="2932972"/>
            <a:ext cx="18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130B161-0C34-49F6-BC6E-E7CCB0D66D8C}"/>
              </a:ext>
            </a:extLst>
          </p:cNvPr>
          <p:cNvSpPr txBox="1"/>
          <p:nvPr/>
        </p:nvSpPr>
        <p:spPr>
          <a:xfrm>
            <a:off x="7293648" y="3283550"/>
            <a:ext cx="198168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45EC7D25-27FF-4FAC-ABBC-9C00A311E1BD}"/>
              </a:ext>
            </a:extLst>
          </p:cNvPr>
          <p:cNvSpPr/>
          <p:nvPr/>
        </p:nvSpPr>
        <p:spPr>
          <a:xfrm>
            <a:off x="10207654" y="2012526"/>
            <a:ext cx="709752" cy="709752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463D602-82BD-4EEE-882C-683EEA4E7491}"/>
              </a:ext>
            </a:extLst>
          </p:cNvPr>
          <p:cNvSpPr txBox="1"/>
          <p:nvPr/>
        </p:nvSpPr>
        <p:spPr>
          <a:xfrm>
            <a:off x="10158174" y="2136569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0DF057C-5AEC-45BA-89FE-28E347A383AE}"/>
              </a:ext>
            </a:extLst>
          </p:cNvPr>
          <p:cNvSpPr txBox="1"/>
          <p:nvPr/>
        </p:nvSpPr>
        <p:spPr>
          <a:xfrm>
            <a:off x="9636103" y="2932972"/>
            <a:ext cx="18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高端创意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0538CA3B-CA8B-43F7-8125-31C2E76AA530}"/>
              </a:ext>
            </a:extLst>
          </p:cNvPr>
          <p:cNvSpPr txBox="1"/>
          <p:nvPr/>
        </p:nvSpPr>
        <p:spPr>
          <a:xfrm>
            <a:off x="9571689" y="3283550"/>
            <a:ext cx="198168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C62E7D42-1F65-4C1A-B680-885A3A7DCB7B}"/>
              </a:ext>
            </a:extLst>
          </p:cNvPr>
          <p:cNvSpPr/>
          <p:nvPr/>
        </p:nvSpPr>
        <p:spPr>
          <a:xfrm>
            <a:off x="5646148" y="4233372"/>
            <a:ext cx="709752" cy="709752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8B7A315A-CF6B-4A86-B810-2D72C5C2D28F}"/>
              </a:ext>
            </a:extLst>
          </p:cNvPr>
          <p:cNvSpPr txBox="1"/>
          <p:nvPr/>
        </p:nvSpPr>
        <p:spPr>
          <a:xfrm>
            <a:off x="5596668" y="4357415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3009091A-E18A-41E4-BCA2-3CDC93B5CC3B}"/>
              </a:ext>
            </a:extLst>
          </p:cNvPr>
          <p:cNvSpPr txBox="1"/>
          <p:nvPr/>
        </p:nvSpPr>
        <p:spPr>
          <a:xfrm>
            <a:off x="5074597" y="5153818"/>
            <a:ext cx="18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承接高端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604EA66C-B06A-45C5-8F05-34CFECA6DA25}"/>
              </a:ext>
            </a:extLst>
          </p:cNvPr>
          <p:cNvSpPr txBox="1"/>
          <p:nvPr/>
        </p:nvSpPr>
        <p:spPr>
          <a:xfrm>
            <a:off x="5010183" y="5504396"/>
            <a:ext cx="198168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65A978EA-1392-45D6-8231-9D5E7DB7A3A0}"/>
              </a:ext>
            </a:extLst>
          </p:cNvPr>
          <p:cNvSpPr/>
          <p:nvPr/>
        </p:nvSpPr>
        <p:spPr>
          <a:xfrm>
            <a:off x="7929613" y="4233372"/>
            <a:ext cx="709752" cy="709752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14897EED-FA58-4597-815F-2B05A36E0821}"/>
              </a:ext>
            </a:extLst>
          </p:cNvPr>
          <p:cNvSpPr txBox="1"/>
          <p:nvPr/>
        </p:nvSpPr>
        <p:spPr>
          <a:xfrm>
            <a:off x="7880133" y="4357415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EAADD7D1-A9F6-440A-8601-77265CCEE772}"/>
              </a:ext>
            </a:extLst>
          </p:cNvPr>
          <p:cNvSpPr txBox="1"/>
          <p:nvPr/>
        </p:nvSpPr>
        <p:spPr>
          <a:xfrm>
            <a:off x="7358062" y="5153818"/>
            <a:ext cx="18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定制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3F10A41D-F53E-494E-8686-EE6351D62EE7}"/>
              </a:ext>
            </a:extLst>
          </p:cNvPr>
          <p:cNvSpPr txBox="1"/>
          <p:nvPr/>
        </p:nvSpPr>
        <p:spPr>
          <a:xfrm>
            <a:off x="7293648" y="5504396"/>
            <a:ext cx="198168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00BBA9D8-A074-4D07-B8ED-1A55E4B1065E}"/>
              </a:ext>
            </a:extLst>
          </p:cNvPr>
          <p:cNvSpPr/>
          <p:nvPr/>
        </p:nvSpPr>
        <p:spPr>
          <a:xfrm>
            <a:off x="10207654" y="4233372"/>
            <a:ext cx="709752" cy="709752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FD2E0862-1494-4C24-B850-5BA27E71E637}"/>
              </a:ext>
            </a:extLst>
          </p:cNvPr>
          <p:cNvSpPr txBox="1"/>
          <p:nvPr/>
        </p:nvSpPr>
        <p:spPr>
          <a:xfrm>
            <a:off x="10158174" y="4357415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1812B2DE-BC24-45C3-BFDE-55D8D18FFDEF}"/>
              </a:ext>
            </a:extLst>
          </p:cNvPr>
          <p:cNvSpPr txBox="1"/>
          <p:nvPr/>
        </p:nvSpPr>
        <p:spPr>
          <a:xfrm>
            <a:off x="9636103" y="5153818"/>
            <a:ext cx="18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设计制作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BF2E1416-A7A1-4D76-A159-205F9EE45707}"/>
              </a:ext>
            </a:extLst>
          </p:cNvPr>
          <p:cNvSpPr txBox="1"/>
          <p:nvPr/>
        </p:nvSpPr>
        <p:spPr>
          <a:xfrm>
            <a:off x="9571689" y="5504396"/>
            <a:ext cx="198168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</a:p>
        </p:txBody>
      </p:sp>
      <p:sp>
        <p:nvSpPr>
          <p:cNvPr id="40" name="图文框 39">
            <a:extLst>
              <a:ext uri="{FF2B5EF4-FFF2-40B4-BE49-F238E27FC236}">
                <a16:creationId xmlns="" xmlns:a16="http://schemas.microsoft.com/office/drawing/2014/main" id="{4E2D9CD5-6A9D-4B0F-B2FD-7667562123B0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414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72D9E5C6-B93C-473F-B96E-16089C1A86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" t="69761" r="680" b="5406"/>
          <a:stretch/>
        </p:blipFill>
        <p:spPr>
          <a:xfrm>
            <a:off x="0" y="4811486"/>
            <a:ext cx="12191999" cy="2046515"/>
          </a:xfrm>
          <a:custGeom>
            <a:avLst/>
            <a:gdLst>
              <a:gd name="connsiteX0" fmla="*/ 452371 w 12191999"/>
              <a:gd name="connsiteY0" fmla="*/ 0 h 2046515"/>
              <a:gd name="connsiteX1" fmla="*/ 11739628 w 12191999"/>
              <a:gd name="connsiteY1" fmla="*/ 0 h 2046515"/>
              <a:gd name="connsiteX2" fmla="*/ 12191999 w 12191999"/>
              <a:gd name="connsiteY2" fmla="*/ 452371 h 2046515"/>
              <a:gd name="connsiteX3" fmla="*/ 12191999 w 12191999"/>
              <a:gd name="connsiteY3" fmla="*/ 2046515 h 2046515"/>
              <a:gd name="connsiteX4" fmla="*/ 0 w 12191999"/>
              <a:gd name="connsiteY4" fmla="*/ 2046515 h 2046515"/>
              <a:gd name="connsiteX5" fmla="*/ 0 w 12191999"/>
              <a:gd name="connsiteY5" fmla="*/ 452371 h 2046515"/>
              <a:gd name="connsiteX6" fmla="*/ 452371 w 12191999"/>
              <a:gd name="connsiteY6" fmla="*/ 0 h 204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2046515">
                <a:moveTo>
                  <a:pt x="452371" y="0"/>
                </a:moveTo>
                <a:lnTo>
                  <a:pt x="11739628" y="0"/>
                </a:lnTo>
                <a:cubicBezTo>
                  <a:pt x="11989466" y="0"/>
                  <a:pt x="12191999" y="202533"/>
                  <a:pt x="12191999" y="452371"/>
                </a:cubicBezTo>
                <a:lnTo>
                  <a:pt x="12191999" y="2046515"/>
                </a:lnTo>
                <a:lnTo>
                  <a:pt x="0" y="2046515"/>
                </a:lnTo>
                <a:lnTo>
                  <a:pt x="0" y="452371"/>
                </a:lnTo>
                <a:cubicBezTo>
                  <a:pt x="0" y="202533"/>
                  <a:pt x="202533" y="0"/>
                  <a:pt x="452371" y="0"/>
                </a:cubicBezTo>
                <a:close/>
              </a:path>
            </a:pathLst>
          </a:custGeom>
        </p:spPr>
      </p:pic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EE7F5EF1-4615-480B-8D08-F43CEF75EE0E}"/>
              </a:ext>
            </a:extLst>
          </p:cNvPr>
          <p:cNvSpPr/>
          <p:nvPr/>
        </p:nvSpPr>
        <p:spPr>
          <a:xfrm>
            <a:off x="1" y="4811485"/>
            <a:ext cx="12191999" cy="2046515"/>
          </a:xfrm>
          <a:custGeom>
            <a:avLst/>
            <a:gdLst>
              <a:gd name="connsiteX0" fmla="*/ 452371 w 12191999"/>
              <a:gd name="connsiteY0" fmla="*/ 0 h 2046515"/>
              <a:gd name="connsiteX1" fmla="*/ 11739628 w 12191999"/>
              <a:gd name="connsiteY1" fmla="*/ 0 h 2046515"/>
              <a:gd name="connsiteX2" fmla="*/ 12191999 w 12191999"/>
              <a:gd name="connsiteY2" fmla="*/ 452371 h 2046515"/>
              <a:gd name="connsiteX3" fmla="*/ 12191999 w 12191999"/>
              <a:gd name="connsiteY3" fmla="*/ 2046515 h 2046515"/>
              <a:gd name="connsiteX4" fmla="*/ 0 w 12191999"/>
              <a:gd name="connsiteY4" fmla="*/ 2046515 h 2046515"/>
              <a:gd name="connsiteX5" fmla="*/ 0 w 12191999"/>
              <a:gd name="connsiteY5" fmla="*/ 452371 h 2046515"/>
              <a:gd name="connsiteX6" fmla="*/ 452371 w 12191999"/>
              <a:gd name="connsiteY6" fmla="*/ 0 h 2046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2046515">
                <a:moveTo>
                  <a:pt x="452371" y="0"/>
                </a:moveTo>
                <a:lnTo>
                  <a:pt x="11739628" y="0"/>
                </a:lnTo>
                <a:cubicBezTo>
                  <a:pt x="11989466" y="0"/>
                  <a:pt x="12191999" y="202533"/>
                  <a:pt x="12191999" y="452371"/>
                </a:cubicBezTo>
                <a:lnTo>
                  <a:pt x="12191999" y="2046515"/>
                </a:lnTo>
                <a:lnTo>
                  <a:pt x="0" y="2046515"/>
                </a:lnTo>
                <a:lnTo>
                  <a:pt x="0" y="452371"/>
                </a:lnTo>
                <a:cubicBezTo>
                  <a:pt x="0" y="202533"/>
                  <a:pt x="202533" y="0"/>
                  <a:pt x="452371" y="0"/>
                </a:cubicBezTo>
                <a:close/>
              </a:path>
            </a:pathLst>
          </a:custGeom>
          <a:gradFill>
            <a:gsLst>
              <a:gs pos="0">
                <a:srgbClr val="0064D8">
                  <a:alpha val="91000"/>
                </a:srgbClr>
              </a:gs>
              <a:gs pos="100000">
                <a:srgbClr val="2325DC">
                  <a:alpha val="90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2F3734F7-DBF2-4525-BD43-B62CE7659D2D}"/>
              </a:ext>
            </a:extLst>
          </p:cNvPr>
          <p:cNvSpPr/>
          <p:nvPr/>
        </p:nvSpPr>
        <p:spPr>
          <a:xfrm>
            <a:off x="885372" y="1950134"/>
            <a:ext cx="3084286" cy="3902751"/>
          </a:xfrm>
          <a:prstGeom prst="roundRect">
            <a:avLst>
              <a:gd name="adj" fmla="val 4307"/>
            </a:avLst>
          </a:prstGeom>
          <a:solidFill>
            <a:schemeClr val="bg1">
              <a:alpha val="98000"/>
            </a:scheme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33DBF3E-F2DE-46FA-850F-9D061762BABD}"/>
              </a:ext>
            </a:extLst>
          </p:cNvPr>
          <p:cNvSpPr txBox="1"/>
          <p:nvPr/>
        </p:nvSpPr>
        <p:spPr>
          <a:xfrm>
            <a:off x="4078732" y="341821"/>
            <a:ext cx="403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未来工作计划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C178846-546B-4336-9DF6-DFF5A287D173}"/>
              </a:ext>
            </a:extLst>
          </p:cNvPr>
          <p:cNvSpPr txBox="1"/>
          <p:nvPr/>
        </p:nvSpPr>
        <p:spPr>
          <a:xfrm>
            <a:off x="4049681" y="850682"/>
            <a:ext cx="4092638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064D8"/>
                </a:solidFill>
              </a:rPr>
              <a:t>Gong Zhong hao </a:t>
            </a:r>
            <a:r>
              <a:rPr lang="en-US" altLang="zh-CN" sz="1200" dirty="0" err="1">
                <a:solidFill>
                  <a:srgbClr val="0064D8"/>
                </a:solidFill>
              </a:rPr>
              <a:t>chen</a:t>
            </a:r>
            <a:r>
              <a:rPr lang="en-US" altLang="zh-CN" sz="1200" dirty="0">
                <a:solidFill>
                  <a:srgbClr val="0064D8"/>
                </a:solidFill>
              </a:rPr>
              <a:t> xi she ji </a:t>
            </a:r>
            <a:r>
              <a:rPr lang="en-US" altLang="zh-CN" sz="1200" dirty="0" err="1">
                <a:solidFill>
                  <a:srgbClr val="0064D8"/>
                </a:solidFill>
              </a:rPr>
              <a:t>zhi</a:t>
            </a:r>
            <a:r>
              <a:rPr lang="en-US" altLang="zh-CN" sz="1200" dirty="0">
                <a:solidFill>
                  <a:srgbClr val="0064D8"/>
                </a:solidFill>
              </a:rPr>
              <a:t> jia. Lorem ipsum</a:t>
            </a:r>
            <a:endParaRPr lang="zh-CN" altLang="en-US" sz="1200" dirty="0">
              <a:solidFill>
                <a:srgbClr val="0064D8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B8F2620-7E83-448F-BA15-0F015043239A}"/>
              </a:ext>
            </a:extLst>
          </p:cNvPr>
          <p:cNvSpPr/>
          <p:nvPr/>
        </p:nvSpPr>
        <p:spPr>
          <a:xfrm>
            <a:off x="5631543" y="1384657"/>
            <a:ext cx="928915" cy="50800"/>
          </a:xfrm>
          <a:prstGeom prst="rect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7A46DD6-A400-4A0D-B92F-A2DE2E2F6357}"/>
              </a:ext>
            </a:extLst>
          </p:cNvPr>
          <p:cNvSpPr txBox="1"/>
          <p:nvPr/>
        </p:nvSpPr>
        <p:spPr>
          <a:xfrm>
            <a:off x="1530116" y="3228945"/>
            <a:ext cx="18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微信搜索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4C5D969-58DD-4547-A0BC-7E679D109E77}"/>
              </a:ext>
            </a:extLst>
          </p:cNvPr>
          <p:cNvSpPr txBox="1"/>
          <p:nvPr/>
        </p:nvSpPr>
        <p:spPr>
          <a:xfrm>
            <a:off x="1320800" y="3702554"/>
            <a:ext cx="2271486" cy="1812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公众号：陈西设计之家微信搜索即可下载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高端定制设计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9E45B3ED-0F51-41CC-BF9D-192C7BCD8659}"/>
              </a:ext>
            </a:extLst>
          </p:cNvPr>
          <p:cNvSpPr/>
          <p:nvPr/>
        </p:nvSpPr>
        <p:spPr>
          <a:xfrm>
            <a:off x="1685955" y="2329354"/>
            <a:ext cx="1461348" cy="597821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800C877-892E-491C-AE96-006422EA3B5F}"/>
              </a:ext>
            </a:extLst>
          </p:cNvPr>
          <p:cNvSpPr txBox="1"/>
          <p:nvPr/>
        </p:nvSpPr>
        <p:spPr>
          <a:xfrm>
            <a:off x="1847149" y="2404688"/>
            <a:ext cx="1200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计划一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47EE5527-83B2-43E3-B418-35DD7FFCB017}"/>
              </a:ext>
            </a:extLst>
          </p:cNvPr>
          <p:cNvGrpSpPr/>
          <p:nvPr/>
        </p:nvGrpSpPr>
        <p:grpSpPr>
          <a:xfrm>
            <a:off x="4665513" y="2842057"/>
            <a:ext cx="3463407" cy="45719"/>
            <a:chOff x="5612740" y="3465455"/>
            <a:chExt cx="3463407" cy="45719"/>
          </a:xfrm>
        </p:grpSpPr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5E80315E-FD6C-4BC9-8545-14B14D34E297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3274423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D058C220-2114-4C8F-ABE0-83AAD0DD9154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4DF7C127-7665-49EE-9BC4-767BDEE8F472}"/>
              </a:ext>
            </a:extLst>
          </p:cNvPr>
          <p:cNvSpPr txBox="1"/>
          <p:nvPr/>
        </p:nvSpPr>
        <p:spPr>
          <a:xfrm>
            <a:off x="4543190" y="1904803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0AD9E3F-C11C-49AD-93E4-014F323E4D71}"/>
              </a:ext>
            </a:extLst>
          </p:cNvPr>
          <p:cNvSpPr txBox="1"/>
          <p:nvPr/>
        </p:nvSpPr>
        <p:spPr>
          <a:xfrm>
            <a:off x="4859551" y="3104360"/>
            <a:ext cx="6739632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/>
              <a:t>/</a:t>
            </a:r>
            <a:r>
              <a:rPr lang="zh-CN" altLang="en-US" sz="1400" dirty="0"/>
              <a:t>发布会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设计制作。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995FB12C-2AD5-4938-9907-47987866F87E}"/>
              </a:ext>
            </a:extLst>
          </p:cNvPr>
          <p:cNvSpPr/>
          <p:nvPr/>
        </p:nvSpPr>
        <p:spPr>
          <a:xfrm>
            <a:off x="4665513" y="3227498"/>
            <a:ext cx="87086" cy="87086"/>
          </a:xfrm>
          <a:prstGeom prst="ellipse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A65C3246-FEF1-4C5F-9CF5-D7E94B6BE8B8}"/>
              </a:ext>
            </a:extLst>
          </p:cNvPr>
          <p:cNvSpPr txBox="1"/>
          <p:nvPr/>
        </p:nvSpPr>
        <p:spPr>
          <a:xfrm>
            <a:off x="4859551" y="3576669"/>
            <a:ext cx="6739632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CD7821A0-6E4E-4191-BCA4-630E0189DC2D}"/>
              </a:ext>
            </a:extLst>
          </p:cNvPr>
          <p:cNvSpPr/>
          <p:nvPr/>
        </p:nvSpPr>
        <p:spPr>
          <a:xfrm>
            <a:off x="4665513" y="3699807"/>
            <a:ext cx="87086" cy="87086"/>
          </a:xfrm>
          <a:prstGeom prst="ellipse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6CE802E1-ED4F-4469-8F58-3E77C511127B}"/>
              </a:ext>
            </a:extLst>
          </p:cNvPr>
          <p:cNvSpPr txBox="1"/>
          <p:nvPr/>
        </p:nvSpPr>
        <p:spPr>
          <a:xfrm>
            <a:off x="4859551" y="4110099"/>
            <a:ext cx="6739632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/>
              <a:t>/</a:t>
            </a:r>
            <a:r>
              <a:rPr lang="zh-CN" altLang="en-US" sz="1400" dirty="0"/>
              <a:t>发布会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设计制作。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FFF55865-2C12-4CF5-961F-CBD5A852F1F3}"/>
              </a:ext>
            </a:extLst>
          </p:cNvPr>
          <p:cNvSpPr/>
          <p:nvPr/>
        </p:nvSpPr>
        <p:spPr>
          <a:xfrm>
            <a:off x="4665513" y="4233237"/>
            <a:ext cx="87086" cy="87086"/>
          </a:xfrm>
          <a:prstGeom prst="ellipse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图文框 29">
            <a:extLst>
              <a:ext uri="{FF2B5EF4-FFF2-40B4-BE49-F238E27FC236}">
                <a16:creationId xmlns="" xmlns:a16="http://schemas.microsoft.com/office/drawing/2014/main" id="{7125630C-F7FA-4040-ACE4-15142F3C8A22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951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223AE73-7151-446A-9A1B-5E3F02844C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" t="39150" r="680" b="19241"/>
          <a:stretch/>
        </p:blipFill>
        <p:spPr>
          <a:xfrm>
            <a:off x="-1" y="0"/>
            <a:ext cx="12192001" cy="3429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21C22B4-D664-47F9-8265-6A6F55D983EE}"/>
              </a:ext>
            </a:extLst>
          </p:cNvPr>
          <p:cNvSpPr/>
          <p:nvPr/>
        </p:nvSpPr>
        <p:spPr>
          <a:xfrm>
            <a:off x="-2" y="0"/>
            <a:ext cx="12192001" cy="3429000"/>
          </a:xfrm>
          <a:prstGeom prst="rect">
            <a:avLst/>
          </a:prstGeom>
          <a:solidFill>
            <a:srgbClr val="0064D8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11BD00E-3F43-48C4-B4B6-5FF6DB731F52}"/>
              </a:ext>
            </a:extLst>
          </p:cNvPr>
          <p:cNvSpPr txBox="1"/>
          <p:nvPr/>
        </p:nvSpPr>
        <p:spPr>
          <a:xfrm>
            <a:off x="4078732" y="341821"/>
            <a:ext cx="403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未来工作计划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884A5AB-F0B2-4F94-865B-3BE916F73E69}"/>
              </a:ext>
            </a:extLst>
          </p:cNvPr>
          <p:cNvSpPr txBox="1"/>
          <p:nvPr/>
        </p:nvSpPr>
        <p:spPr>
          <a:xfrm>
            <a:off x="4049681" y="850682"/>
            <a:ext cx="4092638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Gong Zhong hao </a:t>
            </a:r>
            <a:r>
              <a:rPr lang="en-US" altLang="zh-CN" sz="1200" dirty="0" err="1">
                <a:solidFill>
                  <a:schemeClr val="bg1"/>
                </a:solidFill>
              </a:rPr>
              <a:t>chen</a:t>
            </a:r>
            <a:r>
              <a:rPr lang="en-US" altLang="zh-CN" sz="1200" dirty="0">
                <a:solidFill>
                  <a:schemeClr val="bg1"/>
                </a:solidFill>
              </a:rPr>
              <a:t> xi she ji </a:t>
            </a:r>
            <a:r>
              <a:rPr lang="en-US" altLang="zh-CN" sz="1200" dirty="0" err="1">
                <a:solidFill>
                  <a:schemeClr val="bg1"/>
                </a:solidFill>
              </a:rPr>
              <a:t>zhi</a:t>
            </a:r>
            <a:r>
              <a:rPr lang="en-US" altLang="zh-CN" sz="1200" dirty="0">
                <a:solidFill>
                  <a:schemeClr val="bg1"/>
                </a:solidFill>
              </a:rPr>
              <a:t> jia. Lorem ipsum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3E77127-5A13-4445-AAC5-1199F0FA05FE}"/>
              </a:ext>
            </a:extLst>
          </p:cNvPr>
          <p:cNvSpPr/>
          <p:nvPr/>
        </p:nvSpPr>
        <p:spPr>
          <a:xfrm>
            <a:off x="5631543" y="1384657"/>
            <a:ext cx="928915" cy="5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9334CD7B-3F61-4F20-A56A-FDD130422885}"/>
              </a:ext>
            </a:extLst>
          </p:cNvPr>
          <p:cNvSpPr/>
          <p:nvPr/>
        </p:nvSpPr>
        <p:spPr>
          <a:xfrm>
            <a:off x="997858" y="2000998"/>
            <a:ext cx="10196286" cy="4151086"/>
          </a:xfrm>
          <a:prstGeom prst="roundRect">
            <a:avLst>
              <a:gd name="adj" fmla="val 3905"/>
            </a:avLst>
          </a:prstGeom>
          <a:solidFill>
            <a:schemeClr val="bg1">
              <a:alpha val="98000"/>
            </a:scheme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6F258679-3672-49EB-B0D8-02EC9A5437A6}"/>
              </a:ext>
            </a:extLst>
          </p:cNvPr>
          <p:cNvSpPr/>
          <p:nvPr/>
        </p:nvSpPr>
        <p:spPr>
          <a:xfrm>
            <a:off x="997854" y="2000998"/>
            <a:ext cx="3791859" cy="4151086"/>
          </a:xfrm>
          <a:custGeom>
            <a:avLst/>
            <a:gdLst>
              <a:gd name="connsiteX0" fmla="*/ 143628 w 3694218"/>
              <a:gd name="connsiteY0" fmla="*/ 0 h 4151086"/>
              <a:gd name="connsiteX1" fmla="*/ 3694218 w 3694218"/>
              <a:gd name="connsiteY1" fmla="*/ 0 h 4151086"/>
              <a:gd name="connsiteX2" fmla="*/ 3694218 w 3694218"/>
              <a:gd name="connsiteY2" fmla="*/ 4151086 h 4151086"/>
              <a:gd name="connsiteX3" fmla="*/ 143628 w 3694218"/>
              <a:gd name="connsiteY3" fmla="*/ 4151086 h 4151086"/>
              <a:gd name="connsiteX4" fmla="*/ 0 w 3694218"/>
              <a:gd name="connsiteY4" fmla="*/ 4007458 h 4151086"/>
              <a:gd name="connsiteX5" fmla="*/ 0 w 3694218"/>
              <a:gd name="connsiteY5" fmla="*/ 143628 h 4151086"/>
              <a:gd name="connsiteX6" fmla="*/ 143628 w 3694218"/>
              <a:gd name="connsiteY6" fmla="*/ 0 h 4151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4218" h="4151086">
                <a:moveTo>
                  <a:pt x="143628" y="0"/>
                </a:moveTo>
                <a:lnTo>
                  <a:pt x="3694218" y="0"/>
                </a:lnTo>
                <a:lnTo>
                  <a:pt x="3694218" y="4151086"/>
                </a:lnTo>
                <a:lnTo>
                  <a:pt x="143628" y="4151086"/>
                </a:lnTo>
                <a:cubicBezTo>
                  <a:pt x="64304" y="4151086"/>
                  <a:pt x="0" y="4086782"/>
                  <a:pt x="0" y="4007458"/>
                </a:cubicBezTo>
                <a:lnTo>
                  <a:pt x="0" y="143628"/>
                </a:lnTo>
                <a:cubicBezTo>
                  <a:pt x="0" y="64304"/>
                  <a:pt x="64304" y="0"/>
                  <a:pt x="143628" y="0"/>
                </a:cubicBezTo>
                <a:close/>
              </a:path>
            </a:pathLst>
          </a:custGeom>
          <a:gradFill>
            <a:gsLst>
              <a:gs pos="0">
                <a:srgbClr val="0064D8"/>
              </a:gs>
              <a:gs pos="100000">
                <a:srgbClr val="2325D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2879D4B5-746A-42C2-A926-FE6E282557CF}"/>
              </a:ext>
            </a:extLst>
          </p:cNvPr>
          <p:cNvSpPr txBox="1"/>
          <p:nvPr/>
        </p:nvSpPr>
        <p:spPr>
          <a:xfrm>
            <a:off x="1284909" y="2456616"/>
            <a:ext cx="27647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未来计划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FD6EF7A9-4CC8-4FFF-925B-920329B24397}"/>
              </a:ext>
            </a:extLst>
          </p:cNvPr>
          <p:cNvSpPr txBox="1"/>
          <p:nvPr/>
        </p:nvSpPr>
        <p:spPr>
          <a:xfrm>
            <a:off x="1508401" y="3385690"/>
            <a:ext cx="3112099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承接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</a:rPr>
              <a:t>/</a:t>
            </a:r>
            <a:r>
              <a:rPr lang="zh-CN" altLang="en-US" sz="1400" dirty="0">
                <a:solidFill>
                  <a:schemeClr val="bg1"/>
                </a:solidFill>
              </a:rPr>
              <a:t>发布会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设计制作。公众号：陈西设计之家。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478BA45E-B393-42B7-A78D-CFB047814005}"/>
              </a:ext>
            </a:extLst>
          </p:cNvPr>
          <p:cNvSpPr/>
          <p:nvPr/>
        </p:nvSpPr>
        <p:spPr>
          <a:xfrm>
            <a:off x="1385498" y="3523342"/>
            <a:ext cx="87086" cy="870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726EDB7-8F70-443D-97A2-A2AA8E3AD045}"/>
              </a:ext>
            </a:extLst>
          </p:cNvPr>
          <p:cNvSpPr txBox="1"/>
          <p:nvPr/>
        </p:nvSpPr>
        <p:spPr>
          <a:xfrm>
            <a:off x="1508401" y="4155496"/>
            <a:ext cx="3112099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承接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</a:rPr>
              <a:t>/</a:t>
            </a:r>
            <a:r>
              <a:rPr lang="zh-CN" altLang="en-US" sz="1400" dirty="0">
                <a:solidFill>
                  <a:schemeClr val="bg1"/>
                </a:solidFill>
              </a:rPr>
              <a:t>发布会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设计制作。公众号：陈西设计之家。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561E7F6E-9657-49AE-AD80-8F9CABD02459}"/>
              </a:ext>
            </a:extLst>
          </p:cNvPr>
          <p:cNvSpPr/>
          <p:nvPr/>
        </p:nvSpPr>
        <p:spPr>
          <a:xfrm>
            <a:off x="1385498" y="4293148"/>
            <a:ext cx="87086" cy="870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58E00E2-C97D-4CC0-B923-160E6E48C93B}"/>
              </a:ext>
            </a:extLst>
          </p:cNvPr>
          <p:cNvSpPr txBox="1"/>
          <p:nvPr/>
        </p:nvSpPr>
        <p:spPr>
          <a:xfrm>
            <a:off x="1508401" y="5030652"/>
            <a:ext cx="3112099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承接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高端定制</a:t>
            </a:r>
            <a:r>
              <a:rPr lang="en-US" altLang="zh-CN" sz="1400" dirty="0">
                <a:solidFill>
                  <a:schemeClr val="bg1"/>
                </a:solidFill>
              </a:rPr>
              <a:t>/</a:t>
            </a:r>
            <a:r>
              <a:rPr lang="zh-CN" altLang="en-US" sz="1400" dirty="0">
                <a:solidFill>
                  <a:schemeClr val="bg1"/>
                </a:solidFill>
              </a:rPr>
              <a:t>发布会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</a:rPr>
              <a:t>设计制作。公众号：陈西设计之家。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836FDD0C-96A3-4C73-B0F4-BCD94FABFBFB}"/>
              </a:ext>
            </a:extLst>
          </p:cNvPr>
          <p:cNvSpPr/>
          <p:nvPr/>
        </p:nvSpPr>
        <p:spPr>
          <a:xfrm>
            <a:off x="1385498" y="5168304"/>
            <a:ext cx="87086" cy="870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22E4A5A8-9AF3-45DF-A0E6-7A471AECA07C}"/>
              </a:ext>
            </a:extLst>
          </p:cNvPr>
          <p:cNvSpPr txBox="1"/>
          <p:nvPr/>
        </p:nvSpPr>
        <p:spPr>
          <a:xfrm>
            <a:off x="5695957" y="3298249"/>
            <a:ext cx="18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微信搜索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68AA3C72-6DD6-4EDD-A8BE-485A9C29DBF0}"/>
              </a:ext>
            </a:extLst>
          </p:cNvPr>
          <p:cNvSpPr txBox="1"/>
          <p:nvPr/>
        </p:nvSpPr>
        <p:spPr>
          <a:xfrm>
            <a:off x="5631543" y="3648827"/>
            <a:ext cx="198168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BF626DE1-5A03-4E20-8685-F2E3E1682806}"/>
              </a:ext>
            </a:extLst>
          </p:cNvPr>
          <p:cNvSpPr txBox="1"/>
          <p:nvPr/>
        </p:nvSpPr>
        <p:spPr>
          <a:xfrm>
            <a:off x="8245029" y="3298249"/>
            <a:ext cx="18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13062E3D-CCB0-4332-9D25-B6BFACCDBBDF}"/>
              </a:ext>
            </a:extLst>
          </p:cNvPr>
          <p:cNvSpPr txBox="1"/>
          <p:nvPr/>
        </p:nvSpPr>
        <p:spPr>
          <a:xfrm>
            <a:off x="8180615" y="3648827"/>
            <a:ext cx="1981682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3C450BB4-E86D-4ABC-80F4-45C1A9D9E7BF}"/>
              </a:ext>
            </a:extLst>
          </p:cNvPr>
          <p:cNvSpPr/>
          <p:nvPr/>
        </p:nvSpPr>
        <p:spPr>
          <a:xfrm>
            <a:off x="5499646" y="4589014"/>
            <a:ext cx="4984565" cy="1117600"/>
          </a:xfrm>
          <a:prstGeom prst="roundRect">
            <a:avLst>
              <a:gd name="adj" fmla="val 12122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80C37B9B-41BA-4855-A82B-6734D6B91088}"/>
              </a:ext>
            </a:extLst>
          </p:cNvPr>
          <p:cNvCxnSpPr>
            <a:cxnSpLocks/>
          </p:cNvCxnSpPr>
          <p:nvPr/>
        </p:nvCxnSpPr>
        <p:spPr>
          <a:xfrm>
            <a:off x="6814427" y="4757908"/>
            <a:ext cx="0" cy="765298"/>
          </a:xfrm>
          <a:prstGeom prst="line">
            <a:avLst/>
          </a:prstGeom>
          <a:ln w="6350" cap="rnd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ECFE543D-D831-4D0C-AE5E-DB1C8EDF84E3}"/>
              </a:ext>
            </a:extLst>
          </p:cNvPr>
          <p:cNvCxnSpPr>
            <a:cxnSpLocks/>
          </p:cNvCxnSpPr>
          <p:nvPr/>
        </p:nvCxnSpPr>
        <p:spPr>
          <a:xfrm>
            <a:off x="8042863" y="4757908"/>
            <a:ext cx="0" cy="765298"/>
          </a:xfrm>
          <a:prstGeom prst="line">
            <a:avLst/>
          </a:prstGeom>
          <a:ln w="6350" cap="rnd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5F13063B-7B92-4E63-89A3-94009EE2B4BF}"/>
              </a:ext>
            </a:extLst>
          </p:cNvPr>
          <p:cNvSpPr txBox="1"/>
          <p:nvPr/>
        </p:nvSpPr>
        <p:spPr>
          <a:xfrm>
            <a:off x="5761469" y="4739181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7BAA745F-A786-47FA-B60C-B791E164DA98}"/>
              </a:ext>
            </a:extLst>
          </p:cNvPr>
          <p:cNvSpPr txBox="1"/>
          <p:nvPr/>
        </p:nvSpPr>
        <p:spPr>
          <a:xfrm>
            <a:off x="5591490" y="5163568"/>
            <a:ext cx="1148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专业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28A0618B-776F-4B56-9F1D-07A3477FC473}"/>
              </a:ext>
            </a:extLst>
          </p:cNvPr>
          <p:cNvSpPr txBox="1"/>
          <p:nvPr/>
        </p:nvSpPr>
        <p:spPr>
          <a:xfrm>
            <a:off x="7051860" y="4739181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45151F4A-1378-437A-ADE6-407B8403F167}"/>
              </a:ext>
            </a:extLst>
          </p:cNvPr>
          <p:cNvSpPr txBox="1"/>
          <p:nvPr/>
        </p:nvSpPr>
        <p:spPr>
          <a:xfrm>
            <a:off x="6881881" y="5163568"/>
            <a:ext cx="1148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耐心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BB799C18-6235-4BD7-A2F2-EB82EA60FEC3}"/>
              </a:ext>
            </a:extLst>
          </p:cNvPr>
          <p:cNvSpPr txBox="1"/>
          <p:nvPr/>
        </p:nvSpPr>
        <p:spPr>
          <a:xfrm>
            <a:off x="8280296" y="4739181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C643231D-6AE9-4E05-88BD-0739C3CB11A0}"/>
              </a:ext>
            </a:extLst>
          </p:cNvPr>
          <p:cNvSpPr txBox="1"/>
          <p:nvPr/>
        </p:nvSpPr>
        <p:spPr>
          <a:xfrm>
            <a:off x="8110317" y="5163568"/>
            <a:ext cx="1148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认真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25D57D3B-7488-4756-A0DA-1B1DB794D039}"/>
              </a:ext>
            </a:extLst>
          </p:cNvPr>
          <p:cNvCxnSpPr>
            <a:cxnSpLocks/>
          </p:cNvCxnSpPr>
          <p:nvPr/>
        </p:nvCxnSpPr>
        <p:spPr>
          <a:xfrm>
            <a:off x="9235383" y="4757908"/>
            <a:ext cx="0" cy="765298"/>
          </a:xfrm>
          <a:prstGeom prst="line">
            <a:avLst/>
          </a:prstGeom>
          <a:ln w="6350" cap="rnd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61E82372-4023-4CB3-9E94-1350C2A7205D}"/>
              </a:ext>
            </a:extLst>
          </p:cNvPr>
          <p:cNvSpPr txBox="1"/>
          <p:nvPr/>
        </p:nvSpPr>
        <p:spPr>
          <a:xfrm>
            <a:off x="9472816" y="4739181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2835BFB6-EF1D-47A3-AAE5-95D1A28D7DA7}"/>
              </a:ext>
            </a:extLst>
          </p:cNvPr>
          <p:cNvSpPr txBox="1"/>
          <p:nvPr/>
        </p:nvSpPr>
        <p:spPr>
          <a:xfrm>
            <a:off x="9302837" y="5163568"/>
            <a:ext cx="11486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温暖</a:t>
            </a:r>
          </a:p>
        </p:txBody>
      </p:sp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E10F5ABA-F772-478A-B7EF-198F966193BA}"/>
              </a:ext>
            </a:extLst>
          </p:cNvPr>
          <p:cNvSpPr/>
          <p:nvPr/>
        </p:nvSpPr>
        <p:spPr>
          <a:xfrm>
            <a:off x="5899969" y="2480978"/>
            <a:ext cx="1461348" cy="597821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1FAD9058-DA51-4EA7-B3D2-CB14A7EA7BB6}"/>
              </a:ext>
            </a:extLst>
          </p:cNvPr>
          <p:cNvSpPr txBox="1"/>
          <p:nvPr/>
        </p:nvSpPr>
        <p:spPr>
          <a:xfrm>
            <a:off x="6061163" y="2556312"/>
            <a:ext cx="1200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计划一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="" xmlns:a16="http://schemas.microsoft.com/office/drawing/2014/main" id="{C75101A9-00D6-4F4A-A793-F7645056BD62}"/>
              </a:ext>
            </a:extLst>
          </p:cNvPr>
          <p:cNvSpPr/>
          <p:nvPr/>
        </p:nvSpPr>
        <p:spPr>
          <a:xfrm>
            <a:off x="8385862" y="2480978"/>
            <a:ext cx="1461348" cy="597821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5259218F-42D5-4F71-84AE-EE5ED78B5213}"/>
              </a:ext>
            </a:extLst>
          </p:cNvPr>
          <p:cNvSpPr txBox="1"/>
          <p:nvPr/>
        </p:nvSpPr>
        <p:spPr>
          <a:xfrm>
            <a:off x="8547056" y="2556312"/>
            <a:ext cx="1200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计划二</a:t>
            </a:r>
          </a:p>
        </p:txBody>
      </p:sp>
      <p:sp>
        <p:nvSpPr>
          <p:cNvPr id="51" name="图文框 50">
            <a:extLst>
              <a:ext uri="{FF2B5EF4-FFF2-40B4-BE49-F238E27FC236}">
                <a16:creationId xmlns="" xmlns:a16="http://schemas.microsoft.com/office/drawing/2014/main" id="{DD701F34-FA7E-4BA8-BD2E-1D393391B1C5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8427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雪覆盖着&#10;&#10;描述已自动生成">
            <a:extLst>
              <a:ext uri="{FF2B5EF4-FFF2-40B4-BE49-F238E27FC236}">
                <a16:creationId xmlns="" xmlns:a16="http://schemas.microsoft.com/office/drawing/2014/main" id="{6F4F6774-A34A-4CBE-8830-9C006FD7374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23" t="395" r="2968" b="395"/>
          <a:stretch/>
        </p:blipFill>
        <p:spPr>
          <a:xfrm>
            <a:off x="6850743" y="-1"/>
            <a:ext cx="5341257" cy="685800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E28849ED-BDDC-44ED-B67F-A4070DB91E18}"/>
              </a:ext>
            </a:extLst>
          </p:cNvPr>
          <p:cNvGrpSpPr/>
          <p:nvPr/>
        </p:nvGrpSpPr>
        <p:grpSpPr>
          <a:xfrm>
            <a:off x="1335315" y="1705428"/>
            <a:ext cx="9521372" cy="3447144"/>
            <a:chOff x="1335315" y="1705428"/>
            <a:chExt cx="9521372" cy="3447144"/>
          </a:xfrm>
          <a:effectLst>
            <a:outerShdw blurRad="406400" dist="114300" dir="2700000" algn="tl" rotWithShape="0">
              <a:srgbClr val="0064D8">
                <a:alpha val="40000"/>
              </a:srgbClr>
            </a:outerShdw>
          </a:effectLst>
        </p:grpSpPr>
        <p:sp>
          <p:nvSpPr>
            <p:cNvPr id="14" name="矩形: 圆角 13">
              <a:extLst>
                <a:ext uri="{FF2B5EF4-FFF2-40B4-BE49-F238E27FC236}">
                  <a16:creationId xmlns="" xmlns:a16="http://schemas.microsoft.com/office/drawing/2014/main" id="{4A730295-334A-439B-9CC3-51CFFF955556}"/>
                </a:ext>
              </a:extLst>
            </p:cNvPr>
            <p:cNvSpPr/>
            <p:nvPr/>
          </p:nvSpPr>
          <p:spPr>
            <a:xfrm>
              <a:off x="1335315" y="1705430"/>
              <a:ext cx="9521372" cy="3447142"/>
            </a:xfrm>
            <a:prstGeom prst="roundRect">
              <a:avLst>
                <a:gd name="adj" fmla="val 3614"/>
              </a:avLst>
            </a:prstGeom>
            <a:solidFill>
              <a:srgbClr val="0064D8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C0BC3773-7E1F-480C-A0E5-B9DBF240CEEA}"/>
                </a:ext>
              </a:extLst>
            </p:cNvPr>
            <p:cNvSpPr/>
            <p:nvPr/>
          </p:nvSpPr>
          <p:spPr>
            <a:xfrm>
              <a:off x="10741891" y="1705428"/>
              <a:ext cx="114794" cy="34471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9CC3F56-15FB-46B2-BB0F-A4B3C6CE1099}"/>
              </a:ext>
            </a:extLst>
          </p:cNvPr>
          <p:cNvSpPr txBox="1"/>
          <p:nvPr/>
        </p:nvSpPr>
        <p:spPr>
          <a:xfrm>
            <a:off x="1886856" y="2321004"/>
            <a:ext cx="78377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充满希望继续加油！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0F4C79A-ADF0-4E8D-BC3F-707D68139B2A}"/>
              </a:ext>
            </a:extLst>
          </p:cNvPr>
          <p:cNvSpPr txBox="1"/>
          <p:nvPr/>
        </p:nvSpPr>
        <p:spPr>
          <a:xfrm>
            <a:off x="1988457" y="3429000"/>
            <a:ext cx="708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POWERPOINT TEMPLATE OF ANNUAL SUMMARY REPORT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0769CD52-2E76-4530-9001-12B7D862D232}"/>
              </a:ext>
            </a:extLst>
          </p:cNvPr>
          <p:cNvSpPr/>
          <p:nvPr/>
        </p:nvSpPr>
        <p:spPr>
          <a:xfrm>
            <a:off x="2082801" y="4244634"/>
            <a:ext cx="1879600" cy="326234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: 圆角 97">
            <a:extLst>
              <a:ext uri="{FF2B5EF4-FFF2-40B4-BE49-F238E27FC236}">
                <a16:creationId xmlns="" xmlns:a16="http://schemas.microsoft.com/office/drawing/2014/main" id="{91D84651-5E42-4C5E-AE26-122E5598BD6A}"/>
              </a:ext>
            </a:extLst>
          </p:cNvPr>
          <p:cNvSpPr/>
          <p:nvPr/>
        </p:nvSpPr>
        <p:spPr>
          <a:xfrm>
            <a:off x="4354287" y="4244634"/>
            <a:ext cx="1879600" cy="326234"/>
          </a:xfrm>
          <a:prstGeom prst="roundRect">
            <a:avLst>
              <a:gd name="adj" fmla="val 50000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C1E4934-3DC2-4510-8B78-9DA5C92640D8}"/>
              </a:ext>
            </a:extLst>
          </p:cNvPr>
          <p:cNvSpPr txBox="1"/>
          <p:nvPr/>
        </p:nvSpPr>
        <p:spPr>
          <a:xfrm>
            <a:off x="2082799" y="4268816"/>
            <a:ext cx="1868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微信搜：陈西设计之家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8908998A-80F1-47C8-B4A2-9966E898D93C}"/>
              </a:ext>
            </a:extLst>
          </p:cNvPr>
          <p:cNvSpPr txBox="1"/>
          <p:nvPr/>
        </p:nvSpPr>
        <p:spPr>
          <a:xfrm>
            <a:off x="4354285" y="4268816"/>
            <a:ext cx="1868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</a:rPr>
              <a:t>汇报时间：</a:t>
            </a:r>
            <a:r>
              <a:rPr lang="en-US" altLang="zh-CN" sz="1200" dirty="0">
                <a:solidFill>
                  <a:schemeClr val="bg1"/>
                </a:solidFill>
              </a:rPr>
              <a:t>2050/05/25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6D06E47D-7E6B-4102-B330-52075E087297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等线" panose="02010600030101010101" pitchFamily="2" charset="-122"/>
            </a:endParaRPr>
          </a:p>
        </p:txBody>
      </p:sp>
      <p:sp>
        <p:nvSpPr>
          <p:cNvPr id="106" name="公众号：陈西设计之家。微信搜索即可">
            <a:extLst>
              <a:ext uri="{FF2B5EF4-FFF2-40B4-BE49-F238E27FC236}">
                <a16:creationId xmlns="" xmlns:a16="http://schemas.microsoft.com/office/drawing/2014/main" id="{51898CFC-5522-4F82-BE7F-426498E76141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7" name="组合 106">
            <a:extLst>
              <a:ext uri="{FF2B5EF4-FFF2-40B4-BE49-F238E27FC236}">
                <a16:creationId xmlns="" xmlns:a16="http://schemas.microsoft.com/office/drawing/2014/main" id="{F055C495-D4B6-4CC4-B3AF-B4BCFE00F2DC}"/>
              </a:ext>
            </a:extLst>
          </p:cNvPr>
          <p:cNvGrpSpPr/>
          <p:nvPr/>
        </p:nvGrpSpPr>
        <p:grpSpPr>
          <a:xfrm>
            <a:off x="310622" y="1925843"/>
            <a:ext cx="430887" cy="3222811"/>
            <a:chOff x="272522" y="1667436"/>
            <a:chExt cx="430887" cy="3222811"/>
          </a:xfrm>
        </p:grpSpPr>
        <p:sp>
          <p:nvSpPr>
            <p:cNvPr id="108" name="文本框 107">
              <a:extLst>
                <a:ext uri="{FF2B5EF4-FFF2-40B4-BE49-F238E27FC236}">
                  <a16:creationId xmlns="" xmlns:a16="http://schemas.microsoft.com/office/drawing/2014/main" id="{CA147C09-6946-4EA7-8AEE-6778EB5E8690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16AE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16AE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09" name="直接连接符 108">
              <a:extLst>
                <a:ext uri="{FF2B5EF4-FFF2-40B4-BE49-F238E27FC236}">
                  <a16:creationId xmlns="" xmlns:a16="http://schemas.microsoft.com/office/drawing/2014/main" id="{09B67B9D-30E2-4A9B-8B89-3CB23123C347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16A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图文框 18">
            <a:extLst>
              <a:ext uri="{FF2B5EF4-FFF2-40B4-BE49-F238E27FC236}">
                <a16:creationId xmlns="" xmlns:a16="http://schemas.microsoft.com/office/drawing/2014/main" id="{B5D04A75-B37F-41FA-804F-54384EE81437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874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="" xmlns:a16="http://schemas.microsoft.com/office/drawing/2014/main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=""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=""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3069" y="4929915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7078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覆盖着&#10;&#10;描述已自动生成">
            <a:extLst>
              <a:ext uri="{FF2B5EF4-FFF2-40B4-BE49-F238E27FC236}">
                <a16:creationId xmlns="" xmlns:a16="http://schemas.microsoft.com/office/drawing/2014/main" id="{083375B0-3C27-4C36-BF38-39AD629E1B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" t="395" r="2968" b="395"/>
          <a:stretch/>
        </p:blipFill>
        <p:spPr>
          <a:xfrm>
            <a:off x="0" y="0"/>
            <a:ext cx="12219709" cy="685800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475EE2C-8C49-4A45-93A3-279DD49282CC}"/>
              </a:ext>
            </a:extLst>
          </p:cNvPr>
          <p:cNvGrpSpPr/>
          <p:nvPr/>
        </p:nvGrpSpPr>
        <p:grpSpPr>
          <a:xfrm>
            <a:off x="1959033" y="1920240"/>
            <a:ext cx="8273934" cy="3017520"/>
            <a:chOff x="1959033" y="1920240"/>
            <a:chExt cx="8273934" cy="3017520"/>
          </a:xfrm>
          <a:effectLst>
            <a:outerShdw blurRad="381000" dist="190500" dir="2700000" algn="tl" rotWithShape="0">
              <a:srgbClr val="0064D8">
                <a:alpha val="40000"/>
              </a:srgbClr>
            </a:outerShdw>
          </a:effectLst>
        </p:grpSpPr>
        <p:sp>
          <p:nvSpPr>
            <p:cNvPr id="3" name="矩形: 圆角 2">
              <a:extLst>
                <a:ext uri="{FF2B5EF4-FFF2-40B4-BE49-F238E27FC236}">
                  <a16:creationId xmlns="" xmlns:a16="http://schemas.microsoft.com/office/drawing/2014/main" id="{6ED9F60E-BB18-4260-A284-AC7667979803}"/>
                </a:ext>
              </a:extLst>
            </p:cNvPr>
            <p:cNvSpPr/>
            <p:nvPr/>
          </p:nvSpPr>
          <p:spPr>
            <a:xfrm>
              <a:off x="1959033" y="1920240"/>
              <a:ext cx="8273934" cy="3017520"/>
            </a:xfrm>
            <a:prstGeom prst="roundRect">
              <a:avLst>
                <a:gd name="adj" fmla="val 34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7BDBB26E-B1D7-40F5-895E-65C402988A35}"/>
                </a:ext>
              </a:extLst>
            </p:cNvPr>
            <p:cNvSpPr/>
            <p:nvPr/>
          </p:nvSpPr>
          <p:spPr>
            <a:xfrm>
              <a:off x="1959033" y="1920240"/>
              <a:ext cx="3003665" cy="3017520"/>
            </a:xfrm>
            <a:custGeom>
              <a:avLst/>
              <a:gdLst>
                <a:gd name="connsiteX0" fmla="*/ 103923 w 3003665"/>
                <a:gd name="connsiteY0" fmla="*/ 0 h 3017520"/>
                <a:gd name="connsiteX1" fmla="*/ 3003665 w 3003665"/>
                <a:gd name="connsiteY1" fmla="*/ 0 h 3017520"/>
                <a:gd name="connsiteX2" fmla="*/ 3003665 w 3003665"/>
                <a:gd name="connsiteY2" fmla="*/ 3017520 h 3017520"/>
                <a:gd name="connsiteX3" fmla="*/ 103923 w 3003665"/>
                <a:gd name="connsiteY3" fmla="*/ 3017520 h 3017520"/>
                <a:gd name="connsiteX4" fmla="*/ 0 w 3003665"/>
                <a:gd name="connsiteY4" fmla="*/ 2913597 h 3017520"/>
                <a:gd name="connsiteX5" fmla="*/ 0 w 3003665"/>
                <a:gd name="connsiteY5" fmla="*/ 103923 h 3017520"/>
                <a:gd name="connsiteX6" fmla="*/ 103923 w 3003665"/>
                <a:gd name="connsiteY6" fmla="*/ 0 h 301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3665" h="3017520">
                  <a:moveTo>
                    <a:pt x="103923" y="0"/>
                  </a:moveTo>
                  <a:lnTo>
                    <a:pt x="3003665" y="0"/>
                  </a:lnTo>
                  <a:lnTo>
                    <a:pt x="3003665" y="3017520"/>
                  </a:lnTo>
                  <a:lnTo>
                    <a:pt x="103923" y="3017520"/>
                  </a:lnTo>
                  <a:cubicBezTo>
                    <a:pt x="46528" y="3017520"/>
                    <a:pt x="0" y="2970992"/>
                    <a:pt x="0" y="2913597"/>
                  </a:cubicBezTo>
                  <a:lnTo>
                    <a:pt x="0" y="103923"/>
                  </a:lnTo>
                  <a:cubicBezTo>
                    <a:pt x="0" y="46528"/>
                    <a:pt x="46528" y="0"/>
                    <a:pt x="103923" y="0"/>
                  </a:cubicBezTo>
                  <a:close/>
                </a:path>
              </a:pathLst>
            </a:custGeom>
            <a:solidFill>
              <a:srgbClr val="006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845442D-18AD-447F-A509-896858F0CAD4}"/>
              </a:ext>
            </a:extLst>
          </p:cNvPr>
          <p:cNvSpPr txBox="1"/>
          <p:nvPr/>
        </p:nvSpPr>
        <p:spPr>
          <a:xfrm>
            <a:off x="2497114" y="2495810"/>
            <a:ext cx="20553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8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087E705-2FA0-4FFA-AD39-D8D5A71AE1A1}"/>
              </a:ext>
            </a:extLst>
          </p:cNvPr>
          <p:cNvSpPr txBox="1"/>
          <p:nvPr/>
        </p:nvSpPr>
        <p:spPr>
          <a:xfrm>
            <a:off x="2656685" y="3742305"/>
            <a:ext cx="1736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PART ONE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3820AA3-A67C-4AA2-9467-FD35D2B8BDE8}"/>
              </a:ext>
            </a:extLst>
          </p:cNvPr>
          <p:cNvSpPr txBox="1"/>
          <p:nvPr/>
        </p:nvSpPr>
        <p:spPr>
          <a:xfrm>
            <a:off x="5500779" y="2481296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工作内容回顾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64E9555-C81A-45EA-9ABC-58A1EF1CBAAC}"/>
              </a:ext>
            </a:extLst>
          </p:cNvPr>
          <p:cNvSpPr txBox="1"/>
          <p:nvPr/>
        </p:nvSpPr>
        <p:spPr>
          <a:xfrm>
            <a:off x="5519446" y="3479336"/>
            <a:ext cx="4092638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设计制作。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FF655C84-85A5-41FE-A594-7AF0B36A1653}"/>
              </a:ext>
            </a:extLst>
          </p:cNvPr>
          <p:cNvGrpSpPr/>
          <p:nvPr/>
        </p:nvGrpSpPr>
        <p:grpSpPr>
          <a:xfrm>
            <a:off x="5612740" y="3319317"/>
            <a:ext cx="3463407" cy="45719"/>
            <a:chOff x="5612740" y="3465455"/>
            <a:chExt cx="3463407" cy="45719"/>
          </a:xfrm>
        </p:grpSpPr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63858F6-3872-4F5B-8649-8216287FE783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3274423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4CE7DB03-AEAA-479B-B68F-4DBE14D98A8B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图文框 12">
            <a:extLst>
              <a:ext uri="{FF2B5EF4-FFF2-40B4-BE49-F238E27FC236}">
                <a16:creationId xmlns="" xmlns:a16="http://schemas.microsoft.com/office/drawing/2014/main" id="{E05D7C73-13B7-4861-BBD0-778C175FBF6D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88217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118B01-C1DE-41F4-A033-8DAF99DE66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" t="39150" r="680" b="19241"/>
          <a:stretch/>
        </p:blipFill>
        <p:spPr>
          <a:xfrm>
            <a:off x="-1" y="0"/>
            <a:ext cx="12192001" cy="3429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50F374A-CADF-42F1-919F-5D8734AA1C31}"/>
              </a:ext>
            </a:extLst>
          </p:cNvPr>
          <p:cNvSpPr/>
          <p:nvPr/>
        </p:nvSpPr>
        <p:spPr>
          <a:xfrm>
            <a:off x="-2" y="0"/>
            <a:ext cx="12192001" cy="3429000"/>
          </a:xfrm>
          <a:prstGeom prst="rect">
            <a:avLst/>
          </a:prstGeom>
          <a:solidFill>
            <a:srgbClr val="0064D8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00D2DD7-DFB1-4819-89F5-1178E87DCF30}"/>
              </a:ext>
            </a:extLst>
          </p:cNvPr>
          <p:cNvSpPr txBox="1"/>
          <p:nvPr/>
        </p:nvSpPr>
        <p:spPr>
          <a:xfrm>
            <a:off x="4078732" y="341821"/>
            <a:ext cx="403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工作内容回顾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A8F66DD-E9EB-4F36-A9CB-3B7A675838DD}"/>
              </a:ext>
            </a:extLst>
          </p:cNvPr>
          <p:cNvSpPr txBox="1"/>
          <p:nvPr/>
        </p:nvSpPr>
        <p:spPr>
          <a:xfrm>
            <a:off x="4049681" y="850682"/>
            <a:ext cx="4092638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Gong Zhong hao </a:t>
            </a:r>
            <a:r>
              <a:rPr lang="en-US" altLang="zh-CN" sz="1200" dirty="0" err="1">
                <a:solidFill>
                  <a:schemeClr val="bg1"/>
                </a:solidFill>
              </a:rPr>
              <a:t>chen</a:t>
            </a:r>
            <a:r>
              <a:rPr lang="en-US" altLang="zh-CN" sz="1200" dirty="0">
                <a:solidFill>
                  <a:schemeClr val="bg1"/>
                </a:solidFill>
              </a:rPr>
              <a:t> xi she ji </a:t>
            </a:r>
            <a:r>
              <a:rPr lang="en-US" altLang="zh-CN" sz="1200" dirty="0" err="1">
                <a:solidFill>
                  <a:schemeClr val="bg1"/>
                </a:solidFill>
              </a:rPr>
              <a:t>zhi</a:t>
            </a:r>
            <a:r>
              <a:rPr lang="en-US" altLang="zh-CN" sz="1200" dirty="0">
                <a:solidFill>
                  <a:schemeClr val="bg1"/>
                </a:solidFill>
              </a:rPr>
              <a:t> jia. Lorem ipsum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5D7EE72-0BB0-4937-BD6E-6C9F98C51575}"/>
              </a:ext>
            </a:extLst>
          </p:cNvPr>
          <p:cNvSpPr/>
          <p:nvPr/>
        </p:nvSpPr>
        <p:spPr>
          <a:xfrm>
            <a:off x="5631543" y="1451429"/>
            <a:ext cx="928915" cy="5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112C614E-102A-4AC1-87C4-756DC90B070F}"/>
              </a:ext>
            </a:extLst>
          </p:cNvPr>
          <p:cNvSpPr/>
          <p:nvPr/>
        </p:nvSpPr>
        <p:spPr>
          <a:xfrm>
            <a:off x="754743" y="2000999"/>
            <a:ext cx="2445657" cy="4145802"/>
          </a:xfrm>
          <a:custGeom>
            <a:avLst/>
            <a:gdLst>
              <a:gd name="connsiteX0" fmla="*/ 0 w 2445657"/>
              <a:gd name="connsiteY0" fmla="*/ 0 h 3889415"/>
              <a:gd name="connsiteX1" fmla="*/ 56313 w 2445657"/>
              <a:gd name="connsiteY1" fmla="*/ 6215 h 3889415"/>
              <a:gd name="connsiteX2" fmla="*/ 1661945 w 2445657"/>
              <a:gd name="connsiteY2" fmla="*/ 134848 h 3889415"/>
              <a:gd name="connsiteX3" fmla="*/ 2445657 w 2445657"/>
              <a:gd name="connsiteY3" fmla="*/ 177185 h 3889415"/>
              <a:gd name="connsiteX4" fmla="*/ 2445657 w 2445657"/>
              <a:gd name="connsiteY4" fmla="*/ 3889415 h 3889415"/>
              <a:gd name="connsiteX5" fmla="*/ 0 w 2445657"/>
              <a:gd name="connsiteY5" fmla="*/ 3889415 h 388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5657" h="3889415">
                <a:moveTo>
                  <a:pt x="0" y="0"/>
                </a:moveTo>
                <a:lnTo>
                  <a:pt x="56313" y="6215"/>
                </a:lnTo>
                <a:cubicBezTo>
                  <a:pt x="559186" y="56359"/>
                  <a:pt x="1096508" y="99548"/>
                  <a:pt x="1661945" y="134848"/>
                </a:cubicBezTo>
                <a:lnTo>
                  <a:pt x="2445657" y="177185"/>
                </a:lnTo>
                <a:lnTo>
                  <a:pt x="2445657" y="3889415"/>
                </a:lnTo>
                <a:lnTo>
                  <a:pt x="0" y="3889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E1BA6AFF-D331-43BB-8590-8C5450E8642A}"/>
              </a:ext>
            </a:extLst>
          </p:cNvPr>
          <p:cNvSpPr/>
          <p:nvPr/>
        </p:nvSpPr>
        <p:spPr>
          <a:xfrm>
            <a:off x="3500360" y="2203450"/>
            <a:ext cx="2445658" cy="3943351"/>
          </a:xfrm>
          <a:custGeom>
            <a:avLst/>
            <a:gdLst>
              <a:gd name="connsiteX0" fmla="*/ 0 w 2445658"/>
              <a:gd name="connsiteY0" fmla="*/ 0 h 3699484"/>
              <a:gd name="connsiteX1" fmla="*/ 690644 w 2445658"/>
              <a:gd name="connsiteY1" fmla="*/ 26211 h 3699484"/>
              <a:gd name="connsiteX2" fmla="*/ 1629183 w 2445658"/>
              <a:gd name="connsiteY2" fmla="*/ 47352 h 3699484"/>
              <a:gd name="connsiteX3" fmla="*/ 2445658 w 2445658"/>
              <a:gd name="connsiteY3" fmla="*/ 53437 h 3699484"/>
              <a:gd name="connsiteX4" fmla="*/ 2445658 w 2445658"/>
              <a:gd name="connsiteY4" fmla="*/ 3699484 h 3699484"/>
              <a:gd name="connsiteX5" fmla="*/ 0 w 2445658"/>
              <a:gd name="connsiteY5" fmla="*/ 3699484 h 3699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5658" h="3699484">
                <a:moveTo>
                  <a:pt x="0" y="0"/>
                </a:moveTo>
                <a:lnTo>
                  <a:pt x="690644" y="26211"/>
                </a:lnTo>
                <a:cubicBezTo>
                  <a:pt x="998310" y="35503"/>
                  <a:pt x="1311420" y="42589"/>
                  <a:pt x="1629183" y="47352"/>
                </a:cubicBezTo>
                <a:lnTo>
                  <a:pt x="2445658" y="53437"/>
                </a:lnTo>
                <a:lnTo>
                  <a:pt x="2445658" y="3699484"/>
                </a:lnTo>
                <a:lnTo>
                  <a:pt x="0" y="36994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DC943836-EBA3-4764-8B35-00334D6BB981}"/>
              </a:ext>
            </a:extLst>
          </p:cNvPr>
          <p:cNvSpPr/>
          <p:nvPr/>
        </p:nvSpPr>
        <p:spPr>
          <a:xfrm>
            <a:off x="6245980" y="2203450"/>
            <a:ext cx="2445657" cy="3943351"/>
          </a:xfrm>
          <a:custGeom>
            <a:avLst/>
            <a:gdLst>
              <a:gd name="connsiteX0" fmla="*/ 2445657 w 2445657"/>
              <a:gd name="connsiteY0" fmla="*/ 0 h 3699484"/>
              <a:gd name="connsiteX1" fmla="*/ 2445657 w 2445657"/>
              <a:gd name="connsiteY1" fmla="*/ 3699484 h 3699484"/>
              <a:gd name="connsiteX2" fmla="*/ 0 w 2445657"/>
              <a:gd name="connsiteY2" fmla="*/ 3699484 h 3699484"/>
              <a:gd name="connsiteX3" fmla="*/ 0 w 2445657"/>
              <a:gd name="connsiteY3" fmla="*/ 53437 h 3699484"/>
              <a:gd name="connsiteX4" fmla="*/ 816476 w 2445657"/>
              <a:gd name="connsiteY4" fmla="*/ 47352 h 3699484"/>
              <a:gd name="connsiteX5" fmla="*/ 1755014 w 2445657"/>
              <a:gd name="connsiteY5" fmla="*/ 26211 h 3699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5657" h="3699484">
                <a:moveTo>
                  <a:pt x="2445657" y="0"/>
                </a:moveTo>
                <a:lnTo>
                  <a:pt x="2445657" y="3699484"/>
                </a:lnTo>
                <a:lnTo>
                  <a:pt x="0" y="3699484"/>
                </a:lnTo>
                <a:lnTo>
                  <a:pt x="0" y="53437"/>
                </a:lnTo>
                <a:lnTo>
                  <a:pt x="816476" y="47352"/>
                </a:lnTo>
                <a:cubicBezTo>
                  <a:pt x="1134239" y="42589"/>
                  <a:pt x="1447349" y="35503"/>
                  <a:pt x="1755014" y="262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E9940BFD-0B39-40C9-B56D-3437FFC0487F}"/>
              </a:ext>
            </a:extLst>
          </p:cNvPr>
          <p:cNvSpPr/>
          <p:nvPr/>
        </p:nvSpPr>
        <p:spPr>
          <a:xfrm>
            <a:off x="8991599" y="2000999"/>
            <a:ext cx="2445657" cy="4145802"/>
          </a:xfrm>
          <a:custGeom>
            <a:avLst/>
            <a:gdLst>
              <a:gd name="connsiteX0" fmla="*/ 2445657 w 2445657"/>
              <a:gd name="connsiteY0" fmla="*/ 0 h 3889415"/>
              <a:gd name="connsiteX1" fmla="*/ 2445657 w 2445657"/>
              <a:gd name="connsiteY1" fmla="*/ 3889415 h 3889415"/>
              <a:gd name="connsiteX2" fmla="*/ 0 w 2445657"/>
              <a:gd name="connsiteY2" fmla="*/ 3889415 h 3889415"/>
              <a:gd name="connsiteX3" fmla="*/ 0 w 2445657"/>
              <a:gd name="connsiteY3" fmla="*/ 177185 h 3889415"/>
              <a:gd name="connsiteX4" fmla="*/ 783713 w 2445657"/>
              <a:gd name="connsiteY4" fmla="*/ 134848 h 3889415"/>
              <a:gd name="connsiteX5" fmla="*/ 2389344 w 2445657"/>
              <a:gd name="connsiteY5" fmla="*/ 6215 h 388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45657" h="3889415">
                <a:moveTo>
                  <a:pt x="2445657" y="0"/>
                </a:moveTo>
                <a:lnTo>
                  <a:pt x="2445657" y="3889415"/>
                </a:lnTo>
                <a:lnTo>
                  <a:pt x="0" y="3889415"/>
                </a:lnTo>
                <a:lnTo>
                  <a:pt x="0" y="177185"/>
                </a:lnTo>
                <a:lnTo>
                  <a:pt x="783713" y="134848"/>
                </a:lnTo>
                <a:cubicBezTo>
                  <a:pt x="1349149" y="99549"/>
                  <a:pt x="1886471" y="56359"/>
                  <a:pt x="2389344" y="62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sx="102000" sy="102000" algn="ctr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003BCD88-F8A0-4BBC-96C5-5705A03F801A}"/>
              </a:ext>
            </a:extLst>
          </p:cNvPr>
          <p:cNvSpPr/>
          <p:nvPr/>
        </p:nvSpPr>
        <p:spPr>
          <a:xfrm>
            <a:off x="1622695" y="2588342"/>
            <a:ext cx="709752" cy="709752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346357F0-1699-48C1-B3AC-23F0EE6AE553}"/>
              </a:ext>
            </a:extLst>
          </p:cNvPr>
          <p:cNvSpPr txBox="1"/>
          <p:nvPr/>
        </p:nvSpPr>
        <p:spPr>
          <a:xfrm>
            <a:off x="1573215" y="2712385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B15F93D3-1597-4D08-9AEA-498CA36A1083}"/>
              </a:ext>
            </a:extLst>
          </p:cNvPr>
          <p:cNvSpPr txBox="1"/>
          <p:nvPr/>
        </p:nvSpPr>
        <p:spPr>
          <a:xfrm>
            <a:off x="1051144" y="3588438"/>
            <a:ext cx="1852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微信搜索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93D1AF1-1DEE-4C74-8EE5-6D2C6469DEB2}"/>
              </a:ext>
            </a:extLst>
          </p:cNvPr>
          <p:cNvSpPr txBox="1"/>
          <p:nvPr/>
        </p:nvSpPr>
        <p:spPr>
          <a:xfrm>
            <a:off x="986730" y="4062047"/>
            <a:ext cx="1981682" cy="1812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="" xmlns:a16="http://schemas.microsoft.com/office/drawing/2014/main" id="{C1A5F1BB-7A88-4D03-A435-25453BF74A92}"/>
              </a:ext>
            </a:extLst>
          </p:cNvPr>
          <p:cNvSpPr/>
          <p:nvPr/>
        </p:nvSpPr>
        <p:spPr>
          <a:xfrm>
            <a:off x="4368314" y="2588342"/>
            <a:ext cx="709752" cy="709752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2E6AACFD-6F43-430C-9EDC-341A8130A6CA}"/>
              </a:ext>
            </a:extLst>
          </p:cNvPr>
          <p:cNvSpPr txBox="1"/>
          <p:nvPr/>
        </p:nvSpPr>
        <p:spPr>
          <a:xfrm>
            <a:off x="4318834" y="2712385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D8AF0EDD-96B9-4ECA-9728-F39F085DE6C0}"/>
              </a:ext>
            </a:extLst>
          </p:cNvPr>
          <p:cNvSpPr txBox="1"/>
          <p:nvPr/>
        </p:nvSpPr>
        <p:spPr>
          <a:xfrm>
            <a:off x="3553580" y="3588438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9576808D-1F49-4D6F-8002-BE7F7676CC8F}"/>
              </a:ext>
            </a:extLst>
          </p:cNvPr>
          <p:cNvSpPr txBox="1"/>
          <p:nvPr/>
        </p:nvSpPr>
        <p:spPr>
          <a:xfrm>
            <a:off x="3732349" y="4062047"/>
            <a:ext cx="1981682" cy="1812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="" xmlns:a16="http://schemas.microsoft.com/office/drawing/2014/main" id="{732F4657-09DF-4430-9987-56E969941025}"/>
              </a:ext>
            </a:extLst>
          </p:cNvPr>
          <p:cNvSpPr/>
          <p:nvPr/>
        </p:nvSpPr>
        <p:spPr>
          <a:xfrm>
            <a:off x="7140167" y="2588342"/>
            <a:ext cx="709752" cy="709752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79A5DBF9-4DA7-4F08-B0F6-3CA229FC1CD4}"/>
              </a:ext>
            </a:extLst>
          </p:cNvPr>
          <p:cNvSpPr txBox="1"/>
          <p:nvPr/>
        </p:nvSpPr>
        <p:spPr>
          <a:xfrm>
            <a:off x="7090687" y="2712385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B2A48E44-9592-4533-86A1-4C2E74497F2A}"/>
              </a:ext>
            </a:extLst>
          </p:cNvPr>
          <p:cNvSpPr txBox="1"/>
          <p:nvPr/>
        </p:nvSpPr>
        <p:spPr>
          <a:xfrm>
            <a:off x="6325433" y="3588438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承接高端</a:t>
            </a:r>
            <a:r>
              <a:rPr lang="en-US" altLang="zh-CN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CFDFC486-CF14-4B8F-90AF-B3A1D127D566}"/>
              </a:ext>
            </a:extLst>
          </p:cNvPr>
          <p:cNvSpPr txBox="1"/>
          <p:nvPr/>
        </p:nvSpPr>
        <p:spPr>
          <a:xfrm>
            <a:off x="6504202" y="4062047"/>
            <a:ext cx="1981682" cy="1812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="" xmlns:a16="http://schemas.microsoft.com/office/drawing/2014/main" id="{516A1C1D-3970-4D97-B11D-72470F14C073}"/>
              </a:ext>
            </a:extLst>
          </p:cNvPr>
          <p:cNvSpPr/>
          <p:nvPr/>
        </p:nvSpPr>
        <p:spPr>
          <a:xfrm>
            <a:off x="9875275" y="2588342"/>
            <a:ext cx="709752" cy="709752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A09D2867-250E-4BE4-BFB9-7132501A5313}"/>
              </a:ext>
            </a:extLst>
          </p:cNvPr>
          <p:cNvSpPr txBox="1"/>
          <p:nvPr/>
        </p:nvSpPr>
        <p:spPr>
          <a:xfrm>
            <a:off x="9825795" y="2712385"/>
            <a:ext cx="80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9292CC4B-53EE-446B-A675-3501684C6C42}"/>
              </a:ext>
            </a:extLst>
          </p:cNvPr>
          <p:cNvSpPr txBox="1"/>
          <p:nvPr/>
        </p:nvSpPr>
        <p:spPr>
          <a:xfrm>
            <a:off x="9060541" y="3588438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设计定制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6647D81F-421A-4AAF-BC42-05BACFE7F589}"/>
              </a:ext>
            </a:extLst>
          </p:cNvPr>
          <p:cNvSpPr txBox="1"/>
          <p:nvPr/>
        </p:nvSpPr>
        <p:spPr>
          <a:xfrm>
            <a:off x="9239310" y="4062047"/>
            <a:ext cx="1981682" cy="18126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just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</a:p>
        </p:txBody>
      </p:sp>
      <p:sp>
        <p:nvSpPr>
          <p:cNvPr id="43" name="图文框 42">
            <a:extLst>
              <a:ext uri="{FF2B5EF4-FFF2-40B4-BE49-F238E27FC236}">
                <a16:creationId xmlns="" xmlns:a16="http://schemas.microsoft.com/office/drawing/2014/main" id="{B6761193-7FA6-435D-B617-C9BDE0C99C77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8472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5E76FF1-EC70-4F91-9747-F25DFFD34F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99" t="14058" r="28165" b="2724"/>
          <a:stretch/>
        </p:blipFill>
        <p:spPr>
          <a:xfrm>
            <a:off x="0" y="-1"/>
            <a:ext cx="4763194" cy="685800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715C9EF-92F3-4EDC-8AF4-4FC657609D98}"/>
              </a:ext>
            </a:extLst>
          </p:cNvPr>
          <p:cNvSpPr/>
          <p:nvPr/>
        </p:nvSpPr>
        <p:spPr>
          <a:xfrm>
            <a:off x="1" y="0"/>
            <a:ext cx="4763194" cy="6858000"/>
          </a:xfrm>
          <a:prstGeom prst="rect">
            <a:avLst/>
          </a:prstGeom>
          <a:solidFill>
            <a:srgbClr val="0064D8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BCD8B59D-D1DC-434F-B746-56285B1B6D29}"/>
              </a:ext>
            </a:extLst>
          </p:cNvPr>
          <p:cNvSpPr/>
          <p:nvPr/>
        </p:nvSpPr>
        <p:spPr>
          <a:xfrm>
            <a:off x="2712949" y="1396538"/>
            <a:ext cx="7586519" cy="4064924"/>
          </a:xfrm>
          <a:custGeom>
            <a:avLst/>
            <a:gdLst>
              <a:gd name="connsiteX0" fmla="*/ 6890674 w 7586519"/>
              <a:gd name="connsiteY0" fmla="*/ 0 h 4064924"/>
              <a:gd name="connsiteX1" fmla="*/ 7446523 w 7586519"/>
              <a:gd name="connsiteY1" fmla="*/ 0 h 4064924"/>
              <a:gd name="connsiteX2" fmla="*/ 7586519 w 7586519"/>
              <a:gd name="connsiteY2" fmla="*/ 139996 h 4064924"/>
              <a:gd name="connsiteX3" fmla="*/ 7586519 w 7586519"/>
              <a:gd name="connsiteY3" fmla="*/ 705494 h 4064924"/>
              <a:gd name="connsiteX4" fmla="*/ 7484758 w 7586519"/>
              <a:gd name="connsiteY4" fmla="*/ 715752 h 4064924"/>
              <a:gd name="connsiteX5" fmla="*/ 6879532 w 7586519"/>
              <a:gd name="connsiteY5" fmla="*/ 110526 h 4064924"/>
              <a:gd name="connsiteX6" fmla="*/ 139996 w 7586519"/>
              <a:gd name="connsiteY6" fmla="*/ 0 h 4064924"/>
              <a:gd name="connsiteX7" fmla="*/ 6651650 w 7586519"/>
              <a:gd name="connsiteY7" fmla="*/ 0 h 4064924"/>
              <a:gd name="connsiteX8" fmla="*/ 6640508 w 7586519"/>
              <a:gd name="connsiteY8" fmla="*/ 110526 h 4064924"/>
              <a:gd name="connsiteX9" fmla="*/ 7484758 w 7586519"/>
              <a:gd name="connsiteY9" fmla="*/ 954776 h 4064924"/>
              <a:gd name="connsiteX10" fmla="*/ 7571078 w 7586519"/>
              <a:gd name="connsiteY10" fmla="*/ 950417 h 4064924"/>
              <a:gd name="connsiteX11" fmla="*/ 7586519 w 7586519"/>
              <a:gd name="connsiteY11" fmla="*/ 948061 h 4064924"/>
              <a:gd name="connsiteX12" fmla="*/ 7586519 w 7586519"/>
              <a:gd name="connsiteY12" fmla="*/ 3924928 h 4064924"/>
              <a:gd name="connsiteX13" fmla="*/ 7446523 w 7586519"/>
              <a:gd name="connsiteY13" fmla="*/ 4064924 h 4064924"/>
              <a:gd name="connsiteX14" fmla="*/ 139996 w 7586519"/>
              <a:gd name="connsiteY14" fmla="*/ 4064924 h 4064924"/>
              <a:gd name="connsiteX15" fmla="*/ 0 w 7586519"/>
              <a:gd name="connsiteY15" fmla="*/ 3924928 h 4064924"/>
              <a:gd name="connsiteX16" fmla="*/ 0 w 7586519"/>
              <a:gd name="connsiteY16" fmla="*/ 139996 h 4064924"/>
              <a:gd name="connsiteX17" fmla="*/ 139996 w 7586519"/>
              <a:gd name="connsiteY17" fmla="*/ 0 h 4064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586519" h="4064924">
                <a:moveTo>
                  <a:pt x="6890674" y="0"/>
                </a:moveTo>
                <a:lnTo>
                  <a:pt x="7446523" y="0"/>
                </a:lnTo>
                <a:cubicBezTo>
                  <a:pt x="7523841" y="0"/>
                  <a:pt x="7586519" y="62678"/>
                  <a:pt x="7586519" y="139996"/>
                </a:cubicBezTo>
                <a:lnTo>
                  <a:pt x="7586519" y="705494"/>
                </a:lnTo>
                <a:lnTo>
                  <a:pt x="7484758" y="715752"/>
                </a:lnTo>
                <a:cubicBezTo>
                  <a:pt x="7150501" y="715752"/>
                  <a:pt x="6879532" y="444783"/>
                  <a:pt x="6879532" y="110526"/>
                </a:cubicBezTo>
                <a:close/>
                <a:moveTo>
                  <a:pt x="139996" y="0"/>
                </a:moveTo>
                <a:lnTo>
                  <a:pt x="6651650" y="0"/>
                </a:lnTo>
                <a:lnTo>
                  <a:pt x="6640508" y="110526"/>
                </a:lnTo>
                <a:cubicBezTo>
                  <a:pt x="6640508" y="576792"/>
                  <a:pt x="7018492" y="954776"/>
                  <a:pt x="7484758" y="954776"/>
                </a:cubicBezTo>
                <a:cubicBezTo>
                  <a:pt x="7513900" y="954776"/>
                  <a:pt x="7542696" y="953300"/>
                  <a:pt x="7571078" y="950417"/>
                </a:cubicBezTo>
                <a:lnTo>
                  <a:pt x="7586519" y="948061"/>
                </a:lnTo>
                <a:lnTo>
                  <a:pt x="7586519" y="3924928"/>
                </a:lnTo>
                <a:cubicBezTo>
                  <a:pt x="7586519" y="4002246"/>
                  <a:pt x="7523841" y="4064924"/>
                  <a:pt x="7446523" y="4064924"/>
                </a:cubicBezTo>
                <a:lnTo>
                  <a:pt x="139996" y="4064924"/>
                </a:lnTo>
                <a:cubicBezTo>
                  <a:pt x="62678" y="4064924"/>
                  <a:pt x="0" y="4002246"/>
                  <a:pt x="0" y="3924928"/>
                </a:cubicBezTo>
                <a:lnTo>
                  <a:pt x="0" y="139996"/>
                </a:lnTo>
                <a:cubicBezTo>
                  <a:pt x="0" y="62678"/>
                  <a:pt x="62678" y="0"/>
                  <a:pt x="1399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17500" dist="127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E19549D-AD5C-4B2C-B369-3913D7E8C542}"/>
              </a:ext>
            </a:extLst>
          </p:cNvPr>
          <p:cNvSpPr txBox="1"/>
          <p:nvPr/>
        </p:nvSpPr>
        <p:spPr>
          <a:xfrm>
            <a:off x="11543607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等线" panose="02010600030101010101" pitchFamily="2" charset="-122"/>
            </a:endParaRPr>
          </a:p>
        </p:txBody>
      </p:sp>
      <p:sp>
        <p:nvSpPr>
          <p:cNvPr id="8" name="公众号：陈西设计之家。微信搜索即可">
            <a:extLst>
              <a:ext uri="{FF2B5EF4-FFF2-40B4-BE49-F238E27FC236}">
                <a16:creationId xmlns="" xmlns:a16="http://schemas.microsoft.com/office/drawing/2014/main" id="{5495058F-D569-4850-945D-F7DBF40C72B6}"/>
              </a:ext>
            </a:extLst>
          </p:cNvPr>
          <p:cNvSpPr/>
          <p:nvPr/>
        </p:nvSpPr>
        <p:spPr>
          <a:xfrm>
            <a:off x="11512057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F5215EED-A827-480A-A152-E21A2CCBBE08}"/>
              </a:ext>
            </a:extLst>
          </p:cNvPr>
          <p:cNvGrpSpPr/>
          <p:nvPr/>
        </p:nvGrpSpPr>
        <p:grpSpPr>
          <a:xfrm>
            <a:off x="11507866" y="1925843"/>
            <a:ext cx="430887" cy="3222811"/>
            <a:chOff x="272522" y="1667436"/>
            <a:chExt cx="430887" cy="3222811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A44B867F-EF89-4CFA-8D90-C3619732D9D3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16AE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16AE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C4298E0E-29D4-460E-BC64-C216CE9B3F7B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16A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C502673-343C-47E4-89AE-C15774AE7C6D}"/>
              </a:ext>
            </a:extLst>
          </p:cNvPr>
          <p:cNvSpPr txBox="1"/>
          <p:nvPr/>
        </p:nvSpPr>
        <p:spPr>
          <a:xfrm>
            <a:off x="3576600" y="1940906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微信搜索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2C5F355-C4E2-4106-87D1-7C04816A6D53}"/>
              </a:ext>
            </a:extLst>
          </p:cNvPr>
          <p:cNvSpPr txBox="1"/>
          <p:nvPr/>
        </p:nvSpPr>
        <p:spPr>
          <a:xfrm>
            <a:off x="3576600" y="3896733"/>
            <a:ext cx="5210140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设计制作。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07E0315A-32CC-4F0D-B20C-1474E411BE62}"/>
              </a:ext>
            </a:extLst>
          </p:cNvPr>
          <p:cNvGrpSpPr/>
          <p:nvPr/>
        </p:nvGrpSpPr>
        <p:grpSpPr>
          <a:xfrm>
            <a:off x="3698923" y="3699306"/>
            <a:ext cx="3463407" cy="45719"/>
            <a:chOff x="5612740" y="3465455"/>
            <a:chExt cx="3463407" cy="45719"/>
          </a:xfrm>
        </p:grpSpPr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908EFCC3-2C58-48C4-86A9-6B84683BA798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3274423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0B7A3A30-275D-4388-BAC9-E80FC83CA6C1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87EBD600-CAF1-46AE-896C-3572AE7E4466}"/>
              </a:ext>
            </a:extLst>
          </p:cNvPr>
          <p:cNvSpPr txBox="1"/>
          <p:nvPr/>
        </p:nvSpPr>
        <p:spPr>
          <a:xfrm>
            <a:off x="3576600" y="2742224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C3E1D7E-C0AD-4E2F-9040-5F050FEFA30C}"/>
              </a:ext>
            </a:extLst>
          </p:cNvPr>
          <p:cNvSpPr txBox="1"/>
          <p:nvPr/>
        </p:nvSpPr>
        <p:spPr>
          <a:xfrm>
            <a:off x="842441" y="913962"/>
            <a:ext cx="1292662" cy="52688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CHENXI</a:t>
            </a:r>
            <a:endParaRPr lang="zh-CN" altLang="en-US" sz="7200" dirty="0">
              <a:solidFill>
                <a:schemeClr val="bg1">
                  <a:alpha val="1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8" name="图文框 17">
            <a:extLst>
              <a:ext uri="{FF2B5EF4-FFF2-40B4-BE49-F238E27FC236}">
                <a16:creationId xmlns="" xmlns:a16="http://schemas.microsoft.com/office/drawing/2014/main" id="{65C700E3-976C-4F29-8EDB-45F1152E58E6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177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DFA0691-C0B0-4CC9-B927-A6F7AF7E1CF2}"/>
              </a:ext>
            </a:extLst>
          </p:cNvPr>
          <p:cNvSpPr txBox="1"/>
          <p:nvPr/>
        </p:nvSpPr>
        <p:spPr>
          <a:xfrm>
            <a:off x="4078732" y="341821"/>
            <a:ext cx="403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工作内容回顾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996A7F81-D7DB-4081-B6BA-481076C677FA}"/>
              </a:ext>
            </a:extLst>
          </p:cNvPr>
          <p:cNvSpPr txBox="1"/>
          <p:nvPr/>
        </p:nvSpPr>
        <p:spPr>
          <a:xfrm>
            <a:off x="4049681" y="850682"/>
            <a:ext cx="4092638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064D8"/>
                </a:solidFill>
              </a:rPr>
              <a:t>Gong Zhong hao </a:t>
            </a:r>
            <a:r>
              <a:rPr lang="en-US" altLang="zh-CN" sz="1200" dirty="0" err="1">
                <a:solidFill>
                  <a:srgbClr val="0064D8"/>
                </a:solidFill>
              </a:rPr>
              <a:t>chen</a:t>
            </a:r>
            <a:r>
              <a:rPr lang="en-US" altLang="zh-CN" sz="1200" dirty="0">
                <a:solidFill>
                  <a:srgbClr val="0064D8"/>
                </a:solidFill>
              </a:rPr>
              <a:t> xi she ji </a:t>
            </a:r>
            <a:r>
              <a:rPr lang="en-US" altLang="zh-CN" sz="1200" dirty="0" err="1">
                <a:solidFill>
                  <a:srgbClr val="0064D8"/>
                </a:solidFill>
              </a:rPr>
              <a:t>zhi</a:t>
            </a:r>
            <a:r>
              <a:rPr lang="en-US" altLang="zh-CN" sz="1200" dirty="0">
                <a:solidFill>
                  <a:srgbClr val="0064D8"/>
                </a:solidFill>
              </a:rPr>
              <a:t> jia. Lorem ipsum</a:t>
            </a:r>
            <a:endParaRPr lang="zh-CN" altLang="en-US" sz="1200" dirty="0">
              <a:solidFill>
                <a:srgbClr val="0064D8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43C77EF-67FD-4EBF-8993-450F76E07EBC}"/>
              </a:ext>
            </a:extLst>
          </p:cNvPr>
          <p:cNvSpPr/>
          <p:nvPr/>
        </p:nvSpPr>
        <p:spPr>
          <a:xfrm>
            <a:off x="5631543" y="1384657"/>
            <a:ext cx="928915" cy="50800"/>
          </a:xfrm>
          <a:prstGeom prst="rect">
            <a:avLst/>
          </a:prstGeom>
          <a:solidFill>
            <a:srgbClr val="006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图表 8">
            <a:extLst>
              <a:ext uri="{FF2B5EF4-FFF2-40B4-BE49-F238E27FC236}">
                <a16:creationId xmlns="" xmlns:a16="http://schemas.microsoft.com/office/drawing/2014/main" id="{A560A1D2-81A4-4292-9A3B-740EE870886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8158110"/>
              </p:ext>
            </p:extLst>
          </p:nvPr>
        </p:nvGraphicFramePr>
        <p:xfrm>
          <a:off x="921657" y="1968121"/>
          <a:ext cx="4448629" cy="3924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圆: 空心 11">
            <a:extLst>
              <a:ext uri="{FF2B5EF4-FFF2-40B4-BE49-F238E27FC236}">
                <a16:creationId xmlns="" xmlns:a16="http://schemas.microsoft.com/office/drawing/2014/main" id="{D87084F7-8EA2-42E9-B86C-1A6AE34127C5}"/>
              </a:ext>
            </a:extLst>
          </p:cNvPr>
          <p:cNvSpPr/>
          <p:nvPr/>
        </p:nvSpPr>
        <p:spPr>
          <a:xfrm>
            <a:off x="6076042" y="2132686"/>
            <a:ext cx="968829" cy="968829"/>
          </a:xfrm>
          <a:prstGeom prst="donut">
            <a:avLst>
              <a:gd name="adj" fmla="val 649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空心弧 10">
            <a:extLst>
              <a:ext uri="{FF2B5EF4-FFF2-40B4-BE49-F238E27FC236}">
                <a16:creationId xmlns="" xmlns:a16="http://schemas.microsoft.com/office/drawing/2014/main" id="{EA80158B-36BA-4F76-AEF9-1BC9FFB9D3AE}"/>
              </a:ext>
            </a:extLst>
          </p:cNvPr>
          <p:cNvSpPr/>
          <p:nvPr/>
        </p:nvSpPr>
        <p:spPr>
          <a:xfrm>
            <a:off x="6076042" y="2132684"/>
            <a:ext cx="968832" cy="968832"/>
          </a:xfrm>
          <a:prstGeom prst="blockArc">
            <a:avLst>
              <a:gd name="adj1" fmla="val 9872006"/>
              <a:gd name="adj2" fmla="val 18794837"/>
              <a:gd name="adj3" fmla="val 6463"/>
            </a:avLst>
          </a:prstGeom>
          <a:solidFill>
            <a:srgbClr val="0064D8"/>
          </a:solidFill>
          <a:ln>
            <a:noFill/>
          </a:ln>
          <a:effectLst>
            <a:outerShdw blurRad="50800" dist="381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CBD9FE6-D50D-4F9D-9967-174FAADB53C0}"/>
              </a:ext>
            </a:extLst>
          </p:cNvPr>
          <p:cNvSpPr txBox="1"/>
          <p:nvPr/>
        </p:nvSpPr>
        <p:spPr>
          <a:xfrm>
            <a:off x="6156100" y="2324712"/>
            <a:ext cx="8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3200" dirty="0">
              <a:solidFill>
                <a:srgbClr val="0064D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C5552E6-DEFF-470E-8210-25A2D75A8202}"/>
              </a:ext>
            </a:extLst>
          </p:cNvPr>
          <p:cNvSpPr txBox="1"/>
          <p:nvPr/>
        </p:nvSpPr>
        <p:spPr>
          <a:xfrm>
            <a:off x="7252064" y="2112960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5D40A8B-F24D-49B4-BC08-518B03DAFD6E}"/>
              </a:ext>
            </a:extLst>
          </p:cNvPr>
          <p:cNvSpPr txBox="1"/>
          <p:nvPr/>
        </p:nvSpPr>
        <p:spPr>
          <a:xfrm>
            <a:off x="7252064" y="2508585"/>
            <a:ext cx="4018279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</a:t>
            </a:r>
          </a:p>
        </p:txBody>
      </p:sp>
      <p:sp>
        <p:nvSpPr>
          <p:cNvPr id="16" name="圆: 空心 15">
            <a:extLst>
              <a:ext uri="{FF2B5EF4-FFF2-40B4-BE49-F238E27FC236}">
                <a16:creationId xmlns="" xmlns:a16="http://schemas.microsoft.com/office/drawing/2014/main" id="{B2090EFD-C836-45F9-A693-5396EE33DCBD}"/>
              </a:ext>
            </a:extLst>
          </p:cNvPr>
          <p:cNvSpPr/>
          <p:nvPr/>
        </p:nvSpPr>
        <p:spPr>
          <a:xfrm>
            <a:off x="6076042" y="3587455"/>
            <a:ext cx="968829" cy="968829"/>
          </a:xfrm>
          <a:prstGeom prst="donut">
            <a:avLst>
              <a:gd name="adj" fmla="val 649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空心弧 16">
            <a:extLst>
              <a:ext uri="{FF2B5EF4-FFF2-40B4-BE49-F238E27FC236}">
                <a16:creationId xmlns="" xmlns:a16="http://schemas.microsoft.com/office/drawing/2014/main" id="{3991E899-5953-43E6-AD39-760867B7F43F}"/>
              </a:ext>
            </a:extLst>
          </p:cNvPr>
          <p:cNvSpPr/>
          <p:nvPr/>
        </p:nvSpPr>
        <p:spPr>
          <a:xfrm>
            <a:off x="6076042" y="3587453"/>
            <a:ext cx="968832" cy="968832"/>
          </a:xfrm>
          <a:prstGeom prst="blockArc">
            <a:avLst>
              <a:gd name="adj1" fmla="val 5490643"/>
              <a:gd name="adj2" fmla="val 18794837"/>
              <a:gd name="adj3" fmla="val 6463"/>
            </a:avLst>
          </a:prstGeom>
          <a:solidFill>
            <a:srgbClr val="0064D8"/>
          </a:solidFill>
          <a:ln>
            <a:noFill/>
          </a:ln>
          <a:effectLst>
            <a:outerShdw blurRad="50800" dist="381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6C103A4-0535-47B3-B632-E1C86D04E974}"/>
              </a:ext>
            </a:extLst>
          </p:cNvPr>
          <p:cNvSpPr txBox="1"/>
          <p:nvPr/>
        </p:nvSpPr>
        <p:spPr>
          <a:xfrm>
            <a:off x="6156100" y="3779481"/>
            <a:ext cx="8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3200" dirty="0">
              <a:solidFill>
                <a:srgbClr val="0064D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17D9C47-E532-41F3-ADE7-CA2A683052A0}"/>
              </a:ext>
            </a:extLst>
          </p:cNvPr>
          <p:cNvSpPr txBox="1"/>
          <p:nvPr/>
        </p:nvSpPr>
        <p:spPr>
          <a:xfrm>
            <a:off x="7252064" y="3567729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承接高端的</a:t>
            </a:r>
            <a:r>
              <a:rPr lang="en-US" altLang="zh-CN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6799181-98BF-4FAB-8747-CA8F73BAF709}"/>
              </a:ext>
            </a:extLst>
          </p:cNvPr>
          <p:cNvSpPr txBox="1"/>
          <p:nvPr/>
        </p:nvSpPr>
        <p:spPr>
          <a:xfrm>
            <a:off x="7252064" y="3963354"/>
            <a:ext cx="4018279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</a:t>
            </a:r>
          </a:p>
        </p:txBody>
      </p:sp>
      <p:sp>
        <p:nvSpPr>
          <p:cNvPr id="21" name="圆: 空心 20">
            <a:extLst>
              <a:ext uri="{FF2B5EF4-FFF2-40B4-BE49-F238E27FC236}">
                <a16:creationId xmlns="" xmlns:a16="http://schemas.microsoft.com/office/drawing/2014/main" id="{B709586D-BE4B-43DB-8FD9-F84837B37B22}"/>
              </a:ext>
            </a:extLst>
          </p:cNvPr>
          <p:cNvSpPr/>
          <p:nvPr/>
        </p:nvSpPr>
        <p:spPr>
          <a:xfrm>
            <a:off x="6076042" y="4982139"/>
            <a:ext cx="968829" cy="968829"/>
          </a:xfrm>
          <a:prstGeom prst="donut">
            <a:avLst>
              <a:gd name="adj" fmla="val 649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空心弧 21">
            <a:extLst>
              <a:ext uri="{FF2B5EF4-FFF2-40B4-BE49-F238E27FC236}">
                <a16:creationId xmlns="" xmlns:a16="http://schemas.microsoft.com/office/drawing/2014/main" id="{38AED4A4-ED0B-46BC-AC71-2ED6160D6C39}"/>
              </a:ext>
            </a:extLst>
          </p:cNvPr>
          <p:cNvSpPr/>
          <p:nvPr/>
        </p:nvSpPr>
        <p:spPr>
          <a:xfrm>
            <a:off x="6076042" y="4982137"/>
            <a:ext cx="968832" cy="968832"/>
          </a:xfrm>
          <a:prstGeom prst="blockArc">
            <a:avLst>
              <a:gd name="adj1" fmla="val 352747"/>
              <a:gd name="adj2" fmla="val 18794837"/>
              <a:gd name="adj3" fmla="val 6463"/>
            </a:avLst>
          </a:prstGeom>
          <a:solidFill>
            <a:srgbClr val="0064D8"/>
          </a:solidFill>
          <a:ln>
            <a:noFill/>
          </a:ln>
          <a:effectLst>
            <a:outerShdw blurRad="50800" dist="381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D75F1B2-6354-4EDC-9127-E34DC6128027}"/>
              </a:ext>
            </a:extLst>
          </p:cNvPr>
          <p:cNvSpPr txBox="1"/>
          <p:nvPr/>
        </p:nvSpPr>
        <p:spPr>
          <a:xfrm>
            <a:off x="6156100" y="5174165"/>
            <a:ext cx="8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3200" dirty="0">
              <a:solidFill>
                <a:srgbClr val="0064D8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4EF790B-0A2B-45AA-8A3D-CFB36F481884}"/>
              </a:ext>
            </a:extLst>
          </p:cNvPr>
          <p:cNvSpPr txBox="1"/>
          <p:nvPr/>
        </p:nvSpPr>
        <p:spPr>
          <a:xfrm>
            <a:off x="7252064" y="4962413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设计制作定制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88A34E7-8F53-48B5-A1FA-EB1BED70520F}"/>
              </a:ext>
            </a:extLst>
          </p:cNvPr>
          <p:cNvSpPr txBox="1"/>
          <p:nvPr/>
        </p:nvSpPr>
        <p:spPr>
          <a:xfrm>
            <a:off x="7252064" y="5358038"/>
            <a:ext cx="4018279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公众号：陈西设计之家微信搜索即可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</a:t>
            </a:r>
          </a:p>
        </p:txBody>
      </p:sp>
      <p:sp>
        <p:nvSpPr>
          <p:cNvPr id="26" name="图文框 25">
            <a:extLst>
              <a:ext uri="{FF2B5EF4-FFF2-40B4-BE49-F238E27FC236}">
                <a16:creationId xmlns="" xmlns:a16="http://schemas.microsoft.com/office/drawing/2014/main" id="{71641E7D-C26A-404A-A856-CD415899C7FD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620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5A47C906-C784-437B-9197-0A14D536F84F}"/>
              </a:ext>
            </a:extLst>
          </p:cNvPr>
          <p:cNvCxnSpPr>
            <a:cxnSpLocks/>
          </p:cNvCxnSpPr>
          <p:nvPr/>
        </p:nvCxnSpPr>
        <p:spPr>
          <a:xfrm flipH="1">
            <a:off x="5782374" y="-10667"/>
            <a:ext cx="798041" cy="4343181"/>
          </a:xfrm>
          <a:prstGeom prst="line">
            <a:avLst/>
          </a:prstGeom>
          <a:ln>
            <a:gradFill>
              <a:gsLst>
                <a:gs pos="0">
                  <a:srgbClr val="0064D8"/>
                </a:gs>
                <a:gs pos="100000">
                  <a:srgbClr val="0064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1A589693-5232-452B-869D-744F419FAC23}"/>
              </a:ext>
            </a:extLst>
          </p:cNvPr>
          <p:cNvSpPr/>
          <p:nvPr/>
        </p:nvSpPr>
        <p:spPr>
          <a:xfrm>
            <a:off x="5444838" y="0"/>
            <a:ext cx="6747163" cy="6858000"/>
          </a:xfrm>
          <a:custGeom>
            <a:avLst/>
            <a:gdLst>
              <a:gd name="connsiteX0" fmla="*/ 1220451 w 6747163"/>
              <a:gd name="connsiteY0" fmla="*/ 0 h 6858000"/>
              <a:gd name="connsiteX1" fmla="*/ 6747163 w 6747163"/>
              <a:gd name="connsiteY1" fmla="*/ 0 h 6858000"/>
              <a:gd name="connsiteX2" fmla="*/ 6747163 w 6747163"/>
              <a:gd name="connsiteY2" fmla="*/ 6858000 h 6858000"/>
              <a:gd name="connsiteX3" fmla="*/ 0 w 674716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7163" h="6858000">
                <a:moveTo>
                  <a:pt x="1220451" y="0"/>
                </a:moveTo>
                <a:lnTo>
                  <a:pt x="6747163" y="0"/>
                </a:lnTo>
                <a:lnTo>
                  <a:pt x="6747163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64D8"/>
              </a:gs>
              <a:gs pos="100000">
                <a:srgbClr val="2325D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1EBF1BC-D045-417B-9B20-0D93FC63CE2D}"/>
              </a:ext>
            </a:extLst>
          </p:cNvPr>
          <p:cNvSpPr txBox="1"/>
          <p:nvPr/>
        </p:nvSpPr>
        <p:spPr>
          <a:xfrm>
            <a:off x="1151836" y="1604928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微信搜索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0834231-AFCC-4894-B6B2-511733C5083A}"/>
              </a:ext>
            </a:extLst>
          </p:cNvPr>
          <p:cNvSpPr txBox="1"/>
          <p:nvPr/>
        </p:nvSpPr>
        <p:spPr>
          <a:xfrm>
            <a:off x="1151836" y="3811561"/>
            <a:ext cx="4034536" cy="1521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5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/>
              <a:t>/</a:t>
            </a:r>
            <a:r>
              <a:rPr lang="zh-CN" altLang="en-US" sz="1400" dirty="0"/>
              <a:t>发布会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设计制作。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1085486D-B06C-4DE0-8F2B-C077260F0BB2}"/>
              </a:ext>
            </a:extLst>
          </p:cNvPr>
          <p:cNvGrpSpPr/>
          <p:nvPr/>
        </p:nvGrpSpPr>
        <p:grpSpPr>
          <a:xfrm>
            <a:off x="1274159" y="3459335"/>
            <a:ext cx="3463407" cy="45719"/>
            <a:chOff x="5612740" y="3465455"/>
            <a:chExt cx="3463407" cy="45719"/>
          </a:xfrm>
        </p:grpSpPr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B2901070-45AA-468C-A23D-DAC84AE97F68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3274423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88E9B414-7471-42E7-8286-A4C6D7179D0A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017DCE7-A162-4DF0-949C-033BD4ADE392}"/>
              </a:ext>
            </a:extLst>
          </p:cNvPr>
          <p:cNvSpPr txBox="1"/>
          <p:nvPr/>
        </p:nvSpPr>
        <p:spPr>
          <a:xfrm>
            <a:off x="1151836" y="2406246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207C5C7F-49AA-4E41-A152-B4286D77F5FA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等线" panose="02010600030101010101" pitchFamily="2" charset="-122"/>
            </a:endParaRPr>
          </a:p>
        </p:txBody>
      </p:sp>
      <p:sp>
        <p:nvSpPr>
          <p:cNvPr id="26" name="公众号：陈西设计之家。微信搜索即可">
            <a:extLst>
              <a:ext uri="{FF2B5EF4-FFF2-40B4-BE49-F238E27FC236}">
                <a16:creationId xmlns="" xmlns:a16="http://schemas.microsoft.com/office/drawing/2014/main" id="{FF6FA481-AE10-4539-BFD5-66B7211E3775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5C497939-2152-4F43-AD22-FF2F112460CB}"/>
              </a:ext>
            </a:extLst>
          </p:cNvPr>
          <p:cNvGrpSpPr/>
          <p:nvPr/>
        </p:nvGrpSpPr>
        <p:grpSpPr>
          <a:xfrm>
            <a:off x="310622" y="1925843"/>
            <a:ext cx="430887" cy="3222811"/>
            <a:chOff x="272522" y="1667436"/>
            <a:chExt cx="430887" cy="3222811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10138BF3-75CD-43B0-A9C2-2B76AB20E074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16AE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16AE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="" xmlns:a16="http://schemas.microsoft.com/office/drawing/2014/main" id="{5BEE4C34-02DC-4F8C-A033-26CCD2386C09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16A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iconfont-1187-868615">
            <a:extLst>
              <a:ext uri="{FF2B5EF4-FFF2-40B4-BE49-F238E27FC236}">
                <a16:creationId xmlns="" xmlns:a16="http://schemas.microsoft.com/office/drawing/2014/main" id="{1ED45876-EC60-4066-82E5-D3AD5C2FB39D}"/>
              </a:ext>
            </a:extLst>
          </p:cNvPr>
          <p:cNvSpPr/>
          <p:nvPr/>
        </p:nvSpPr>
        <p:spPr>
          <a:xfrm>
            <a:off x="7206193" y="1406236"/>
            <a:ext cx="315058" cy="315728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A49BBAF7-1DB3-488D-8095-41BDB6AB2A50}"/>
              </a:ext>
            </a:extLst>
          </p:cNvPr>
          <p:cNvSpPr/>
          <p:nvPr/>
        </p:nvSpPr>
        <p:spPr>
          <a:xfrm>
            <a:off x="7013101" y="1213479"/>
            <a:ext cx="701242" cy="701242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DD4ADA00-DE74-4883-88B1-FE9CAB595C6F}"/>
              </a:ext>
            </a:extLst>
          </p:cNvPr>
          <p:cNvSpPr txBox="1"/>
          <p:nvPr/>
        </p:nvSpPr>
        <p:spPr>
          <a:xfrm>
            <a:off x="7824701" y="1197315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69EC0FF1-BCE2-4362-90D0-E49F41FCAF99}"/>
              </a:ext>
            </a:extLst>
          </p:cNvPr>
          <p:cNvSpPr txBox="1"/>
          <p:nvPr/>
        </p:nvSpPr>
        <p:spPr>
          <a:xfrm>
            <a:off x="7824701" y="1560282"/>
            <a:ext cx="4018279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公众号：陈西设计之家微信搜索，更多免费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iconfont-117-337183">
            <a:extLst>
              <a:ext uri="{FF2B5EF4-FFF2-40B4-BE49-F238E27FC236}">
                <a16:creationId xmlns="" xmlns:a16="http://schemas.microsoft.com/office/drawing/2014/main" id="{B932CDFD-ADDC-422C-B024-AB4D9A542BC0}"/>
              </a:ext>
            </a:extLst>
          </p:cNvPr>
          <p:cNvSpPr/>
          <p:nvPr/>
        </p:nvSpPr>
        <p:spPr>
          <a:xfrm>
            <a:off x="7205858" y="2669081"/>
            <a:ext cx="315728" cy="314504"/>
          </a:xfrm>
          <a:custGeom>
            <a:avLst/>
            <a:gdLst>
              <a:gd name="T0" fmla="*/ 539 w 10742"/>
              <a:gd name="T1" fmla="*/ 7067 h 10699"/>
              <a:gd name="T2" fmla="*/ 43 w 10742"/>
              <a:gd name="T3" fmla="*/ 6171 h 10699"/>
              <a:gd name="T4" fmla="*/ 331 w 10742"/>
              <a:gd name="T5" fmla="*/ 5195 h 10699"/>
              <a:gd name="T6" fmla="*/ 3003 w 10742"/>
              <a:gd name="T7" fmla="*/ 1867 h 10699"/>
              <a:gd name="T8" fmla="*/ 3875 w 10742"/>
              <a:gd name="T9" fmla="*/ 1379 h 10699"/>
              <a:gd name="T10" fmla="*/ 4843 w 10742"/>
              <a:gd name="T11" fmla="*/ 1627 h 10699"/>
              <a:gd name="T12" fmla="*/ 6475 w 10742"/>
              <a:gd name="T13" fmla="*/ 2859 h 10699"/>
              <a:gd name="T14" fmla="*/ 8331 w 10742"/>
              <a:gd name="T15" fmla="*/ 539 h 10699"/>
              <a:gd name="T16" fmla="*/ 9227 w 10742"/>
              <a:gd name="T17" fmla="*/ 43 h 10699"/>
              <a:gd name="T18" fmla="*/ 10203 w 10742"/>
              <a:gd name="T19" fmla="*/ 331 h 10699"/>
              <a:gd name="T20" fmla="*/ 10699 w 10742"/>
              <a:gd name="T21" fmla="*/ 1227 h 10699"/>
              <a:gd name="T22" fmla="*/ 10411 w 10742"/>
              <a:gd name="T23" fmla="*/ 2203 h 10699"/>
              <a:gd name="T24" fmla="*/ 7755 w 10742"/>
              <a:gd name="T25" fmla="*/ 5531 h 10699"/>
              <a:gd name="T26" fmla="*/ 6883 w 10742"/>
              <a:gd name="T27" fmla="*/ 6019 h 10699"/>
              <a:gd name="T28" fmla="*/ 5915 w 10742"/>
              <a:gd name="T29" fmla="*/ 5771 h 10699"/>
              <a:gd name="T30" fmla="*/ 4283 w 10742"/>
              <a:gd name="T31" fmla="*/ 4539 h 10699"/>
              <a:gd name="T32" fmla="*/ 2411 w 10742"/>
              <a:gd name="T33" fmla="*/ 6859 h 10699"/>
              <a:gd name="T34" fmla="*/ 1371 w 10742"/>
              <a:gd name="T35" fmla="*/ 7371 h 10699"/>
              <a:gd name="T36" fmla="*/ 539 w 10742"/>
              <a:gd name="T37" fmla="*/ 7067 h 10699"/>
              <a:gd name="T38" fmla="*/ 715 w 10742"/>
              <a:gd name="T39" fmla="*/ 10699 h 10699"/>
              <a:gd name="T40" fmla="*/ 243 w 10742"/>
              <a:gd name="T41" fmla="*/ 10499 h 10699"/>
              <a:gd name="T42" fmla="*/ 43 w 10742"/>
              <a:gd name="T43" fmla="*/ 10027 h 10699"/>
              <a:gd name="T44" fmla="*/ 243 w 10742"/>
              <a:gd name="T45" fmla="*/ 9563 h 10699"/>
              <a:gd name="T46" fmla="*/ 715 w 10742"/>
              <a:gd name="T47" fmla="*/ 9371 h 10699"/>
              <a:gd name="T48" fmla="*/ 10043 w 10742"/>
              <a:gd name="T49" fmla="*/ 9371 h 10699"/>
              <a:gd name="T50" fmla="*/ 10515 w 10742"/>
              <a:gd name="T51" fmla="*/ 9563 h 10699"/>
              <a:gd name="T52" fmla="*/ 10715 w 10742"/>
              <a:gd name="T53" fmla="*/ 10027 h 10699"/>
              <a:gd name="T54" fmla="*/ 10515 w 10742"/>
              <a:gd name="T55" fmla="*/ 10499 h 10699"/>
              <a:gd name="T56" fmla="*/ 10043 w 10742"/>
              <a:gd name="T57" fmla="*/ 10699 h 10699"/>
              <a:gd name="T58" fmla="*/ 715 w 10742"/>
              <a:gd name="T59" fmla="*/ 10699 h 10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742" h="10699">
                <a:moveTo>
                  <a:pt x="539" y="7067"/>
                </a:moveTo>
                <a:cubicBezTo>
                  <a:pt x="251" y="6832"/>
                  <a:pt x="86" y="6533"/>
                  <a:pt x="43" y="6171"/>
                </a:cubicBezTo>
                <a:cubicBezTo>
                  <a:pt x="0" y="5808"/>
                  <a:pt x="96" y="5483"/>
                  <a:pt x="331" y="5195"/>
                </a:cubicBezTo>
                <a:lnTo>
                  <a:pt x="3003" y="1867"/>
                </a:lnTo>
                <a:cubicBezTo>
                  <a:pt x="3227" y="1589"/>
                  <a:pt x="3518" y="1427"/>
                  <a:pt x="3875" y="1379"/>
                </a:cubicBezTo>
                <a:cubicBezTo>
                  <a:pt x="4232" y="1331"/>
                  <a:pt x="4555" y="1413"/>
                  <a:pt x="4843" y="1627"/>
                </a:cubicBezTo>
                <a:lnTo>
                  <a:pt x="6475" y="2859"/>
                </a:lnTo>
                <a:lnTo>
                  <a:pt x="8331" y="539"/>
                </a:lnTo>
                <a:cubicBezTo>
                  <a:pt x="8566" y="251"/>
                  <a:pt x="8864" y="85"/>
                  <a:pt x="9227" y="43"/>
                </a:cubicBezTo>
                <a:cubicBezTo>
                  <a:pt x="9590" y="0"/>
                  <a:pt x="9915" y="96"/>
                  <a:pt x="10203" y="331"/>
                </a:cubicBezTo>
                <a:cubicBezTo>
                  <a:pt x="10491" y="565"/>
                  <a:pt x="10656" y="864"/>
                  <a:pt x="10699" y="1227"/>
                </a:cubicBezTo>
                <a:cubicBezTo>
                  <a:pt x="10742" y="1589"/>
                  <a:pt x="10646" y="1915"/>
                  <a:pt x="10411" y="2203"/>
                </a:cubicBezTo>
                <a:lnTo>
                  <a:pt x="7755" y="5531"/>
                </a:lnTo>
                <a:cubicBezTo>
                  <a:pt x="7531" y="5808"/>
                  <a:pt x="7240" y="5971"/>
                  <a:pt x="6883" y="6019"/>
                </a:cubicBezTo>
                <a:cubicBezTo>
                  <a:pt x="6526" y="6067"/>
                  <a:pt x="6203" y="5984"/>
                  <a:pt x="5915" y="5771"/>
                </a:cubicBezTo>
                <a:lnTo>
                  <a:pt x="4283" y="4539"/>
                </a:lnTo>
                <a:lnTo>
                  <a:pt x="2411" y="6859"/>
                </a:lnTo>
                <a:cubicBezTo>
                  <a:pt x="2155" y="7200"/>
                  <a:pt x="1808" y="7371"/>
                  <a:pt x="1371" y="7371"/>
                </a:cubicBezTo>
                <a:cubicBezTo>
                  <a:pt x="1072" y="7371"/>
                  <a:pt x="795" y="7269"/>
                  <a:pt x="539" y="7067"/>
                </a:cubicBezTo>
                <a:close/>
                <a:moveTo>
                  <a:pt x="715" y="10699"/>
                </a:moveTo>
                <a:cubicBezTo>
                  <a:pt x="534" y="10699"/>
                  <a:pt x="376" y="10632"/>
                  <a:pt x="243" y="10499"/>
                </a:cubicBezTo>
                <a:cubicBezTo>
                  <a:pt x="110" y="10365"/>
                  <a:pt x="43" y="10208"/>
                  <a:pt x="43" y="10027"/>
                </a:cubicBezTo>
                <a:cubicBezTo>
                  <a:pt x="43" y="9845"/>
                  <a:pt x="110" y="9691"/>
                  <a:pt x="243" y="9563"/>
                </a:cubicBezTo>
                <a:cubicBezTo>
                  <a:pt x="376" y="9435"/>
                  <a:pt x="534" y="9371"/>
                  <a:pt x="715" y="9371"/>
                </a:cubicBezTo>
                <a:lnTo>
                  <a:pt x="10043" y="9371"/>
                </a:lnTo>
                <a:cubicBezTo>
                  <a:pt x="10224" y="9371"/>
                  <a:pt x="10382" y="9435"/>
                  <a:pt x="10515" y="9563"/>
                </a:cubicBezTo>
                <a:cubicBezTo>
                  <a:pt x="10648" y="9691"/>
                  <a:pt x="10715" y="9845"/>
                  <a:pt x="10715" y="10027"/>
                </a:cubicBezTo>
                <a:cubicBezTo>
                  <a:pt x="10715" y="10208"/>
                  <a:pt x="10648" y="10365"/>
                  <a:pt x="10515" y="10499"/>
                </a:cubicBezTo>
                <a:cubicBezTo>
                  <a:pt x="10382" y="10632"/>
                  <a:pt x="10224" y="10699"/>
                  <a:pt x="10043" y="10699"/>
                </a:cubicBezTo>
                <a:lnTo>
                  <a:pt x="715" y="106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502AB645-9C0A-42F5-A500-A4FBDA110F09}"/>
              </a:ext>
            </a:extLst>
          </p:cNvPr>
          <p:cNvSpPr/>
          <p:nvPr/>
        </p:nvSpPr>
        <p:spPr>
          <a:xfrm>
            <a:off x="7013101" y="2474445"/>
            <a:ext cx="701242" cy="701242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E275B113-7995-4225-8FA7-EA8D99555157}"/>
              </a:ext>
            </a:extLst>
          </p:cNvPr>
          <p:cNvSpPr txBox="1"/>
          <p:nvPr/>
        </p:nvSpPr>
        <p:spPr>
          <a:xfrm>
            <a:off x="7824701" y="2433869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51F06D3B-8F9D-44AC-83ED-DBE6B988CC60}"/>
              </a:ext>
            </a:extLst>
          </p:cNvPr>
          <p:cNvSpPr txBox="1"/>
          <p:nvPr/>
        </p:nvSpPr>
        <p:spPr>
          <a:xfrm>
            <a:off x="7824701" y="2796836"/>
            <a:ext cx="4018279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公众号：陈西设计之家微信搜索，更多免费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iconfont-1191-866889">
            <a:extLst>
              <a:ext uri="{FF2B5EF4-FFF2-40B4-BE49-F238E27FC236}">
                <a16:creationId xmlns="" xmlns:a16="http://schemas.microsoft.com/office/drawing/2014/main" id="{EF5E196A-902F-4187-93DE-F824E0719DD9}"/>
              </a:ext>
            </a:extLst>
          </p:cNvPr>
          <p:cNvSpPr/>
          <p:nvPr/>
        </p:nvSpPr>
        <p:spPr>
          <a:xfrm>
            <a:off x="7205858" y="3842637"/>
            <a:ext cx="315728" cy="315728"/>
          </a:xfrm>
          <a:custGeom>
            <a:avLst/>
            <a:gdLst>
              <a:gd name="T0" fmla="*/ 648 w 7768"/>
              <a:gd name="T1" fmla="*/ 2589 h 7768"/>
              <a:gd name="T2" fmla="*/ 0 w 7768"/>
              <a:gd name="T3" fmla="*/ 3237 h 7768"/>
              <a:gd name="T4" fmla="*/ 0 w 7768"/>
              <a:gd name="T5" fmla="*/ 7120 h 7768"/>
              <a:gd name="T6" fmla="*/ 648 w 7768"/>
              <a:gd name="T7" fmla="*/ 7768 h 7768"/>
              <a:gd name="T8" fmla="*/ 1295 w 7768"/>
              <a:gd name="T9" fmla="*/ 7120 h 7768"/>
              <a:gd name="T10" fmla="*/ 1295 w 7768"/>
              <a:gd name="T11" fmla="*/ 3237 h 7768"/>
              <a:gd name="T12" fmla="*/ 648 w 7768"/>
              <a:gd name="T13" fmla="*/ 2589 h 7768"/>
              <a:gd name="T14" fmla="*/ 2805 w 7768"/>
              <a:gd name="T15" fmla="*/ 0 h 7768"/>
              <a:gd name="T16" fmla="*/ 2158 w 7768"/>
              <a:gd name="T17" fmla="*/ 648 h 7768"/>
              <a:gd name="T18" fmla="*/ 2158 w 7768"/>
              <a:gd name="T19" fmla="*/ 7120 h 7768"/>
              <a:gd name="T20" fmla="*/ 2805 w 7768"/>
              <a:gd name="T21" fmla="*/ 7768 h 7768"/>
              <a:gd name="T22" fmla="*/ 3453 w 7768"/>
              <a:gd name="T23" fmla="*/ 7120 h 7768"/>
              <a:gd name="T24" fmla="*/ 3453 w 7768"/>
              <a:gd name="T25" fmla="*/ 648 h 7768"/>
              <a:gd name="T26" fmla="*/ 2805 w 7768"/>
              <a:gd name="T27" fmla="*/ 0 h 7768"/>
              <a:gd name="T28" fmla="*/ 4963 w 7768"/>
              <a:gd name="T29" fmla="*/ 3884 h 7768"/>
              <a:gd name="T30" fmla="*/ 4316 w 7768"/>
              <a:gd name="T31" fmla="*/ 4531 h 7768"/>
              <a:gd name="T32" fmla="*/ 4316 w 7768"/>
              <a:gd name="T33" fmla="*/ 7120 h 7768"/>
              <a:gd name="T34" fmla="*/ 4963 w 7768"/>
              <a:gd name="T35" fmla="*/ 7768 h 7768"/>
              <a:gd name="T36" fmla="*/ 5610 w 7768"/>
              <a:gd name="T37" fmla="*/ 7120 h 7768"/>
              <a:gd name="T38" fmla="*/ 5610 w 7768"/>
              <a:gd name="T39" fmla="*/ 4531 h 7768"/>
              <a:gd name="T40" fmla="*/ 4963 w 7768"/>
              <a:gd name="T41" fmla="*/ 3884 h 7768"/>
              <a:gd name="T42" fmla="*/ 7121 w 7768"/>
              <a:gd name="T43" fmla="*/ 1942 h 7768"/>
              <a:gd name="T44" fmla="*/ 6473 w 7768"/>
              <a:gd name="T45" fmla="*/ 2589 h 7768"/>
              <a:gd name="T46" fmla="*/ 6473 w 7768"/>
              <a:gd name="T47" fmla="*/ 7120 h 7768"/>
              <a:gd name="T48" fmla="*/ 7121 w 7768"/>
              <a:gd name="T49" fmla="*/ 7768 h 7768"/>
              <a:gd name="T50" fmla="*/ 7768 w 7768"/>
              <a:gd name="T51" fmla="*/ 7120 h 7768"/>
              <a:gd name="T52" fmla="*/ 7768 w 7768"/>
              <a:gd name="T53" fmla="*/ 2589 h 7768"/>
              <a:gd name="T54" fmla="*/ 7121 w 7768"/>
              <a:gd name="T55" fmla="*/ 1942 h 7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768" h="7768">
                <a:moveTo>
                  <a:pt x="648" y="2589"/>
                </a:moveTo>
                <a:cubicBezTo>
                  <a:pt x="292" y="2589"/>
                  <a:pt x="0" y="2881"/>
                  <a:pt x="0" y="3237"/>
                </a:cubicBezTo>
                <a:lnTo>
                  <a:pt x="0" y="7120"/>
                </a:lnTo>
                <a:cubicBezTo>
                  <a:pt x="0" y="7476"/>
                  <a:pt x="292" y="7768"/>
                  <a:pt x="648" y="7768"/>
                </a:cubicBezTo>
                <a:cubicBezTo>
                  <a:pt x="1004" y="7768"/>
                  <a:pt x="1295" y="7476"/>
                  <a:pt x="1295" y="7120"/>
                </a:cubicBezTo>
                <a:lnTo>
                  <a:pt x="1295" y="3237"/>
                </a:lnTo>
                <a:cubicBezTo>
                  <a:pt x="1295" y="2881"/>
                  <a:pt x="1004" y="2589"/>
                  <a:pt x="648" y="2589"/>
                </a:cubicBezTo>
                <a:close/>
                <a:moveTo>
                  <a:pt x="2805" y="0"/>
                </a:moveTo>
                <a:cubicBezTo>
                  <a:pt x="2449" y="0"/>
                  <a:pt x="2158" y="292"/>
                  <a:pt x="2158" y="648"/>
                </a:cubicBezTo>
                <a:lnTo>
                  <a:pt x="2158" y="7120"/>
                </a:lnTo>
                <a:cubicBezTo>
                  <a:pt x="2158" y="7476"/>
                  <a:pt x="2449" y="7768"/>
                  <a:pt x="2805" y="7768"/>
                </a:cubicBezTo>
                <a:cubicBezTo>
                  <a:pt x="3161" y="7768"/>
                  <a:pt x="3453" y="7476"/>
                  <a:pt x="3453" y="7120"/>
                </a:cubicBezTo>
                <a:lnTo>
                  <a:pt x="3453" y="648"/>
                </a:lnTo>
                <a:cubicBezTo>
                  <a:pt x="3453" y="292"/>
                  <a:pt x="3161" y="0"/>
                  <a:pt x="2805" y="0"/>
                </a:cubicBezTo>
                <a:close/>
                <a:moveTo>
                  <a:pt x="4963" y="3884"/>
                </a:moveTo>
                <a:cubicBezTo>
                  <a:pt x="4607" y="3884"/>
                  <a:pt x="4316" y="4175"/>
                  <a:pt x="4316" y="4531"/>
                </a:cubicBezTo>
                <a:lnTo>
                  <a:pt x="4316" y="7120"/>
                </a:lnTo>
                <a:cubicBezTo>
                  <a:pt x="4316" y="7476"/>
                  <a:pt x="4607" y="7768"/>
                  <a:pt x="4963" y="7768"/>
                </a:cubicBezTo>
                <a:cubicBezTo>
                  <a:pt x="5319" y="7768"/>
                  <a:pt x="5610" y="7476"/>
                  <a:pt x="5610" y="7120"/>
                </a:cubicBezTo>
                <a:lnTo>
                  <a:pt x="5610" y="4531"/>
                </a:lnTo>
                <a:cubicBezTo>
                  <a:pt x="5610" y="4175"/>
                  <a:pt x="5319" y="3884"/>
                  <a:pt x="4963" y="3884"/>
                </a:cubicBezTo>
                <a:close/>
                <a:moveTo>
                  <a:pt x="7121" y="1942"/>
                </a:moveTo>
                <a:cubicBezTo>
                  <a:pt x="6765" y="1942"/>
                  <a:pt x="6473" y="2234"/>
                  <a:pt x="6473" y="2589"/>
                </a:cubicBezTo>
                <a:lnTo>
                  <a:pt x="6473" y="7120"/>
                </a:lnTo>
                <a:cubicBezTo>
                  <a:pt x="6473" y="7476"/>
                  <a:pt x="6765" y="7768"/>
                  <a:pt x="7121" y="7768"/>
                </a:cubicBezTo>
                <a:cubicBezTo>
                  <a:pt x="7476" y="7768"/>
                  <a:pt x="7768" y="7476"/>
                  <a:pt x="7768" y="7120"/>
                </a:cubicBezTo>
                <a:lnTo>
                  <a:pt x="7768" y="2589"/>
                </a:lnTo>
                <a:cubicBezTo>
                  <a:pt x="7768" y="2234"/>
                  <a:pt x="7476" y="1942"/>
                  <a:pt x="7121" y="19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椭圆 31">
            <a:extLst>
              <a:ext uri="{FF2B5EF4-FFF2-40B4-BE49-F238E27FC236}">
                <a16:creationId xmlns="" xmlns:a16="http://schemas.microsoft.com/office/drawing/2014/main" id="{15E59788-4683-44E8-B8F7-36DF505A79EF}"/>
              </a:ext>
            </a:extLst>
          </p:cNvPr>
          <p:cNvSpPr/>
          <p:nvPr/>
        </p:nvSpPr>
        <p:spPr>
          <a:xfrm>
            <a:off x="7013101" y="3680321"/>
            <a:ext cx="701242" cy="701242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DF3B5255-870E-465F-AFFF-BE6FEAA0764C}"/>
              </a:ext>
            </a:extLst>
          </p:cNvPr>
          <p:cNvSpPr txBox="1"/>
          <p:nvPr/>
        </p:nvSpPr>
        <p:spPr>
          <a:xfrm>
            <a:off x="7824701" y="3700060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7658229B-5963-492A-89D4-D71F70220A6E}"/>
              </a:ext>
            </a:extLst>
          </p:cNvPr>
          <p:cNvSpPr txBox="1"/>
          <p:nvPr/>
        </p:nvSpPr>
        <p:spPr>
          <a:xfrm>
            <a:off x="7824701" y="4063027"/>
            <a:ext cx="4018279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公众号：陈西设计之家微信搜索，更多免费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" name="iconfont-117-337186">
            <a:extLst>
              <a:ext uri="{FF2B5EF4-FFF2-40B4-BE49-F238E27FC236}">
                <a16:creationId xmlns="" xmlns:a16="http://schemas.microsoft.com/office/drawing/2014/main" id="{C6853A77-F550-4275-8A33-B8F0BAB7D95B}"/>
              </a:ext>
            </a:extLst>
          </p:cNvPr>
          <p:cNvSpPr/>
          <p:nvPr/>
        </p:nvSpPr>
        <p:spPr>
          <a:xfrm>
            <a:off x="7230772" y="5145318"/>
            <a:ext cx="265901" cy="315728"/>
          </a:xfrm>
          <a:custGeom>
            <a:avLst/>
            <a:gdLst>
              <a:gd name="T0" fmla="*/ 6672 w 10672"/>
              <a:gd name="T1" fmla="*/ 1344 h 12672"/>
              <a:gd name="T2" fmla="*/ 6672 w 10672"/>
              <a:gd name="T3" fmla="*/ 9344 h 12672"/>
              <a:gd name="T4" fmla="*/ 4000 w 10672"/>
              <a:gd name="T5" fmla="*/ 9344 h 12672"/>
              <a:gd name="T6" fmla="*/ 4000 w 10672"/>
              <a:gd name="T7" fmla="*/ 1344 h 12672"/>
              <a:gd name="T8" fmla="*/ 4392 w 10672"/>
              <a:gd name="T9" fmla="*/ 392 h 12672"/>
              <a:gd name="T10" fmla="*/ 5328 w 10672"/>
              <a:gd name="T11" fmla="*/ 0 h 12672"/>
              <a:gd name="T12" fmla="*/ 6280 w 10672"/>
              <a:gd name="T13" fmla="*/ 392 h 12672"/>
              <a:gd name="T14" fmla="*/ 6672 w 10672"/>
              <a:gd name="T15" fmla="*/ 1344 h 12672"/>
              <a:gd name="T16" fmla="*/ 10000 w 10672"/>
              <a:gd name="T17" fmla="*/ 4000 h 12672"/>
              <a:gd name="T18" fmla="*/ 10000 w 10672"/>
              <a:gd name="T19" fmla="*/ 9344 h 12672"/>
              <a:gd name="T20" fmla="*/ 7328 w 10672"/>
              <a:gd name="T21" fmla="*/ 9344 h 12672"/>
              <a:gd name="T22" fmla="*/ 7328 w 10672"/>
              <a:gd name="T23" fmla="*/ 4000 h 12672"/>
              <a:gd name="T24" fmla="*/ 7720 w 10672"/>
              <a:gd name="T25" fmla="*/ 3064 h 12672"/>
              <a:gd name="T26" fmla="*/ 8672 w 10672"/>
              <a:gd name="T27" fmla="*/ 2672 h 12672"/>
              <a:gd name="T28" fmla="*/ 9608 w 10672"/>
              <a:gd name="T29" fmla="*/ 3056 h 12672"/>
              <a:gd name="T30" fmla="*/ 10000 w 10672"/>
              <a:gd name="T31" fmla="*/ 4000 h 12672"/>
              <a:gd name="T32" fmla="*/ 3328 w 10672"/>
              <a:gd name="T33" fmla="*/ 6000 h 12672"/>
              <a:gd name="T34" fmla="*/ 3328 w 10672"/>
              <a:gd name="T35" fmla="*/ 9344 h 12672"/>
              <a:gd name="T36" fmla="*/ 672 w 10672"/>
              <a:gd name="T37" fmla="*/ 9344 h 12672"/>
              <a:gd name="T38" fmla="*/ 672 w 10672"/>
              <a:gd name="T39" fmla="*/ 6000 h 12672"/>
              <a:gd name="T40" fmla="*/ 1056 w 10672"/>
              <a:gd name="T41" fmla="*/ 5064 h 12672"/>
              <a:gd name="T42" fmla="*/ 2000 w 10672"/>
              <a:gd name="T43" fmla="*/ 4672 h 12672"/>
              <a:gd name="T44" fmla="*/ 2944 w 10672"/>
              <a:gd name="T45" fmla="*/ 5064 h 12672"/>
              <a:gd name="T46" fmla="*/ 3328 w 10672"/>
              <a:gd name="T47" fmla="*/ 6000 h 12672"/>
              <a:gd name="T48" fmla="*/ 10000 w 10672"/>
              <a:gd name="T49" fmla="*/ 11344 h 12672"/>
              <a:gd name="T50" fmla="*/ 10472 w 10672"/>
              <a:gd name="T51" fmla="*/ 11536 h 12672"/>
              <a:gd name="T52" fmla="*/ 10672 w 10672"/>
              <a:gd name="T53" fmla="*/ 12000 h 12672"/>
              <a:gd name="T54" fmla="*/ 10472 w 10672"/>
              <a:gd name="T55" fmla="*/ 12472 h 12672"/>
              <a:gd name="T56" fmla="*/ 10000 w 10672"/>
              <a:gd name="T57" fmla="*/ 12672 h 12672"/>
              <a:gd name="T58" fmla="*/ 672 w 10672"/>
              <a:gd name="T59" fmla="*/ 12672 h 12672"/>
              <a:gd name="T60" fmla="*/ 200 w 10672"/>
              <a:gd name="T61" fmla="*/ 12472 h 12672"/>
              <a:gd name="T62" fmla="*/ 0 w 10672"/>
              <a:gd name="T63" fmla="*/ 12000 h 12672"/>
              <a:gd name="T64" fmla="*/ 200 w 10672"/>
              <a:gd name="T65" fmla="*/ 11536 h 12672"/>
              <a:gd name="T66" fmla="*/ 672 w 10672"/>
              <a:gd name="T67" fmla="*/ 11344 h 12672"/>
              <a:gd name="T68" fmla="*/ 10000 w 10672"/>
              <a:gd name="T69" fmla="*/ 11344 h 1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72" h="12672">
                <a:moveTo>
                  <a:pt x="6672" y="1344"/>
                </a:moveTo>
                <a:lnTo>
                  <a:pt x="6672" y="9344"/>
                </a:lnTo>
                <a:lnTo>
                  <a:pt x="4000" y="9344"/>
                </a:lnTo>
                <a:lnTo>
                  <a:pt x="4000" y="1344"/>
                </a:lnTo>
                <a:cubicBezTo>
                  <a:pt x="4000" y="971"/>
                  <a:pt x="4131" y="653"/>
                  <a:pt x="4392" y="392"/>
                </a:cubicBezTo>
                <a:cubicBezTo>
                  <a:pt x="4654" y="131"/>
                  <a:pt x="4966" y="0"/>
                  <a:pt x="5328" y="0"/>
                </a:cubicBezTo>
                <a:cubicBezTo>
                  <a:pt x="5702" y="0"/>
                  <a:pt x="6019" y="131"/>
                  <a:pt x="6280" y="392"/>
                </a:cubicBezTo>
                <a:cubicBezTo>
                  <a:pt x="6542" y="653"/>
                  <a:pt x="6672" y="971"/>
                  <a:pt x="6672" y="1344"/>
                </a:cubicBezTo>
                <a:close/>
                <a:moveTo>
                  <a:pt x="10000" y="4000"/>
                </a:moveTo>
                <a:lnTo>
                  <a:pt x="10000" y="9344"/>
                </a:lnTo>
                <a:lnTo>
                  <a:pt x="7328" y="9344"/>
                </a:lnTo>
                <a:lnTo>
                  <a:pt x="7328" y="4000"/>
                </a:lnTo>
                <a:cubicBezTo>
                  <a:pt x="7328" y="3637"/>
                  <a:pt x="7459" y="3325"/>
                  <a:pt x="7720" y="3064"/>
                </a:cubicBezTo>
                <a:cubicBezTo>
                  <a:pt x="7982" y="2803"/>
                  <a:pt x="8299" y="2672"/>
                  <a:pt x="8672" y="2672"/>
                </a:cubicBezTo>
                <a:cubicBezTo>
                  <a:pt x="9035" y="2672"/>
                  <a:pt x="9347" y="2800"/>
                  <a:pt x="9608" y="3056"/>
                </a:cubicBezTo>
                <a:cubicBezTo>
                  <a:pt x="9870" y="3312"/>
                  <a:pt x="10000" y="3627"/>
                  <a:pt x="10000" y="4000"/>
                </a:cubicBezTo>
                <a:close/>
                <a:moveTo>
                  <a:pt x="3328" y="6000"/>
                </a:moveTo>
                <a:lnTo>
                  <a:pt x="3328" y="9344"/>
                </a:lnTo>
                <a:lnTo>
                  <a:pt x="672" y="9344"/>
                </a:lnTo>
                <a:lnTo>
                  <a:pt x="672" y="6000"/>
                </a:lnTo>
                <a:cubicBezTo>
                  <a:pt x="672" y="5637"/>
                  <a:pt x="800" y="5325"/>
                  <a:pt x="1056" y="5064"/>
                </a:cubicBezTo>
                <a:cubicBezTo>
                  <a:pt x="1312" y="4803"/>
                  <a:pt x="1627" y="4672"/>
                  <a:pt x="2000" y="4672"/>
                </a:cubicBezTo>
                <a:cubicBezTo>
                  <a:pt x="2374" y="4672"/>
                  <a:pt x="2688" y="4803"/>
                  <a:pt x="2944" y="5064"/>
                </a:cubicBezTo>
                <a:cubicBezTo>
                  <a:pt x="3200" y="5325"/>
                  <a:pt x="3328" y="5637"/>
                  <a:pt x="3328" y="6000"/>
                </a:cubicBezTo>
                <a:close/>
                <a:moveTo>
                  <a:pt x="10000" y="11344"/>
                </a:moveTo>
                <a:cubicBezTo>
                  <a:pt x="10182" y="11344"/>
                  <a:pt x="10339" y="11408"/>
                  <a:pt x="10472" y="11536"/>
                </a:cubicBezTo>
                <a:cubicBezTo>
                  <a:pt x="10606" y="11664"/>
                  <a:pt x="10672" y="11819"/>
                  <a:pt x="10672" y="12000"/>
                </a:cubicBezTo>
                <a:cubicBezTo>
                  <a:pt x="10672" y="12181"/>
                  <a:pt x="10606" y="12339"/>
                  <a:pt x="10472" y="12472"/>
                </a:cubicBezTo>
                <a:cubicBezTo>
                  <a:pt x="10339" y="12605"/>
                  <a:pt x="10182" y="12672"/>
                  <a:pt x="10000" y="12672"/>
                </a:cubicBezTo>
                <a:lnTo>
                  <a:pt x="672" y="12672"/>
                </a:lnTo>
                <a:cubicBezTo>
                  <a:pt x="491" y="12672"/>
                  <a:pt x="334" y="12605"/>
                  <a:pt x="200" y="12472"/>
                </a:cubicBezTo>
                <a:cubicBezTo>
                  <a:pt x="67" y="12339"/>
                  <a:pt x="0" y="12181"/>
                  <a:pt x="0" y="12000"/>
                </a:cubicBezTo>
                <a:cubicBezTo>
                  <a:pt x="0" y="11819"/>
                  <a:pt x="67" y="11664"/>
                  <a:pt x="200" y="11536"/>
                </a:cubicBezTo>
                <a:cubicBezTo>
                  <a:pt x="334" y="11408"/>
                  <a:pt x="491" y="11344"/>
                  <a:pt x="672" y="11344"/>
                </a:cubicBezTo>
                <a:lnTo>
                  <a:pt x="10000" y="11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7AB12DF1-7638-45E5-83BA-DE05A76C25F1}"/>
              </a:ext>
            </a:extLst>
          </p:cNvPr>
          <p:cNvSpPr/>
          <p:nvPr/>
        </p:nvSpPr>
        <p:spPr>
          <a:xfrm>
            <a:off x="7013101" y="4952561"/>
            <a:ext cx="701242" cy="701242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11BAFB39-1655-4951-8801-24015841E0B3}"/>
              </a:ext>
            </a:extLst>
          </p:cNvPr>
          <p:cNvSpPr txBox="1"/>
          <p:nvPr/>
        </p:nvSpPr>
        <p:spPr>
          <a:xfrm>
            <a:off x="7824701" y="4926093"/>
            <a:ext cx="2339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DF1DAFDA-0882-4506-B59A-8D263AB9114A}"/>
              </a:ext>
            </a:extLst>
          </p:cNvPr>
          <p:cNvSpPr txBox="1"/>
          <p:nvPr/>
        </p:nvSpPr>
        <p:spPr>
          <a:xfrm>
            <a:off x="7824701" y="5289060"/>
            <a:ext cx="4018279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公众号：陈西设计之家微信搜索，更多免费</a:t>
            </a:r>
            <a:r>
              <a:rPr lang="en-US" altLang="zh-CN" sz="1400" dirty="0">
                <a:solidFill>
                  <a:schemeClr val="bg1"/>
                </a:solidFill>
              </a:rPr>
              <a:t>PPT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48" name="直接连接符 47">
            <a:extLst>
              <a:ext uri="{FF2B5EF4-FFF2-40B4-BE49-F238E27FC236}">
                <a16:creationId xmlns="" xmlns:a16="http://schemas.microsoft.com/office/drawing/2014/main" id="{053ECB08-9EFF-4605-A83B-776763E0DB82}"/>
              </a:ext>
            </a:extLst>
          </p:cNvPr>
          <p:cNvCxnSpPr/>
          <p:nvPr/>
        </p:nvCxnSpPr>
        <p:spPr>
          <a:xfrm flipH="1">
            <a:off x="5922485" y="-10667"/>
            <a:ext cx="566057" cy="3080657"/>
          </a:xfrm>
          <a:prstGeom prst="line">
            <a:avLst/>
          </a:prstGeom>
          <a:ln>
            <a:gradFill>
              <a:gsLst>
                <a:gs pos="0">
                  <a:srgbClr val="0064D8"/>
                </a:gs>
                <a:gs pos="100000">
                  <a:srgbClr val="0064D8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图文框 33">
            <a:extLst>
              <a:ext uri="{FF2B5EF4-FFF2-40B4-BE49-F238E27FC236}">
                <a16:creationId xmlns="" xmlns:a16="http://schemas.microsoft.com/office/drawing/2014/main" id="{5C6AF206-3044-4A51-9D5E-68F73C6F242C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787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覆盖着&#10;&#10;描述已自动生成">
            <a:extLst>
              <a:ext uri="{FF2B5EF4-FFF2-40B4-BE49-F238E27FC236}">
                <a16:creationId xmlns="" xmlns:a16="http://schemas.microsoft.com/office/drawing/2014/main" id="{083375B0-3C27-4C36-BF38-39AD629E1B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" t="395" r="2968" b="395"/>
          <a:stretch/>
        </p:blipFill>
        <p:spPr>
          <a:xfrm>
            <a:off x="0" y="0"/>
            <a:ext cx="12219709" cy="685800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475EE2C-8C49-4A45-93A3-279DD49282CC}"/>
              </a:ext>
            </a:extLst>
          </p:cNvPr>
          <p:cNvGrpSpPr/>
          <p:nvPr/>
        </p:nvGrpSpPr>
        <p:grpSpPr>
          <a:xfrm flipH="1">
            <a:off x="1959033" y="1920240"/>
            <a:ext cx="8273934" cy="3017520"/>
            <a:chOff x="1959033" y="1920240"/>
            <a:chExt cx="8273934" cy="3017520"/>
          </a:xfrm>
          <a:effectLst>
            <a:outerShdw blurRad="381000" dist="190500" dir="2700000" algn="tl" rotWithShape="0">
              <a:srgbClr val="0064D8">
                <a:alpha val="40000"/>
              </a:srgbClr>
            </a:outerShdw>
          </a:effectLst>
        </p:grpSpPr>
        <p:sp>
          <p:nvSpPr>
            <p:cNvPr id="3" name="矩形: 圆角 2">
              <a:extLst>
                <a:ext uri="{FF2B5EF4-FFF2-40B4-BE49-F238E27FC236}">
                  <a16:creationId xmlns="" xmlns:a16="http://schemas.microsoft.com/office/drawing/2014/main" id="{6ED9F60E-BB18-4260-A284-AC7667979803}"/>
                </a:ext>
              </a:extLst>
            </p:cNvPr>
            <p:cNvSpPr/>
            <p:nvPr/>
          </p:nvSpPr>
          <p:spPr>
            <a:xfrm>
              <a:off x="1959033" y="1920240"/>
              <a:ext cx="8273934" cy="3017520"/>
            </a:xfrm>
            <a:prstGeom prst="roundRect">
              <a:avLst>
                <a:gd name="adj" fmla="val 34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7BDBB26E-B1D7-40F5-895E-65C402988A35}"/>
                </a:ext>
              </a:extLst>
            </p:cNvPr>
            <p:cNvSpPr/>
            <p:nvPr/>
          </p:nvSpPr>
          <p:spPr>
            <a:xfrm>
              <a:off x="1959033" y="1920240"/>
              <a:ext cx="3003665" cy="3017520"/>
            </a:xfrm>
            <a:custGeom>
              <a:avLst/>
              <a:gdLst>
                <a:gd name="connsiteX0" fmla="*/ 103923 w 3003665"/>
                <a:gd name="connsiteY0" fmla="*/ 0 h 3017520"/>
                <a:gd name="connsiteX1" fmla="*/ 3003665 w 3003665"/>
                <a:gd name="connsiteY1" fmla="*/ 0 h 3017520"/>
                <a:gd name="connsiteX2" fmla="*/ 3003665 w 3003665"/>
                <a:gd name="connsiteY2" fmla="*/ 3017520 h 3017520"/>
                <a:gd name="connsiteX3" fmla="*/ 103923 w 3003665"/>
                <a:gd name="connsiteY3" fmla="*/ 3017520 h 3017520"/>
                <a:gd name="connsiteX4" fmla="*/ 0 w 3003665"/>
                <a:gd name="connsiteY4" fmla="*/ 2913597 h 3017520"/>
                <a:gd name="connsiteX5" fmla="*/ 0 w 3003665"/>
                <a:gd name="connsiteY5" fmla="*/ 103923 h 3017520"/>
                <a:gd name="connsiteX6" fmla="*/ 103923 w 3003665"/>
                <a:gd name="connsiteY6" fmla="*/ 0 h 3017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3665" h="3017520">
                  <a:moveTo>
                    <a:pt x="103923" y="0"/>
                  </a:moveTo>
                  <a:lnTo>
                    <a:pt x="3003665" y="0"/>
                  </a:lnTo>
                  <a:lnTo>
                    <a:pt x="3003665" y="3017520"/>
                  </a:lnTo>
                  <a:lnTo>
                    <a:pt x="103923" y="3017520"/>
                  </a:lnTo>
                  <a:cubicBezTo>
                    <a:pt x="46528" y="3017520"/>
                    <a:pt x="0" y="2970992"/>
                    <a:pt x="0" y="2913597"/>
                  </a:cubicBezTo>
                  <a:lnTo>
                    <a:pt x="0" y="103923"/>
                  </a:lnTo>
                  <a:cubicBezTo>
                    <a:pt x="0" y="46528"/>
                    <a:pt x="46528" y="0"/>
                    <a:pt x="103923" y="0"/>
                  </a:cubicBezTo>
                  <a:close/>
                </a:path>
              </a:pathLst>
            </a:custGeom>
            <a:solidFill>
              <a:srgbClr val="006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E845442D-18AD-447F-A509-896858F0CAD4}"/>
              </a:ext>
            </a:extLst>
          </p:cNvPr>
          <p:cNvSpPr txBox="1"/>
          <p:nvPr/>
        </p:nvSpPr>
        <p:spPr>
          <a:xfrm>
            <a:off x="7728345" y="2495810"/>
            <a:ext cx="20553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88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087E705-2FA0-4FFA-AD39-D8D5A71AE1A1}"/>
              </a:ext>
            </a:extLst>
          </p:cNvPr>
          <p:cNvSpPr txBox="1"/>
          <p:nvPr/>
        </p:nvSpPr>
        <p:spPr>
          <a:xfrm>
            <a:off x="7887916" y="3742305"/>
            <a:ext cx="1736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PART TWO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3820AA3-A67C-4AA2-9467-FD35D2B8BDE8}"/>
              </a:ext>
            </a:extLst>
          </p:cNvPr>
          <p:cNvSpPr txBox="1"/>
          <p:nvPr/>
        </p:nvSpPr>
        <p:spPr>
          <a:xfrm>
            <a:off x="2558711" y="2481296"/>
            <a:ext cx="44290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成功的项目展示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64E9555-C81A-45EA-9ABC-58A1EF1CBAAC}"/>
              </a:ext>
            </a:extLst>
          </p:cNvPr>
          <p:cNvSpPr txBox="1"/>
          <p:nvPr/>
        </p:nvSpPr>
        <p:spPr>
          <a:xfrm>
            <a:off x="2577378" y="3479336"/>
            <a:ext cx="4307835" cy="940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</a:p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发布会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设计制作。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FF655C84-85A5-41FE-A594-7AF0B36A1653}"/>
              </a:ext>
            </a:extLst>
          </p:cNvPr>
          <p:cNvGrpSpPr/>
          <p:nvPr/>
        </p:nvGrpSpPr>
        <p:grpSpPr>
          <a:xfrm>
            <a:off x="2670673" y="3326574"/>
            <a:ext cx="3730126" cy="45719"/>
            <a:chOff x="5612740" y="3465455"/>
            <a:chExt cx="3730126" cy="45719"/>
          </a:xfrm>
        </p:grpSpPr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63858F6-3872-4F5B-8649-8216287FE783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3541142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4CE7DB03-AEAA-479B-B68F-4DBE14D98A8B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图文框 12">
            <a:extLst>
              <a:ext uri="{FF2B5EF4-FFF2-40B4-BE49-F238E27FC236}">
                <a16:creationId xmlns="" xmlns:a16="http://schemas.microsoft.com/office/drawing/2014/main" id="{9197F6E4-EFFB-4383-90F8-2F655D0D4750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9867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2AF118D2-F04E-4671-A192-74979BEE8748}"/>
              </a:ext>
            </a:extLst>
          </p:cNvPr>
          <p:cNvSpPr/>
          <p:nvPr/>
        </p:nvSpPr>
        <p:spPr>
          <a:xfrm>
            <a:off x="6835426" y="0"/>
            <a:ext cx="5356575" cy="6858000"/>
          </a:xfrm>
          <a:custGeom>
            <a:avLst/>
            <a:gdLst>
              <a:gd name="connsiteX0" fmla="*/ 1220451 w 5356575"/>
              <a:gd name="connsiteY0" fmla="*/ 0 h 6858000"/>
              <a:gd name="connsiteX1" fmla="*/ 5356575 w 5356575"/>
              <a:gd name="connsiteY1" fmla="*/ 0 h 6858000"/>
              <a:gd name="connsiteX2" fmla="*/ 5356575 w 5356575"/>
              <a:gd name="connsiteY2" fmla="*/ 6858000 h 6858000"/>
              <a:gd name="connsiteX3" fmla="*/ 0 w 53565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6575" h="6858000">
                <a:moveTo>
                  <a:pt x="1220451" y="0"/>
                </a:moveTo>
                <a:lnTo>
                  <a:pt x="5356575" y="0"/>
                </a:lnTo>
                <a:lnTo>
                  <a:pt x="5356575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0">
                <a:srgbClr val="0064D8"/>
              </a:gs>
              <a:gs pos="100000">
                <a:srgbClr val="2325DC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94DE6ABB-7593-41F7-8F94-0852AA7B01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85" t="16977" r="23924" b="5643"/>
          <a:stretch/>
        </p:blipFill>
        <p:spPr>
          <a:xfrm>
            <a:off x="5573103" y="1349980"/>
            <a:ext cx="4158040" cy="4158040"/>
          </a:xfrm>
          <a:custGeom>
            <a:avLst/>
            <a:gdLst>
              <a:gd name="connsiteX0" fmla="*/ 1983454 w 3966908"/>
              <a:gd name="connsiteY0" fmla="*/ 0 h 3966908"/>
              <a:gd name="connsiteX1" fmla="*/ 3966908 w 3966908"/>
              <a:gd name="connsiteY1" fmla="*/ 1983454 h 3966908"/>
              <a:gd name="connsiteX2" fmla="*/ 1983454 w 3966908"/>
              <a:gd name="connsiteY2" fmla="*/ 3966908 h 3966908"/>
              <a:gd name="connsiteX3" fmla="*/ 0 w 3966908"/>
              <a:gd name="connsiteY3" fmla="*/ 1983454 h 3966908"/>
              <a:gd name="connsiteX4" fmla="*/ 1983454 w 3966908"/>
              <a:gd name="connsiteY4" fmla="*/ 0 h 396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6908" h="3966908">
                <a:moveTo>
                  <a:pt x="1983454" y="0"/>
                </a:moveTo>
                <a:cubicBezTo>
                  <a:pt x="3078885" y="0"/>
                  <a:pt x="3966908" y="888023"/>
                  <a:pt x="3966908" y="1983454"/>
                </a:cubicBezTo>
                <a:cubicBezTo>
                  <a:pt x="3966908" y="3078885"/>
                  <a:pt x="3078885" y="3966908"/>
                  <a:pt x="1983454" y="3966908"/>
                </a:cubicBezTo>
                <a:cubicBezTo>
                  <a:pt x="888023" y="3966908"/>
                  <a:pt x="0" y="3078885"/>
                  <a:pt x="0" y="1983454"/>
                </a:cubicBezTo>
                <a:cubicBezTo>
                  <a:pt x="0" y="888023"/>
                  <a:pt x="888023" y="0"/>
                  <a:pt x="1983454" y="0"/>
                </a:cubicBezTo>
                <a:close/>
              </a:path>
            </a:pathLst>
          </a:custGeom>
        </p:spPr>
      </p:pic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C33F90FC-C5F1-492C-B27C-F91A796D2023}"/>
              </a:ext>
            </a:extLst>
          </p:cNvPr>
          <p:cNvSpPr/>
          <p:nvPr/>
        </p:nvSpPr>
        <p:spPr>
          <a:xfrm>
            <a:off x="5573103" y="1349980"/>
            <a:ext cx="4158040" cy="4158040"/>
          </a:xfrm>
          <a:prstGeom prst="ellipse">
            <a:avLst/>
          </a:prstGeom>
          <a:gradFill>
            <a:gsLst>
              <a:gs pos="0">
                <a:srgbClr val="0064D8">
                  <a:alpha val="35000"/>
                </a:srgbClr>
              </a:gs>
              <a:gs pos="100000">
                <a:srgbClr val="2325DC">
                  <a:alpha val="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5D54DD8-4EC3-456B-B31D-9C44FCA52B66}"/>
              </a:ext>
            </a:extLst>
          </p:cNvPr>
          <p:cNvSpPr txBox="1"/>
          <p:nvPr/>
        </p:nvSpPr>
        <p:spPr>
          <a:xfrm>
            <a:off x="346363" y="6321118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rgbClr val="316AE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b="1" i="1" dirty="0">
              <a:solidFill>
                <a:srgbClr val="265766">
                  <a:alpha val="75000"/>
                </a:srgbClr>
              </a:solidFill>
              <a:latin typeface="等线" panose="02010600030101010101" pitchFamily="2" charset="-122"/>
            </a:endParaRPr>
          </a:p>
        </p:txBody>
      </p:sp>
      <p:sp>
        <p:nvSpPr>
          <p:cNvPr id="15" name="公众号：陈西设计之家。微信搜索即可">
            <a:extLst>
              <a:ext uri="{FF2B5EF4-FFF2-40B4-BE49-F238E27FC236}">
                <a16:creationId xmlns="" xmlns:a16="http://schemas.microsoft.com/office/drawing/2014/main" id="{C72C141D-4C97-48A6-B984-C41B351AFE09}"/>
              </a:ext>
            </a:extLst>
          </p:cNvPr>
          <p:cNvSpPr/>
          <p:nvPr/>
        </p:nvSpPr>
        <p:spPr>
          <a:xfrm>
            <a:off x="314813" y="324756"/>
            <a:ext cx="428624" cy="428624"/>
          </a:xfrm>
          <a:custGeom>
            <a:avLst/>
            <a:gdLst>
              <a:gd name="connsiteX0" fmla="*/ 206646 w 672234"/>
              <a:gd name="connsiteY0" fmla="*/ 446115 h 672234"/>
              <a:gd name="connsiteX1" fmla="*/ 295499 w 672234"/>
              <a:gd name="connsiteY1" fmla="*/ 446115 h 672234"/>
              <a:gd name="connsiteX2" fmla="*/ 304281 w 672234"/>
              <a:gd name="connsiteY2" fmla="*/ 447540 h 672234"/>
              <a:gd name="connsiteX3" fmla="*/ 307219 w 672234"/>
              <a:gd name="connsiteY3" fmla="*/ 452511 h 672234"/>
              <a:gd name="connsiteX4" fmla="*/ 301353 w 672234"/>
              <a:gd name="connsiteY4" fmla="*/ 467434 h 672234"/>
              <a:gd name="connsiteX5" fmla="*/ 267189 w 672234"/>
              <a:gd name="connsiteY5" fmla="*/ 500836 h 672234"/>
              <a:gd name="connsiteX6" fmla="*/ 307219 w 672234"/>
              <a:gd name="connsiteY6" fmla="*/ 533521 h 672234"/>
              <a:gd name="connsiteX7" fmla="*/ 271088 w 672234"/>
              <a:gd name="connsiteY7" fmla="*/ 533521 h 672234"/>
              <a:gd name="connsiteX8" fmla="*/ 250587 w 672234"/>
              <a:gd name="connsiteY8" fmla="*/ 513627 h 672234"/>
              <a:gd name="connsiteX9" fmla="*/ 221293 w 672234"/>
              <a:gd name="connsiteY9" fmla="*/ 533521 h 672234"/>
              <a:gd name="connsiteX10" fmla="*/ 184190 w 672234"/>
              <a:gd name="connsiteY10" fmla="*/ 533521 h 672234"/>
              <a:gd name="connsiteX11" fmla="*/ 237895 w 672234"/>
              <a:gd name="connsiteY11" fmla="*/ 500836 h 672234"/>
              <a:gd name="connsiteX12" fmla="*/ 209585 w 672234"/>
              <a:gd name="connsiteY12" fmla="*/ 466009 h 672234"/>
              <a:gd name="connsiteX13" fmla="*/ 234968 w 672234"/>
              <a:gd name="connsiteY13" fmla="*/ 466009 h 672234"/>
              <a:gd name="connsiteX14" fmla="*/ 253514 w 672234"/>
              <a:gd name="connsiteY14" fmla="*/ 487327 h 672234"/>
              <a:gd name="connsiteX15" fmla="*/ 275970 w 672234"/>
              <a:gd name="connsiteY15" fmla="*/ 462463 h 672234"/>
              <a:gd name="connsiteX16" fmla="*/ 275970 w 672234"/>
              <a:gd name="connsiteY16" fmla="*/ 461038 h 672234"/>
              <a:gd name="connsiteX17" fmla="*/ 203719 w 672234"/>
              <a:gd name="connsiteY17" fmla="*/ 461038 h 672234"/>
              <a:gd name="connsiteX18" fmla="*/ 374822 w 672234"/>
              <a:gd name="connsiteY18" fmla="*/ 417120 h 672234"/>
              <a:gd name="connsiteX19" fmla="*/ 411782 w 672234"/>
              <a:gd name="connsiteY19" fmla="*/ 417120 h 672234"/>
              <a:gd name="connsiteX20" fmla="*/ 401829 w 672234"/>
              <a:gd name="connsiteY20" fmla="*/ 494120 h 672234"/>
              <a:gd name="connsiteX21" fmla="*/ 419602 w 672234"/>
              <a:gd name="connsiteY21" fmla="*/ 482346 h 672234"/>
              <a:gd name="connsiteX22" fmla="*/ 415338 w 672234"/>
              <a:gd name="connsiteY22" fmla="*/ 506801 h 672234"/>
              <a:gd name="connsiteX23" fmla="*/ 376954 w 672234"/>
              <a:gd name="connsiteY23" fmla="*/ 532162 h 672234"/>
              <a:gd name="connsiteX24" fmla="*/ 390463 w 672234"/>
              <a:gd name="connsiteY24" fmla="*/ 437963 h 672234"/>
              <a:gd name="connsiteX25" fmla="*/ 372690 w 672234"/>
              <a:gd name="connsiteY25" fmla="*/ 437963 h 672234"/>
              <a:gd name="connsiteX26" fmla="*/ 153748 w 672234"/>
              <a:gd name="connsiteY26" fmla="*/ 416303 h 672234"/>
              <a:gd name="connsiteX27" fmla="*/ 196782 w 672234"/>
              <a:gd name="connsiteY27" fmla="*/ 416303 h 672234"/>
              <a:gd name="connsiteX28" fmla="*/ 185195 w 672234"/>
              <a:gd name="connsiteY28" fmla="*/ 492961 h 672234"/>
              <a:gd name="connsiteX29" fmla="*/ 205884 w 672234"/>
              <a:gd name="connsiteY29" fmla="*/ 481230 h 672234"/>
              <a:gd name="connsiteX30" fmla="*/ 200914 w 672234"/>
              <a:gd name="connsiteY30" fmla="*/ 505586 h 672234"/>
              <a:gd name="connsiteX31" fmla="*/ 156233 w 672234"/>
              <a:gd name="connsiteY31" fmla="*/ 530837 h 672234"/>
              <a:gd name="connsiteX32" fmla="*/ 171951 w 672234"/>
              <a:gd name="connsiteY32" fmla="*/ 437047 h 672234"/>
              <a:gd name="connsiteX33" fmla="*/ 151263 w 672234"/>
              <a:gd name="connsiteY33" fmla="*/ 437047 h 672234"/>
              <a:gd name="connsiteX34" fmla="*/ 227523 w 672234"/>
              <a:gd name="connsiteY34" fmla="*/ 372903 h 672234"/>
              <a:gd name="connsiteX35" fmla="*/ 286508 w 672234"/>
              <a:gd name="connsiteY35" fmla="*/ 372903 h 672234"/>
              <a:gd name="connsiteX36" fmla="*/ 296350 w 672234"/>
              <a:gd name="connsiteY36" fmla="*/ 374350 h 672234"/>
              <a:gd name="connsiteX37" fmla="*/ 297984 w 672234"/>
              <a:gd name="connsiteY37" fmla="*/ 383077 h 672234"/>
              <a:gd name="connsiteX38" fmla="*/ 291423 w 672234"/>
              <a:gd name="connsiteY38" fmla="*/ 423063 h 672234"/>
              <a:gd name="connsiteX39" fmla="*/ 311913 w 672234"/>
              <a:gd name="connsiteY39" fmla="*/ 423063 h 672234"/>
              <a:gd name="connsiteX40" fmla="*/ 305352 w 672234"/>
              <a:gd name="connsiteY40" fmla="*/ 437610 h 672234"/>
              <a:gd name="connsiteX41" fmla="*/ 266846 w 672234"/>
              <a:gd name="connsiteY41" fmla="*/ 437610 h 672234"/>
              <a:gd name="connsiteX42" fmla="*/ 275042 w 672234"/>
              <a:gd name="connsiteY42" fmla="*/ 389627 h 672234"/>
              <a:gd name="connsiteX43" fmla="*/ 272579 w 672234"/>
              <a:gd name="connsiteY43" fmla="*/ 387440 h 672234"/>
              <a:gd name="connsiteX44" fmla="*/ 247185 w 672234"/>
              <a:gd name="connsiteY44" fmla="*/ 387440 h 672234"/>
              <a:gd name="connsiteX45" fmla="*/ 225060 w 672234"/>
              <a:gd name="connsiteY45" fmla="*/ 439786 h 672234"/>
              <a:gd name="connsiteX46" fmla="*/ 198848 w 672234"/>
              <a:gd name="connsiteY46" fmla="*/ 439786 h 672234"/>
              <a:gd name="connsiteX47" fmla="*/ 218510 w 672234"/>
              <a:gd name="connsiteY47" fmla="*/ 408526 h 672234"/>
              <a:gd name="connsiteX48" fmla="*/ 227523 w 672234"/>
              <a:gd name="connsiteY48" fmla="*/ 372903 h 672234"/>
              <a:gd name="connsiteX49" fmla="*/ 386199 w 672234"/>
              <a:gd name="connsiteY49" fmla="*/ 370926 h 672234"/>
              <a:gd name="connsiteX50" fmla="*/ 404679 w 672234"/>
              <a:gd name="connsiteY50" fmla="*/ 370926 h 672234"/>
              <a:gd name="connsiteX51" fmla="*/ 414631 w 672234"/>
              <a:gd name="connsiteY51" fmla="*/ 408968 h 672234"/>
              <a:gd name="connsiteX52" fmla="*/ 394727 w 672234"/>
              <a:gd name="connsiteY52" fmla="*/ 408968 h 672234"/>
              <a:gd name="connsiteX53" fmla="*/ 475538 w 672234"/>
              <a:gd name="connsiteY53" fmla="*/ 370407 h 672234"/>
              <a:gd name="connsiteX54" fmla="*/ 496039 w 672234"/>
              <a:gd name="connsiteY54" fmla="*/ 370407 h 672234"/>
              <a:gd name="connsiteX55" fmla="*/ 488263 w 672234"/>
              <a:gd name="connsiteY55" fmla="*/ 426962 h 672234"/>
              <a:gd name="connsiteX56" fmla="*/ 528558 w 672234"/>
              <a:gd name="connsiteY56" fmla="*/ 426962 h 672234"/>
              <a:gd name="connsiteX57" fmla="*/ 526437 w 672234"/>
              <a:gd name="connsiteY57" fmla="*/ 443928 h 672234"/>
              <a:gd name="connsiteX58" fmla="*/ 485435 w 672234"/>
              <a:gd name="connsiteY58" fmla="*/ 443928 h 672234"/>
              <a:gd name="connsiteX59" fmla="*/ 472710 w 672234"/>
              <a:gd name="connsiteY59" fmla="*/ 533002 h 672234"/>
              <a:gd name="connsiteX60" fmla="*/ 450795 w 672234"/>
              <a:gd name="connsiteY60" fmla="*/ 533002 h 672234"/>
              <a:gd name="connsiteX61" fmla="*/ 464227 w 672234"/>
              <a:gd name="connsiteY61" fmla="*/ 443928 h 672234"/>
              <a:gd name="connsiteX62" fmla="*/ 421811 w 672234"/>
              <a:gd name="connsiteY62" fmla="*/ 443928 h 672234"/>
              <a:gd name="connsiteX63" fmla="*/ 424639 w 672234"/>
              <a:gd name="connsiteY63" fmla="*/ 426962 h 672234"/>
              <a:gd name="connsiteX64" fmla="*/ 467055 w 672234"/>
              <a:gd name="connsiteY64" fmla="*/ 426962 h 672234"/>
              <a:gd name="connsiteX65" fmla="*/ 166992 w 672234"/>
              <a:gd name="connsiteY65" fmla="*/ 370308 h 672234"/>
              <a:gd name="connsiteX66" fmla="*/ 188498 w 672234"/>
              <a:gd name="connsiteY66" fmla="*/ 370308 h 672234"/>
              <a:gd name="connsiteX67" fmla="*/ 200085 w 672234"/>
              <a:gd name="connsiteY67" fmla="*/ 408184 h 672234"/>
              <a:gd name="connsiteX68" fmla="*/ 176922 w 672234"/>
              <a:gd name="connsiteY68" fmla="*/ 408184 h 672234"/>
              <a:gd name="connsiteX69" fmla="*/ 279085 w 672234"/>
              <a:gd name="connsiteY69" fmla="*/ 251717 h 672234"/>
              <a:gd name="connsiteX70" fmla="*/ 296758 w 672234"/>
              <a:gd name="connsiteY70" fmla="*/ 251717 h 672234"/>
              <a:gd name="connsiteX71" fmla="*/ 308069 w 672234"/>
              <a:gd name="connsiteY71" fmla="*/ 301202 h 672234"/>
              <a:gd name="connsiteX72" fmla="*/ 287568 w 672234"/>
              <a:gd name="connsiteY72" fmla="*/ 301202 h 672234"/>
              <a:gd name="connsiteX73" fmla="*/ 279085 w 672234"/>
              <a:gd name="connsiteY73" fmla="*/ 251717 h 672234"/>
              <a:gd name="connsiteX74" fmla="*/ 226065 w 672234"/>
              <a:gd name="connsiteY74" fmla="*/ 251717 h 672234"/>
              <a:gd name="connsiteX75" fmla="*/ 245152 w 672234"/>
              <a:gd name="connsiteY75" fmla="*/ 251717 h 672234"/>
              <a:gd name="connsiteX76" fmla="*/ 221823 w 672234"/>
              <a:gd name="connsiteY76" fmla="*/ 301202 h 672234"/>
              <a:gd name="connsiteX77" fmla="*/ 199908 w 672234"/>
              <a:gd name="connsiteY77" fmla="*/ 301202 h 672234"/>
              <a:gd name="connsiteX78" fmla="*/ 226065 w 672234"/>
              <a:gd name="connsiteY78" fmla="*/ 251717 h 672234"/>
              <a:gd name="connsiteX79" fmla="*/ 476952 w 672234"/>
              <a:gd name="connsiteY79" fmla="*/ 209301 h 672234"/>
              <a:gd name="connsiteX80" fmla="*/ 471297 w 672234"/>
              <a:gd name="connsiteY80" fmla="*/ 247475 h 672234"/>
              <a:gd name="connsiteX81" fmla="*/ 494625 w 672234"/>
              <a:gd name="connsiteY81" fmla="*/ 247475 h 672234"/>
              <a:gd name="connsiteX82" fmla="*/ 499574 w 672234"/>
              <a:gd name="connsiteY82" fmla="*/ 212128 h 672234"/>
              <a:gd name="connsiteX83" fmla="*/ 499574 w 672234"/>
              <a:gd name="connsiteY83" fmla="*/ 210008 h 672234"/>
              <a:gd name="connsiteX84" fmla="*/ 496746 w 672234"/>
              <a:gd name="connsiteY84" fmla="*/ 209301 h 672234"/>
              <a:gd name="connsiteX85" fmla="*/ 398482 w 672234"/>
              <a:gd name="connsiteY85" fmla="*/ 209301 h 672234"/>
              <a:gd name="connsiteX86" fmla="*/ 386465 w 672234"/>
              <a:gd name="connsiteY86" fmla="*/ 294133 h 672234"/>
              <a:gd name="connsiteX87" fmla="*/ 487556 w 672234"/>
              <a:gd name="connsiteY87" fmla="*/ 294133 h 672234"/>
              <a:gd name="connsiteX88" fmla="*/ 491798 w 672234"/>
              <a:gd name="connsiteY88" fmla="*/ 263735 h 672234"/>
              <a:gd name="connsiteX89" fmla="*/ 450089 w 672234"/>
              <a:gd name="connsiteY89" fmla="*/ 263735 h 672234"/>
              <a:gd name="connsiteX90" fmla="*/ 457865 w 672234"/>
              <a:gd name="connsiteY90" fmla="*/ 209301 h 672234"/>
              <a:gd name="connsiteX91" fmla="*/ 438778 w 672234"/>
              <a:gd name="connsiteY91" fmla="*/ 209301 h 672234"/>
              <a:gd name="connsiteX92" fmla="*/ 430294 w 672234"/>
              <a:gd name="connsiteY92" fmla="*/ 238285 h 672234"/>
              <a:gd name="connsiteX93" fmla="*/ 414742 w 672234"/>
              <a:gd name="connsiteY93" fmla="*/ 268683 h 672234"/>
              <a:gd name="connsiteX94" fmla="*/ 390706 w 672234"/>
              <a:gd name="connsiteY94" fmla="*/ 268683 h 672234"/>
              <a:gd name="connsiteX95" fmla="*/ 402724 w 672234"/>
              <a:gd name="connsiteY95" fmla="*/ 251010 h 672234"/>
              <a:gd name="connsiteX96" fmla="*/ 413328 w 672234"/>
              <a:gd name="connsiteY96" fmla="*/ 229802 h 672234"/>
              <a:gd name="connsiteX97" fmla="*/ 419690 w 672234"/>
              <a:gd name="connsiteY97" fmla="*/ 209301 h 672234"/>
              <a:gd name="connsiteX98" fmla="*/ 445140 w 672234"/>
              <a:gd name="connsiteY98" fmla="*/ 171126 h 672234"/>
              <a:gd name="connsiteX99" fmla="*/ 441605 w 672234"/>
              <a:gd name="connsiteY99" fmla="*/ 193041 h 672234"/>
              <a:gd name="connsiteX100" fmla="*/ 459986 w 672234"/>
              <a:gd name="connsiteY100" fmla="*/ 193041 h 672234"/>
              <a:gd name="connsiteX101" fmla="*/ 463520 w 672234"/>
              <a:gd name="connsiteY101" fmla="*/ 171126 h 672234"/>
              <a:gd name="connsiteX102" fmla="*/ 377981 w 672234"/>
              <a:gd name="connsiteY102" fmla="*/ 154867 h 672234"/>
              <a:gd name="connsiteX103" fmla="*/ 536334 w 672234"/>
              <a:gd name="connsiteY103" fmla="*/ 154867 h 672234"/>
              <a:gd name="connsiteX104" fmla="*/ 533507 w 672234"/>
              <a:gd name="connsiteY104" fmla="*/ 171126 h 672234"/>
              <a:gd name="connsiteX105" fmla="*/ 481901 w 672234"/>
              <a:gd name="connsiteY105" fmla="*/ 171126 h 672234"/>
              <a:gd name="connsiteX106" fmla="*/ 479073 w 672234"/>
              <a:gd name="connsiteY106" fmla="*/ 193041 h 672234"/>
              <a:gd name="connsiteX107" fmla="*/ 508057 w 672234"/>
              <a:gd name="connsiteY107" fmla="*/ 193041 h 672234"/>
              <a:gd name="connsiteX108" fmla="*/ 515833 w 672234"/>
              <a:gd name="connsiteY108" fmla="*/ 193748 h 672234"/>
              <a:gd name="connsiteX109" fmla="*/ 520075 w 672234"/>
              <a:gd name="connsiteY109" fmla="*/ 197990 h 672234"/>
              <a:gd name="connsiteX110" fmla="*/ 520075 w 672234"/>
              <a:gd name="connsiteY110" fmla="*/ 205766 h 672234"/>
              <a:gd name="connsiteX111" fmla="*/ 504522 w 672234"/>
              <a:gd name="connsiteY111" fmla="*/ 310392 h 672234"/>
              <a:gd name="connsiteX112" fmla="*/ 364550 w 672234"/>
              <a:gd name="connsiteY112" fmla="*/ 310392 h 672234"/>
              <a:gd name="connsiteX113" fmla="*/ 381516 w 672234"/>
              <a:gd name="connsiteY113" fmla="*/ 193041 h 672234"/>
              <a:gd name="connsiteX114" fmla="*/ 422518 w 672234"/>
              <a:gd name="connsiteY114" fmla="*/ 193041 h 672234"/>
              <a:gd name="connsiteX115" fmla="*/ 426053 w 672234"/>
              <a:gd name="connsiteY115" fmla="*/ 171126 h 672234"/>
              <a:gd name="connsiteX116" fmla="*/ 375154 w 672234"/>
              <a:gd name="connsiteY116" fmla="*/ 171126 h 672234"/>
              <a:gd name="connsiteX117" fmla="*/ 167047 w 672234"/>
              <a:gd name="connsiteY117" fmla="*/ 154348 h 672234"/>
              <a:gd name="connsiteX118" fmla="*/ 215605 w 672234"/>
              <a:gd name="connsiteY118" fmla="*/ 154348 h 672234"/>
              <a:gd name="connsiteX119" fmla="*/ 221238 w 672234"/>
              <a:gd name="connsiteY119" fmla="*/ 155750 h 672234"/>
              <a:gd name="connsiteX120" fmla="*/ 222641 w 672234"/>
              <a:gd name="connsiteY120" fmla="*/ 159948 h 672234"/>
              <a:gd name="connsiteX121" fmla="*/ 219824 w 672234"/>
              <a:gd name="connsiteY121" fmla="*/ 173943 h 672234"/>
              <a:gd name="connsiteX122" fmla="*/ 198715 w 672234"/>
              <a:gd name="connsiteY122" fmla="*/ 209632 h 672234"/>
              <a:gd name="connsiteX123" fmla="*/ 212081 w 672234"/>
              <a:gd name="connsiteY123" fmla="*/ 254423 h 672234"/>
              <a:gd name="connsiteX124" fmla="*/ 210678 w 672234"/>
              <a:gd name="connsiteY124" fmla="*/ 263514 h 672234"/>
              <a:gd name="connsiteX125" fmla="*/ 207166 w 672234"/>
              <a:gd name="connsiteY125" fmla="*/ 270517 h 672234"/>
              <a:gd name="connsiteX126" fmla="*/ 200118 w 672234"/>
              <a:gd name="connsiteY126" fmla="*/ 276117 h 672234"/>
              <a:gd name="connsiteX127" fmla="*/ 187460 w 672234"/>
              <a:gd name="connsiteY127" fmla="*/ 278912 h 672234"/>
              <a:gd name="connsiteX128" fmla="*/ 176193 w 672234"/>
              <a:gd name="connsiteY128" fmla="*/ 278912 h 672234"/>
              <a:gd name="connsiteX129" fmla="*/ 171267 w 672234"/>
              <a:gd name="connsiteY129" fmla="*/ 262818 h 672234"/>
              <a:gd name="connsiteX130" fmla="*/ 181119 w 672234"/>
              <a:gd name="connsiteY130" fmla="*/ 262818 h 672234"/>
              <a:gd name="connsiteX131" fmla="*/ 189570 w 672234"/>
              <a:gd name="connsiteY131" fmla="*/ 260023 h 672234"/>
              <a:gd name="connsiteX132" fmla="*/ 193082 w 672234"/>
              <a:gd name="connsiteY132" fmla="*/ 252324 h 672234"/>
              <a:gd name="connsiteX133" fmla="*/ 181119 w 672234"/>
              <a:gd name="connsiteY133" fmla="*/ 209632 h 672234"/>
              <a:gd name="connsiteX134" fmla="*/ 200825 w 672234"/>
              <a:gd name="connsiteY134" fmla="*/ 171148 h 672234"/>
              <a:gd name="connsiteX135" fmla="*/ 199422 w 672234"/>
              <a:gd name="connsiteY135" fmla="*/ 169746 h 672234"/>
              <a:gd name="connsiteX136" fmla="*/ 183240 w 672234"/>
              <a:gd name="connsiteY136" fmla="*/ 169746 h 672234"/>
              <a:gd name="connsiteX137" fmla="*/ 163535 w 672234"/>
              <a:gd name="connsiteY137" fmla="*/ 313209 h 672234"/>
              <a:gd name="connsiteX138" fmla="*/ 144536 w 672234"/>
              <a:gd name="connsiteY138" fmla="*/ 313209 h 672234"/>
              <a:gd name="connsiteX139" fmla="*/ 255756 w 672234"/>
              <a:gd name="connsiteY139" fmla="*/ 152039 h 672234"/>
              <a:gd name="connsiteX140" fmla="*/ 275550 w 672234"/>
              <a:gd name="connsiteY140" fmla="*/ 152039 h 672234"/>
              <a:gd name="connsiteX141" fmla="*/ 268481 w 672234"/>
              <a:gd name="connsiteY141" fmla="*/ 169712 h 672234"/>
              <a:gd name="connsiteX142" fmla="*/ 318673 w 672234"/>
              <a:gd name="connsiteY142" fmla="*/ 169712 h 672234"/>
              <a:gd name="connsiteX143" fmla="*/ 316553 w 672234"/>
              <a:gd name="connsiteY143" fmla="*/ 183851 h 672234"/>
              <a:gd name="connsiteX144" fmla="*/ 261412 w 672234"/>
              <a:gd name="connsiteY144" fmla="*/ 183851 h 672234"/>
              <a:gd name="connsiteX145" fmla="*/ 242324 w 672234"/>
              <a:gd name="connsiteY145" fmla="*/ 223439 h 672234"/>
              <a:gd name="connsiteX146" fmla="*/ 259291 w 672234"/>
              <a:gd name="connsiteY146" fmla="*/ 223439 h 672234"/>
              <a:gd name="connsiteX147" fmla="*/ 263532 w 672234"/>
              <a:gd name="connsiteY147" fmla="*/ 193041 h 672234"/>
              <a:gd name="connsiteX148" fmla="*/ 281206 w 672234"/>
              <a:gd name="connsiteY148" fmla="*/ 202938 h 672234"/>
              <a:gd name="connsiteX149" fmla="*/ 277671 w 672234"/>
              <a:gd name="connsiteY149" fmla="*/ 223439 h 672234"/>
              <a:gd name="connsiteX150" fmla="*/ 315139 w 672234"/>
              <a:gd name="connsiteY150" fmla="*/ 223439 h 672234"/>
              <a:gd name="connsiteX151" fmla="*/ 313725 w 672234"/>
              <a:gd name="connsiteY151" fmla="*/ 237578 h 672234"/>
              <a:gd name="connsiteX152" fmla="*/ 276257 w 672234"/>
              <a:gd name="connsiteY152" fmla="*/ 237578 h 672234"/>
              <a:gd name="connsiteX153" fmla="*/ 265653 w 672234"/>
              <a:gd name="connsiteY153" fmla="*/ 313220 h 672234"/>
              <a:gd name="connsiteX154" fmla="*/ 232427 w 672234"/>
              <a:gd name="connsiteY154" fmla="*/ 313220 h 672234"/>
              <a:gd name="connsiteX155" fmla="*/ 227479 w 672234"/>
              <a:gd name="connsiteY155" fmla="*/ 296253 h 672234"/>
              <a:gd name="connsiteX156" fmla="*/ 248687 w 672234"/>
              <a:gd name="connsiteY156" fmla="*/ 296253 h 672234"/>
              <a:gd name="connsiteX157" fmla="*/ 257170 w 672234"/>
              <a:gd name="connsiteY157" fmla="*/ 237578 h 672234"/>
              <a:gd name="connsiteX158" fmla="*/ 214047 w 672234"/>
              <a:gd name="connsiteY158" fmla="*/ 237578 h 672234"/>
              <a:gd name="connsiteX159" fmla="*/ 241618 w 672234"/>
              <a:gd name="connsiteY159" fmla="*/ 183851 h 672234"/>
              <a:gd name="connsiteX160" fmla="*/ 221116 w 672234"/>
              <a:gd name="connsiteY160" fmla="*/ 183851 h 672234"/>
              <a:gd name="connsiteX161" fmla="*/ 222530 w 672234"/>
              <a:gd name="connsiteY161" fmla="*/ 169712 h 672234"/>
              <a:gd name="connsiteX162" fmla="*/ 247980 w 672234"/>
              <a:gd name="connsiteY162" fmla="*/ 169712 h 672234"/>
              <a:gd name="connsiteX163" fmla="*/ 336116 w 672234"/>
              <a:gd name="connsiteY163" fmla="*/ 22225 h 672234"/>
              <a:gd name="connsiteX164" fmla="*/ 22224 w 672234"/>
              <a:gd name="connsiteY164" fmla="*/ 336117 h 672234"/>
              <a:gd name="connsiteX165" fmla="*/ 336116 w 672234"/>
              <a:gd name="connsiteY165" fmla="*/ 650009 h 672234"/>
              <a:gd name="connsiteX166" fmla="*/ 650008 w 672234"/>
              <a:gd name="connsiteY166" fmla="*/ 336117 h 672234"/>
              <a:gd name="connsiteX167" fmla="*/ 336116 w 672234"/>
              <a:gd name="connsiteY167" fmla="*/ 22225 h 672234"/>
              <a:gd name="connsiteX168" fmla="*/ 336117 w 672234"/>
              <a:gd name="connsiteY168" fmla="*/ 0 h 672234"/>
              <a:gd name="connsiteX169" fmla="*/ 672234 w 672234"/>
              <a:gd name="connsiteY169" fmla="*/ 336117 h 672234"/>
              <a:gd name="connsiteX170" fmla="*/ 336117 w 672234"/>
              <a:gd name="connsiteY170" fmla="*/ 672234 h 672234"/>
              <a:gd name="connsiteX171" fmla="*/ 0 w 672234"/>
              <a:gd name="connsiteY171" fmla="*/ 336117 h 672234"/>
              <a:gd name="connsiteX172" fmla="*/ 336117 w 672234"/>
              <a:gd name="connsiteY172" fmla="*/ 0 h 672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672234" h="672234">
                <a:moveTo>
                  <a:pt x="206646" y="446115"/>
                </a:moveTo>
                <a:lnTo>
                  <a:pt x="295499" y="446115"/>
                </a:lnTo>
                <a:cubicBezTo>
                  <a:pt x="298754" y="446115"/>
                  <a:pt x="301681" y="446590"/>
                  <a:pt x="304281" y="447540"/>
                </a:cubicBezTo>
                <a:cubicBezTo>
                  <a:pt x="306239" y="448961"/>
                  <a:pt x="307219" y="450618"/>
                  <a:pt x="307219" y="452511"/>
                </a:cubicBezTo>
                <a:cubicBezTo>
                  <a:pt x="307219" y="457724"/>
                  <a:pt x="305264" y="462699"/>
                  <a:pt x="301353" y="467434"/>
                </a:cubicBezTo>
                <a:cubicBezTo>
                  <a:pt x="291589" y="478332"/>
                  <a:pt x="280201" y="489467"/>
                  <a:pt x="267189" y="500836"/>
                </a:cubicBezTo>
                <a:cubicBezTo>
                  <a:pt x="278905" y="511728"/>
                  <a:pt x="292248" y="522622"/>
                  <a:pt x="307219" y="533521"/>
                </a:cubicBezTo>
                <a:lnTo>
                  <a:pt x="271088" y="533521"/>
                </a:lnTo>
                <a:lnTo>
                  <a:pt x="250587" y="513627"/>
                </a:lnTo>
                <a:cubicBezTo>
                  <a:pt x="240174" y="521205"/>
                  <a:pt x="230410" y="527836"/>
                  <a:pt x="221293" y="533521"/>
                </a:cubicBezTo>
                <a:lnTo>
                  <a:pt x="184190" y="533521"/>
                </a:lnTo>
                <a:cubicBezTo>
                  <a:pt x="205023" y="522151"/>
                  <a:pt x="222924" y="511256"/>
                  <a:pt x="237895" y="500836"/>
                </a:cubicBezTo>
                <a:cubicBezTo>
                  <a:pt x="227483" y="489938"/>
                  <a:pt x="218046" y="478329"/>
                  <a:pt x="209585" y="466009"/>
                </a:cubicBezTo>
                <a:lnTo>
                  <a:pt x="234968" y="466009"/>
                </a:lnTo>
                <a:cubicBezTo>
                  <a:pt x="239519" y="472172"/>
                  <a:pt x="245701" y="479279"/>
                  <a:pt x="253514" y="487327"/>
                </a:cubicBezTo>
                <a:cubicBezTo>
                  <a:pt x="262630" y="479279"/>
                  <a:pt x="270116" y="470991"/>
                  <a:pt x="275970" y="462463"/>
                </a:cubicBezTo>
                <a:cubicBezTo>
                  <a:pt x="276625" y="461984"/>
                  <a:pt x="276625" y="461510"/>
                  <a:pt x="275970" y="461038"/>
                </a:cubicBezTo>
                <a:lnTo>
                  <a:pt x="203719" y="461038"/>
                </a:lnTo>
                <a:close/>
                <a:moveTo>
                  <a:pt x="374822" y="417120"/>
                </a:moveTo>
                <a:lnTo>
                  <a:pt x="411782" y="417120"/>
                </a:lnTo>
                <a:lnTo>
                  <a:pt x="401829" y="494120"/>
                </a:lnTo>
                <a:lnTo>
                  <a:pt x="419602" y="482346"/>
                </a:lnTo>
                <a:lnTo>
                  <a:pt x="415338" y="506801"/>
                </a:lnTo>
                <a:lnTo>
                  <a:pt x="376954" y="532162"/>
                </a:lnTo>
                <a:lnTo>
                  <a:pt x="390463" y="437963"/>
                </a:lnTo>
                <a:lnTo>
                  <a:pt x="372690" y="437963"/>
                </a:lnTo>
                <a:close/>
                <a:moveTo>
                  <a:pt x="153748" y="416303"/>
                </a:moveTo>
                <a:lnTo>
                  <a:pt x="196782" y="416303"/>
                </a:lnTo>
                <a:lnTo>
                  <a:pt x="185195" y="492961"/>
                </a:lnTo>
                <a:lnTo>
                  <a:pt x="205884" y="481230"/>
                </a:lnTo>
                <a:lnTo>
                  <a:pt x="200914" y="505586"/>
                </a:lnTo>
                <a:lnTo>
                  <a:pt x="156233" y="530837"/>
                </a:lnTo>
                <a:lnTo>
                  <a:pt x="171951" y="437047"/>
                </a:lnTo>
                <a:lnTo>
                  <a:pt x="151263" y="437047"/>
                </a:lnTo>
                <a:close/>
                <a:moveTo>
                  <a:pt x="227523" y="372903"/>
                </a:moveTo>
                <a:lnTo>
                  <a:pt x="286508" y="372903"/>
                </a:lnTo>
                <a:cubicBezTo>
                  <a:pt x="291427" y="372903"/>
                  <a:pt x="294708" y="373386"/>
                  <a:pt x="296350" y="374350"/>
                </a:cubicBezTo>
                <a:cubicBezTo>
                  <a:pt x="298529" y="376295"/>
                  <a:pt x="299074" y="379203"/>
                  <a:pt x="297984" y="383077"/>
                </a:cubicBezTo>
                <a:lnTo>
                  <a:pt x="291423" y="423063"/>
                </a:lnTo>
                <a:lnTo>
                  <a:pt x="311913" y="423063"/>
                </a:lnTo>
                <a:lnTo>
                  <a:pt x="305352" y="437610"/>
                </a:lnTo>
                <a:lnTo>
                  <a:pt x="266846" y="437610"/>
                </a:lnTo>
                <a:lnTo>
                  <a:pt x="275042" y="389627"/>
                </a:lnTo>
                <a:cubicBezTo>
                  <a:pt x="275042" y="388169"/>
                  <a:pt x="274221" y="387440"/>
                  <a:pt x="272579" y="387440"/>
                </a:cubicBezTo>
                <a:lnTo>
                  <a:pt x="247185" y="387440"/>
                </a:lnTo>
                <a:cubicBezTo>
                  <a:pt x="242818" y="408287"/>
                  <a:pt x="235443" y="425736"/>
                  <a:pt x="225060" y="439786"/>
                </a:cubicBezTo>
                <a:lnTo>
                  <a:pt x="198848" y="439786"/>
                </a:lnTo>
                <a:cubicBezTo>
                  <a:pt x="207037" y="430095"/>
                  <a:pt x="213591" y="419675"/>
                  <a:pt x="218510" y="408526"/>
                </a:cubicBezTo>
                <a:cubicBezTo>
                  <a:pt x="222876" y="397863"/>
                  <a:pt x="225881" y="385989"/>
                  <a:pt x="227523" y="372903"/>
                </a:cubicBezTo>
                <a:close/>
                <a:moveTo>
                  <a:pt x="386199" y="370926"/>
                </a:moveTo>
                <a:lnTo>
                  <a:pt x="404679" y="370926"/>
                </a:lnTo>
                <a:lnTo>
                  <a:pt x="414631" y="408968"/>
                </a:lnTo>
                <a:lnTo>
                  <a:pt x="394727" y="408968"/>
                </a:lnTo>
                <a:close/>
                <a:moveTo>
                  <a:pt x="475538" y="370407"/>
                </a:moveTo>
                <a:lnTo>
                  <a:pt x="496039" y="370407"/>
                </a:lnTo>
                <a:lnTo>
                  <a:pt x="488263" y="426962"/>
                </a:lnTo>
                <a:lnTo>
                  <a:pt x="528558" y="426962"/>
                </a:lnTo>
                <a:lnTo>
                  <a:pt x="526437" y="443928"/>
                </a:lnTo>
                <a:lnTo>
                  <a:pt x="485435" y="443928"/>
                </a:lnTo>
                <a:lnTo>
                  <a:pt x="472710" y="533002"/>
                </a:lnTo>
                <a:lnTo>
                  <a:pt x="450795" y="533002"/>
                </a:lnTo>
                <a:lnTo>
                  <a:pt x="464227" y="443928"/>
                </a:lnTo>
                <a:lnTo>
                  <a:pt x="421811" y="443928"/>
                </a:lnTo>
                <a:lnTo>
                  <a:pt x="424639" y="426962"/>
                </a:lnTo>
                <a:lnTo>
                  <a:pt x="467055" y="426962"/>
                </a:lnTo>
                <a:close/>
                <a:moveTo>
                  <a:pt x="166992" y="370308"/>
                </a:moveTo>
                <a:lnTo>
                  <a:pt x="188498" y="370308"/>
                </a:lnTo>
                <a:lnTo>
                  <a:pt x="200085" y="408184"/>
                </a:lnTo>
                <a:lnTo>
                  <a:pt x="176922" y="408184"/>
                </a:lnTo>
                <a:close/>
                <a:moveTo>
                  <a:pt x="279085" y="251717"/>
                </a:moveTo>
                <a:lnTo>
                  <a:pt x="296758" y="251717"/>
                </a:lnTo>
                <a:cubicBezTo>
                  <a:pt x="300057" y="271040"/>
                  <a:pt x="303828" y="287535"/>
                  <a:pt x="308069" y="301202"/>
                </a:cubicBezTo>
                <a:lnTo>
                  <a:pt x="287568" y="301202"/>
                </a:lnTo>
                <a:cubicBezTo>
                  <a:pt x="283798" y="285649"/>
                  <a:pt x="280970" y="269154"/>
                  <a:pt x="279085" y="251717"/>
                </a:cubicBezTo>
                <a:close/>
                <a:moveTo>
                  <a:pt x="226065" y="251717"/>
                </a:moveTo>
                <a:lnTo>
                  <a:pt x="245152" y="251717"/>
                </a:lnTo>
                <a:cubicBezTo>
                  <a:pt x="238554" y="269154"/>
                  <a:pt x="230778" y="285649"/>
                  <a:pt x="221823" y="301202"/>
                </a:cubicBezTo>
                <a:lnTo>
                  <a:pt x="199908" y="301202"/>
                </a:lnTo>
                <a:cubicBezTo>
                  <a:pt x="210277" y="284707"/>
                  <a:pt x="218996" y="268212"/>
                  <a:pt x="226065" y="251717"/>
                </a:cubicBezTo>
                <a:close/>
                <a:moveTo>
                  <a:pt x="476952" y="209301"/>
                </a:moveTo>
                <a:lnTo>
                  <a:pt x="471297" y="247475"/>
                </a:lnTo>
                <a:lnTo>
                  <a:pt x="494625" y="247475"/>
                </a:lnTo>
                <a:lnTo>
                  <a:pt x="499574" y="212128"/>
                </a:lnTo>
                <a:cubicBezTo>
                  <a:pt x="499574" y="211657"/>
                  <a:pt x="499574" y="210950"/>
                  <a:pt x="499574" y="210008"/>
                </a:cubicBezTo>
                <a:cubicBezTo>
                  <a:pt x="499574" y="209536"/>
                  <a:pt x="498631" y="209301"/>
                  <a:pt x="496746" y="209301"/>
                </a:cubicBezTo>
                <a:close/>
                <a:moveTo>
                  <a:pt x="398482" y="209301"/>
                </a:moveTo>
                <a:lnTo>
                  <a:pt x="386465" y="294133"/>
                </a:lnTo>
                <a:lnTo>
                  <a:pt x="487556" y="294133"/>
                </a:lnTo>
                <a:lnTo>
                  <a:pt x="491798" y="263735"/>
                </a:lnTo>
                <a:lnTo>
                  <a:pt x="450089" y="263735"/>
                </a:lnTo>
                <a:lnTo>
                  <a:pt x="457865" y="209301"/>
                </a:lnTo>
                <a:lnTo>
                  <a:pt x="438778" y="209301"/>
                </a:lnTo>
                <a:cubicBezTo>
                  <a:pt x="437364" y="218255"/>
                  <a:pt x="434536" y="227917"/>
                  <a:pt x="430294" y="238285"/>
                </a:cubicBezTo>
                <a:cubicBezTo>
                  <a:pt x="426053" y="249125"/>
                  <a:pt x="420869" y="259257"/>
                  <a:pt x="414742" y="268683"/>
                </a:cubicBezTo>
                <a:lnTo>
                  <a:pt x="390706" y="268683"/>
                </a:lnTo>
                <a:cubicBezTo>
                  <a:pt x="394476" y="263970"/>
                  <a:pt x="398482" y="258079"/>
                  <a:pt x="402724" y="251010"/>
                </a:cubicBezTo>
                <a:cubicBezTo>
                  <a:pt x="406966" y="244412"/>
                  <a:pt x="410500" y="237342"/>
                  <a:pt x="413328" y="229802"/>
                </a:cubicBezTo>
                <a:cubicBezTo>
                  <a:pt x="416156" y="222732"/>
                  <a:pt x="418277" y="215899"/>
                  <a:pt x="419690" y="209301"/>
                </a:cubicBezTo>
                <a:close/>
                <a:moveTo>
                  <a:pt x="445140" y="171126"/>
                </a:moveTo>
                <a:lnTo>
                  <a:pt x="441605" y="193041"/>
                </a:lnTo>
                <a:lnTo>
                  <a:pt x="459986" y="193041"/>
                </a:lnTo>
                <a:lnTo>
                  <a:pt x="463520" y="171126"/>
                </a:lnTo>
                <a:close/>
                <a:moveTo>
                  <a:pt x="377981" y="154867"/>
                </a:moveTo>
                <a:lnTo>
                  <a:pt x="536334" y="154867"/>
                </a:lnTo>
                <a:lnTo>
                  <a:pt x="533507" y="171126"/>
                </a:lnTo>
                <a:lnTo>
                  <a:pt x="481901" y="171126"/>
                </a:lnTo>
                <a:lnTo>
                  <a:pt x="479073" y="193041"/>
                </a:lnTo>
                <a:lnTo>
                  <a:pt x="508057" y="193041"/>
                </a:lnTo>
                <a:cubicBezTo>
                  <a:pt x="510885" y="193041"/>
                  <a:pt x="513477" y="193277"/>
                  <a:pt x="515833" y="193748"/>
                </a:cubicBezTo>
                <a:cubicBezTo>
                  <a:pt x="517719" y="194691"/>
                  <a:pt x="519132" y="196105"/>
                  <a:pt x="520075" y="197990"/>
                </a:cubicBezTo>
                <a:cubicBezTo>
                  <a:pt x="520546" y="199875"/>
                  <a:pt x="520546" y="202467"/>
                  <a:pt x="520075" y="205766"/>
                </a:cubicBezTo>
                <a:lnTo>
                  <a:pt x="504522" y="310392"/>
                </a:lnTo>
                <a:lnTo>
                  <a:pt x="364550" y="310392"/>
                </a:lnTo>
                <a:lnTo>
                  <a:pt x="381516" y="193041"/>
                </a:lnTo>
                <a:lnTo>
                  <a:pt x="422518" y="193041"/>
                </a:lnTo>
                <a:lnTo>
                  <a:pt x="426053" y="171126"/>
                </a:lnTo>
                <a:lnTo>
                  <a:pt x="375154" y="171126"/>
                </a:lnTo>
                <a:close/>
                <a:moveTo>
                  <a:pt x="167047" y="154348"/>
                </a:moveTo>
                <a:lnTo>
                  <a:pt x="215605" y="154348"/>
                </a:lnTo>
                <a:cubicBezTo>
                  <a:pt x="217954" y="154348"/>
                  <a:pt x="219831" y="154815"/>
                  <a:pt x="221238" y="155750"/>
                </a:cubicBezTo>
                <a:cubicBezTo>
                  <a:pt x="222173" y="156678"/>
                  <a:pt x="222641" y="158077"/>
                  <a:pt x="222641" y="159948"/>
                </a:cubicBezTo>
                <a:cubicBezTo>
                  <a:pt x="222641" y="165080"/>
                  <a:pt x="221702" y="169746"/>
                  <a:pt x="219824" y="173943"/>
                </a:cubicBezTo>
                <a:lnTo>
                  <a:pt x="198715" y="209632"/>
                </a:lnTo>
                <a:cubicBezTo>
                  <a:pt x="207626" y="229227"/>
                  <a:pt x="212081" y="244158"/>
                  <a:pt x="212081" y="254423"/>
                </a:cubicBezTo>
                <a:cubicBezTo>
                  <a:pt x="212081" y="257685"/>
                  <a:pt x="211613" y="260715"/>
                  <a:pt x="210678" y="263514"/>
                </a:cubicBezTo>
                <a:cubicBezTo>
                  <a:pt x="209743" y="266319"/>
                  <a:pt x="208572" y="268654"/>
                  <a:pt x="207166" y="270517"/>
                </a:cubicBezTo>
                <a:cubicBezTo>
                  <a:pt x="205288" y="272851"/>
                  <a:pt x="202939" y="274718"/>
                  <a:pt x="200118" y="276117"/>
                </a:cubicBezTo>
                <a:cubicBezTo>
                  <a:pt x="196841" y="277980"/>
                  <a:pt x="192622" y="278912"/>
                  <a:pt x="187460" y="278912"/>
                </a:cubicBezTo>
                <a:lnTo>
                  <a:pt x="176193" y="278912"/>
                </a:lnTo>
                <a:lnTo>
                  <a:pt x="171267" y="262818"/>
                </a:lnTo>
                <a:lnTo>
                  <a:pt x="181119" y="262818"/>
                </a:lnTo>
                <a:cubicBezTo>
                  <a:pt x="184404" y="262818"/>
                  <a:pt x="187220" y="261886"/>
                  <a:pt x="189570" y="260023"/>
                </a:cubicBezTo>
                <a:cubicBezTo>
                  <a:pt x="191911" y="258153"/>
                  <a:pt x="193082" y="255586"/>
                  <a:pt x="193082" y="252324"/>
                </a:cubicBezTo>
                <a:cubicBezTo>
                  <a:pt x="193082" y="242059"/>
                  <a:pt x="189095" y="227828"/>
                  <a:pt x="181119" y="209632"/>
                </a:cubicBezTo>
                <a:cubicBezTo>
                  <a:pt x="189566" y="195169"/>
                  <a:pt x="196134" y="182341"/>
                  <a:pt x="200825" y="171148"/>
                </a:cubicBezTo>
                <a:cubicBezTo>
                  <a:pt x="201297" y="170213"/>
                  <a:pt x="200829" y="169746"/>
                  <a:pt x="199422" y="169746"/>
                </a:cubicBezTo>
                <a:lnTo>
                  <a:pt x="183240" y="169746"/>
                </a:lnTo>
                <a:lnTo>
                  <a:pt x="163535" y="313209"/>
                </a:lnTo>
                <a:lnTo>
                  <a:pt x="144536" y="313209"/>
                </a:lnTo>
                <a:close/>
                <a:moveTo>
                  <a:pt x="255756" y="152039"/>
                </a:moveTo>
                <a:lnTo>
                  <a:pt x="275550" y="152039"/>
                </a:lnTo>
                <a:lnTo>
                  <a:pt x="268481" y="169712"/>
                </a:lnTo>
                <a:lnTo>
                  <a:pt x="318673" y="169712"/>
                </a:lnTo>
                <a:lnTo>
                  <a:pt x="316553" y="183851"/>
                </a:lnTo>
                <a:lnTo>
                  <a:pt x="261412" y="183851"/>
                </a:lnTo>
                <a:lnTo>
                  <a:pt x="242324" y="223439"/>
                </a:lnTo>
                <a:lnTo>
                  <a:pt x="259291" y="223439"/>
                </a:lnTo>
                <a:lnTo>
                  <a:pt x="263532" y="193041"/>
                </a:lnTo>
                <a:lnTo>
                  <a:pt x="281206" y="202938"/>
                </a:lnTo>
                <a:lnTo>
                  <a:pt x="277671" y="223439"/>
                </a:lnTo>
                <a:lnTo>
                  <a:pt x="315139" y="223439"/>
                </a:lnTo>
                <a:lnTo>
                  <a:pt x="313725" y="237578"/>
                </a:lnTo>
                <a:lnTo>
                  <a:pt x="276257" y="237578"/>
                </a:lnTo>
                <a:lnTo>
                  <a:pt x="265653" y="313220"/>
                </a:lnTo>
                <a:lnTo>
                  <a:pt x="232427" y="313220"/>
                </a:lnTo>
                <a:lnTo>
                  <a:pt x="227479" y="296253"/>
                </a:lnTo>
                <a:lnTo>
                  <a:pt x="248687" y="296253"/>
                </a:lnTo>
                <a:lnTo>
                  <a:pt x="257170" y="237578"/>
                </a:lnTo>
                <a:lnTo>
                  <a:pt x="214047" y="237578"/>
                </a:lnTo>
                <a:cubicBezTo>
                  <a:pt x="224887" y="218726"/>
                  <a:pt x="234077" y="200817"/>
                  <a:pt x="241618" y="183851"/>
                </a:cubicBezTo>
                <a:lnTo>
                  <a:pt x="221116" y="183851"/>
                </a:lnTo>
                <a:lnTo>
                  <a:pt x="222530" y="169712"/>
                </a:lnTo>
                <a:lnTo>
                  <a:pt x="247980" y="169712"/>
                </a:lnTo>
                <a:close/>
                <a:moveTo>
                  <a:pt x="336116" y="22225"/>
                </a:moveTo>
                <a:cubicBezTo>
                  <a:pt x="162758" y="22225"/>
                  <a:pt x="22224" y="162759"/>
                  <a:pt x="22224" y="336117"/>
                </a:cubicBezTo>
                <a:cubicBezTo>
                  <a:pt x="22224" y="509475"/>
                  <a:pt x="162758" y="650009"/>
                  <a:pt x="336116" y="650009"/>
                </a:cubicBezTo>
                <a:cubicBezTo>
                  <a:pt x="509474" y="650009"/>
                  <a:pt x="650008" y="509475"/>
                  <a:pt x="650008" y="336117"/>
                </a:cubicBezTo>
                <a:cubicBezTo>
                  <a:pt x="650008" y="162759"/>
                  <a:pt x="509474" y="22225"/>
                  <a:pt x="336116" y="22225"/>
                </a:cubicBezTo>
                <a:close/>
                <a:moveTo>
                  <a:pt x="336117" y="0"/>
                </a:moveTo>
                <a:cubicBezTo>
                  <a:pt x="521749" y="0"/>
                  <a:pt x="672234" y="150485"/>
                  <a:pt x="672234" y="336117"/>
                </a:cubicBezTo>
                <a:cubicBezTo>
                  <a:pt x="672234" y="521749"/>
                  <a:pt x="521749" y="672234"/>
                  <a:pt x="336117" y="672234"/>
                </a:cubicBezTo>
                <a:cubicBezTo>
                  <a:pt x="150485" y="672234"/>
                  <a:pt x="0" y="521749"/>
                  <a:pt x="0" y="336117"/>
                </a:cubicBezTo>
                <a:cubicBezTo>
                  <a:pt x="0" y="150485"/>
                  <a:pt x="150485" y="0"/>
                  <a:pt x="336117" y="0"/>
                </a:cubicBezTo>
                <a:close/>
              </a:path>
            </a:pathLst>
          </a:custGeom>
          <a:solidFill>
            <a:srgbClr val="316AEF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1EBE60A6-C39F-4F0D-BDFE-90FB2580DF2D}"/>
              </a:ext>
            </a:extLst>
          </p:cNvPr>
          <p:cNvGrpSpPr/>
          <p:nvPr/>
        </p:nvGrpSpPr>
        <p:grpSpPr>
          <a:xfrm>
            <a:off x="310622" y="1925843"/>
            <a:ext cx="430887" cy="3222811"/>
            <a:chOff x="272522" y="1667436"/>
            <a:chExt cx="430887" cy="3222811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718D49BB-BC0A-4DFD-82E4-25AD773626EC}"/>
                </a:ext>
              </a:extLst>
            </p:cNvPr>
            <p:cNvSpPr txBox="1"/>
            <p:nvPr/>
          </p:nvSpPr>
          <p:spPr>
            <a:xfrm>
              <a:off x="272522" y="1667436"/>
              <a:ext cx="430887" cy="23487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600" i="1" dirty="0">
                  <a:solidFill>
                    <a:srgbClr val="316AEF"/>
                  </a:solidFill>
                  <a:latin typeface="+mj-ea"/>
                  <a:ea typeface="+mj-ea"/>
                  <a:cs typeface="Arial" panose="020B0604020202020204" pitchFamily="34" charset="0"/>
                </a:rPr>
                <a:t>CHEN XI SHE JI ZHI JIA</a:t>
              </a:r>
              <a:endParaRPr lang="zh-CN" altLang="en-US" sz="1600" i="1" dirty="0">
                <a:solidFill>
                  <a:srgbClr val="316AEF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3D473C87-D2C5-41C5-B128-E6C6BA9910CB}"/>
                </a:ext>
              </a:extLst>
            </p:cNvPr>
            <p:cNvCxnSpPr/>
            <p:nvPr/>
          </p:nvCxnSpPr>
          <p:spPr>
            <a:xfrm>
              <a:off x="482600" y="4229847"/>
              <a:ext cx="0" cy="660400"/>
            </a:xfrm>
            <a:prstGeom prst="line">
              <a:avLst/>
            </a:prstGeom>
            <a:ln w="12700">
              <a:solidFill>
                <a:srgbClr val="316AE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F6782FDF-91F4-488E-8D4B-07B55DB52D10}"/>
              </a:ext>
            </a:extLst>
          </p:cNvPr>
          <p:cNvSpPr/>
          <p:nvPr/>
        </p:nvSpPr>
        <p:spPr>
          <a:xfrm>
            <a:off x="5452863" y="1229740"/>
            <a:ext cx="4398520" cy="4398520"/>
          </a:xfrm>
          <a:prstGeom prst="ellipse">
            <a:avLst/>
          </a:prstGeom>
          <a:noFill/>
          <a:ln>
            <a:gradFill>
              <a:gsLst>
                <a:gs pos="0">
                  <a:srgbClr val="0064D8">
                    <a:alpha val="21000"/>
                  </a:srgbClr>
                </a:gs>
                <a:gs pos="100000">
                  <a:srgbClr val="2325DC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8BD9707C-A355-43DD-8337-B84355827218}"/>
              </a:ext>
            </a:extLst>
          </p:cNvPr>
          <p:cNvSpPr txBox="1"/>
          <p:nvPr/>
        </p:nvSpPr>
        <p:spPr>
          <a:xfrm>
            <a:off x="10369019" y="794584"/>
            <a:ext cx="1292662" cy="52688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chemeClr val="bg1">
                    <a:alpha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CHENXI</a:t>
            </a:r>
            <a:endParaRPr lang="zh-CN" altLang="en-US" sz="7200" dirty="0">
              <a:solidFill>
                <a:schemeClr val="bg1">
                  <a:alpha val="1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87590831-F248-4903-97BD-BAB3EE7E5DF5}"/>
              </a:ext>
            </a:extLst>
          </p:cNvPr>
          <p:cNvSpPr txBox="1"/>
          <p:nvPr/>
        </p:nvSpPr>
        <p:spPr>
          <a:xfrm>
            <a:off x="1151836" y="978158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承接高端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1348B68-5AAA-480B-BBF3-6028D421C68B}"/>
              </a:ext>
            </a:extLst>
          </p:cNvPr>
          <p:cNvSpPr txBox="1"/>
          <p:nvPr/>
        </p:nvSpPr>
        <p:spPr>
          <a:xfrm>
            <a:off x="1151836" y="3184791"/>
            <a:ext cx="403453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公众号：陈西设计之家，微信搜索即可。更多免费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模版教程等都可以在公众号内获取。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AFE204B0-6BA5-4013-8EA9-9986347A69B3}"/>
              </a:ext>
            </a:extLst>
          </p:cNvPr>
          <p:cNvGrpSpPr/>
          <p:nvPr/>
        </p:nvGrpSpPr>
        <p:grpSpPr>
          <a:xfrm>
            <a:off x="1274159" y="2832565"/>
            <a:ext cx="3463407" cy="45719"/>
            <a:chOff x="5612740" y="3465455"/>
            <a:chExt cx="3463407" cy="45719"/>
          </a:xfrm>
        </p:grpSpPr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6DB60B4A-6612-4715-A04C-ABD2C69E1F5D}"/>
                </a:ext>
              </a:extLst>
            </p:cNvPr>
            <p:cNvCxnSpPr>
              <a:cxnSpLocks/>
            </p:cNvCxnSpPr>
            <p:nvPr/>
          </p:nvCxnSpPr>
          <p:spPr>
            <a:xfrm>
              <a:off x="5801724" y="3488314"/>
              <a:ext cx="3274423" cy="0"/>
            </a:xfrm>
            <a:prstGeom prst="line">
              <a:avLst/>
            </a:prstGeom>
            <a:ln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50000"/>
                      <a:lumOff val="50000"/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69B5FAFE-616B-4A3D-AA37-18D6A9F46DCE}"/>
                </a:ext>
              </a:extLst>
            </p:cNvPr>
            <p:cNvSpPr/>
            <p:nvPr/>
          </p:nvSpPr>
          <p:spPr>
            <a:xfrm>
              <a:off x="5612740" y="3465455"/>
              <a:ext cx="497114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82A7ABE3-2A54-4191-A76E-7EADECE49FB8}"/>
              </a:ext>
            </a:extLst>
          </p:cNvPr>
          <p:cNvSpPr txBox="1"/>
          <p:nvPr/>
        </p:nvSpPr>
        <p:spPr>
          <a:xfrm>
            <a:off x="1151836" y="1779476"/>
            <a:ext cx="403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PPT</a:t>
            </a:r>
            <a:r>
              <a:rPr lang="zh-CN" altLang="en-US" sz="4400" dirty="0">
                <a:solidFill>
                  <a:srgbClr val="0064D8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设计定制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6AC50311-0271-4389-B1D6-F6D35AB9DC66}"/>
              </a:ext>
            </a:extLst>
          </p:cNvPr>
          <p:cNvSpPr txBox="1"/>
          <p:nvPr/>
        </p:nvSpPr>
        <p:spPr>
          <a:xfrm>
            <a:off x="1151836" y="4652642"/>
            <a:ext cx="4034536" cy="649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承接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高端定制</a:t>
            </a:r>
            <a:r>
              <a:rPr lang="en-US" altLang="zh-CN" sz="1400" dirty="0"/>
              <a:t>/</a:t>
            </a:r>
            <a:r>
              <a:rPr lang="zh-CN" altLang="en-US" sz="1400" dirty="0"/>
              <a:t>发布会</a:t>
            </a:r>
            <a:r>
              <a:rPr lang="en-US" altLang="zh-CN" sz="1400" dirty="0"/>
              <a:t>PPT</a:t>
            </a:r>
            <a:r>
              <a:rPr lang="zh-CN" altLang="en-US" sz="1400" dirty="0"/>
              <a:t>设计制作。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公众号：陈西设计之家，微信搜索即可。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BACB9414-ED3C-40F1-B8C7-6AB404F95206}"/>
              </a:ext>
            </a:extLst>
          </p:cNvPr>
          <p:cNvSpPr/>
          <p:nvPr/>
        </p:nvSpPr>
        <p:spPr>
          <a:xfrm>
            <a:off x="1274158" y="3983474"/>
            <a:ext cx="1602969" cy="359925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F8F7BAA4-7D60-4614-ADD5-EE1BAA4E5B60}"/>
              </a:ext>
            </a:extLst>
          </p:cNvPr>
          <p:cNvSpPr txBox="1"/>
          <p:nvPr/>
        </p:nvSpPr>
        <p:spPr>
          <a:xfrm>
            <a:off x="1340081" y="3957733"/>
            <a:ext cx="1513098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成功完成项目一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D0275B20-133C-4FF0-B93E-B4F24FA1DEDF}"/>
              </a:ext>
            </a:extLst>
          </p:cNvPr>
          <p:cNvSpPr/>
          <p:nvPr/>
        </p:nvSpPr>
        <p:spPr>
          <a:xfrm>
            <a:off x="1274158" y="5412810"/>
            <a:ext cx="1602969" cy="359925"/>
          </a:xfrm>
          <a:prstGeom prst="roundRect">
            <a:avLst>
              <a:gd name="adj" fmla="val 50000"/>
            </a:avLst>
          </a:prstGeom>
          <a:solidFill>
            <a:srgbClr val="0064D8">
              <a:alpha val="98000"/>
            </a:srgbClr>
          </a:solidFill>
          <a:ln>
            <a:noFill/>
          </a:ln>
          <a:effectLst>
            <a:outerShdw blurRad="342900" dist="254000" dir="2700000" algn="tl" rotWithShape="0">
              <a:srgbClr val="0064D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1EF40C7C-E0ED-41AE-9114-DF25A3CB54FF}"/>
              </a:ext>
            </a:extLst>
          </p:cNvPr>
          <p:cNvSpPr txBox="1"/>
          <p:nvPr/>
        </p:nvSpPr>
        <p:spPr>
          <a:xfrm>
            <a:off x="1340081" y="5387069"/>
            <a:ext cx="1513098" cy="358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5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成功完成项目二</a:t>
            </a:r>
          </a:p>
        </p:txBody>
      </p:sp>
      <p:sp>
        <p:nvSpPr>
          <p:cNvPr id="32" name="图文框 31">
            <a:extLst>
              <a:ext uri="{FF2B5EF4-FFF2-40B4-BE49-F238E27FC236}">
                <a16:creationId xmlns="" xmlns:a16="http://schemas.microsoft.com/office/drawing/2014/main" id="{07A9E316-5A93-4958-A29B-23D36A2EEAD0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frame">
            <a:avLst>
              <a:gd name="adj1" fmla="val 543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707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#401302;#401299;#405366;#407186;#405366;#407186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#401141;#111092;#55630;#94932;#404551;#173460;#173335;#137850;#172936;#157394;#379667;#379671;#379602;#379598;#379609;#68757;#160662;#145078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31620</TotalTime>
  <Words>3313</Words>
  <Application>Microsoft Office PowerPoint</Application>
  <PresentationFormat>宽屏</PresentationFormat>
  <Paragraphs>309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等线</vt:lpstr>
      <vt:lpstr>思源宋体 CN Heavy</vt:lpstr>
      <vt:lpstr>Arial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公众号：陈西设计之家。微信搜索即可。更多免费PPT模版教程等都可以在公众号内获取。PPT高端定制/发布会PPT设计微信：2090298045【陈西】</dc:title>
  <dc:creator>陈 西;公众号：陈西设计之家。微信搜索即可。更多免费PPT模版教程等都可以在公众号内获取。PPT高端定制/发布会PPT设计微信：2090298045【陈西】</dc:creator>
  <cp:keywords>51PPT模板网</cp:keywords>
  <dc:description>www.51pptmoban.com</dc:description>
  <cp:lastModifiedBy>阳光男孩</cp:lastModifiedBy>
  <cp:revision>1205</cp:revision>
  <dcterms:created xsi:type="dcterms:W3CDTF">2021-07-03T02:27:44Z</dcterms:created>
  <dcterms:modified xsi:type="dcterms:W3CDTF">2021-12-22T14:18:27Z</dcterms:modified>
</cp:coreProperties>
</file>