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74" r:id="rId7"/>
    <p:sldId id="275" r:id="rId8"/>
    <p:sldId id="261" r:id="rId9"/>
    <p:sldId id="262" r:id="rId10"/>
    <p:sldId id="272" r:id="rId11"/>
    <p:sldId id="273" r:id="rId12"/>
    <p:sldId id="263" r:id="rId13"/>
    <p:sldId id="264" r:id="rId14"/>
    <p:sldId id="270" r:id="rId15"/>
    <p:sldId id="271" r:id="rId16"/>
    <p:sldId id="265" r:id="rId17"/>
    <p:sldId id="266" r:id="rId18"/>
    <p:sldId id="268" r:id="rId19"/>
    <p:sldId id="269" r:id="rId20"/>
    <p:sldId id="276" r:id="rId21"/>
    <p:sldId id="333" r:id="rId22"/>
    <p:sldId id="332" r:id="rId23"/>
    <p:sldId id="33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9993755-4094-4572-BF86-CC0FEDFBEBA7}">
          <p14:sldIdLst>
            <p14:sldId id="256"/>
            <p14:sldId id="257"/>
            <p14:sldId id="258"/>
            <p14:sldId id="259"/>
            <p14:sldId id="274"/>
            <p14:sldId id="275"/>
            <p14:sldId id="261"/>
            <p14:sldId id="262"/>
            <p14:sldId id="272"/>
            <p14:sldId id="273"/>
            <p14:sldId id="263"/>
            <p14:sldId id="264"/>
            <p14:sldId id="270"/>
            <p14:sldId id="271"/>
            <p14:sldId id="265"/>
            <p14:sldId id="266"/>
            <p14:sldId id="268"/>
            <p14:sldId id="269"/>
            <p14:sldId id="276"/>
          </p14:sldIdLst>
        </p14:section>
        <p14:section name="模板说明" id="{DBE2A207-6FC8-47D2-A47F-8A7924D8A782}">
          <p14:sldIdLst>
            <p14:sldId id="333"/>
            <p14:sldId id="332"/>
            <p14:sldId id="3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00FF"/>
    <a:srgbClr val="E100FF"/>
    <a:srgbClr val="E74E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86" d="100"/>
          <a:sy n="86" d="100"/>
        </p:scale>
        <p:origin x="81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77B446-98CB-4FB0-8AC6-A032C5ED2AE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A1B09B8-FF89-419C-9E5D-E5F82C3C8C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694BF91-3829-4930-B5DB-095A89FC9560}"/>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BB1F3072-D013-461E-82F6-80E2D7291F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F487341-9B21-4309-B4B0-6C200E90701C}"/>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2945662805"/>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A5EAA7-4FA5-416B-891D-0CFB6654D42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1BD2D35-5E43-428E-A061-2B9BB0D3770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38CA56-9AFF-496E-861F-857C67AD255A}"/>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FFC5D741-EC68-4F8D-B883-2ED01C7D3D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F6B4A81-7A85-414E-947C-53E4CDA962E5}"/>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05593765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C4F3BD4-2C0C-4B27-A7F5-6BB32E15DB6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0974FC34-F3BD-41F3-AD90-8D65E1FEB68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502D9BA-B481-4285-A1CB-92431FA35B9C}"/>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4B09A0F3-2DCD-47A2-804A-928AF82094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9F37B0B-AD9D-4B37-BEAE-1A4EC3B5A50F}"/>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985629815"/>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1E7025-B949-4E03-98D6-CA606B8E0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5B4FD78-9710-4892-B6DB-1653F2D114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5776B13-4173-492A-AAB0-6985A372D56D}"/>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C94FBA2C-D323-47B7-BE4E-E1E11BD008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7A3A877-BDEB-4E91-8F5A-66B9483F0EF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597994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91305A-F0D7-408A-A191-56F21C04A9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AD528D7-AFA9-4276-B1D6-1D4BBDA43C0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4B2E2DC-E63A-4CB3-B3BE-E9209939B5FD}"/>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58745C2D-0A95-48ED-8EE6-4653CA96BD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CBD855B-D7AD-4C04-B439-2A37C02E967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96324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039441-A11B-44A7-B429-ECCFC7D94DE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870C4ED-AF9A-49BF-8B5D-B02B2BC51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88CFA071-8555-4A1D-B5ED-39DE57CB0F9A}"/>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575CEAD2-6966-4D22-A547-5D8072DD23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F947190-D1DF-4BBD-93D4-5D8CF6959091}"/>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7071339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535E17-DD32-42C8-8306-0D16818372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444A3D7-30BF-4399-8D40-9F90148CE8E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8893D873-C4AB-42F5-99C1-C7BAA8CB85E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60B7BA8-ED00-466A-902D-26F8581366E5}"/>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DFBAE350-051A-4A6B-A38A-0107BEF75B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0FD7B58-7D0B-483A-8517-8D5A58E1B994}"/>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701569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ABC89C3-932A-46B2-B06F-D72E3DFE8D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44DB84-BAE0-4AB3-B204-0E796C39D4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BB86805F-B989-4921-8DF5-DCBE73F83E6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E54AE417-5625-4ED4-BD43-CF5562A98E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F908ED1-4303-47CA-A8C4-64E3F1153AF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0E094097-0164-4268-887D-3AD2A01AE46E}"/>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8" name="页脚占位符 7">
            <a:extLst>
              <a:ext uri="{FF2B5EF4-FFF2-40B4-BE49-F238E27FC236}">
                <a16:creationId xmlns:a16="http://schemas.microsoft.com/office/drawing/2014/main" xmlns="" id="{EC820C95-7C7C-4B23-9E90-3D147E96B9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AFF829B-9889-47DF-B19B-9268E2F1502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865926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BC0A83-B0F9-463D-AD1A-C8205FF0D1A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FF1F580-74C2-40D1-90CE-0F0203F96CD7}"/>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4" name="页脚占位符 3">
            <a:extLst>
              <a:ext uri="{FF2B5EF4-FFF2-40B4-BE49-F238E27FC236}">
                <a16:creationId xmlns:a16="http://schemas.microsoft.com/office/drawing/2014/main" xmlns="" id="{6CB0F53E-4C64-4585-8DE0-22183A43B8C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B7C7578-688E-4D13-AB7E-0C0D6E28095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152035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18A3A39-E65D-41DE-B73D-3463F4EA399D}"/>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3" name="页脚占位符 2">
            <a:extLst>
              <a:ext uri="{FF2B5EF4-FFF2-40B4-BE49-F238E27FC236}">
                <a16:creationId xmlns:a16="http://schemas.microsoft.com/office/drawing/2014/main" xmlns="" id="{9F59C789-1172-4B0B-959A-2209EFABBA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982588A-A554-46A3-8569-770BBEF0F86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0529466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4248A4-CEB2-4834-ABC6-CF74EEBE97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50096A9-C10B-4D30-941C-CB1C97341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6C645299-D8F9-47FD-B62B-C6A1EE97D6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1886565D-093F-4FA6-8365-904F2BDEFE97}"/>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B3594159-4A93-4DAA-AA2E-10C39D8801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AA3D49F-9C8A-42A6-AC24-B31331BBE520}"/>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566482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91FD58-DC00-41DB-88D5-BF0FEE2064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106DDEB-30E9-479D-B987-F43D53F93D3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8B1960C-AE01-479B-B82B-7791B7F9C38E}"/>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7C23B635-6836-4E72-8843-C169AF7247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4F8EB9-B044-4D6A-9EB8-74C15C3E272F}"/>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162892491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FB50B3-868A-44A1-94F0-5B43F78DD7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0500DDB-3B8A-4847-8EAF-457FF62A1F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4B0A52F-7194-482C-B82F-9CB0062CD6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DCB46FD-4C35-42EE-BCC4-173BE97A7934}"/>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EE496FB2-81E5-4F77-B7B8-57365ACF5C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1EB216A-C49F-422B-A145-2C698088A99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8225755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E39C14-8424-4C10-877B-55E3AF22395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92B3772-D4BE-486B-BDA2-606A51F1964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2A5DA77-F2D7-4E60-BE55-6E75C444364F}"/>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DF804681-8A3C-43E4-A13B-A9A394A805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1BBD390-8B5D-4D1C-9AD5-638312CA5192}"/>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37273168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E5161DF-DA8F-486A-A1B8-54045F6C178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0CF4498-991A-4C56-8978-582346C488F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7B1A5F1-E21F-4B9E-B69B-9538F0F2C5E6}"/>
              </a:ext>
            </a:extLst>
          </p:cNvPr>
          <p:cNvSpPr>
            <a:spLocks noGrp="1"/>
          </p:cNvSpPr>
          <p:nvPr>
            <p:ph type="dt" sz="half" idx="10"/>
          </p:nvPr>
        </p:nvSpPr>
        <p:spPr/>
        <p:txBody>
          <a:bodyPr/>
          <a:lstStyle/>
          <a:p>
            <a:fld id="{D17C97F5-B079-4CBA-B5BE-BFB906595A8D}"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59AFA5DC-1C23-4916-83DE-158C185DFB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593447A-4193-433D-A15C-14A5C617C4FE}"/>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811350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782E70-1596-414A-BDAE-DFA3D99E0B8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B06003A-EAB4-4E43-9CB3-5879AEB6F0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F12108B-043B-42D4-82D7-69D37CE9D91F}"/>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5" name="页脚占位符 4">
            <a:extLst>
              <a:ext uri="{FF2B5EF4-FFF2-40B4-BE49-F238E27FC236}">
                <a16:creationId xmlns:a16="http://schemas.microsoft.com/office/drawing/2014/main" xmlns="" id="{29B0F3E6-7ABF-46EF-897B-947EA8143B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97F0628-DB92-4BE8-955F-D0064F87E930}"/>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255879107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46E3CC-5614-4CC6-AF7D-F061016EBF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953EE2E-844E-4C61-B443-BC78FB2B27C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6340E37D-0B6E-4679-B0C4-6E0AAB70F14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15162BBF-84F5-4DF0-BA43-05321BFC6803}"/>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80F3AF6F-A64A-4F64-AEE4-042D1D7F83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D4CF923-B5B7-40C8-BB4B-B678A5756BA0}"/>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80385429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36FD3B5-FB6C-4754-A158-762AA74A409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D9D5EF5-1CDF-4AA7-8340-5D793F716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E6A850CA-554A-4A52-844B-68F6AF41F1C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F7BC33F-B253-47CD-9A8E-F2363947D5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6B8C0B7D-27AB-4AD2-BA6B-418A32053AD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E5973BC-9944-4D83-AAAB-54E8ADA2EF1C}"/>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8" name="页脚占位符 7">
            <a:extLst>
              <a:ext uri="{FF2B5EF4-FFF2-40B4-BE49-F238E27FC236}">
                <a16:creationId xmlns:a16="http://schemas.microsoft.com/office/drawing/2014/main" xmlns="" id="{46FE6755-0493-42B2-879B-96FE7EBC615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C84A041-C014-408D-867A-214A07580C69}"/>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2756888514"/>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611091-A87E-460E-9C5C-C1D33ADB646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0AB6C68-A1FA-4824-90D0-6EAEBD0D83A3}"/>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4" name="页脚占位符 3">
            <a:extLst>
              <a:ext uri="{FF2B5EF4-FFF2-40B4-BE49-F238E27FC236}">
                <a16:creationId xmlns:a16="http://schemas.microsoft.com/office/drawing/2014/main" xmlns="" id="{3D1BE4ED-C685-4EEE-82FB-1A4A1FED3D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6A97310-8E54-403D-AA55-7D2EF096BC8C}"/>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75135003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2ED94EB-0A3E-447B-81CC-149E57C05FE5}"/>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3" name="页脚占位符 2">
            <a:extLst>
              <a:ext uri="{FF2B5EF4-FFF2-40B4-BE49-F238E27FC236}">
                <a16:creationId xmlns:a16="http://schemas.microsoft.com/office/drawing/2014/main" xmlns="" id="{59BC8C54-F659-48E4-91EE-AF90FF5A9C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FFBC274-53E1-41F0-83B3-41C08C4138D0}"/>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020185229"/>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484BA7-77A3-4854-9031-B8F67292D24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FAE232-5779-4AD3-A4E3-908A60D70E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86B3877F-5D62-44A8-93FA-82F74CBBC4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1BFF0AD-4A10-4C1A-B9A7-4F3A417A75F4}"/>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E0E498A5-51DF-4C42-82EB-C2D65FFA75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53C8565-D3C2-4612-9D99-1189F53F9AF4}"/>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1894128684"/>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E18012-B805-4F95-A0CE-A4D87A14ED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1190EDC-C982-42A0-9393-4A38C03493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6C9AB2A-00C6-46AB-870C-D946C98BB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445051C-F177-4CE1-88C4-8AB74EEC80C1}"/>
              </a:ext>
            </a:extLst>
          </p:cNvPr>
          <p:cNvSpPr>
            <a:spLocks noGrp="1"/>
          </p:cNvSpPr>
          <p:nvPr>
            <p:ph type="dt" sz="half" idx="10"/>
          </p:nvPr>
        </p:nvSpPr>
        <p:spPr/>
        <p:txBody>
          <a:bodyPr/>
          <a:lstStyle/>
          <a:p>
            <a:fld id="{A719FD84-1678-4F77-B762-3F0ADF478D99}" type="datetimeFigureOut">
              <a:rPr lang="zh-CN" altLang="en-US" smtClean="0"/>
              <a:t>2021/12/22</a:t>
            </a:fld>
            <a:endParaRPr lang="zh-CN" altLang="en-US"/>
          </a:p>
        </p:txBody>
      </p:sp>
      <p:sp>
        <p:nvSpPr>
          <p:cNvPr id="6" name="页脚占位符 5">
            <a:extLst>
              <a:ext uri="{FF2B5EF4-FFF2-40B4-BE49-F238E27FC236}">
                <a16:creationId xmlns:a16="http://schemas.microsoft.com/office/drawing/2014/main" xmlns="" id="{0764ABD3-2B10-483B-B8C6-E1BB1B7DBC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8BFABBA-5A2C-4436-967E-40259CEF5F3C}"/>
              </a:ext>
            </a:extLst>
          </p:cNvPr>
          <p:cNvSpPr>
            <a:spLocks noGrp="1"/>
          </p:cNvSpPr>
          <p:nvPr>
            <p:ph type="sldNum" sz="quarter" idx="12"/>
          </p:nvPr>
        </p:nvSpPr>
        <p:spPr/>
        <p:txBody>
          <a:bodyPr/>
          <a:lstStyle/>
          <a:p>
            <a:fld id="{294683FE-8E7A-4A96-AF0E-DF4B201B1776}" type="slidenum">
              <a:rPr lang="zh-CN" altLang="en-US" smtClean="0"/>
              <a:t>‹#›</a:t>
            </a:fld>
            <a:endParaRPr lang="zh-CN" altLang="en-US"/>
          </a:p>
        </p:txBody>
      </p:sp>
    </p:spTree>
    <p:extLst>
      <p:ext uri="{BB962C8B-B14F-4D97-AF65-F5344CB8AC3E}">
        <p14:creationId xmlns:p14="http://schemas.microsoft.com/office/powerpoint/2010/main" val="3815780485"/>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89D6A62-A422-4EC3-B65B-398A5F241B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7FFF766B-7F55-462F-9572-E06D8D7EBD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3FFD6AF3-EE23-4F50-9BF4-4DCAC98002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A719FD84-1678-4F77-B762-3F0ADF478D99}" type="datetimeFigureOut">
              <a:rPr lang="zh-CN" altLang="en-US" smtClean="0"/>
              <a:pPr/>
              <a:t>2021/12/22</a:t>
            </a:fld>
            <a:endParaRPr lang="zh-CN" altLang="en-US" dirty="0"/>
          </a:p>
        </p:txBody>
      </p:sp>
      <p:sp>
        <p:nvSpPr>
          <p:cNvPr id="5" name="页脚占位符 4">
            <a:extLst>
              <a:ext uri="{FF2B5EF4-FFF2-40B4-BE49-F238E27FC236}">
                <a16:creationId xmlns:a16="http://schemas.microsoft.com/office/drawing/2014/main" xmlns="" id="{2026ECA5-8A0F-4BF5-8F7A-417150E8AD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EB142539-69D5-49AC-824A-ED8FE0751F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294683FE-8E7A-4A96-AF0E-DF4B201B1776}" type="slidenum">
              <a:rPr lang="zh-CN" altLang="en-US" smtClean="0"/>
              <a:pPr/>
              <a:t>‹#›</a:t>
            </a:fld>
            <a:endParaRPr lang="zh-CN" altLang="en-US" dirty="0"/>
          </a:p>
        </p:txBody>
      </p:sp>
    </p:spTree>
    <p:extLst>
      <p:ext uri="{BB962C8B-B14F-4D97-AF65-F5344CB8AC3E}">
        <p14:creationId xmlns:p14="http://schemas.microsoft.com/office/powerpoint/2010/main" val="41118844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8C4A83C-02C1-43BC-93A3-E994A6FD2D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1242D5A6-7A1C-4681-9A39-182160DE99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17DD9C33-ED67-4338-928B-5529EB5782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D17C97F5-B079-4CBA-B5BE-BFB906595A8D}" type="datetimeFigureOut">
              <a:rPr lang="zh-CN" altLang="en-US" smtClean="0"/>
              <a:pPr/>
              <a:t>2021/12/22</a:t>
            </a:fld>
            <a:endParaRPr lang="zh-CN" altLang="en-US" dirty="0"/>
          </a:p>
        </p:txBody>
      </p:sp>
      <p:sp>
        <p:nvSpPr>
          <p:cNvPr id="5" name="页脚占位符 4">
            <a:extLst>
              <a:ext uri="{FF2B5EF4-FFF2-40B4-BE49-F238E27FC236}">
                <a16:creationId xmlns:a16="http://schemas.microsoft.com/office/drawing/2014/main" xmlns="" id="{2BF9028E-40CA-46D9-B6F4-C43A0887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优设标题黑" panose="00000500000000000000" pitchFamily="2" charset="-122"/>
                <a:ea typeface="优设标题黑" panose="00000500000000000000" pitchFamily="2" charset="-122"/>
              </a:defRPr>
            </a:lvl1pPr>
          </a:lstStyle>
          <a:p>
            <a:endParaRPr lang="zh-CN" altLang="en-US" dirty="0"/>
          </a:p>
        </p:txBody>
      </p:sp>
      <p:sp>
        <p:nvSpPr>
          <p:cNvPr id="6" name="灯片编号占位符 5">
            <a:extLst>
              <a:ext uri="{FF2B5EF4-FFF2-40B4-BE49-F238E27FC236}">
                <a16:creationId xmlns:a16="http://schemas.microsoft.com/office/drawing/2014/main" xmlns="" id="{AC546D7A-749D-4978-8552-19003D919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优设标题黑" panose="00000500000000000000" pitchFamily="2" charset="-122"/>
                <a:ea typeface="优设标题黑" panose="00000500000000000000" pitchFamily="2" charset="-122"/>
              </a:defRPr>
            </a:lvl1pPr>
          </a:lstStyle>
          <a:p>
            <a:fld id="{04FF6CE1-1EA7-40AA-B818-CBA01390675F}" type="slidenum">
              <a:rPr lang="zh-CN" altLang="en-US" smtClean="0"/>
              <a:pPr/>
              <a:t>‹#›</a:t>
            </a:fld>
            <a:endParaRPr lang="zh-CN" altLang="en-US" dirty="0"/>
          </a:p>
        </p:txBody>
      </p:sp>
    </p:spTree>
    <p:extLst>
      <p:ext uri="{BB962C8B-B14F-4D97-AF65-F5344CB8AC3E}">
        <p14:creationId xmlns:p14="http://schemas.microsoft.com/office/powerpoint/2010/main" val="3370182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优设标题黑" panose="00000500000000000000" pitchFamily="2" charset="-122"/>
          <a:ea typeface="优设标题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优设标题黑" panose="00000500000000000000" pitchFamily="2" charset="-122"/>
          <a:ea typeface="优设标题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优设标题黑" panose="00000500000000000000" pitchFamily="2" charset="-122"/>
          <a:ea typeface="优设标题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优设标题黑" panose="00000500000000000000" pitchFamily="2" charset="-122"/>
          <a:ea typeface="优设标题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pro.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pro.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8.xml"/><Relationship Id="rId6" Type="http://schemas.openxmlformats.org/officeDocument/2006/relationships/hyperlink" Target="https://www.pptxpro.cn/"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2.pn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18.xml"/><Relationship Id="rId6" Type="http://schemas.openxmlformats.org/officeDocument/2006/relationships/image" Target="../media/image10.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5.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39609D11-AA2A-4CF2-9022-0DD6FD6196D6}"/>
              </a:ext>
            </a:extLst>
          </p:cNvPr>
          <p:cNvPicPr>
            <a:picLocks noChangeAspect="1"/>
          </p:cNvPicPr>
          <p:nvPr/>
        </p:nvPicPr>
        <p:blipFill>
          <a:blip r:embed="rId2"/>
          <a:stretch>
            <a:fillRect/>
          </a:stretch>
        </p:blipFill>
        <p:spPr>
          <a:xfrm>
            <a:off x="1748931" y="1366178"/>
            <a:ext cx="1127858" cy="280440"/>
          </a:xfrm>
          <a:prstGeom prst="rect">
            <a:avLst/>
          </a:prstGeom>
        </p:spPr>
      </p:pic>
      <p:sp>
        <p:nvSpPr>
          <p:cNvPr id="41" name="形状">
            <a:extLst>
              <a:ext uri="{FF2B5EF4-FFF2-40B4-BE49-F238E27FC236}">
                <a16:creationId xmlns:a16="http://schemas.microsoft.com/office/drawing/2014/main" xmlns="" id="{B708F38E-AF96-4E1F-B4B3-6843A70C3B04}"/>
              </a:ext>
            </a:extLst>
          </p:cNvPr>
          <p:cNvSpPr/>
          <p:nvPr/>
        </p:nvSpPr>
        <p:spPr>
          <a:xfrm flipH="1">
            <a:off x="3519500" y="326581"/>
            <a:ext cx="2605398" cy="2605398"/>
          </a:xfrm>
          <a:prstGeom prst="donut">
            <a:avLst>
              <a:gd name="adj" fmla="val 19371"/>
            </a:avLst>
          </a:prstGeom>
          <a:solidFill>
            <a:schemeClr val="bg1">
              <a:lumMod val="95000"/>
            </a:schemeClr>
          </a:solidFill>
          <a:ln w="12700" cap="flat" cmpd="sng" algn="ctr">
            <a:noFill/>
            <a:prstDash val="solid"/>
            <a:miter lim="800000"/>
          </a:ln>
          <a:effectLst>
            <a:outerShdw blurRad="127000" algn="ctr" rotWithShape="0">
              <a:schemeClr val="bg1">
                <a:alpha val="10000"/>
              </a:schemeClr>
            </a:outerShdw>
          </a:effectLst>
        </p:spPr>
        <p:txBody>
          <a:bodyPr rot="0" spcFirstLastPara="0" vertOverflow="overflow" horzOverflow="overflow" vert="horz" wrap="square" lIns="91428" tIns="45714" rIns="91428" bIns="45714"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D" sz="1800" b="0" i="0" u="none" strike="noStrike" kern="0" cap="none" spc="0" normalizeH="0" baseline="0" noProof="0" dirty="0">
              <a:ln>
                <a:noFill/>
              </a:ln>
              <a:solidFill>
                <a:srgbClr val="FFFFFF"/>
              </a:solidFill>
              <a:effectLst/>
              <a:uLnTx/>
              <a:uFillTx/>
              <a:latin typeface="思源黑体 CN Light" panose="020B0300000000000000" pitchFamily="34" charset="-122"/>
              <a:ea typeface="张海山锐线体简"/>
              <a:cs typeface="+mn-ea"/>
              <a:sym typeface="+mn-lt"/>
            </a:endParaRPr>
          </a:p>
        </p:txBody>
      </p:sp>
      <p:sp>
        <p:nvSpPr>
          <p:cNvPr id="46" name="形状">
            <a:extLst>
              <a:ext uri="{FF2B5EF4-FFF2-40B4-BE49-F238E27FC236}">
                <a16:creationId xmlns:a16="http://schemas.microsoft.com/office/drawing/2014/main" xmlns="" id="{E319E99C-B350-4489-896E-BF95E7F439FE}"/>
              </a:ext>
            </a:extLst>
          </p:cNvPr>
          <p:cNvSpPr/>
          <p:nvPr/>
        </p:nvSpPr>
        <p:spPr>
          <a:xfrm flipH="1">
            <a:off x="-401435" y="-475468"/>
            <a:ext cx="1279360" cy="1279360"/>
          </a:xfrm>
          <a:prstGeom prst="donut">
            <a:avLst>
              <a:gd name="adj" fmla="val 11577"/>
            </a:avLst>
          </a:pr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47" name="Oval 9">
            <a:extLst>
              <a:ext uri="{FF2B5EF4-FFF2-40B4-BE49-F238E27FC236}">
                <a16:creationId xmlns:a16="http://schemas.microsoft.com/office/drawing/2014/main" xmlns="" id="{DA75C18B-F65A-4078-973A-E20915101ACB}"/>
              </a:ext>
            </a:extLst>
          </p:cNvPr>
          <p:cNvSpPr/>
          <p:nvPr/>
        </p:nvSpPr>
        <p:spPr>
          <a:xfrm flipH="1">
            <a:off x="5872661" y="5857836"/>
            <a:ext cx="673583" cy="673583"/>
          </a:xfrm>
          <a:prstGeom prst="ellipse">
            <a:avLst/>
          </a:prstGeom>
          <a:gradFill flip="none" rotWithShape="0">
            <a:gsLst>
              <a:gs pos="0">
                <a:srgbClr val="E100FF">
                  <a:alpha val="80000"/>
                </a:srgbClr>
              </a:gs>
              <a:gs pos="100000">
                <a:srgbClr val="7A00FF">
                  <a:alpha val="90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128" name="形状">
            <a:extLst>
              <a:ext uri="{FF2B5EF4-FFF2-40B4-BE49-F238E27FC236}">
                <a16:creationId xmlns:a16="http://schemas.microsoft.com/office/drawing/2014/main" xmlns="" id="{A691C7EE-F31D-4808-B317-FBFD81099B00}"/>
              </a:ext>
            </a:extLst>
          </p:cNvPr>
          <p:cNvSpPr/>
          <p:nvPr/>
        </p:nvSpPr>
        <p:spPr>
          <a:xfrm flipH="1">
            <a:off x="2648807" y="-1273886"/>
            <a:ext cx="9405773" cy="9405773"/>
          </a:xfrm>
          <a:prstGeom prst="donut">
            <a:avLst>
              <a:gd name="adj" fmla="val 3081"/>
            </a:avLst>
          </a:prstGeom>
          <a:gradFill flip="none" rotWithShape="0">
            <a:gsLst>
              <a:gs pos="31000">
                <a:srgbClr val="E100FF">
                  <a:alpha val="0"/>
                </a:srgbClr>
              </a:gs>
              <a:gs pos="64000">
                <a:srgbClr val="7A00FF">
                  <a:alpha val="31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42" name="形状">
            <a:extLst>
              <a:ext uri="{FF2B5EF4-FFF2-40B4-BE49-F238E27FC236}">
                <a16:creationId xmlns:a16="http://schemas.microsoft.com/office/drawing/2014/main" xmlns="" id="{D4B77A49-68F4-49EA-932E-7FEC44433FAA}"/>
              </a:ext>
            </a:extLst>
          </p:cNvPr>
          <p:cNvSpPr/>
          <p:nvPr/>
        </p:nvSpPr>
        <p:spPr>
          <a:xfrm flipH="1">
            <a:off x="-201003" y="351209"/>
            <a:ext cx="6155584" cy="6155582"/>
          </a:xfrm>
          <a:prstGeom prst="donut">
            <a:avLst>
              <a:gd name="adj" fmla="val 11577"/>
            </a:avLst>
          </a:prstGeom>
          <a:gradFill flip="none" rotWithShape="0">
            <a:gsLst>
              <a:gs pos="31000">
                <a:srgbClr val="E100FF"/>
              </a:gs>
              <a:gs pos="64000">
                <a:srgbClr val="7A00FF"/>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118" name="文本框 117">
            <a:extLst>
              <a:ext uri="{FF2B5EF4-FFF2-40B4-BE49-F238E27FC236}">
                <a16:creationId xmlns:a16="http://schemas.microsoft.com/office/drawing/2014/main" xmlns="" id="{285D9581-81DA-481A-933A-F3A8A4F58318}"/>
              </a:ext>
            </a:extLst>
          </p:cNvPr>
          <p:cNvSpPr txBox="1"/>
          <p:nvPr/>
        </p:nvSpPr>
        <p:spPr>
          <a:xfrm flipH="1">
            <a:off x="9855150" y="5819135"/>
            <a:ext cx="1332000" cy="338554"/>
          </a:xfrm>
          <a:prstGeom prst="rect">
            <a:avLst/>
          </a:prstGeom>
          <a:gradFill flip="none" rotWithShape="0">
            <a:gsLst>
              <a:gs pos="0">
                <a:srgbClr val="E100FF"/>
              </a:gs>
              <a:gs pos="100000">
                <a:srgbClr val="7A00FF"/>
              </a:gs>
            </a:gsLst>
            <a:lin ang="2700000" scaled="1"/>
            <a:tileRect/>
          </a:gradFill>
        </p:spPr>
        <p:txBody>
          <a:bodyPr wrap="square" rtlCol="0">
            <a:spAutoFit/>
          </a:bodyPr>
          <a:lstStyle/>
          <a:p>
            <a:pPr algn="r"/>
            <a:r>
              <a:rPr lang="en-US" altLang="zh-CN" sz="1600" spc="2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20XX.XX.XX</a:t>
            </a:r>
            <a:endParaRPr lang="zh-CN" altLang="en-US" sz="1600" spc="2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grpSp>
        <p:nvGrpSpPr>
          <p:cNvPr id="2" name="组合 1">
            <a:extLst>
              <a:ext uri="{FF2B5EF4-FFF2-40B4-BE49-F238E27FC236}">
                <a16:creationId xmlns:a16="http://schemas.microsoft.com/office/drawing/2014/main" xmlns="" id="{7202BE00-5A47-439C-9BCB-84681CD1B512}"/>
              </a:ext>
            </a:extLst>
          </p:cNvPr>
          <p:cNvGrpSpPr/>
          <p:nvPr/>
        </p:nvGrpSpPr>
        <p:grpSpPr>
          <a:xfrm>
            <a:off x="6546244" y="1878934"/>
            <a:ext cx="4760925" cy="2773738"/>
            <a:chOff x="6546244" y="1878934"/>
            <a:chExt cx="4760925" cy="2773738"/>
          </a:xfrm>
        </p:grpSpPr>
        <p:sp>
          <p:nvSpPr>
            <p:cNvPr id="117" name="文本框 116">
              <a:extLst>
                <a:ext uri="{FF2B5EF4-FFF2-40B4-BE49-F238E27FC236}">
                  <a16:creationId xmlns:a16="http://schemas.microsoft.com/office/drawing/2014/main" xmlns="" id="{68F98E44-E58F-49E5-9796-EDE32DBFDC34}"/>
                </a:ext>
              </a:extLst>
            </p:cNvPr>
            <p:cNvSpPr txBox="1"/>
            <p:nvPr/>
          </p:nvSpPr>
          <p:spPr>
            <a:xfrm flipH="1">
              <a:off x="7997220" y="1878934"/>
              <a:ext cx="3271846" cy="461665"/>
            </a:xfrm>
            <a:prstGeom prst="rect">
              <a:avLst/>
            </a:prstGeom>
            <a:noFill/>
          </p:spPr>
          <p:txBody>
            <a:bodyPr wrap="square" rtlCol="0">
              <a:spAutoFit/>
            </a:bodyPr>
            <a:lstStyle/>
            <a:p>
              <a:pPr algn="dist"/>
              <a:r>
                <a:rPr lang="en-US" altLang="zh-CN" sz="2400" spc="-150" dirty="0">
                  <a:solidFill>
                    <a:schemeClr val="tx1">
                      <a:lumMod val="50000"/>
                      <a:lumOff val="50000"/>
                    </a:schemeClr>
                  </a:solidFill>
                  <a:latin typeface="思源黑体 CN Bold" panose="020B0800000000000000" pitchFamily="34" charset="-122"/>
                  <a:ea typeface="思源黑体 CN Bold" panose="020B0800000000000000" pitchFamily="34" charset="-122"/>
                </a:rPr>
                <a:t>ENTREPRENEURSHIP</a:t>
              </a:r>
              <a:endParaRPr lang="zh-CN" altLang="en-US" sz="2400" spc="-15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20" name="矩形 119">
              <a:hlinkClick r:id="rId3"/>
              <a:extLst>
                <a:ext uri="{FF2B5EF4-FFF2-40B4-BE49-F238E27FC236}">
                  <a16:creationId xmlns:a16="http://schemas.microsoft.com/office/drawing/2014/main" xmlns="" id="{44E2B9D9-1D49-493D-8288-036446B6A04A}"/>
                </a:ext>
              </a:extLst>
            </p:cNvPr>
            <p:cNvSpPr/>
            <p:nvPr/>
          </p:nvSpPr>
          <p:spPr>
            <a:xfrm flipH="1">
              <a:off x="9725699" y="4375673"/>
              <a:ext cx="1461451" cy="276999"/>
            </a:xfrm>
            <a:prstGeom prst="rect">
              <a:avLst/>
            </a:prstGeom>
            <a:ln w="6350">
              <a:solidFill>
                <a:schemeClr val="tx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汇报人：</a:t>
              </a:r>
              <a:r>
                <a:rPr lang="en-US" altLang="zh-CN"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PPT</a:t>
              </a:r>
              <a:r>
                <a:rPr lang="zh-CN" altLang="en-US"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世界</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121" name="文本框 120">
              <a:extLst>
                <a:ext uri="{FF2B5EF4-FFF2-40B4-BE49-F238E27FC236}">
                  <a16:creationId xmlns:a16="http://schemas.microsoft.com/office/drawing/2014/main" xmlns="" id="{31A80131-12C0-421E-9D44-D386AA1BC19B}"/>
                </a:ext>
              </a:extLst>
            </p:cNvPr>
            <p:cNvSpPr txBox="1"/>
            <p:nvPr/>
          </p:nvSpPr>
          <p:spPr>
            <a:xfrm flipH="1">
              <a:off x="7707003" y="4375673"/>
              <a:ext cx="1477450" cy="276999"/>
            </a:xfrm>
            <a:prstGeom prst="rect">
              <a:avLst/>
            </a:prstGeom>
            <a:noFill/>
            <a:ln w="63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rPr>
                <a:t>汇报部门：某部门</a:t>
              </a:r>
            </a:p>
          </p:txBody>
        </p:sp>
        <p:sp>
          <p:nvSpPr>
            <p:cNvPr id="123" name="文本框 122">
              <a:extLst>
                <a:ext uri="{FF2B5EF4-FFF2-40B4-BE49-F238E27FC236}">
                  <a16:creationId xmlns:a16="http://schemas.microsoft.com/office/drawing/2014/main" xmlns="" id="{C101D429-607F-4986-B567-637DF1C5261F}"/>
                </a:ext>
              </a:extLst>
            </p:cNvPr>
            <p:cNvSpPr txBox="1"/>
            <p:nvPr/>
          </p:nvSpPr>
          <p:spPr>
            <a:xfrm flipH="1">
              <a:off x="6546244" y="2272076"/>
              <a:ext cx="4760925" cy="1446550"/>
            </a:xfrm>
            <a:prstGeom prst="rect">
              <a:avLst/>
            </a:prstGeom>
            <a:noFill/>
          </p:spPr>
          <p:txBody>
            <a:bodyPr wrap="square" rtlCol="0">
              <a:spAutoFit/>
            </a:bodyPr>
            <a:lstStyle/>
            <a:p>
              <a:pPr algn="dist"/>
              <a:r>
                <a:rPr lang="zh-CN" altLang="en-US" sz="8800" dirty="0">
                  <a:gradFill>
                    <a:gsLst>
                      <a:gs pos="0">
                        <a:srgbClr val="E100FF"/>
                      </a:gs>
                      <a:gs pos="100000">
                        <a:srgbClr val="7A00FF"/>
                      </a:gs>
                    </a:gsLst>
                    <a:lin ang="2700000" scaled="1"/>
                  </a:gradFill>
                  <a:latin typeface="胡晓波真帅体" panose="02010600030101010101" pitchFamily="2" charset="-122"/>
                  <a:ea typeface="胡晓波真帅体" panose="02010600030101010101" pitchFamily="2" charset="-122"/>
                </a:rPr>
                <a:t>创新创业</a:t>
              </a:r>
              <a:r>
                <a:rPr lang="en-US" altLang="zh-CN" sz="8800" dirty="0">
                  <a:gradFill>
                    <a:gsLst>
                      <a:gs pos="0">
                        <a:srgbClr val="E100FF"/>
                      </a:gs>
                      <a:gs pos="100000">
                        <a:srgbClr val="7A00FF"/>
                      </a:gs>
                    </a:gsLst>
                    <a:lin ang="2700000" scaled="1"/>
                  </a:gradFill>
                  <a:latin typeface="胡晓波真帅体" panose="02010600030101010101" pitchFamily="2" charset="-122"/>
                  <a:ea typeface="胡晓波真帅体" panose="02010600030101010101" pitchFamily="2" charset="-122"/>
                </a:rPr>
                <a:t>PPT</a:t>
              </a:r>
              <a:endParaRPr lang="zh-CN" altLang="en-US" sz="8800" dirty="0">
                <a:gradFill>
                  <a:gsLst>
                    <a:gs pos="0">
                      <a:srgbClr val="E100FF"/>
                    </a:gs>
                    <a:gs pos="100000">
                      <a:srgbClr val="7A00FF"/>
                    </a:gs>
                  </a:gsLst>
                  <a:lin ang="2700000" scaled="1"/>
                </a:gradFill>
                <a:latin typeface="胡晓波真帅体" panose="02010600030101010101" pitchFamily="2" charset="-122"/>
                <a:ea typeface="胡晓波真帅体" panose="02010600030101010101" pitchFamily="2" charset="-122"/>
              </a:endParaRPr>
            </a:p>
          </p:txBody>
        </p:sp>
        <p:sp>
          <p:nvSpPr>
            <p:cNvPr id="124" name="文本框 123">
              <a:extLst>
                <a:ext uri="{FF2B5EF4-FFF2-40B4-BE49-F238E27FC236}">
                  <a16:creationId xmlns:a16="http://schemas.microsoft.com/office/drawing/2014/main" xmlns="" id="{8F2213C1-2FD4-481E-A809-BA98C3E79DE3}"/>
                </a:ext>
              </a:extLst>
            </p:cNvPr>
            <p:cNvSpPr txBox="1"/>
            <p:nvPr/>
          </p:nvSpPr>
          <p:spPr>
            <a:xfrm flipH="1">
              <a:off x="6546247" y="3867234"/>
              <a:ext cx="4748219" cy="340606"/>
            </a:xfrm>
            <a:prstGeom prst="rect">
              <a:avLst/>
            </a:prstGeom>
            <a:noFill/>
          </p:spPr>
          <p:txBody>
            <a:bodyPr wrap="square" rtlCol="0">
              <a:spAutoFit/>
            </a:bodyPr>
            <a:lstStyle/>
            <a:p>
              <a:pPr algn="dist">
                <a:lnSpc>
                  <a:spcPct val="150000"/>
                </a:lnSpc>
              </a:pPr>
              <a:r>
                <a:rPr lang="en-US" altLang="zh-CN" sz="1200" dirty="0">
                  <a:solidFill>
                    <a:srgbClr val="3F3F3F"/>
                  </a:solidFill>
                  <a:latin typeface="思源黑体 CN Light" panose="020B0300000000000000" pitchFamily="34" charset="-122"/>
                  <a:ea typeface="思源黑体 CN Light" panose="020B0300000000000000" pitchFamily="34" charset="-122"/>
                </a:rPr>
                <a:t>PPT FOR INNOVATION AND ENTREPRENEURSHIP</a:t>
              </a:r>
            </a:p>
          </p:txBody>
        </p:sp>
        <p:cxnSp>
          <p:nvCxnSpPr>
            <p:cNvPr id="125" name="直接连接符 124">
              <a:extLst>
                <a:ext uri="{FF2B5EF4-FFF2-40B4-BE49-F238E27FC236}">
                  <a16:creationId xmlns:a16="http://schemas.microsoft.com/office/drawing/2014/main" xmlns="" id="{1B63AAA6-41B6-4E1B-B4CD-E2A7145C68EB}"/>
                </a:ext>
              </a:extLst>
            </p:cNvPr>
            <p:cNvCxnSpPr>
              <a:cxnSpLocks/>
            </p:cNvCxnSpPr>
            <p:nvPr/>
          </p:nvCxnSpPr>
          <p:spPr>
            <a:xfrm flipH="1">
              <a:off x="6546247" y="3767882"/>
              <a:ext cx="46409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5" name="矩形 134">
            <a:extLst>
              <a:ext uri="{FF2B5EF4-FFF2-40B4-BE49-F238E27FC236}">
                <a16:creationId xmlns:a16="http://schemas.microsoft.com/office/drawing/2014/main" xmlns="" id="{95FE2387-F472-49D9-97A4-6EF00217172A}"/>
              </a:ext>
            </a:extLst>
          </p:cNvPr>
          <p:cNvSpPr/>
          <p:nvPr/>
        </p:nvSpPr>
        <p:spPr>
          <a:xfrm>
            <a:off x="6566280" y="448836"/>
            <a:ext cx="900000" cy="307777"/>
          </a:xfrm>
          <a:prstGeom prst="rect">
            <a:avLst/>
          </a:prstGeom>
        </p:spPr>
        <p:txBody>
          <a:bodyPr wrap="non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情况简介</a:t>
            </a:r>
          </a:p>
        </p:txBody>
      </p:sp>
      <p:sp>
        <p:nvSpPr>
          <p:cNvPr id="136" name="矩形 135">
            <a:extLst>
              <a:ext uri="{FF2B5EF4-FFF2-40B4-BE49-F238E27FC236}">
                <a16:creationId xmlns:a16="http://schemas.microsoft.com/office/drawing/2014/main" xmlns="" id="{AEDBC046-740F-4B83-A647-C2B51DE9751B}"/>
              </a:ext>
            </a:extLst>
          </p:cNvPr>
          <p:cNvSpPr/>
          <p:nvPr/>
        </p:nvSpPr>
        <p:spPr>
          <a:xfrm>
            <a:off x="7907662"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发展历程</a:t>
            </a:r>
          </a:p>
        </p:txBody>
      </p:sp>
      <p:sp>
        <p:nvSpPr>
          <p:cNvPr id="137" name="矩形 136">
            <a:extLst>
              <a:ext uri="{FF2B5EF4-FFF2-40B4-BE49-F238E27FC236}">
                <a16:creationId xmlns:a16="http://schemas.microsoft.com/office/drawing/2014/main" xmlns="" id="{C2098BE8-D704-4DAF-A524-F8D9B6A8C459}"/>
              </a:ext>
            </a:extLst>
          </p:cNvPr>
          <p:cNvSpPr/>
          <p:nvPr/>
        </p:nvSpPr>
        <p:spPr>
          <a:xfrm>
            <a:off x="9249044"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项目展示</a:t>
            </a:r>
          </a:p>
        </p:txBody>
      </p:sp>
      <p:sp>
        <p:nvSpPr>
          <p:cNvPr id="138" name="矩形 137">
            <a:extLst>
              <a:ext uri="{FF2B5EF4-FFF2-40B4-BE49-F238E27FC236}">
                <a16:creationId xmlns:a16="http://schemas.microsoft.com/office/drawing/2014/main" xmlns="" id="{69BC7211-EB31-450B-B800-71EEACD6961D}"/>
              </a:ext>
            </a:extLst>
          </p:cNvPr>
          <p:cNvSpPr/>
          <p:nvPr/>
        </p:nvSpPr>
        <p:spPr>
          <a:xfrm>
            <a:off x="10590425"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团队介绍</a:t>
            </a:r>
          </a:p>
        </p:txBody>
      </p:sp>
      <p:pic>
        <p:nvPicPr>
          <p:cNvPr id="142" name="图片 141" descr="一群男人和女人&#10;&#10;描述已自动生成">
            <a:extLst>
              <a:ext uri="{FF2B5EF4-FFF2-40B4-BE49-F238E27FC236}">
                <a16:creationId xmlns:a16="http://schemas.microsoft.com/office/drawing/2014/main" xmlns="" id="{ACA9908E-D29C-4FCF-A42F-40A175A556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70" t="475" r="30114" b="475"/>
          <a:stretch/>
        </p:blipFill>
        <p:spPr>
          <a:xfrm>
            <a:off x="424867" y="976760"/>
            <a:ext cx="4903845" cy="4904483"/>
          </a:xfrm>
          <a:custGeom>
            <a:avLst/>
            <a:gdLst>
              <a:gd name="connsiteX0" fmla="*/ 2451923 w 4903845"/>
              <a:gd name="connsiteY0" fmla="*/ 0 h 4904483"/>
              <a:gd name="connsiteX1" fmla="*/ 4903845 w 4903845"/>
              <a:gd name="connsiteY1" fmla="*/ 2452242 h 4904483"/>
              <a:gd name="connsiteX2" fmla="*/ 2451923 w 4903845"/>
              <a:gd name="connsiteY2" fmla="*/ 4904483 h 4904483"/>
              <a:gd name="connsiteX3" fmla="*/ 0 w 4903845"/>
              <a:gd name="connsiteY3" fmla="*/ 2452242 h 4904483"/>
              <a:gd name="connsiteX4" fmla="*/ 2451923 w 4903845"/>
              <a:gd name="connsiteY4" fmla="*/ 0 h 490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3845" h="4904483">
                <a:moveTo>
                  <a:pt x="2451923" y="0"/>
                </a:moveTo>
                <a:cubicBezTo>
                  <a:pt x="3806082" y="0"/>
                  <a:pt x="4903845" y="1097906"/>
                  <a:pt x="4903845" y="2452242"/>
                </a:cubicBezTo>
                <a:cubicBezTo>
                  <a:pt x="4903845" y="3806578"/>
                  <a:pt x="3806082" y="4904483"/>
                  <a:pt x="2451923" y="4904483"/>
                </a:cubicBezTo>
                <a:cubicBezTo>
                  <a:pt x="1097764" y="4904483"/>
                  <a:pt x="0" y="3806578"/>
                  <a:pt x="0" y="2452242"/>
                </a:cubicBezTo>
                <a:cubicBezTo>
                  <a:pt x="0" y="1097906"/>
                  <a:pt x="1097764" y="0"/>
                  <a:pt x="2451923" y="0"/>
                </a:cubicBezTo>
                <a:close/>
              </a:path>
            </a:pathLst>
          </a:custGeom>
          <a:ln w="50800">
            <a:solidFill>
              <a:schemeClr val="bg1"/>
            </a:solidFill>
          </a:ln>
        </p:spPr>
      </p:pic>
      <p:pic>
        <p:nvPicPr>
          <p:cNvPr id="20" name="图片 19" descr="形状&#10;&#10;中度可信度描述已自动生成">
            <a:hlinkClick r:id="rId5"/>
            <a:extLst>
              <a:ext uri="{FF2B5EF4-FFF2-40B4-BE49-F238E27FC236}">
                <a16:creationId xmlns:a16="http://schemas.microsoft.com/office/drawing/2014/main" xmlns="" id="{9B597A49-EF85-488E-8F89-EE5601B4B5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279" y="399234"/>
            <a:ext cx="1719648" cy="340142"/>
          </a:xfrm>
          <a:prstGeom prst="rect">
            <a:avLst/>
          </a:prstGeom>
        </p:spPr>
      </p:pic>
    </p:spTree>
    <p:extLst>
      <p:ext uri="{BB962C8B-B14F-4D97-AF65-F5344CB8AC3E}">
        <p14:creationId xmlns:p14="http://schemas.microsoft.com/office/powerpoint/2010/main" val="366173504"/>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25547"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02</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发展历程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DEVELOPMENT COURSE</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5BDC31DB-D97F-4675-8CF3-80DD31C118A2}"/>
              </a:ext>
            </a:extLst>
          </p:cNvPr>
          <p:cNvGrpSpPr/>
          <p:nvPr/>
        </p:nvGrpSpPr>
        <p:grpSpPr>
          <a:xfrm>
            <a:off x="897617" y="1806893"/>
            <a:ext cx="1876472" cy="2667008"/>
            <a:chOff x="1117559" y="1806893"/>
            <a:chExt cx="1876472" cy="2667008"/>
          </a:xfrm>
        </p:grpSpPr>
        <p:grpSp>
          <p:nvGrpSpPr>
            <p:cNvPr id="12" name="组合 11">
              <a:extLst>
                <a:ext uri="{FF2B5EF4-FFF2-40B4-BE49-F238E27FC236}">
                  <a16:creationId xmlns:a16="http://schemas.microsoft.com/office/drawing/2014/main" xmlns="" id="{8B672A55-5999-405C-8184-663DE9F2E8E3}"/>
                </a:ext>
              </a:extLst>
            </p:cNvPr>
            <p:cNvGrpSpPr/>
            <p:nvPr/>
          </p:nvGrpSpPr>
          <p:grpSpPr>
            <a:xfrm>
              <a:off x="1515410" y="1806893"/>
              <a:ext cx="1080770" cy="1080770"/>
              <a:chOff x="1549083" y="1806893"/>
              <a:chExt cx="1080770" cy="1080770"/>
            </a:xfrm>
          </p:grpSpPr>
          <p:sp>
            <p:nvSpPr>
              <p:cNvPr id="16" name="泪滴形 15">
                <a:extLst>
                  <a:ext uri="{FF2B5EF4-FFF2-40B4-BE49-F238E27FC236}">
                    <a16:creationId xmlns:a16="http://schemas.microsoft.com/office/drawing/2014/main" xmlns="" id="{DAB8C7B6-47D9-41AD-BE44-EDFC9DBEBE84}"/>
                  </a:ext>
                </a:extLst>
              </p:cNvPr>
              <p:cNvSpPr/>
              <p:nvPr/>
            </p:nvSpPr>
            <p:spPr>
              <a:xfrm rot="8100000">
                <a:off x="1549083" y="1806893"/>
                <a:ext cx="1080770" cy="1080770"/>
              </a:xfrm>
              <a:prstGeom prst="teardrop">
                <a:avLst/>
              </a:prstGeom>
              <a:gradFill flip="none" rotWithShape="0">
                <a:gsLst>
                  <a:gs pos="300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任意多边形 109">
                <a:extLst>
                  <a:ext uri="{FF2B5EF4-FFF2-40B4-BE49-F238E27FC236}">
                    <a16:creationId xmlns:a16="http://schemas.microsoft.com/office/drawing/2014/main" xmlns="" id="{4427E4CC-BFB4-4CD1-82B0-ECE2E6211F8E}"/>
                  </a:ext>
                </a:extLst>
              </p:cNvPr>
              <p:cNvSpPr/>
              <p:nvPr/>
            </p:nvSpPr>
            <p:spPr>
              <a:xfrm>
                <a:off x="1918336" y="2197101"/>
                <a:ext cx="342265" cy="30035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601" h="4907">
                    <a:moveTo>
                      <a:pt x="4624" y="4357"/>
                    </a:moveTo>
                    <a:lnTo>
                      <a:pt x="4624" y="4797"/>
                    </a:lnTo>
                    <a:lnTo>
                      <a:pt x="4624" y="4800"/>
                    </a:lnTo>
                    <a:lnTo>
                      <a:pt x="4624" y="4803"/>
                    </a:lnTo>
                    <a:cubicBezTo>
                      <a:pt x="4625" y="4862"/>
                      <a:pt x="4561" y="4908"/>
                      <a:pt x="4519" y="4907"/>
                    </a:cubicBezTo>
                    <a:lnTo>
                      <a:pt x="4516" y="4907"/>
                    </a:lnTo>
                    <a:lnTo>
                      <a:pt x="4514" y="4907"/>
                    </a:lnTo>
                    <a:lnTo>
                      <a:pt x="3180" y="4907"/>
                    </a:lnTo>
                    <a:lnTo>
                      <a:pt x="3180" y="3567"/>
                    </a:lnTo>
                    <a:lnTo>
                      <a:pt x="2380" y="3567"/>
                    </a:lnTo>
                    <a:lnTo>
                      <a:pt x="2380" y="4907"/>
                    </a:lnTo>
                    <a:lnTo>
                      <a:pt x="1049" y="4907"/>
                    </a:lnTo>
                    <a:lnTo>
                      <a:pt x="1046" y="4907"/>
                    </a:lnTo>
                    <a:lnTo>
                      <a:pt x="1043" y="4907"/>
                    </a:lnTo>
                    <a:cubicBezTo>
                      <a:pt x="984" y="4908"/>
                      <a:pt x="937" y="4844"/>
                      <a:pt x="939" y="4802"/>
                    </a:cubicBezTo>
                    <a:lnTo>
                      <a:pt x="939" y="4799"/>
                    </a:lnTo>
                    <a:lnTo>
                      <a:pt x="939" y="4797"/>
                    </a:lnTo>
                    <a:lnTo>
                      <a:pt x="939" y="2817"/>
                    </a:lnTo>
                    <a:lnTo>
                      <a:pt x="2781" y="1217"/>
                    </a:lnTo>
                    <a:lnTo>
                      <a:pt x="4624" y="2817"/>
                    </a:lnTo>
                    <a:lnTo>
                      <a:pt x="4624" y="4357"/>
                    </a:lnTo>
                    <a:close/>
                    <a:moveTo>
                      <a:pt x="4230" y="825"/>
                    </a:moveTo>
                    <a:cubicBezTo>
                      <a:pt x="4228" y="770"/>
                      <a:pt x="4279" y="726"/>
                      <a:pt x="4328" y="727"/>
                    </a:cubicBezTo>
                    <a:lnTo>
                      <a:pt x="4721" y="727"/>
                    </a:lnTo>
                    <a:cubicBezTo>
                      <a:pt x="4777" y="725"/>
                      <a:pt x="4821" y="776"/>
                      <a:pt x="4820" y="825"/>
                    </a:cubicBezTo>
                    <a:lnTo>
                      <a:pt x="4820" y="1678"/>
                    </a:lnTo>
                    <a:lnTo>
                      <a:pt x="5568" y="2352"/>
                    </a:lnTo>
                    <a:cubicBezTo>
                      <a:pt x="5593" y="2370"/>
                      <a:pt x="5602" y="2403"/>
                      <a:pt x="5601" y="2427"/>
                    </a:cubicBezTo>
                    <a:cubicBezTo>
                      <a:pt x="5602" y="2454"/>
                      <a:pt x="5589" y="2483"/>
                      <a:pt x="5577" y="2494"/>
                    </a:cubicBezTo>
                    <a:lnTo>
                      <a:pt x="5576" y="2495"/>
                    </a:lnTo>
                    <a:lnTo>
                      <a:pt x="5304" y="2798"/>
                    </a:lnTo>
                    <a:cubicBezTo>
                      <a:pt x="5286" y="2822"/>
                      <a:pt x="5252" y="2831"/>
                      <a:pt x="5229" y="2831"/>
                    </a:cubicBezTo>
                    <a:cubicBezTo>
                      <a:pt x="5202" y="2831"/>
                      <a:pt x="5173" y="2819"/>
                      <a:pt x="5162" y="2807"/>
                    </a:cubicBezTo>
                    <a:lnTo>
                      <a:pt x="5160" y="2805"/>
                    </a:lnTo>
                    <a:lnTo>
                      <a:pt x="2801" y="681"/>
                    </a:lnTo>
                    <a:lnTo>
                      <a:pt x="441" y="2805"/>
                    </a:lnTo>
                    <a:cubicBezTo>
                      <a:pt x="424" y="2824"/>
                      <a:pt x="394" y="2832"/>
                      <a:pt x="374" y="2831"/>
                    </a:cubicBezTo>
                    <a:cubicBezTo>
                      <a:pt x="347" y="2832"/>
                      <a:pt x="318" y="2818"/>
                      <a:pt x="305" y="2805"/>
                    </a:cubicBezTo>
                    <a:lnTo>
                      <a:pt x="303" y="2803"/>
                    </a:lnTo>
                    <a:lnTo>
                      <a:pt x="302" y="2801"/>
                    </a:lnTo>
                    <a:lnTo>
                      <a:pt x="300" y="2800"/>
                    </a:lnTo>
                    <a:lnTo>
                      <a:pt x="298" y="2798"/>
                    </a:lnTo>
                    <a:lnTo>
                      <a:pt x="26" y="2495"/>
                    </a:lnTo>
                    <a:cubicBezTo>
                      <a:pt x="7" y="2478"/>
                      <a:pt x="-1" y="2447"/>
                      <a:pt x="0" y="2428"/>
                    </a:cubicBezTo>
                    <a:cubicBezTo>
                      <a:pt x="-1" y="2401"/>
                      <a:pt x="13" y="2372"/>
                      <a:pt x="26" y="2359"/>
                    </a:cubicBezTo>
                    <a:lnTo>
                      <a:pt x="28" y="2357"/>
                    </a:lnTo>
                    <a:lnTo>
                      <a:pt x="29" y="2356"/>
                    </a:lnTo>
                    <a:lnTo>
                      <a:pt x="31" y="2354"/>
                    </a:lnTo>
                    <a:lnTo>
                      <a:pt x="33" y="2352"/>
                    </a:lnTo>
                    <a:lnTo>
                      <a:pt x="2140" y="455"/>
                    </a:lnTo>
                    <a:lnTo>
                      <a:pt x="2463" y="132"/>
                    </a:lnTo>
                    <a:cubicBezTo>
                      <a:pt x="2542" y="36"/>
                      <a:pt x="2687" y="-3"/>
                      <a:pt x="2783" y="0"/>
                    </a:cubicBezTo>
                    <a:cubicBezTo>
                      <a:pt x="2908" y="-4"/>
                      <a:pt x="3046" y="60"/>
                      <a:pt x="3103" y="124"/>
                    </a:cubicBezTo>
                    <a:lnTo>
                      <a:pt x="3110" y="132"/>
                    </a:lnTo>
                    <a:lnTo>
                      <a:pt x="3175" y="197"/>
                    </a:lnTo>
                    <a:lnTo>
                      <a:pt x="4230" y="1147"/>
                    </a:lnTo>
                    <a:lnTo>
                      <a:pt x="4230" y="8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BFE2B087-EAC2-4EF9-A73A-146EE354D585}"/>
                </a:ext>
              </a:extLst>
            </p:cNvPr>
            <p:cNvGrpSpPr/>
            <p:nvPr/>
          </p:nvGrpSpPr>
          <p:grpSpPr>
            <a:xfrm>
              <a:off x="1117559" y="3300417"/>
              <a:ext cx="1876472" cy="1173484"/>
              <a:chOff x="1117559" y="3300417"/>
              <a:chExt cx="1876472" cy="1173484"/>
            </a:xfrm>
          </p:grpSpPr>
          <p:sp>
            <p:nvSpPr>
              <p:cNvPr id="14" name="矩形 13">
                <a:extLst>
                  <a:ext uri="{FF2B5EF4-FFF2-40B4-BE49-F238E27FC236}">
                    <a16:creationId xmlns:a16="http://schemas.microsoft.com/office/drawing/2014/main" xmlns="" id="{F2BB83CE-B983-48A5-9DC4-F9BB3B9CFDAB}"/>
                  </a:ext>
                </a:extLst>
              </p:cNvPr>
              <p:cNvSpPr/>
              <p:nvPr/>
            </p:nvSpPr>
            <p:spPr>
              <a:xfrm>
                <a:off x="1117559" y="3680863"/>
                <a:ext cx="1876472" cy="793038"/>
              </a:xfrm>
              <a:prstGeom prst="rect">
                <a:avLst/>
              </a:prstGeom>
            </p:spPr>
            <p:txBody>
              <a:bodyPr wrap="square">
                <a:spAutoFit/>
              </a:bodyPr>
              <a:lstStyle/>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a:t>
                </a:r>
                <a:endParaRPr kumimoji="1"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5" name="TextBox 32">
                <a:extLst>
                  <a:ext uri="{FF2B5EF4-FFF2-40B4-BE49-F238E27FC236}">
                    <a16:creationId xmlns:a16="http://schemas.microsoft.com/office/drawing/2014/main" xmlns="" id="{19AF29B2-092C-49EA-8338-568C2D674BBD}"/>
                  </a:ext>
                </a:extLst>
              </p:cNvPr>
              <p:cNvSpPr txBox="1"/>
              <p:nvPr/>
            </p:nvSpPr>
            <p:spPr>
              <a:xfrm>
                <a:off x="1117561" y="3300417"/>
                <a:ext cx="1876470" cy="436145"/>
              </a:xfrm>
              <a:prstGeom prst="rect">
                <a:avLst/>
              </a:prstGeom>
              <a:noFill/>
              <a:effectLst/>
            </p:spPr>
            <p:txBody>
              <a:bodyPr wrap="square" rtlCol="0">
                <a:spAutoFit/>
              </a:bodyPr>
              <a:lstStyle/>
              <a:p>
                <a:pPr lvl="0" algn="ctr">
                  <a:lnSpc>
                    <a:spcPct val="120000"/>
                  </a:lnSpc>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18" name="组合 17">
            <a:extLst>
              <a:ext uri="{FF2B5EF4-FFF2-40B4-BE49-F238E27FC236}">
                <a16:creationId xmlns:a16="http://schemas.microsoft.com/office/drawing/2014/main" xmlns="" id="{8F0A4CD5-695C-434F-A8D5-29544C4ED48F}"/>
              </a:ext>
            </a:extLst>
          </p:cNvPr>
          <p:cNvGrpSpPr/>
          <p:nvPr/>
        </p:nvGrpSpPr>
        <p:grpSpPr>
          <a:xfrm>
            <a:off x="3027690" y="1806893"/>
            <a:ext cx="1876472" cy="2667008"/>
            <a:chOff x="3178152" y="1806893"/>
            <a:chExt cx="1876472" cy="2667008"/>
          </a:xfrm>
        </p:grpSpPr>
        <p:grpSp>
          <p:nvGrpSpPr>
            <p:cNvPr id="19" name="组合 18">
              <a:extLst>
                <a:ext uri="{FF2B5EF4-FFF2-40B4-BE49-F238E27FC236}">
                  <a16:creationId xmlns:a16="http://schemas.microsoft.com/office/drawing/2014/main" xmlns="" id="{648E8705-8F47-40BE-9E3B-9DD36B5D9786}"/>
                </a:ext>
              </a:extLst>
            </p:cNvPr>
            <p:cNvGrpSpPr/>
            <p:nvPr/>
          </p:nvGrpSpPr>
          <p:grpSpPr>
            <a:xfrm>
              <a:off x="3576003" y="1806893"/>
              <a:ext cx="1080770" cy="1080770"/>
              <a:chOff x="3576003" y="1806893"/>
              <a:chExt cx="1080770" cy="1080770"/>
            </a:xfrm>
          </p:grpSpPr>
          <p:sp>
            <p:nvSpPr>
              <p:cNvPr id="23" name="泪滴形 22">
                <a:extLst>
                  <a:ext uri="{FF2B5EF4-FFF2-40B4-BE49-F238E27FC236}">
                    <a16:creationId xmlns:a16="http://schemas.microsoft.com/office/drawing/2014/main" xmlns="" id="{9282A6D4-3EDB-407C-BFC4-7A1FBFBB4C09}"/>
                  </a:ext>
                </a:extLst>
              </p:cNvPr>
              <p:cNvSpPr/>
              <p:nvPr/>
            </p:nvSpPr>
            <p:spPr>
              <a:xfrm rot="8100000">
                <a:off x="3576003" y="1806893"/>
                <a:ext cx="1080770" cy="1080770"/>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4" name="任意多边形 65">
                <a:extLst>
                  <a:ext uri="{FF2B5EF4-FFF2-40B4-BE49-F238E27FC236}">
                    <a16:creationId xmlns:a16="http://schemas.microsoft.com/office/drawing/2014/main" xmlns="" id="{7F69730F-94CD-46BE-965F-9FB4A1BD5412}"/>
                  </a:ext>
                </a:extLst>
              </p:cNvPr>
              <p:cNvSpPr/>
              <p:nvPr/>
            </p:nvSpPr>
            <p:spPr>
              <a:xfrm>
                <a:off x="3929063" y="2142491"/>
                <a:ext cx="374650" cy="4095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85" h="6642">
                    <a:moveTo>
                      <a:pt x="1" y="2610"/>
                    </a:moveTo>
                    <a:lnTo>
                      <a:pt x="0" y="2540"/>
                    </a:lnTo>
                    <a:cubicBezTo>
                      <a:pt x="-42" y="1108"/>
                      <a:pt x="1400" y="-33"/>
                      <a:pt x="2547" y="0"/>
                    </a:cubicBezTo>
                    <a:lnTo>
                      <a:pt x="2610" y="1"/>
                    </a:lnTo>
                    <a:lnTo>
                      <a:pt x="2680" y="0"/>
                    </a:lnTo>
                    <a:cubicBezTo>
                      <a:pt x="4112" y="-42"/>
                      <a:pt x="5253" y="1400"/>
                      <a:pt x="5220" y="2547"/>
                    </a:cubicBezTo>
                    <a:lnTo>
                      <a:pt x="5219" y="2610"/>
                    </a:lnTo>
                    <a:lnTo>
                      <a:pt x="5220" y="2680"/>
                    </a:lnTo>
                    <a:cubicBezTo>
                      <a:pt x="5262" y="3330"/>
                      <a:pt x="4826" y="4085"/>
                      <a:pt x="4515" y="4385"/>
                    </a:cubicBezTo>
                    <a:lnTo>
                      <a:pt x="5978" y="6010"/>
                    </a:lnTo>
                    <a:lnTo>
                      <a:pt x="5981" y="6013"/>
                    </a:lnTo>
                    <a:lnTo>
                      <a:pt x="5988" y="6020"/>
                    </a:lnTo>
                    <a:lnTo>
                      <a:pt x="5994" y="6027"/>
                    </a:lnTo>
                    <a:lnTo>
                      <a:pt x="5997" y="6031"/>
                    </a:lnTo>
                    <a:lnTo>
                      <a:pt x="6022" y="6059"/>
                    </a:lnTo>
                    <a:lnTo>
                      <a:pt x="6020" y="6061"/>
                    </a:lnTo>
                    <a:cubicBezTo>
                      <a:pt x="6059" y="6113"/>
                      <a:pt x="6085" y="6212"/>
                      <a:pt x="6083" y="6265"/>
                    </a:cubicBezTo>
                    <a:cubicBezTo>
                      <a:pt x="6101" y="6460"/>
                      <a:pt x="5889" y="6654"/>
                      <a:pt x="5714" y="6641"/>
                    </a:cubicBezTo>
                    <a:cubicBezTo>
                      <a:pt x="5630" y="6647"/>
                      <a:pt x="5520" y="6598"/>
                      <a:pt x="5472" y="6554"/>
                    </a:cubicBezTo>
                    <a:lnTo>
                      <a:pt x="5469" y="6557"/>
                    </a:lnTo>
                    <a:lnTo>
                      <a:pt x="3955" y="4875"/>
                    </a:lnTo>
                    <a:lnTo>
                      <a:pt x="3956" y="4875"/>
                    </a:lnTo>
                    <a:lnTo>
                      <a:pt x="3953" y="4872"/>
                    </a:lnTo>
                    <a:lnTo>
                      <a:pt x="3946" y="4865"/>
                    </a:lnTo>
                    <a:lnTo>
                      <a:pt x="3940" y="4858"/>
                    </a:lnTo>
                    <a:lnTo>
                      <a:pt x="3934" y="4852"/>
                    </a:lnTo>
                    <a:cubicBezTo>
                      <a:pt x="3568" y="5095"/>
                      <a:pt x="2992" y="5231"/>
                      <a:pt x="2673" y="5220"/>
                    </a:cubicBezTo>
                    <a:lnTo>
                      <a:pt x="2610" y="5219"/>
                    </a:lnTo>
                    <a:lnTo>
                      <a:pt x="2540" y="5220"/>
                    </a:lnTo>
                    <a:cubicBezTo>
                      <a:pt x="1108" y="5262"/>
                      <a:pt x="-33" y="3820"/>
                      <a:pt x="0" y="2673"/>
                    </a:cubicBezTo>
                    <a:lnTo>
                      <a:pt x="1" y="2610"/>
                    </a:lnTo>
                    <a:close/>
                    <a:moveTo>
                      <a:pt x="614" y="2610"/>
                    </a:moveTo>
                    <a:lnTo>
                      <a:pt x="613" y="2557"/>
                    </a:lnTo>
                    <a:cubicBezTo>
                      <a:pt x="581" y="1461"/>
                      <a:pt x="1684" y="588"/>
                      <a:pt x="2562" y="613"/>
                    </a:cubicBezTo>
                    <a:lnTo>
                      <a:pt x="2610" y="614"/>
                    </a:lnTo>
                    <a:lnTo>
                      <a:pt x="2663" y="613"/>
                    </a:lnTo>
                    <a:cubicBezTo>
                      <a:pt x="3759" y="581"/>
                      <a:pt x="4632" y="1684"/>
                      <a:pt x="4607" y="2562"/>
                    </a:cubicBezTo>
                    <a:lnTo>
                      <a:pt x="4606" y="2610"/>
                    </a:lnTo>
                    <a:lnTo>
                      <a:pt x="4607" y="2663"/>
                    </a:lnTo>
                    <a:cubicBezTo>
                      <a:pt x="4639" y="3759"/>
                      <a:pt x="3536" y="4632"/>
                      <a:pt x="2658" y="4607"/>
                    </a:cubicBezTo>
                    <a:lnTo>
                      <a:pt x="2610" y="4606"/>
                    </a:lnTo>
                    <a:lnTo>
                      <a:pt x="2557" y="4607"/>
                    </a:lnTo>
                    <a:cubicBezTo>
                      <a:pt x="1461" y="4639"/>
                      <a:pt x="588" y="3536"/>
                      <a:pt x="613" y="2658"/>
                    </a:cubicBezTo>
                    <a:lnTo>
                      <a:pt x="614" y="26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20" name="组合 19">
              <a:extLst>
                <a:ext uri="{FF2B5EF4-FFF2-40B4-BE49-F238E27FC236}">
                  <a16:creationId xmlns:a16="http://schemas.microsoft.com/office/drawing/2014/main" xmlns="" id="{6A39A5A5-B6C3-4154-A3DC-C2411BAE0EBE}"/>
                </a:ext>
              </a:extLst>
            </p:cNvPr>
            <p:cNvGrpSpPr/>
            <p:nvPr/>
          </p:nvGrpSpPr>
          <p:grpSpPr>
            <a:xfrm>
              <a:off x="3178152" y="3300417"/>
              <a:ext cx="1876472" cy="1173484"/>
              <a:chOff x="1117559" y="3300417"/>
              <a:chExt cx="1876472" cy="1173484"/>
            </a:xfrm>
          </p:grpSpPr>
          <p:sp>
            <p:nvSpPr>
              <p:cNvPr id="21" name="矩形 20">
                <a:extLst>
                  <a:ext uri="{FF2B5EF4-FFF2-40B4-BE49-F238E27FC236}">
                    <a16:creationId xmlns:a16="http://schemas.microsoft.com/office/drawing/2014/main" xmlns="" id="{3E63ED05-735E-48BB-8008-58000F9F81DD}"/>
                  </a:ext>
                </a:extLst>
              </p:cNvPr>
              <p:cNvSpPr/>
              <p:nvPr/>
            </p:nvSpPr>
            <p:spPr>
              <a:xfrm>
                <a:off x="1117559" y="3680863"/>
                <a:ext cx="1876472" cy="793038"/>
              </a:xfrm>
              <a:prstGeom prst="rect">
                <a:avLst/>
              </a:prstGeom>
            </p:spPr>
            <p:txBody>
              <a:bodyPr wrap="square">
                <a:spAutoFit/>
              </a:bodyPr>
              <a:lstStyle/>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a:t>
                </a:r>
                <a:endParaRPr kumimoji="1"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TextBox 32">
                <a:extLst>
                  <a:ext uri="{FF2B5EF4-FFF2-40B4-BE49-F238E27FC236}">
                    <a16:creationId xmlns:a16="http://schemas.microsoft.com/office/drawing/2014/main" xmlns="" id="{31A86598-9AD8-4640-9618-419E9251D9CC}"/>
                  </a:ext>
                </a:extLst>
              </p:cNvPr>
              <p:cNvSpPr txBox="1"/>
              <p:nvPr/>
            </p:nvSpPr>
            <p:spPr>
              <a:xfrm>
                <a:off x="1117561" y="3300417"/>
                <a:ext cx="1876470" cy="400110"/>
              </a:xfrm>
              <a:prstGeom prst="rect">
                <a:avLst/>
              </a:prstGeom>
              <a:noFill/>
              <a:effectLst/>
            </p:spPr>
            <p:txBody>
              <a:bodyPr wrap="square" rtlCol="0">
                <a:spAutoFit/>
              </a:bodyPr>
              <a:lstStyle/>
              <a:p>
                <a:pPr lvl="0"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5" name="组合 24">
            <a:extLst>
              <a:ext uri="{FF2B5EF4-FFF2-40B4-BE49-F238E27FC236}">
                <a16:creationId xmlns:a16="http://schemas.microsoft.com/office/drawing/2014/main" xmlns="" id="{6305475B-AD3F-4205-ADF5-43F48CF3370B}"/>
              </a:ext>
            </a:extLst>
          </p:cNvPr>
          <p:cNvGrpSpPr/>
          <p:nvPr/>
        </p:nvGrpSpPr>
        <p:grpSpPr>
          <a:xfrm>
            <a:off x="5157763" y="1806893"/>
            <a:ext cx="1876472" cy="2667008"/>
            <a:chOff x="5205072" y="1806893"/>
            <a:chExt cx="1876472" cy="2667008"/>
          </a:xfrm>
        </p:grpSpPr>
        <p:grpSp>
          <p:nvGrpSpPr>
            <p:cNvPr id="26" name="组合 25">
              <a:extLst>
                <a:ext uri="{FF2B5EF4-FFF2-40B4-BE49-F238E27FC236}">
                  <a16:creationId xmlns:a16="http://schemas.microsoft.com/office/drawing/2014/main" xmlns="" id="{0C4F3934-2B54-4CEE-8534-CF72D93C8D15}"/>
                </a:ext>
              </a:extLst>
            </p:cNvPr>
            <p:cNvGrpSpPr/>
            <p:nvPr/>
          </p:nvGrpSpPr>
          <p:grpSpPr>
            <a:xfrm>
              <a:off x="5602923" y="1806893"/>
              <a:ext cx="1080770" cy="1080770"/>
              <a:chOff x="5602923" y="1806893"/>
              <a:chExt cx="1080770" cy="1080770"/>
            </a:xfrm>
          </p:grpSpPr>
          <p:sp>
            <p:nvSpPr>
              <p:cNvPr id="30" name="泪滴形 29">
                <a:extLst>
                  <a:ext uri="{FF2B5EF4-FFF2-40B4-BE49-F238E27FC236}">
                    <a16:creationId xmlns:a16="http://schemas.microsoft.com/office/drawing/2014/main" xmlns="" id="{AE88A0CE-55F0-4DD8-A682-A92A90E2386D}"/>
                  </a:ext>
                </a:extLst>
              </p:cNvPr>
              <p:cNvSpPr/>
              <p:nvPr/>
            </p:nvSpPr>
            <p:spPr>
              <a:xfrm rot="8100000">
                <a:off x="5602923" y="1806893"/>
                <a:ext cx="1080770" cy="1080770"/>
              </a:xfrm>
              <a:prstGeom prst="teardrop">
                <a:avLst/>
              </a:prstGeom>
              <a:gradFill flip="none" rotWithShape="0">
                <a:gsLst>
                  <a:gs pos="300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1" name="任意多边形 36">
                <a:extLst>
                  <a:ext uri="{FF2B5EF4-FFF2-40B4-BE49-F238E27FC236}">
                    <a16:creationId xmlns:a16="http://schemas.microsoft.com/office/drawing/2014/main" xmlns="" id="{58CCB4E7-33CE-4F0A-BCC1-309232EBBC4B}"/>
                  </a:ext>
                </a:extLst>
              </p:cNvPr>
              <p:cNvSpPr/>
              <p:nvPr/>
            </p:nvSpPr>
            <p:spPr>
              <a:xfrm>
                <a:off x="5950903" y="2154873"/>
                <a:ext cx="384810" cy="384810"/>
              </a:xfrm>
              <a:custGeom>
                <a:avLst/>
                <a:gdLst/>
                <a:ahLst/>
                <a:cxnLst>
                  <a:cxn ang="3">
                    <a:pos x="hc" y="t"/>
                  </a:cxn>
                  <a:cxn ang="cd2">
                    <a:pos x="l" y="vc"/>
                  </a:cxn>
                  <a:cxn ang="cd4">
                    <a:pos x="hc" y="b"/>
                  </a:cxn>
                  <a:cxn ang="0">
                    <a:pos x="r" y="vc"/>
                  </a:cxn>
                </a:cxnLst>
                <a:rect l="l" t="t" r="r" b="b"/>
                <a:pathLst>
                  <a:path w="8710" h="8710">
                    <a:moveTo>
                      <a:pt x="3825" y="0"/>
                    </a:moveTo>
                    <a:lnTo>
                      <a:pt x="4885" y="0"/>
                    </a:lnTo>
                    <a:lnTo>
                      <a:pt x="4885" y="964"/>
                    </a:lnTo>
                    <a:cubicBezTo>
                      <a:pt x="5262" y="973"/>
                      <a:pt x="6146" y="1372"/>
                      <a:pt x="6368" y="1592"/>
                    </a:cubicBezTo>
                    <a:lnTo>
                      <a:pt x="7060" y="901"/>
                    </a:lnTo>
                    <a:lnTo>
                      <a:pt x="7809" y="1650"/>
                    </a:lnTo>
                    <a:lnTo>
                      <a:pt x="7112" y="2347"/>
                    </a:lnTo>
                    <a:cubicBezTo>
                      <a:pt x="7437" y="2729"/>
                      <a:pt x="7716" y="3528"/>
                      <a:pt x="7740" y="3825"/>
                    </a:cubicBezTo>
                    <a:lnTo>
                      <a:pt x="8710" y="3825"/>
                    </a:lnTo>
                    <a:lnTo>
                      <a:pt x="8710" y="4885"/>
                    </a:lnTo>
                    <a:lnTo>
                      <a:pt x="7745" y="4885"/>
                    </a:lnTo>
                    <a:cubicBezTo>
                      <a:pt x="7736" y="5267"/>
                      <a:pt x="7335" y="6150"/>
                      <a:pt x="7118" y="6369"/>
                    </a:cubicBezTo>
                    <a:lnTo>
                      <a:pt x="7809" y="7060"/>
                    </a:lnTo>
                    <a:lnTo>
                      <a:pt x="7060" y="7809"/>
                    </a:lnTo>
                    <a:lnTo>
                      <a:pt x="6364" y="7114"/>
                    </a:lnTo>
                    <a:cubicBezTo>
                      <a:pt x="5977" y="7442"/>
                      <a:pt x="5182" y="7719"/>
                      <a:pt x="4885" y="7743"/>
                    </a:cubicBezTo>
                    <a:lnTo>
                      <a:pt x="4885" y="8710"/>
                    </a:lnTo>
                    <a:lnTo>
                      <a:pt x="3825" y="8710"/>
                    </a:lnTo>
                    <a:lnTo>
                      <a:pt x="3825" y="7748"/>
                    </a:lnTo>
                    <a:cubicBezTo>
                      <a:pt x="3440" y="7739"/>
                      <a:pt x="2561" y="7339"/>
                      <a:pt x="2339" y="7120"/>
                    </a:cubicBezTo>
                    <a:lnTo>
                      <a:pt x="1650" y="7809"/>
                    </a:lnTo>
                    <a:lnTo>
                      <a:pt x="901" y="7060"/>
                    </a:lnTo>
                    <a:lnTo>
                      <a:pt x="1594" y="6366"/>
                    </a:lnTo>
                    <a:cubicBezTo>
                      <a:pt x="1268" y="5980"/>
                      <a:pt x="991" y="5187"/>
                      <a:pt x="966" y="4885"/>
                    </a:cubicBezTo>
                    <a:lnTo>
                      <a:pt x="0" y="4885"/>
                    </a:lnTo>
                    <a:lnTo>
                      <a:pt x="0" y="3825"/>
                    </a:lnTo>
                    <a:lnTo>
                      <a:pt x="961" y="3825"/>
                    </a:lnTo>
                    <a:cubicBezTo>
                      <a:pt x="971" y="3446"/>
                      <a:pt x="1368" y="2565"/>
                      <a:pt x="1590" y="2340"/>
                    </a:cubicBezTo>
                    <a:lnTo>
                      <a:pt x="901" y="1650"/>
                    </a:lnTo>
                    <a:lnTo>
                      <a:pt x="1650" y="901"/>
                    </a:lnTo>
                    <a:lnTo>
                      <a:pt x="2345" y="1596"/>
                    </a:lnTo>
                    <a:cubicBezTo>
                      <a:pt x="2726" y="1273"/>
                      <a:pt x="3522" y="993"/>
                      <a:pt x="3825" y="969"/>
                    </a:cubicBezTo>
                    <a:lnTo>
                      <a:pt x="3825" y="0"/>
                    </a:lnTo>
                    <a:close/>
                    <a:moveTo>
                      <a:pt x="1814" y="4356"/>
                    </a:moveTo>
                    <a:lnTo>
                      <a:pt x="1813" y="4288"/>
                    </a:lnTo>
                    <a:cubicBezTo>
                      <a:pt x="1772" y="2894"/>
                      <a:pt x="3175" y="1783"/>
                      <a:pt x="4292" y="1816"/>
                    </a:cubicBezTo>
                    <a:lnTo>
                      <a:pt x="4353" y="1817"/>
                    </a:lnTo>
                    <a:lnTo>
                      <a:pt x="4421" y="1816"/>
                    </a:lnTo>
                    <a:cubicBezTo>
                      <a:pt x="5815" y="1775"/>
                      <a:pt x="6926" y="3178"/>
                      <a:pt x="6893" y="4295"/>
                    </a:cubicBezTo>
                    <a:lnTo>
                      <a:pt x="6892" y="4356"/>
                    </a:lnTo>
                    <a:lnTo>
                      <a:pt x="6894" y="4424"/>
                    </a:lnTo>
                    <a:cubicBezTo>
                      <a:pt x="6935" y="5818"/>
                      <a:pt x="5531" y="6929"/>
                      <a:pt x="4414" y="6896"/>
                    </a:cubicBezTo>
                    <a:lnTo>
                      <a:pt x="4353" y="6895"/>
                    </a:lnTo>
                    <a:lnTo>
                      <a:pt x="4285" y="6897"/>
                    </a:lnTo>
                    <a:cubicBezTo>
                      <a:pt x="2891" y="6938"/>
                      <a:pt x="1780" y="5534"/>
                      <a:pt x="1813" y="4417"/>
                    </a:cubicBezTo>
                    <a:lnTo>
                      <a:pt x="1814" y="43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27" name="组合 26">
              <a:extLst>
                <a:ext uri="{FF2B5EF4-FFF2-40B4-BE49-F238E27FC236}">
                  <a16:creationId xmlns:a16="http://schemas.microsoft.com/office/drawing/2014/main" xmlns="" id="{F477F6D4-43BA-4897-A176-EDF0958EFF9E}"/>
                </a:ext>
              </a:extLst>
            </p:cNvPr>
            <p:cNvGrpSpPr/>
            <p:nvPr/>
          </p:nvGrpSpPr>
          <p:grpSpPr>
            <a:xfrm>
              <a:off x="5205072" y="3300417"/>
              <a:ext cx="1876472" cy="1173484"/>
              <a:chOff x="1117559" y="3300417"/>
              <a:chExt cx="1876472" cy="1173484"/>
            </a:xfrm>
          </p:grpSpPr>
          <p:sp>
            <p:nvSpPr>
              <p:cNvPr id="28" name="矩形 27">
                <a:extLst>
                  <a:ext uri="{FF2B5EF4-FFF2-40B4-BE49-F238E27FC236}">
                    <a16:creationId xmlns:a16="http://schemas.microsoft.com/office/drawing/2014/main" xmlns="" id="{52A461ED-4B81-46EE-A971-999481D7DB67}"/>
                  </a:ext>
                </a:extLst>
              </p:cNvPr>
              <p:cNvSpPr/>
              <p:nvPr/>
            </p:nvSpPr>
            <p:spPr>
              <a:xfrm>
                <a:off x="1117559" y="3680863"/>
                <a:ext cx="1876472" cy="793038"/>
              </a:xfrm>
              <a:prstGeom prst="rect">
                <a:avLst/>
              </a:prstGeom>
            </p:spPr>
            <p:txBody>
              <a:bodyPr wrap="square">
                <a:spAutoFit/>
              </a:bodyPr>
              <a:lstStyle/>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a:t>
                </a:r>
                <a:endParaRPr kumimoji="1"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9" name="TextBox 32">
                <a:extLst>
                  <a:ext uri="{FF2B5EF4-FFF2-40B4-BE49-F238E27FC236}">
                    <a16:creationId xmlns:a16="http://schemas.microsoft.com/office/drawing/2014/main" xmlns="" id="{863D74C9-56E7-4F4E-A61D-1A0D6687E82D}"/>
                  </a:ext>
                </a:extLst>
              </p:cNvPr>
              <p:cNvSpPr txBox="1"/>
              <p:nvPr/>
            </p:nvSpPr>
            <p:spPr>
              <a:xfrm>
                <a:off x="1117561" y="3300417"/>
                <a:ext cx="1876470" cy="436145"/>
              </a:xfrm>
              <a:prstGeom prst="rect">
                <a:avLst/>
              </a:prstGeom>
              <a:noFill/>
              <a:effectLst/>
            </p:spPr>
            <p:txBody>
              <a:bodyPr wrap="square" rtlCol="0">
                <a:spAutoFit/>
              </a:bodyPr>
              <a:lstStyle/>
              <a:p>
                <a:pPr lvl="0" algn="ctr">
                  <a:lnSpc>
                    <a:spcPct val="120000"/>
                  </a:lnSpc>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32" name="组合 31">
            <a:extLst>
              <a:ext uri="{FF2B5EF4-FFF2-40B4-BE49-F238E27FC236}">
                <a16:creationId xmlns:a16="http://schemas.microsoft.com/office/drawing/2014/main" xmlns="" id="{9CC8727B-992E-4402-808C-4E21DD9D7759}"/>
              </a:ext>
            </a:extLst>
          </p:cNvPr>
          <p:cNvGrpSpPr/>
          <p:nvPr/>
        </p:nvGrpSpPr>
        <p:grpSpPr>
          <a:xfrm>
            <a:off x="7287836" y="1806893"/>
            <a:ext cx="1876472" cy="2667008"/>
            <a:chOff x="7231992" y="1806893"/>
            <a:chExt cx="1876472" cy="2667008"/>
          </a:xfrm>
        </p:grpSpPr>
        <p:grpSp>
          <p:nvGrpSpPr>
            <p:cNvPr id="33" name="组合 32">
              <a:extLst>
                <a:ext uri="{FF2B5EF4-FFF2-40B4-BE49-F238E27FC236}">
                  <a16:creationId xmlns:a16="http://schemas.microsoft.com/office/drawing/2014/main" xmlns="" id="{15D9850D-516A-4201-A580-4259133FD9BE}"/>
                </a:ext>
              </a:extLst>
            </p:cNvPr>
            <p:cNvGrpSpPr/>
            <p:nvPr/>
          </p:nvGrpSpPr>
          <p:grpSpPr>
            <a:xfrm>
              <a:off x="7629843" y="1806893"/>
              <a:ext cx="1080770" cy="1080770"/>
              <a:chOff x="7629843" y="1806893"/>
              <a:chExt cx="1080770" cy="1080770"/>
            </a:xfrm>
          </p:grpSpPr>
          <p:sp>
            <p:nvSpPr>
              <p:cNvPr id="37" name="泪滴形 36">
                <a:extLst>
                  <a:ext uri="{FF2B5EF4-FFF2-40B4-BE49-F238E27FC236}">
                    <a16:creationId xmlns:a16="http://schemas.microsoft.com/office/drawing/2014/main" xmlns="" id="{4607C757-A0F1-4B84-814E-2024AA5635D3}"/>
                  </a:ext>
                </a:extLst>
              </p:cNvPr>
              <p:cNvSpPr/>
              <p:nvPr/>
            </p:nvSpPr>
            <p:spPr>
              <a:xfrm rot="8100000">
                <a:off x="7629843" y="1806893"/>
                <a:ext cx="1080770" cy="1080770"/>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8" name="任意多边形 68">
                <a:extLst>
                  <a:ext uri="{FF2B5EF4-FFF2-40B4-BE49-F238E27FC236}">
                    <a16:creationId xmlns:a16="http://schemas.microsoft.com/office/drawing/2014/main" xmlns="" id="{13874348-1B87-4B2E-B1FE-24A4A0A67391}"/>
                  </a:ext>
                </a:extLst>
              </p:cNvPr>
              <p:cNvSpPr/>
              <p:nvPr/>
            </p:nvSpPr>
            <p:spPr>
              <a:xfrm rot="2700000">
                <a:off x="7946708" y="2133918"/>
                <a:ext cx="447040" cy="42672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292" h="9796">
                    <a:moveTo>
                      <a:pt x="9079" y="3907"/>
                    </a:moveTo>
                    <a:cubicBezTo>
                      <a:pt x="9085" y="3904"/>
                      <a:pt x="9195" y="3897"/>
                      <a:pt x="9216" y="3897"/>
                    </a:cubicBezTo>
                    <a:lnTo>
                      <a:pt x="9217" y="3897"/>
                    </a:lnTo>
                    <a:lnTo>
                      <a:pt x="9219" y="3897"/>
                    </a:lnTo>
                    <a:lnTo>
                      <a:pt x="9221" y="3897"/>
                    </a:lnTo>
                    <a:lnTo>
                      <a:pt x="9222" y="3897"/>
                    </a:lnTo>
                    <a:lnTo>
                      <a:pt x="9223" y="3897"/>
                    </a:lnTo>
                    <a:lnTo>
                      <a:pt x="9224" y="3897"/>
                    </a:lnTo>
                    <a:lnTo>
                      <a:pt x="9224" y="3897"/>
                    </a:lnTo>
                    <a:lnTo>
                      <a:pt x="9224" y="3897"/>
                    </a:lnTo>
                    <a:lnTo>
                      <a:pt x="9225" y="3897"/>
                    </a:lnTo>
                    <a:lnTo>
                      <a:pt x="9253" y="3897"/>
                    </a:lnTo>
                    <a:lnTo>
                      <a:pt x="9281" y="3897"/>
                    </a:lnTo>
                    <a:cubicBezTo>
                      <a:pt x="9853" y="3884"/>
                      <a:pt x="10304" y="4506"/>
                      <a:pt x="10291" y="4916"/>
                    </a:cubicBezTo>
                    <a:lnTo>
                      <a:pt x="10291" y="4938"/>
                    </a:lnTo>
                    <a:lnTo>
                      <a:pt x="10291" y="4964"/>
                    </a:lnTo>
                    <a:lnTo>
                      <a:pt x="10291" y="4992"/>
                    </a:lnTo>
                    <a:lnTo>
                      <a:pt x="10292" y="5020"/>
                    </a:lnTo>
                    <a:cubicBezTo>
                      <a:pt x="10304" y="5593"/>
                      <a:pt x="9682" y="6044"/>
                      <a:pt x="9273" y="6031"/>
                    </a:cubicBezTo>
                    <a:lnTo>
                      <a:pt x="9250" y="6031"/>
                    </a:lnTo>
                    <a:lnTo>
                      <a:pt x="9225" y="6031"/>
                    </a:lnTo>
                    <a:cubicBezTo>
                      <a:pt x="9221" y="6031"/>
                      <a:pt x="9213" y="6031"/>
                      <a:pt x="9212" y="6031"/>
                    </a:cubicBezTo>
                    <a:lnTo>
                      <a:pt x="9211" y="6031"/>
                    </a:lnTo>
                    <a:lnTo>
                      <a:pt x="9211" y="6031"/>
                    </a:lnTo>
                    <a:lnTo>
                      <a:pt x="9209" y="6031"/>
                    </a:lnTo>
                    <a:cubicBezTo>
                      <a:pt x="9162" y="6031"/>
                      <a:pt x="9084" y="6022"/>
                      <a:pt x="9079" y="6021"/>
                    </a:cubicBezTo>
                    <a:lnTo>
                      <a:pt x="9079" y="6021"/>
                    </a:lnTo>
                    <a:lnTo>
                      <a:pt x="9078" y="6021"/>
                    </a:lnTo>
                    <a:lnTo>
                      <a:pt x="9078" y="6021"/>
                    </a:lnTo>
                    <a:lnTo>
                      <a:pt x="9077" y="6021"/>
                    </a:lnTo>
                    <a:lnTo>
                      <a:pt x="9077" y="6021"/>
                    </a:lnTo>
                    <a:lnTo>
                      <a:pt x="9077" y="6021"/>
                    </a:lnTo>
                    <a:lnTo>
                      <a:pt x="9078" y="6021"/>
                    </a:lnTo>
                    <a:lnTo>
                      <a:pt x="9079" y="6021"/>
                    </a:lnTo>
                    <a:lnTo>
                      <a:pt x="9079" y="6034"/>
                    </a:lnTo>
                    <a:lnTo>
                      <a:pt x="6786" y="6034"/>
                    </a:lnTo>
                    <a:lnTo>
                      <a:pt x="6786" y="3898"/>
                    </a:lnTo>
                    <a:lnTo>
                      <a:pt x="9079" y="3898"/>
                    </a:lnTo>
                    <a:lnTo>
                      <a:pt x="9079" y="3907"/>
                    </a:lnTo>
                    <a:close/>
                    <a:moveTo>
                      <a:pt x="8890" y="5299"/>
                    </a:moveTo>
                    <a:cubicBezTo>
                      <a:pt x="8796" y="5216"/>
                      <a:pt x="8749" y="5061"/>
                      <a:pt x="8751" y="4975"/>
                    </a:cubicBezTo>
                    <a:lnTo>
                      <a:pt x="8751" y="4970"/>
                    </a:lnTo>
                    <a:lnTo>
                      <a:pt x="8751" y="4959"/>
                    </a:lnTo>
                    <a:lnTo>
                      <a:pt x="8750" y="4947"/>
                    </a:lnTo>
                    <a:lnTo>
                      <a:pt x="8750" y="4935"/>
                    </a:lnTo>
                    <a:cubicBezTo>
                      <a:pt x="8743" y="4702"/>
                      <a:pt x="9014" y="4482"/>
                      <a:pt x="9198" y="4490"/>
                    </a:cubicBezTo>
                    <a:lnTo>
                      <a:pt x="9209" y="4490"/>
                    </a:lnTo>
                    <a:lnTo>
                      <a:pt x="9219" y="4490"/>
                    </a:lnTo>
                    <a:lnTo>
                      <a:pt x="9231" y="4489"/>
                    </a:lnTo>
                    <a:lnTo>
                      <a:pt x="9243" y="4489"/>
                    </a:lnTo>
                    <a:lnTo>
                      <a:pt x="9255" y="4489"/>
                    </a:lnTo>
                    <a:cubicBezTo>
                      <a:pt x="9487" y="4485"/>
                      <a:pt x="9707" y="4752"/>
                      <a:pt x="9700" y="4937"/>
                    </a:cubicBezTo>
                    <a:lnTo>
                      <a:pt x="9699" y="4948"/>
                    </a:lnTo>
                    <a:lnTo>
                      <a:pt x="9699" y="4959"/>
                    </a:lnTo>
                    <a:lnTo>
                      <a:pt x="9699" y="4970"/>
                    </a:lnTo>
                    <a:lnTo>
                      <a:pt x="9699" y="4982"/>
                    </a:lnTo>
                    <a:lnTo>
                      <a:pt x="9700" y="4993"/>
                    </a:lnTo>
                    <a:cubicBezTo>
                      <a:pt x="9706" y="5227"/>
                      <a:pt x="9436" y="5446"/>
                      <a:pt x="9251" y="5439"/>
                    </a:cubicBezTo>
                    <a:lnTo>
                      <a:pt x="9241" y="5439"/>
                    </a:lnTo>
                    <a:lnTo>
                      <a:pt x="9231" y="5438"/>
                    </a:lnTo>
                    <a:lnTo>
                      <a:pt x="9219" y="5438"/>
                    </a:lnTo>
                    <a:lnTo>
                      <a:pt x="9213" y="5438"/>
                    </a:lnTo>
                    <a:lnTo>
                      <a:pt x="9208" y="5438"/>
                    </a:lnTo>
                    <a:cubicBezTo>
                      <a:pt x="9093" y="5440"/>
                      <a:pt x="8951" y="5367"/>
                      <a:pt x="8890" y="5299"/>
                    </a:cubicBezTo>
                    <a:close/>
                    <a:moveTo>
                      <a:pt x="6453" y="5404"/>
                    </a:moveTo>
                    <a:lnTo>
                      <a:pt x="6453" y="1111"/>
                    </a:lnTo>
                    <a:lnTo>
                      <a:pt x="6454" y="1095"/>
                    </a:lnTo>
                    <a:lnTo>
                      <a:pt x="6454" y="1068"/>
                    </a:lnTo>
                    <a:lnTo>
                      <a:pt x="6455" y="1039"/>
                    </a:lnTo>
                    <a:lnTo>
                      <a:pt x="6455" y="1011"/>
                    </a:lnTo>
                    <a:cubicBezTo>
                      <a:pt x="6468" y="439"/>
                      <a:pt x="5845" y="-12"/>
                      <a:pt x="5436" y="1"/>
                    </a:cubicBezTo>
                    <a:lnTo>
                      <a:pt x="5413" y="1"/>
                    </a:lnTo>
                    <a:lnTo>
                      <a:pt x="5388" y="1"/>
                    </a:lnTo>
                    <a:lnTo>
                      <a:pt x="5359" y="1"/>
                    </a:lnTo>
                    <a:lnTo>
                      <a:pt x="5331" y="0"/>
                    </a:lnTo>
                    <a:cubicBezTo>
                      <a:pt x="4759" y="-16"/>
                      <a:pt x="4308" y="619"/>
                      <a:pt x="4321" y="1012"/>
                    </a:cubicBezTo>
                    <a:lnTo>
                      <a:pt x="4321" y="1034"/>
                    </a:lnTo>
                    <a:lnTo>
                      <a:pt x="4321" y="1058"/>
                    </a:lnTo>
                    <a:lnTo>
                      <a:pt x="4317" y="1058"/>
                    </a:lnTo>
                    <a:lnTo>
                      <a:pt x="4317" y="5404"/>
                    </a:lnTo>
                    <a:lnTo>
                      <a:pt x="6453" y="5404"/>
                    </a:lnTo>
                    <a:close/>
                    <a:moveTo>
                      <a:pt x="5474" y="4673"/>
                    </a:moveTo>
                    <a:lnTo>
                      <a:pt x="5474" y="974"/>
                    </a:lnTo>
                    <a:lnTo>
                      <a:pt x="5475" y="974"/>
                    </a:lnTo>
                    <a:lnTo>
                      <a:pt x="5475" y="972"/>
                    </a:lnTo>
                    <a:lnTo>
                      <a:pt x="5474" y="967"/>
                    </a:lnTo>
                    <a:lnTo>
                      <a:pt x="5474" y="962"/>
                    </a:lnTo>
                    <a:lnTo>
                      <a:pt x="5474" y="953"/>
                    </a:lnTo>
                    <a:lnTo>
                      <a:pt x="5473" y="947"/>
                    </a:lnTo>
                    <a:lnTo>
                      <a:pt x="5473" y="943"/>
                    </a:lnTo>
                    <a:cubicBezTo>
                      <a:pt x="5471" y="840"/>
                      <a:pt x="5581" y="761"/>
                      <a:pt x="5654" y="763"/>
                    </a:cubicBezTo>
                    <a:lnTo>
                      <a:pt x="5658" y="763"/>
                    </a:lnTo>
                    <a:lnTo>
                      <a:pt x="5662" y="763"/>
                    </a:lnTo>
                    <a:lnTo>
                      <a:pt x="5667" y="763"/>
                    </a:lnTo>
                    <a:lnTo>
                      <a:pt x="5672" y="763"/>
                    </a:lnTo>
                    <a:cubicBezTo>
                      <a:pt x="5774" y="761"/>
                      <a:pt x="5854" y="871"/>
                      <a:pt x="5852" y="944"/>
                    </a:cubicBezTo>
                    <a:lnTo>
                      <a:pt x="5852" y="948"/>
                    </a:lnTo>
                    <a:lnTo>
                      <a:pt x="5851" y="953"/>
                    </a:lnTo>
                    <a:lnTo>
                      <a:pt x="5851" y="962"/>
                    </a:lnTo>
                    <a:lnTo>
                      <a:pt x="5851" y="967"/>
                    </a:lnTo>
                    <a:lnTo>
                      <a:pt x="5850" y="972"/>
                    </a:lnTo>
                    <a:lnTo>
                      <a:pt x="5850" y="974"/>
                    </a:lnTo>
                    <a:lnTo>
                      <a:pt x="5851" y="974"/>
                    </a:lnTo>
                    <a:lnTo>
                      <a:pt x="5851" y="4673"/>
                    </a:lnTo>
                    <a:lnTo>
                      <a:pt x="5852" y="4678"/>
                    </a:lnTo>
                    <a:cubicBezTo>
                      <a:pt x="5854" y="4770"/>
                      <a:pt x="5746" y="4856"/>
                      <a:pt x="5675" y="4854"/>
                    </a:cubicBezTo>
                    <a:lnTo>
                      <a:pt x="5671" y="4854"/>
                    </a:lnTo>
                    <a:lnTo>
                      <a:pt x="5667" y="4854"/>
                    </a:lnTo>
                    <a:lnTo>
                      <a:pt x="5662" y="4854"/>
                    </a:lnTo>
                    <a:lnTo>
                      <a:pt x="5657" y="4854"/>
                    </a:lnTo>
                    <a:lnTo>
                      <a:pt x="5652" y="4854"/>
                    </a:lnTo>
                    <a:lnTo>
                      <a:pt x="5648" y="4854"/>
                    </a:lnTo>
                    <a:cubicBezTo>
                      <a:pt x="5549" y="4854"/>
                      <a:pt x="5471" y="4740"/>
                      <a:pt x="5473" y="4677"/>
                    </a:cubicBezTo>
                    <a:lnTo>
                      <a:pt x="5474" y="4673"/>
                    </a:lnTo>
                    <a:close/>
                    <a:moveTo>
                      <a:pt x="4809" y="4689"/>
                    </a:moveTo>
                    <a:lnTo>
                      <a:pt x="4809" y="990"/>
                    </a:lnTo>
                    <a:lnTo>
                      <a:pt x="4810" y="990"/>
                    </a:lnTo>
                    <a:lnTo>
                      <a:pt x="4810" y="988"/>
                    </a:lnTo>
                    <a:lnTo>
                      <a:pt x="4810" y="983"/>
                    </a:lnTo>
                    <a:lnTo>
                      <a:pt x="4809" y="978"/>
                    </a:lnTo>
                    <a:lnTo>
                      <a:pt x="4809" y="973"/>
                    </a:lnTo>
                    <a:lnTo>
                      <a:pt x="4809" y="968"/>
                    </a:lnTo>
                    <a:lnTo>
                      <a:pt x="4809" y="963"/>
                    </a:lnTo>
                    <a:lnTo>
                      <a:pt x="4809" y="958"/>
                    </a:lnTo>
                    <a:cubicBezTo>
                      <a:pt x="4807" y="857"/>
                      <a:pt x="4917" y="777"/>
                      <a:pt x="4989" y="779"/>
                    </a:cubicBezTo>
                    <a:lnTo>
                      <a:pt x="4993" y="779"/>
                    </a:lnTo>
                    <a:lnTo>
                      <a:pt x="4998" y="779"/>
                    </a:lnTo>
                    <a:lnTo>
                      <a:pt x="5003" y="779"/>
                    </a:lnTo>
                    <a:lnTo>
                      <a:pt x="5008" y="779"/>
                    </a:lnTo>
                    <a:cubicBezTo>
                      <a:pt x="5109" y="777"/>
                      <a:pt x="5189" y="887"/>
                      <a:pt x="5187" y="960"/>
                    </a:cubicBezTo>
                    <a:lnTo>
                      <a:pt x="5187" y="964"/>
                    </a:lnTo>
                    <a:lnTo>
                      <a:pt x="5187" y="964"/>
                    </a:lnTo>
                    <a:lnTo>
                      <a:pt x="5187" y="965"/>
                    </a:lnTo>
                    <a:lnTo>
                      <a:pt x="5187" y="966"/>
                    </a:lnTo>
                    <a:cubicBezTo>
                      <a:pt x="5187" y="975"/>
                      <a:pt x="5186" y="990"/>
                      <a:pt x="5186" y="990"/>
                    </a:cubicBezTo>
                    <a:lnTo>
                      <a:pt x="5185" y="990"/>
                    </a:lnTo>
                    <a:lnTo>
                      <a:pt x="5186" y="990"/>
                    </a:lnTo>
                    <a:lnTo>
                      <a:pt x="5186" y="990"/>
                    </a:lnTo>
                    <a:lnTo>
                      <a:pt x="5186" y="990"/>
                    </a:lnTo>
                    <a:lnTo>
                      <a:pt x="5186" y="990"/>
                    </a:lnTo>
                    <a:lnTo>
                      <a:pt x="5187" y="990"/>
                    </a:lnTo>
                    <a:lnTo>
                      <a:pt x="5187" y="4689"/>
                    </a:lnTo>
                    <a:lnTo>
                      <a:pt x="5187" y="4689"/>
                    </a:lnTo>
                    <a:lnTo>
                      <a:pt x="5187" y="4693"/>
                    </a:lnTo>
                    <a:cubicBezTo>
                      <a:pt x="5190" y="4785"/>
                      <a:pt x="5082" y="4871"/>
                      <a:pt x="5011" y="4869"/>
                    </a:cubicBezTo>
                    <a:lnTo>
                      <a:pt x="5007" y="4869"/>
                    </a:lnTo>
                    <a:lnTo>
                      <a:pt x="5002" y="4869"/>
                    </a:lnTo>
                    <a:lnTo>
                      <a:pt x="4998" y="4869"/>
                    </a:lnTo>
                    <a:lnTo>
                      <a:pt x="4993" y="4869"/>
                    </a:lnTo>
                    <a:lnTo>
                      <a:pt x="4988" y="4869"/>
                    </a:lnTo>
                    <a:cubicBezTo>
                      <a:pt x="4887" y="4873"/>
                      <a:pt x="4806" y="4757"/>
                      <a:pt x="4809" y="4692"/>
                    </a:cubicBezTo>
                    <a:lnTo>
                      <a:pt x="4809" y="4689"/>
                    </a:lnTo>
                    <a:lnTo>
                      <a:pt x="4809" y="4689"/>
                    </a:lnTo>
                    <a:close/>
                    <a:moveTo>
                      <a:pt x="28" y="4130"/>
                    </a:moveTo>
                    <a:cubicBezTo>
                      <a:pt x="290" y="3422"/>
                      <a:pt x="1199" y="2919"/>
                      <a:pt x="1844" y="2938"/>
                    </a:cubicBezTo>
                    <a:lnTo>
                      <a:pt x="1879" y="2938"/>
                    </a:lnTo>
                    <a:lnTo>
                      <a:pt x="1914" y="2940"/>
                    </a:lnTo>
                    <a:lnTo>
                      <a:pt x="1968" y="2940"/>
                    </a:lnTo>
                    <a:cubicBezTo>
                      <a:pt x="3065" y="2926"/>
                      <a:pt x="3927" y="4031"/>
                      <a:pt x="3912" y="4909"/>
                    </a:cubicBezTo>
                    <a:lnTo>
                      <a:pt x="3912" y="4958"/>
                    </a:lnTo>
                    <a:lnTo>
                      <a:pt x="3910" y="5006"/>
                    </a:lnTo>
                    <a:lnTo>
                      <a:pt x="3910" y="5060"/>
                    </a:lnTo>
                    <a:cubicBezTo>
                      <a:pt x="3924" y="6157"/>
                      <a:pt x="2818" y="7019"/>
                      <a:pt x="1940" y="7003"/>
                    </a:cubicBezTo>
                    <a:lnTo>
                      <a:pt x="1892" y="7003"/>
                    </a:lnTo>
                    <a:lnTo>
                      <a:pt x="1843" y="7002"/>
                    </a:lnTo>
                    <a:lnTo>
                      <a:pt x="1803" y="7002"/>
                    </a:lnTo>
                    <a:cubicBezTo>
                      <a:pt x="971" y="7020"/>
                      <a:pt x="196" y="6307"/>
                      <a:pt x="0" y="5747"/>
                    </a:cubicBezTo>
                    <a:lnTo>
                      <a:pt x="1820" y="5779"/>
                    </a:lnTo>
                    <a:lnTo>
                      <a:pt x="1827" y="5779"/>
                    </a:lnTo>
                    <a:lnTo>
                      <a:pt x="1835" y="5779"/>
                    </a:lnTo>
                    <a:cubicBezTo>
                      <a:pt x="1982" y="5781"/>
                      <a:pt x="2099" y="5632"/>
                      <a:pt x="2094" y="5514"/>
                    </a:cubicBezTo>
                    <a:lnTo>
                      <a:pt x="2113" y="4436"/>
                    </a:lnTo>
                    <a:lnTo>
                      <a:pt x="2114" y="4429"/>
                    </a:lnTo>
                    <a:lnTo>
                      <a:pt x="2114" y="4422"/>
                    </a:lnTo>
                    <a:cubicBezTo>
                      <a:pt x="2116" y="4274"/>
                      <a:pt x="1967" y="4157"/>
                      <a:pt x="1848" y="4162"/>
                    </a:cubicBezTo>
                    <a:lnTo>
                      <a:pt x="28" y="4130"/>
                    </a:lnTo>
                    <a:close/>
                    <a:moveTo>
                      <a:pt x="4954" y="7302"/>
                    </a:moveTo>
                    <a:lnTo>
                      <a:pt x="4954" y="5852"/>
                    </a:lnTo>
                    <a:lnTo>
                      <a:pt x="5665" y="5852"/>
                    </a:lnTo>
                    <a:lnTo>
                      <a:pt x="5665" y="7308"/>
                    </a:lnTo>
                    <a:lnTo>
                      <a:pt x="5670" y="7308"/>
                    </a:lnTo>
                    <a:lnTo>
                      <a:pt x="6000" y="7841"/>
                    </a:lnTo>
                    <a:lnTo>
                      <a:pt x="5995" y="7841"/>
                    </a:lnTo>
                    <a:lnTo>
                      <a:pt x="5608" y="9757"/>
                    </a:lnTo>
                    <a:lnTo>
                      <a:pt x="5002" y="9795"/>
                    </a:lnTo>
                    <a:lnTo>
                      <a:pt x="4612" y="7816"/>
                    </a:lnTo>
                    <a:lnTo>
                      <a:pt x="4620" y="7816"/>
                    </a:lnTo>
                    <a:lnTo>
                      <a:pt x="4954" y="730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34" name="组合 33">
              <a:extLst>
                <a:ext uri="{FF2B5EF4-FFF2-40B4-BE49-F238E27FC236}">
                  <a16:creationId xmlns:a16="http://schemas.microsoft.com/office/drawing/2014/main" xmlns="" id="{40AAAA35-6E05-4FE5-BC5C-A6498F270539}"/>
                </a:ext>
              </a:extLst>
            </p:cNvPr>
            <p:cNvGrpSpPr/>
            <p:nvPr/>
          </p:nvGrpSpPr>
          <p:grpSpPr>
            <a:xfrm>
              <a:off x="7231992" y="3300417"/>
              <a:ext cx="1876472" cy="1173484"/>
              <a:chOff x="1117559" y="3300417"/>
              <a:chExt cx="1876472" cy="1173484"/>
            </a:xfrm>
          </p:grpSpPr>
          <p:sp>
            <p:nvSpPr>
              <p:cNvPr id="35" name="矩形 34">
                <a:extLst>
                  <a:ext uri="{FF2B5EF4-FFF2-40B4-BE49-F238E27FC236}">
                    <a16:creationId xmlns:a16="http://schemas.microsoft.com/office/drawing/2014/main" xmlns="" id="{77EBD93B-7D92-43DC-A6FB-1F4BE74A64EB}"/>
                  </a:ext>
                </a:extLst>
              </p:cNvPr>
              <p:cNvSpPr/>
              <p:nvPr/>
            </p:nvSpPr>
            <p:spPr>
              <a:xfrm>
                <a:off x="1117559" y="3680863"/>
                <a:ext cx="1876472" cy="793038"/>
              </a:xfrm>
              <a:prstGeom prst="rect">
                <a:avLst/>
              </a:prstGeom>
            </p:spPr>
            <p:txBody>
              <a:bodyPr wrap="square">
                <a:spAutoFit/>
              </a:bodyPr>
              <a:lstStyle/>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a:t>
                </a:r>
                <a:endParaRPr kumimoji="1"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6" name="TextBox 32">
                <a:extLst>
                  <a:ext uri="{FF2B5EF4-FFF2-40B4-BE49-F238E27FC236}">
                    <a16:creationId xmlns:a16="http://schemas.microsoft.com/office/drawing/2014/main" xmlns="" id="{2D3956EC-B154-4CCC-A1EF-CC7C32BC5CBF}"/>
                  </a:ext>
                </a:extLst>
              </p:cNvPr>
              <p:cNvSpPr txBox="1"/>
              <p:nvPr/>
            </p:nvSpPr>
            <p:spPr>
              <a:xfrm>
                <a:off x="1117561" y="3300417"/>
                <a:ext cx="1876470" cy="400110"/>
              </a:xfrm>
              <a:prstGeom prst="rect">
                <a:avLst/>
              </a:prstGeom>
              <a:noFill/>
              <a:effectLst/>
            </p:spPr>
            <p:txBody>
              <a:bodyPr wrap="square" rtlCol="0">
                <a:spAutoFit/>
              </a:bodyPr>
              <a:lstStyle/>
              <a:p>
                <a:pPr lvl="0"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39" name="组合 38">
            <a:extLst>
              <a:ext uri="{FF2B5EF4-FFF2-40B4-BE49-F238E27FC236}">
                <a16:creationId xmlns:a16="http://schemas.microsoft.com/office/drawing/2014/main" xmlns="" id="{10E839F1-09E1-4F07-83D4-D4425320EBBB}"/>
              </a:ext>
            </a:extLst>
          </p:cNvPr>
          <p:cNvGrpSpPr/>
          <p:nvPr/>
        </p:nvGrpSpPr>
        <p:grpSpPr>
          <a:xfrm>
            <a:off x="9417911" y="1806893"/>
            <a:ext cx="1876472" cy="2667008"/>
            <a:chOff x="9258912" y="1806893"/>
            <a:chExt cx="1876472" cy="2667008"/>
          </a:xfrm>
        </p:grpSpPr>
        <p:grpSp>
          <p:nvGrpSpPr>
            <p:cNvPr id="40" name="组合 39">
              <a:extLst>
                <a:ext uri="{FF2B5EF4-FFF2-40B4-BE49-F238E27FC236}">
                  <a16:creationId xmlns:a16="http://schemas.microsoft.com/office/drawing/2014/main" xmlns="" id="{C7088DA4-5B03-485B-B68C-E446A11850B9}"/>
                </a:ext>
              </a:extLst>
            </p:cNvPr>
            <p:cNvGrpSpPr/>
            <p:nvPr/>
          </p:nvGrpSpPr>
          <p:grpSpPr>
            <a:xfrm>
              <a:off x="9656763" y="1806893"/>
              <a:ext cx="1080770" cy="1080770"/>
              <a:chOff x="9656763" y="1806893"/>
              <a:chExt cx="1080770" cy="1080770"/>
            </a:xfrm>
          </p:grpSpPr>
          <p:sp>
            <p:nvSpPr>
              <p:cNvPr id="44" name="泪滴形 43">
                <a:extLst>
                  <a:ext uri="{FF2B5EF4-FFF2-40B4-BE49-F238E27FC236}">
                    <a16:creationId xmlns:a16="http://schemas.microsoft.com/office/drawing/2014/main" xmlns="" id="{E6C7B92C-541E-44CA-A131-00B82ED79D56}"/>
                  </a:ext>
                </a:extLst>
              </p:cNvPr>
              <p:cNvSpPr/>
              <p:nvPr/>
            </p:nvSpPr>
            <p:spPr>
              <a:xfrm rot="8100000">
                <a:off x="9656763" y="1806893"/>
                <a:ext cx="1080770" cy="1080770"/>
              </a:xfrm>
              <a:prstGeom prst="teardrop">
                <a:avLst/>
              </a:prstGeom>
              <a:gradFill flip="none" rotWithShape="0">
                <a:gsLst>
                  <a:gs pos="300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5" name="任意多边形 106">
                <a:extLst>
                  <a:ext uri="{FF2B5EF4-FFF2-40B4-BE49-F238E27FC236}">
                    <a16:creationId xmlns:a16="http://schemas.microsoft.com/office/drawing/2014/main" xmlns="" id="{86333489-C824-4AAE-ABE5-4B02BB3683D2}"/>
                  </a:ext>
                </a:extLst>
              </p:cNvPr>
              <p:cNvSpPr/>
              <p:nvPr/>
            </p:nvSpPr>
            <p:spPr>
              <a:xfrm rot="18900000" flipH="1" flipV="1">
                <a:off x="9985058" y="2274888"/>
                <a:ext cx="424180" cy="14478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885" h="2011">
                    <a:moveTo>
                      <a:pt x="1" y="1005"/>
                    </a:moveTo>
                    <a:lnTo>
                      <a:pt x="1" y="978"/>
                    </a:lnTo>
                    <a:lnTo>
                      <a:pt x="0" y="952"/>
                    </a:lnTo>
                    <a:lnTo>
                      <a:pt x="0" y="902"/>
                    </a:lnTo>
                    <a:cubicBezTo>
                      <a:pt x="-13" y="387"/>
                      <a:pt x="667" y="-10"/>
                      <a:pt x="898" y="0"/>
                    </a:cubicBezTo>
                    <a:lnTo>
                      <a:pt x="911" y="0"/>
                    </a:lnTo>
                    <a:lnTo>
                      <a:pt x="942" y="1"/>
                    </a:lnTo>
                    <a:lnTo>
                      <a:pt x="2579" y="1"/>
                    </a:lnTo>
                    <a:cubicBezTo>
                      <a:pt x="2582" y="1"/>
                      <a:pt x="2607" y="0"/>
                      <a:pt x="2605" y="0"/>
                    </a:cubicBezTo>
                    <a:lnTo>
                      <a:pt x="2611" y="0"/>
                    </a:lnTo>
                    <a:cubicBezTo>
                      <a:pt x="2731" y="-4"/>
                      <a:pt x="2828" y="118"/>
                      <a:pt x="2825" y="215"/>
                    </a:cubicBezTo>
                    <a:lnTo>
                      <a:pt x="2825" y="220"/>
                    </a:lnTo>
                    <a:lnTo>
                      <a:pt x="2825" y="226"/>
                    </a:lnTo>
                    <a:cubicBezTo>
                      <a:pt x="2829" y="346"/>
                      <a:pt x="2707" y="443"/>
                      <a:pt x="2610" y="440"/>
                    </a:cubicBezTo>
                    <a:lnTo>
                      <a:pt x="2605" y="440"/>
                    </a:lnTo>
                    <a:lnTo>
                      <a:pt x="2593" y="440"/>
                    </a:lnTo>
                    <a:lnTo>
                      <a:pt x="2588" y="439"/>
                    </a:lnTo>
                    <a:lnTo>
                      <a:pt x="1134" y="439"/>
                    </a:lnTo>
                    <a:lnTo>
                      <a:pt x="1121" y="438"/>
                    </a:lnTo>
                    <a:lnTo>
                      <a:pt x="1108" y="438"/>
                    </a:lnTo>
                    <a:lnTo>
                      <a:pt x="1095" y="438"/>
                    </a:lnTo>
                    <a:cubicBezTo>
                      <a:pt x="833" y="436"/>
                      <a:pt x="587" y="795"/>
                      <a:pt x="594" y="938"/>
                    </a:cubicBezTo>
                    <a:lnTo>
                      <a:pt x="594" y="946"/>
                    </a:lnTo>
                    <a:lnTo>
                      <a:pt x="594" y="990"/>
                    </a:lnTo>
                    <a:lnTo>
                      <a:pt x="595" y="1005"/>
                    </a:lnTo>
                    <a:lnTo>
                      <a:pt x="594" y="1019"/>
                    </a:lnTo>
                    <a:lnTo>
                      <a:pt x="594" y="1058"/>
                    </a:lnTo>
                    <a:lnTo>
                      <a:pt x="594" y="1071"/>
                    </a:lnTo>
                    <a:cubicBezTo>
                      <a:pt x="591" y="1334"/>
                      <a:pt x="951" y="1579"/>
                      <a:pt x="1094" y="1572"/>
                    </a:cubicBezTo>
                    <a:lnTo>
                      <a:pt x="1102" y="1572"/>
                    </a:lnTo>
                    <a:lnTo>
                      <a:pt x="1146" y="1572"/>
                    </a:lnTo>
                    <a:lnTo>
                      <a:pt x="1161" y="1571"/>
                    </a:lnTo>
                    <a:lnTo>
                      <a:pt x="2580" y="1571"/>
                    </a:lnTo>
                    <a:cubicBezTo>
                      <a:pt x="2580" y="1571"/>
                      <a:pt x="2583" y="1571"/>
                      <a:pt x="2584" y="1571"/>
                    </a:cubicBezTo>
                    <a:cubicBezTo>
                      <a:pt x="2589" y="1571"/>
                      <a:pt x="2601" y="1570"/>
                      <a:pt x="2603" y="1570"/>
                    </a:cubicBezTo>
                    <a:lnTo>
                      <a:pt x="2604" y="1570"/>
                    </a:lnTo>
                    <a:lnTo>
                      <a:pt x="2604" y="1570"/>
                    </a:lnTo>
                    <a:lnTo>
                      <a:pt x="2605" y="1570"/>
                    </a:lnTo>
                    <a:lnTo>
                      <a:pt x="2605" y="1570"/>
                    </a:lnTo>
                    <a:lnTo>
                      <a:pt x="2605" y="1570"/>
                    </a:lnTo>
                    <a:lnTo>
                      <a:pt x="2611" y="1570"/>
                    </a:lnTo>
                    <a:cubicBezTo>
                      <a:pt x="2731" y="1566"/>
                      <a:pt x="2828" y="1688"/>
                      <a:pt x="2825" y="1785"/>
                    </a:cubicBezTo>
                    <a:lnTo>
                      <a:pt x="2825" y="1790"/>
                    </a:lnTo>
                    <a:lnTo>
                      <a:pt x="2825" y="1796"/>
                    </a:lnTo>
                    <a:cubicBezTo>
                      <a:pt x="2829" y="1916"/>
                      <a:pt x="2707" y="2013"/>
                      <a:pt x="2610" y="2010"/>
                    </a:cubicBezTo>
                    <a:lnTo>
                      <a:pt x="2605" y="2010"/>
                    </a:lnTo>
                    <a:lnTo>
                      <a:pt x="2593" y="2010"/>
                    </a:lnTo>
                    <a:lnTo>
                      <a:pt x="2588" y="2009"/>
                    </a:lnTo>
                    <a:lnTo>
                      <a:pt x="979" y="2009"/>
                    </a:lnTo>
                    <a:lnTo>
                      <a:pt x="953" y="2010"/>
                    </a:lnTo>
                    <a:lnTo>
                      <a:pt x="902" y="2010"/>
                    </a:lnTo>
                    <a:cubicBezTo>
                      <a:pt x="387" y="2023"/>
                      <a:pt x="-10" y="1344"/>
                      <a:pt x="0" y="1113"/>
                    </a:cubicBezTo>
                    <a:lnTo>
                      <a:pt x="0" y="1100"/>
                    </a:lnTo>
                    <a:lnTo>
                      <a:pt x="0" y="1069"/>
                    </a:lnTo>
                    <a:lnTo>
                      <a:pt x="1" y="1050"/>
                    </a:lnTo>
                    <a:lnTo>
                      <a:pt x="1" y="1005"/>
                    </a:lnTo>
                    <a:close/>
                    <a:moveTo>
                      <a:pt x="5884" y="1005"/>
                    </a:moveTo>
                    <a:lnTo>
                      <a:pt x="5884" y="978"/>
                    </a:lnTo>
                    <a:lnTo>
                      <a:pt x="5885" y="952"/>
                    </a:lnTo>
                    <a:lnTo>
                      <a:pt x="5885" y="902"/>
                    </a:lnTo>
                    <a:cubicBezTo>
                      <a:pt x="5898" y="387"/>
                      <a:pt x="5218" y="-10"/>
                      <a:pt x="4987" y="0"/>
                    </a:cubicBezTo>
                    <a:lnTo>
                      <a:pt x="4974" y="0"/>
                    </a:lnTo>
                    <a:lnTo>
                      <a:pt x="4943" y="1"/>
                    </a:lnTo>
                    <a:lnTo>
                      <a:pt x="3306" y="1"/>
                    </a:lnTo>
                    <a:cubicBezTo>
                      <a:pt x="3303" y="1"/>
                      <a:pt x="3278" y="0"/>
                      <a:pt x="3280" y="0"/>
                    </a:cubicBezTo>
                    <a:lnTo>
                      <a:pt x="3274" y="0"/>
                    </a:lnTo>
                    <a:cubicBezTo>
                      <a:pt x="3154" y="-4"/>
                      <a:pt x="3057" y="118"/>
                      <a:pt x="3060" y="215"/>
                    </a:cubicBezTo>
                    <a:lnTo>
                      <a:pt x="3060" y="220"/>
                    </a:lnTo>
                    <a:lnTo>
                      <a:pt x="3060" y="226"/>
                    </a:lnTo>
                    <a:cubicBezTo>
                      <a:pt x="3056" y="346"/>
                      <a:pt x="3178" y="443"/>
                      <a:pt x="3275" y="440"/>
                    </a:cubicBezTo>
                    <a:lnTo>
                      <a:pt x="3280" y="440"/>
                    </a:lnTo>
                    <a:lnTo>
                      <a:pt x="3292" y="440"/>
                    </a:lnTo>
                    <a:lnTo>
                      <a:pt x="3297" y="439"/>
                    </a:lnTo>
                    <a:lnTo>
                      <a:pt x="4751" y="439"/>
                    </a:lnTo>
                    <a:lnTo>
                      <a:pt x="4764" y="438"/>
                    </a:lnTo>
                    <a:lnTo>
                      <a:pt x="4777" y="438"/>
                    </a:lnTo>
                    <a:lnTo>
                      <a:pt x="4790" y="438"/>
                    </a:lnTo>
                    <a:cubicBezTo>
                      <a:pt x="5052" y="436"/>
                      <a:pt x="5298" y="795"/>
                      <a:pt x="5291" y="938"/>
                    </a:cubicBezTo>
                    <a:lnTo>
                      <a:pt x="5291" y="946"/>
                    </a:lnTo>
                    <a:lnTo>
                      <a:pt x="5291" y="990"/>
                    </a:lnTo>
                    <a:lnTo>
                      <a:pt x="5290" y="1005"/>
                    </a:lnTo>
                    <a:lnTo>
                      <a:pt x="5291" y="1019"/>
                    </a:lnTo>
                    <a:lnTo>
                      <a:pt x="5291" y="1058"/>
                    </a:lnTo>
                    <a:lnTo>
                      <a:pt x="5291" y="1071"/>
                    </a:lnTo>
                    <a:cubicBezTo>
                      <a:pt x="5294" y="1334"/>
                      <a:pt x="4934" y="1579"/>
                      <a:pt x="4791" y="1572"/>
                    </a:cubicBezTo>
                    <a:lnTo>
                      <a:pt x="4783" y="1572"/>
                    </a:lnTo>
                    <a:lnTo>
                      <a:pt x="4739" y="1572"/>
                    </a:lnTo>
                    <a:lnTo>
                      <a:pt x="4724" y="1571"/>
                    </a:lnTo>
                    <a:lnTo>
                      <a:pt x="3305" y="1571"/>
                    </a:lnTo>
                    <a:cubicBezTo>
                      <a:pt x="3305" y="1571"/>
                      <a:pt x="3302" y="1571"/>
                      <a:pt x="3301" y="1571"/>
                    </a:cubicBezTo>
                    <a:cubicBezTo>
                      <a:pt x="3296" y="1571"/>
                      <a:pt x="3284" y="1570"/>
                      <a:pt x="3282" y="1570"/>
                    </a:cubicBezTo>
                    <a:lnTo>
                      <a:pt x="3281" y="1570"/>
                    </a:lnTo>
                    <a:lnTo>
                      <a:pt x="3281" y="1570"/>
                    </a:lnTo>
                    <a:lnTo>
                      <a:pt x="3280" y="1570"/>
                    </a:lnTo>
                    <a:lnTo>
                      <a:pt x="3280" y="1570"/>
                    </a:lnTo>
                    <a:lnTo>
                      <a:pt x="3280" y="1570"/>
                    </a:lnTo>
                    <a:lnTo>
                      <a:pt x="3274" y="1570"/>
                    </a:lnTo>
                    <a:cubicBezTo>
                      <a:pt x="3154" y="1566"/>
                      <a:pt x="3057" y="1688"/>
                      <a:pt x="3060" y="1785"/>
                    </a:cubicBezTo>
                    <a:lnTo>
                      <a:pt x="3060" y="1790"/>
                    </a:lnTo>
                    <a:lnTo>
                      <a:pt x="3060" y="1796"/>
                    </a:lnTo>
                    <a:cubicBezTo>
                      <a:pt x="3056" y="1916"/>
                      <a:pt x="3178" y="2013"/>
                      <a:pt x="3275" y="2010"/>
                    </a:cubicBezTo>
                    <a:lnTo>
                      <a:pt x="3280" y="2010"/>
                    </a:lnTo>
                    <a:lnTo>
                      <a:pt x="3292" y="2010"/>
                    </a:lnTo>
                    <a:lnTo>
                      <a:pt x="3297" y="2009"/>
                    </a:lnTo>
                    <a:lnTo>
                      <a:pt x="4906" y="2009"/>
                    </a:lnTo>
                    <a:lnTo>
                      <a:pt x="4932" y="2010"/>
                    </a:lnTo>
                    <a:lnTo>
                      <a:pt x="4983" y="2010"/>
                    </a:lnTo>
                    <a:cubicBezTo>
                      <a:pt x="5498" y="2023"/>
                      <a:pt x="5895" y="1344"/>
                      <a:pt x="5885" y="1113"/>
                    </a:cubicBezTo>
                    <a:lnTo>
                      <a:pt x="5885" y="1100"/>
                    </a:lnTo>
                    <a:lnTo>
                      <a:pt x="5885" y="1069"/>
                    </a:lnTo>
                    <a:lnTo>
                      <a:pt x="5884" y="1050"/>
                    </a:lnTo>
                    <a:lnTo>
                      <a:pt x="5884" y="1005"/>
                    </a:lnTo>
                    <a:close/>
                    <a:moveTo>
                      <a:pt x="3629" y="750"/>
                    </a:moveTo>
                    <a:lnTo>
                      <a:pt x="2237" y="750"/>
                    </a:lnTo>
                    <a:lnTo>
                      <a:pt x="2237" y="751"/>
                    </a:lnTo>
                    <a:lnTo>
                      <a:pt x="2231" y="751"/>
                    </a:lnTo>
                    <a:cubicBezTo>
                      <a:pt x="2099" y="746"/>
                      <a:pt x="1981" y="887"/>
                      <a:pt x="1986" y="999"/>
                    </a:cubicBezTo>
                    <a:lnTo>
                      <a:pt x="1986" y="1006"/>
                    </a:lnTo>
                    <a:lnTo>
                      <a:pt x="1986" y="1012"/>
                    </a:lnTo>
                    <a:cubicBezTo>
                      <a:pt x="1982" y="1152"/>
                      <a:pt x="2123" y="1264"/>
                      <a:pt x="2235" y="1261"/>
                    </a:cubicBezTo>
                    <a:lnTo>
                      <a:pt x="2241" y="1260"/>
                    </a:lnTo>
                    <a:lnTo>
                      <a:pt x="2248" y="1260"/>
                    </a:lnTo>
                    <a:lnTo>
                      <a:pt x="2254" y="1260"/>
                    </a:lnTo>
                    <a:lnTo>
                      <a:pt x="2261" y="1260"/>
                    </a:lnTo>
                    <a:lnTo>
                      <a:pt x="2263" y="1259"/>
                    </a:lnTo>
                    <a:lnTo>
                      <a:pt x="3629" y="1259"/>
                    </a:lnTo>
                    <a:lnTo>
                      <a:pt x="3629" y="1259"/>
                    </a:lnTo>
                    <a:lnTo>
                      <a:pt x="3631" y="1259"/>
                    </a:lnTo>
                    <a:lnTo>
                      <a:pt x="3638" y="1259"/>
                    </a:lnTo>
                    <a:lnTo>
                      <a:pt x="3645" y="1259"/>
                    </a:lnTo>
                    <a:lnTo>
                      <a:pt x="3651" y="1260"/>
                    </a:lnTo>
                    <a:cubicBezTo>
                      <a:pt x="3791" y="1264"/>
                      <a:pt x="3902" y="1123"/>
                      <a:pt x="3899" y="1011"/>
                    </a:cubicBezTo>
                    <a:lnTo>
                      <a:pt x="3899" y="1005"/>
                    </a:lnTo>
                    <a:lnTo>
                      <a:pt x="3899" y="998"/>
                    </a:lnTo>
                    <a:cubicBezTo>
                      <a:pt x="3903" y="858"/>
                      <a:pt x="3763" y="746"/>
                      <a:pt x="3651" y="750"/>
                    </a:cubicBezTo>
                    <a:lnTo>
                      <a:pt x="3645" y="750"/>
                    </a:lnTo>
                    <a:lnTo>
                      <a:pt x="3638" y="750"/>
                    </a:lnTo>
                    <a:lnTo>
                      <a:pt x="3631" y="750"/>
                    </a:lnTo>
                    <a:lnTo>
                      <a:pt x="3629" y="750"/>
                    </a:lnTo>
                    <a:lnTo>
                      <a:pt x="3629" y="7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41" name="组合 40">
              <a:extLst>
                <a:ext uri="{FF2B5EF4-FFF2-40B4-BE49-F238E27FC236}">
                  <a16:creationId xmlns:a16="http://schemas.microsoft.com/office/drawing/2014/main" xmlns="" id="{9407119C-A05B-4E15-93BC-6FE8DD774978}"/>
                </a:ext>
              </a:extLst>
            </p:cNvPr>
            <p:cNvGrpSpPr/>
            <p:nvPr/>
          </p:nvGrpSpPr>
          <p:grpSpPr>
            <a:xfrm>
              <a:off x="9258912" y="3300417"/>
              <a:ext cx="1876472" cy="1173484"/>
              <a:chOff x="1117559" y="3300417"/>
              <a:chExt cx="1876472" cy="1173484"/>
            </a:xfrm>
          </p:grpSpPr>
          <p:sp>
            <p:nvSpPr>
              <p:cNvPr id="42" name="矩形 41">
                <a:extLst>
                  <a:ext uri="{FF2B5EF4-FFF2-40B4-BE49-F238E27FC236}">
                    <a16:creationId xmlns:a16="http://schemas.microsoft.com/office/drawing/2014/main" xmlns="" id="{4AA19124-0DB5-4290-AF63-93F7D22FCBB4}"/>
                  </a:ext>
                </a:extLst>
              </p:cNvPr>
              <p:cNvSpPr/>
              <p:nvPr/>
            </p:nvSpPr>
            <p:spPr>
              <a:xfrm>
                <a:off x="1117559" y="3680863"/>
                <a:ext cx="1876472" cy="793038"/>
              </a:xfrm>
              <a:prstGeom prst="rect">
                <a:avLst/>
              </a:prstGeom>
            </p:spPr>
            <p:txBody>
              <a:bodyPr wrap="square">
                <a:spAutoFit/>
              </a:bodyPr>
              <a:lstStyle/>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a:t>
                </a:r>
                <a:endParaRPr kumimoji="1"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3" name="TextBox 32">
                <a:extLst>
                  <a:ext uri="{FF2B5EF4-FFF2-40B4-BE49-F238E27FC236}">
                    <a16:creationId xmlns:a16="http://schemas.microsoft.com/office/drawing/2014/main" xmlns="" id="{951DEACD-57D7-416B-88DB-E7ABDDA30951}"/>
                  </a:ext>
                </a:extLst>
              </p:cNvPr>
              <p:cNvSpPr txBox="1"/>
              <p:nvPr/>
            </p:nvSpPr>
            <p:spPr>
              <a:xfrm>
                <a:off x="1117561" y="3300417"/>
                <a:ext cx="1876470" cy="436145"/>
              </a:xfrm>
              <a:prstGeom prst="rect">
                <a:avLst/>
              </a:prstGeom>
              <a:noFill/>
              <a:effectLst/>
            </p:spPr>
            <p:txBody>
              <a:bodyPr wrap="square" rtlCol="0">
                <a:spAutoFit/>
              </a:bodyPr>
              <a:lstStyle/>
              <a:p>
                <a:pPr lvl="0" algn="ctr">
                  <a:lnSpc>
                    <a:spcPct val="120000"/>
                  </a:lnSpc>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46" name="组合 45">
            <a:extLst>
              <a:ext uri="{FF2B5EF4-FFF2-40B4-BE49-F238E27FC236}">
                <a16:creationId xmlns:a16="http://schemas.microsoft.com/office/drawing/2014/main" xmlns="" id="{BFFDEB00-6E29-4E4E-886F-A60FB559D040}"/>
              </a:ext>
            </a:extLst>
          </p:cNvPr>
          <p:cNvGrpSpPr/>
          <p:nvPr/>
        </p:nvGrpSpPr>
        <p:grpSpPr>
          <a:xfrm>
            <a:off x="-635" y="4884420"/>
            <a:ext cx="12193270" cy="1973580"/>
            <a:chOff x="-635" y="4884420"/>
            <a:chExt cx="12193270" cy="1973580"/>
          </a:xfrm>
        </p:grpSpPr>
        <p:sp>
          <p:nvSpPr>
            <p:cNvPr id="47" name="矩形 46">
              <a:extLst>
                <a:ext uri="{FF2B5EF4-FFF2-40B4-BE49-F238E27FC236}">
                  <a16:creationId xmlns:a16="http://schemas.microsoft.com/office/drawing/2014/main" xmlns="" id="{4554603D-0FC9-4E6D-8B03-1384B3D3DBF3}"/>
                </a:ext>
              </a:extLst>
            </p:cNvPr>
            <p:cNvSpPr/>
            <p:nvPr/>
          </p:nvSpPr>
          <p:spPr>
            <a:xfrm>
              <a:off x="-635" y="4884420"/>
              <a:ext cx="12193270" cy="1973580"/>
            </a:xfrm>
            <a:prstGeom prst="rect">
              <a:avLst/>
            </a:prstGeom>
            <a:gradFill flip="none" rotWithShape="1">
              <a:gsLst>
                <a:gs pos="300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48" name="组合 47">
              <a:extLst>
                <a:ext uri="{FF2B5EF4-FFF2-40B4-BE49-F238E27FC236}">
                  <a16:creationId xmlns:a16="http://schemas.microsoft.com/office/drawing/2014/main" xmlns="" id="{3BC97EBA-28FC-4B55-96FD-7940559FB048}"/>
                </a:ext>
              </a:extLst>
            </p:cNvPr>
            <p:cNvGrpSpPr/>
            <p:nvPr/>
          </p:nvGrpSpPr>
          <p:grpSpPr>
            <a:xfrm>
              <a:off x="1496500" y="5087255"/>
              <a:ext cx="9199002" cy="1290341"/>
              <a:chOff x="1496500" y="5087255"/>
              <a:chExt cx="9199002" cy="1290341"/>
            </a:xfrm>
          </p:grpSpPr>
          <p:sp>
            <p:nvSpPr>
              <p:cNvPr id="49" name="文本框 48">
                <a:extLst>
                  <a:ext uri="{FF2B5EF4-FFF2-40B4-BE49-F238E27FC236}">
                    <a16:creationId xmlns:a16="http://schemas.microsoft.com/office/drawing/2014/main" xmlns="" id="{F0EA0CDC-DA5D-4A0C-90D3-750367809A4A}"/>
                  </a:ext>
                </a:extLst>
              </p:cNvPr>
              <p:cNvSpPr txBox="1"/>
              <p:nvPr/>
            </p:nvSpPr>
            <p:spPr>
              <a:xfrm>
                <a:off x="1496500" y="5764800"/>
                <a:ext cx="9199002" cy="612796"/>
              </a:xfrm>
              <a:prstGeom prst="rect">
                <a:avLst/>
              </a:prstGeom>
              <a:noFill/>
            </p:spPr>
            <p:txBody>
              <a:bodyPr wrap="square" lIns="0" tIns="0" rIns="0" bIns="0" rtlCol="0">
                <a:spAutoFit/>
              </a:bodyPr>
              <a:lstStyle/>
              <a:p>
                <a:pPr algn="ctr">
                  <a:lnSpc>
                    <a:spcPct val="150000"/>
                  </a:lnSpc>
                </a:pPr>
                <a:r>
                  <a:rPr lang="zh-CN" altLang="en-US" sz="1400" dirty="0">
                    <a:solidFill>
                      <a:schemeClr val="bg1"/>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点击此处添加文本内容，如关键词、部分简单介绍等。点击此处添加文本内容，如关键词、部分简单介绍等。</a:t>
                </a:r>
                <a:endParaRPr lang="en-US" altLang="zh-CN" sz="1400" kern="0" dirty="0">
                  <a:solidFill>
                    <a:schemeClr val="bg1"/>
                  </a:solidFill>
                  <a:latin typeface="思源黑体 CN Light" panose="020B0300000000000000" pitchFamily="34" charset="-122"/>
                  <a:ea typeface="思源黑体 CN Light" panose="020B0300000000000000" pitchFamily="34" charset="-122"/>
                  <a:sym typeface="+mn-ea"/>
                </a:endParaRPr>
              </a:p>
            </p:txBody>
          </p:sp>
          <p:sp>
            <p:nvSpPr>
              <p:cNvPr id="50" name="文本框 49">
                <a:extLst>
                  <a:ext uri="{FF2B5EF4-FFF2-40B4-BE49-F238E27FC236}">
                    <a16:creationId xmlns:a16="http://schemas.microsoft.com/office/drawing/2014/main" xmlns="" id="{E3575DCC-C1EB-4C97-A7CA-7DC3B164B7EF}"/>
                  </a:ext>
                </a:extLst>
              </p:cNvPr>
              <p:cNvSpPr txBox="1"/>
              <p:nvPr/>
            </p:nvSpPr>
            <p:spPr>
              <a:xfrm>
                <a:off x="4657408" y="5087255"/>
                <a:ext cx="2877185" cy="523220"/>
              </a:xfrm>
              <a:prstGeom prst="rect">
                <a:avLst/>
              </a:prstGeom>
            </p:spPr>
            <p:txBody>
              <a:bodyPr wrap="square">
                <a:spAutoFit/>
              </a:bodyPr>
              <a:lstStyle>
                <a:defPPr>
                  <a:defRPr lang="zh-CN"/>
                </a:defPPr>
                <a:lvl1pPr lvl="0" defTabSz="457200">
                  <a:defRPr kumimoji="1" sz="3200">
                    <a:gradFill flip="none" rotWithShape="1">
                      <a:gsLst>
                        <a:gs pos="100000">
                          <a:srgbClr val="6334AF"/>
                        </a:gs>
                        <a:gs pos="0">
                          <a:srgbClr val="E100FF"/>
                        </a:gs>
                      </a:gsLst>
                      <a:lin ang="2700000" scaled="1"/>
                      <a:tileRect/>
                    </a:gradFill>
                    <a:latin typeface="优设标题黑" panose="00000500000000000000" pitchFamily="2" charset="-122"/>
                    <a:ea typeface="优设标题黑" panose="00000500000000000000" pitchFamily="2" charset="-122"/>
                  </a:defRPr>
                </a:lvl1pPr>
              </a:lstStyle>
              <a:p>
                <a:pPr algn="ctr"/>
                <a:r>
                  <a:rPr lang="zh-CN" altLang="en-US" sz="2800">
                    <a:solidFill>
                      <a:schemeClr val="bg1"/>
                    </a:solidFill>
                    <a:latin typeface="思源黑体 CN Bold" panose="020B0800000000000000" pitchFamily="34" charset="-122"/>
                    <a:ea typeface="思源黑体 CN Bold" panose="020B0800000000000000" pitchFamily="34" charset="-122"/>
                  </a:rPr>
                  <a:t>标题文字添加</a:t>
                </a:r>
                <a:endParaRPr lang="en-US" altLang="zh-CN" sz="2800" dirty="0">
                  <a:solidFill>
                    <a:schemeClr val="bg1"/>
                  </a:solidFill>
                  <a:latin typeface="思源黑体 CN Bold" panose="020B0800000000000000" pitchFamily="34" charset="-122"/>
                  <a:ea typeface="思源黑体 CN Bold" panose="020B0800000000000000" pitchFamily="34" charset="-122"/>
                </a:endParaRPr>
              </a:p>
            </p:txBody>
          </p:sp>
          <p:cxnSp>
            <p:nvCxnSpPr>
              <p:cNvPr id="51" name="直接连接符 50">
                <a:extLst>
                  <a:ext uri="{FF2B5EF4-FFF2-40B4-BE49-F238E27FC236}">
                    <a16:creationId xmlns:a16="http://schemas.microsoft.com/office/drawing/2014/main" xmlns="" id="{CEA58AC1-F00E-4142-B2EC-AB54482507C3}"/>
                  </a:ext>
                </a:extLst>
              </p:cNvPr>
              <p:cNvCxnSpPr>
                <a:cxnSpLocks/>
              </p:cNvCxnSpPr>
              <p:nvPr/>
            </p:nvCxnSpPr>
            <p:spPr>
              <a:xfrm>
                <a:off x="4500936" y="5681495"/>
                <a:ext cx="3190128" cy="0"/>
              </a:xfrm>
              <a:prstGeom prst="line">
                <a:avLst/>
              </a:prstGeom>
              <a:noFill/>
              <a:ln w="12700" cap="flat" cmpd="sng" algn="ctr">
                <a:solidFill>
                  <a:schemeClr val="bg1"/>
                </a:solidFill>
                <a:prstDash val="solid"/>
                <a:miter lim="800000"/>
              </a:ln>
              <a:effectLst/>
            </p:spPr>
          </p:cxnSp>
        </p:grpSp>
      </p:grpSp>
    </p:spTree>
    <p:extLst>
      <p:ext uri="{BB962C8B-B14F-4D97-AF65-F5344CB8AC3E}">
        <p14:creationId xmlns:p14="http://schemas.microsoft.com/office/powerpoint/2010/main" val="151596817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anim calcmode="lin" valueType="num">
                                      <p:cBhvr>
                                        <p:cTn id="32" dur="500" fill="hold"/>
                                        <p:tgtEl>
                                          <p:spTgt spid="39"/>
                                        </p:tgtEl>
                                        <p:attrNameLst>
                                          <p:attrName>ppt_x</p:attrName>
                                        </p:attrNameLst>
                                      </p:cBhvr>
                                      <p:tavLst>
                                        <p:tav tm="0">
                                          <p:val>
                                            <p:strVal val="#ppt_x"/>
                                          </p:val>
                                        </p:tav>
                                        <p:tav tm="100000">
                                          <p:val>
                                            <p:strVal val="#ppt_x"/>
                                          </p:val>
                                        </p:tav>
                                      </p:tavLst>
                                    </p:anim>
                                    <p:anim calcmode="lin" valueType="num">
                                      <p:cBhvr>
                                        <p:cTn id="33" dur="5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1B1D7F1D-D6CE-4D02-89F8-BA38DEF270D0}"/>
              </a:ext>
            </a:extLst>
          </p:cNvPr>
          <p:cNvPicPr>
            <a:picLocks noChangeAspect="1"/>
          </p:cNvPicPr>
          <p:nvPr/>
        </p:nvPicPr>
        <p:blipFill>
          <a:blip r:embed="rId2"/>
          <a:stretch>
            <a:fillRect/>
          </a:stretch>
        </p:blipFill>
        <p:spPr>
          <a:xfrm>
            <a:off x="1143479" y="519523"/>
            <a:ext cx="1127858" cy="280440"/>
          </a:xfrm>
          <a:prstGeom prst="rect">
            <a:avLst/>
          </a:prstGeom>
        </p:spPr>
      </p:pic>
      <p:pic>
        <p:nvPicPr>
          <p:cNvPr id="36" name="图片 35" descr="桌子上的手机&#10;&#10;中度可信度描述已自动生成">
            <a:extLst>
              <a:ext uri="{FF2B5EF4-FFF2-40B4-BE49-F238E27FC236}">
                <a16:creationId xmlns:a16="http://schemas.microsoft.com/office/drawing/2014/main" xmlns="" id="{390ED888-4793-46CF-95D7-50C5D01EC4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215" r="23637"/>
          <a:stretch/>
        </p:blipFill>
        <p:spPr>
          <a:xfrm>
            <a:off x="10216662" y="1"/>
            <a:ext cx="1975339" cy="6857998"/>
          </a:xfrm>
          <a:custGeom>
            <a:avLst/>
            <a:gdLst>
              <a:gd name="connsiteX0" fmla="*/ 1967395 w 1975339"/>
              <a:gd name="connsiteY0" fmla="*/ 0 h 6857998"/>
              <a:gd name="connsiteX1" fmla="*/ 1975339 w 1975339"/>
              <a:gd name="connsiteY1" fmla="*/ 0 h 6857998"/>
              <a:gd name="connsiteX2" fmla="*/ 1975339 w 1975339"/>
              <a:gd name="connsiteY2" fmla="*/ 1960519 h 6857998"/>
              <a:gd name="connsiteX3" fmla="*/ 1914820 w 1975339"/>
              <a:gd name="connsiteY3" fmla="*/ 2041450 h 6857998"/>
              <a:gd name="connsiteX4" fmla="*/ 1490982 w 1975339"/>
              <a:gd name="connsiteY4" fmla="*/ 3429000 h 6857998"/>
              <a:gd name="connsiteX5" fmla="*/ 1914820 w 1975339"/>
              <a:gd name="connsiteY5" fmla="*/ 4816551 h 6857998"/>
              <a:gd name="connsiteX6" fmla="*/ 1975339 w 1975339"/>
              <a:gd name="connsiteY6" fmla="*/ 4897482 h 6857998"/>
              <a:gd name="connsiteX7" fmla="*/ 1975339 w 1975339"/>
              <a:gd name="connsiteY7" fmla="*/ 6857998 h 6857998"/>
              <a:gd name="connsiteX8" fmla="*/ 1967391 w 1975339"/>
              <a:gd name="connsiteY8" fmla="*/ 6857998 h 6857998"/>
              <a:gd name="connsiteX9" fmla="*/ 1912709 w 1975339"/>
              <a:gd name="connsiteY9" fmla="*/ 6826557 h 6857998"/>
              <a:gd name="connsiteX10" fmla="*/ 0 w 1975339"/>
              <a:gd name="connsiteY10" fmla="*/ 3429000 h 6857998"/>
              <a:gd name="connsiteX11" fmla="*/ 1912709 w 1975339"/>
              <a:gd name="connsiteY11" fmla="*/ 3144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8">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8"/>
                </a:lnTo>
                <a:lnTo>
                  <a:pt x="1967391" y="6857998"/>
                </a:lnTo>
                <a:lnTo>
                  <a:pt x="1912709" y="6826557"/>
                </a:lnTo>
                <a:cubicBezTo>
                  <a:pt x="765995" y="6129796"/>
                  <a:pt x="0" y="4868852"/>
                  <a:pt x="0" y="3429000"/>
                </a:cubicBezTo>
                <a:cubicBezTo>
                  <a:pt x="0" y="1989148"/>
                  <a:pt x="765995" y="728204"/>
                  <a:pt x="1912709" y="31444"/>
                </a:cubicBezTo>
                <a:close/>
              </a:path>
            </a:pathLst>
          </a:custGeom>
        </p:spPr>
      </p:pic>
      <p:sp>
        <p:nvSpPr>
          <p:cNvPr id="4" name="任意多边形: 形状 3">
            <a:extLst>
              <a:ext uri="{FF2B5EF4-FFF2-40B4-BE49-F238E27FC236}">
                <a16:creationId xmlns:a16="http://schemas.microsoft.com/office/drawing/2014/main" xmlns="" id="{68127D26-951C-4D40-B8C8-284750EC4237}"/>
              </a:ext>
            </a:extLst>
          </p:cNvPr>
          <p:cNvSpPr/>
          <p:nvPr/>
        </p:nvSpPr>
        <p:spPr>
          <a:xfrm>
            <a:off x="10216661" y="1"/>
            <a:ext cx="1975339" cy="6857999"/>
          </a:xfrm>
          <a:custGeom>
            <a:avLst/>
            <a:gdLst>
              <a:gd name="connsiteX0" fmla="*/ 1967395 w 1975339"/>
              <a:gd name="connsiteY0" fmla="*/ 0 h 6857999"/>
              <a:gd name="connsiteX1" fmla="*/ 1975339 w 1975339"/>
              <a:gd name="connsiteY1" fmla="*/ 0 h 6857999"/>
              <a:gd name="connsiteX2" fmla="*/ 1975339 w 1975339"/>
              <a:gd name="connsiteY2" fmla="*/ 1960519 h 6857999"/>
              <a:gd name="connsiteX3" fmla="*/ 1914820 w 1975339"/>
              <a:gd name="connsiteY3" fmla="*/ 2041450 h 6857999"/>
              <a:gd name="connsiteX4" fmla="*/ 1490982 w 1975339"/>
              <a:gd name="connsiteY4" fmla="*/ 3429000 h 6857999"/>
              <a:gd name="connsiteX5" fmla="*/ 1914820 w 1975339"/>
              <a:gd name="connsiteY5" fmla="*/ 4816551 h 6857999"/>
              <a:gd name="connsiteX6" fmla="*/ 1975339 w 1975339"/>
              <a:gd name="connsiteY6" fmla="*/ 4897482 h 6857999"/>
              <a:gd name="connsiteX7" fmla="*/ 1975339 w 1975339"/>
              <a:gd name="connsiteY7" fmla="*/ 6857999 h 6857999"/>
              <a:gd name="connsiteX8" fmla="*/ 1967393 w 1975339"/>
              <a:gd name="connsiteY8" fmla="*/ 6857999 h 6857999"/>
              <a:gd name="connsiteX9" fmla="*/ 1912709 w 1975339"/>
              <a:gd name="connsiteY9" fmla="*/ 6826557 h 6857999"/>
              <a:gd name="connsiteX10" fmla="*/ 0 w 1975339"/>
              <a:gd name="connsiteY10" fmla="*/ 3429000 h 6857999"/>
              <a:gd name="connsiteX11" fmla="*/ 1912709 w 1975339"/>
              <a:gd name="connsiteY11" fmla="*/ 314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9">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9"/>
                </a:lnTo>
                <a:lnTo>
                  <a:pt x="1967393" y="6857999"/>
                </a:lnTo>
                <a:lnTo>
                  <a:pt x="1912709" y="6826557"/>
                </a:lnTo>
                <a:cubicBezTo>
                  <a:pt x="765995" y="6129796"/>
                  <a:pt x="0" y="4868852"/>
                  <a:pt x="0" y="3429000"/>
                </a:cubicBezTo>
                <a:cubicBezTo>
                  <a:pt x="0" y="1989148"/>
                  <a:pt x="765995" y="728204"/>
                  <a:pt x="1912709" y="31444"/>
                </a:cubicBezTo>
                <a:close/>
              </a:path>
            </a:pathLst>
          </a:custGeom>
          <a:gradFill flip="none" rotWithShape="1">
            <a:gsLst>
              <a:gs pos="50000">
                <a:srgbClr val="E6E6E6">
                  <a:alpha val="80000"/>
                </a:srgbClr>
              </a:gs>
              <a:gs pos="100000">
                <a:srgbClr val="E6E6E6">
                  <a:alpha val="70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2" name="图片 31" descr="图片包含 文本&#10;&#10;描述已自动生成">
            <a:extLst>
              <a:ext uri="{FF2B5EF4-FFF2-40B4-BE49-F238E27FC236}">
                <a16:creationId xmlns:a16="http://schemas.microsoft.com/office/drawing/2014/main" xmlns="" id="{4861B568-35A1-4796-BA4D-D378D74DAD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057" r="24957"/>
          <a:stretch/>
        </p:blipFill>
        <p:spPr>
          <a:xfrm>
            <a:off x="0" y="0"/>
            <a:ext cx="5279240" cy="6858000"/>
          </a:xfrm>
          <a:custGeom>
            <a:avLst/>
            <a:gdLst>
              <a:gd name="connsiteX0" fmla="*/ 0 w 5279240"/>
              <a:gd name="connsiteY0" fmla="*/ 0 h 6858000"/>
              <a:gd name="connsiteX1" fmla="*/ 4246281 w 5279240"/>
              <a:gd name="connsiteY1" fmla="*/ 0 h 6858000"/>
              <a:gd name="connsiteX2" fmla="*/ 4380198 w 5279240"/>
              <a:gd name="connsiteY2" fmla="*/ 208890 h 6858000"/>
              <a:gd name="connsiteX3" fmla="*/ 5279240 w 5279240"/>
              <a:gd name="connsiteY3" fmla="*/ 3429001 h 6858000"/>
              <a:gd name="connsiteX4" fmla="*/ 4380198 w 5279240"/>
              <a:gd name="connsiteY4" fmla="*/ 6649112 h 6858000"/>
              <a:gd name="connsiteX5" fmla="*/ 4246282 w 5279240"/>
              <a:gd name="connsiteY5" fmla="*/ 6858000 h 6858000"/>
              <a:gd name="connsiteX6" fmla="*/ 0 w 5279240"/>
              <a:gd name="connsiteY6" fmla="*/ 6858000 h 6858000"/>
              <a:gd name="connsiteX7" fmla="*/ 0 w 5279240"/>
              <a:gd name="connsiteY7" fmla="*/ 6153686 h 6858000"/>
              <a:gd name="connsiteX8" fmla="*/ 34616 w 5279240"/>
              <a:gd name="connsiteY8" fmla="*/ 6143218 h 6858000"/>
              <a:gd name="connsiteX9" fmla="*/ 1949241 w 5279240"/>
              <a:gd name="connsiteY9" fmla="*/ 3429001 h 6858000"/>
              <a:gd name="connsiteX10" fmla="*/ 34616 w 5279240"/>
              <a:gd name="connsiteY10" fmla="*/ 714785 h 6858000"/>
              <a:gd name="connsiteX11" fmla="*/ 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0" y="0"/>
                </a:moveTo>
                <a:lnTo>
                  <a:pt x="4246281" y="0"/>
                </a:lnTo>
                <a:lnTo>
                  <a:pt x="4380198" y="208890"/>
                </a:lnTo>
                <a:cubicBezTo>
                  <a:pt x="4950707" y="1147824"/>
                  <a:pt x="5279240" y="2250046"/>
                  <a:pt x="5279240" y="3429001"/>
                </a:cubicBezTo>
                <a:cubicBezTo>
                  <a:pt x="5279240" y="4607956"/>
                  <a:pt x="4950707" y="5710179"/>
                  <a:pt x="4380198" y="6649112"/>
                </a:cubicBezTo>
                <a:lnTo>
                  <a:pt x="4246282" y="6858000"/>
                </a:lnTo>
                <a:lnTo>
                  <a:pt x="0" y="6858000"/>
                </a:lnTo>
                <a:lnTo>
                  <a:pt x="0" y="6153686"/>
                </a:lnTo>
                <a:lnTo>
                  <a:pt x="34616" y="6143218"/>
                </a:lnTo>
                <a:cubicBezTo>
                  <a:pt x="1150393" y="5746341"/>
                  <a:pt x="1949241" y="4680962"/>
                  <a:pt x="1949241" y="3429001"/>
                </a:cubicBezTo>
                <a:cubicBezTo>
                  <a:pt x="1949241" y="2177041"/>
                  <a:pt x="1150393" y="1111662"/>
                  <a:pt x="34616" y="714785"/>
                </a:cubicBezTo>
                <a:lnTo>
                  <a:pt x="0" y="704317"/>
                </a:lnTo>
                <a:close/>
              </a:path>
            </a:pathLst>
          </a:custGeom>
        </p:spPr>
      </p:pic>
      <p:sp>
        <p:nvSpPr>
          <p:cNvPr id="33" name="任意多边形: 形状 32">
            <a:extLst>
              <a:ext uri="{FF2B5EF4-FFF2-40B4-BE49-F238E27FC236}">
                <a16:creationId xmlns:a16="http://schemas.microsoft.com/office/drawing/2014/main" xmlns="" id="{3EA72C89-BE34-4FFC-941E-604977548A53}"/>
              </a:ext>
            </a:extLst>
          </p:cNvPr>
          <p:cNvSpPr/>
          <p:nvPr/>
        </p:nvSpPr>
        <p:spPr>
          <a:xfrm flipH="1">
            <a:off x="0" y="0"/>
            <a:ext cx="5279240" cy="6858000"/>
          </a:xfrm>
          <a:custGeom>
            <a:avLst/>
            <a:gdLst>
              <a:gd name="connsiteX0" fmla="*/ 5279240 w 5279240"/>
              <a:gd name="connsiteY0" fmla="*/ 0 h 6858000"/>
              <a:gd name="connsiteX1" fmla="*/ 1032959 w 5279240"/>
              <a:gd name="connsiteY1" fmla="*/ 0 h 6858000"/>
              <a:gd name="connsiteX2" fmla="*/ 899042 w 5279240"/>
              <a:gd name="connsiteY2" fmla="*/ 208890 h 6858000"/>
              <a:gd name="connsiteX3" fmla="*/ 0 w 5279240"/>
              <a:gd name="connsiteY3" fmla="*/ 3429001 h 6858000"/>
              <a:gd name="connsiteX4" fmla="*/ 899042 w 5279240"/>
              <a:gd name="connsiteY4" fmla="*/ 6649112 h 6858000"/>
              <a:gd name="connsiteX5" fmla="*/ 1032958 w 5279240"/>
              <a:gd name="connsiteY5" fmla="*/ 6858000 h 6858000"/>
              <a:gd name="connsiteX6" fmla="*/ 5279240 w 5279240"/>
              <a:gd name="connsiteY6" fmla="*/ 6858000 h 6858000"/>
              <a:gd name="connsiteX7" fmla="*/ 5279240 w 5279240"/>
              <a:gd name="connsiteY7" fmla="*/ 6153686 h 6858000"/>
              <a:gd name="connsiteX8" fmla="*/ 5244624 w 5279240"/>
              <a:gd name="connsiteY8" fmla="*/ 6143218 h 6858000"/>
              <a:gd name="connsiteX9" fmla="*/ 3329999 w 5279240"/>
              <a:gd name="connsiteY9" fmla="*/ 3429001 h 6858000"/>
              <a:gd name="connsiteX10" fmla="*/ 5244624 w 5279240"/>
              <a:gd name="connsiteY10" fmla="*/ 714785 h 6858000"/>
              <a:gd name="connsiteX11" fmla="*/ 527924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5279240" y="0"/>
                </a:moveTo>
                <a:lnTo>
                  <a:pt x="1032959" y="0"/>
                </a:lnTo>
                <a:lnTo>
                  <a:pt x="899042" y="208890"/>
                </a:lnTo>
                <a:cubicBezTo>
                  <a:pt x="328533" y="1147824"/>
                  <a:pt x="0" y="2250046"/>
                  <a:pt x="0" y="3429001"/>
                </a:cubicBezTo>
                <a:cubicBezTo>
                  <a:pt x="0" y="4607956"/>
                  <a:pt x="328533" y="5710179"/>
                  <a:pt x="899042" y="6649112"/>
                </a:cubicBezTo>
                <a:lnTo>
                  <a:pt x="1032958" y="6858000"/>
                </a:lnTo>
                <a:lnTo>
                  <a:pt x="5279240" y="6858000"/>
                </a:lnTo>
                <a:lnTo>
                  <a:pt x="5279240" y="6153686"/>
                </a:lnTo>
                <a:lnTo>
                  <a:pt x="5244624" y="6143218"/>
                </a:lnTo>
                <a:cubicBezTo>
                  <a:pt x="4128847" y="5746341"/>
                  <a:pt x="3329999" y="4680962"/>
                  <a:pt x="3329999" y="3429001"/>
                </a:cubicBezTo>
                <a:cubicBezTo>
                  <a:pt x="3329999" y="2177041"/>
                  <a:pt x="4128847" y="1111662"/>
                  <a:pt x="5244624" y="714785"/>
                </a:cubicBezTo>
                <a:lnTo>
                  <a:pt x="5279240" y="704317"/>
                </a:lnTo>
                <a:close/>
              </a:path>
            </a:pathLst>
          </a:cu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xmlns="" id="{4CCF7775-47FC-4D79-9EC9-08F14B0D0165}"/>
              </a:ext>
            </a:extLst>
          </p:cNvPr>
          <p:cNvGrpSpPr/>
          <p:nvPr/>
        </p:nvGrpSpPr>
        <p:grpSpPr>
          <a:xfrm>
            <a:off x="2190750" y="2458182"/>
            <a:ext cx="7856522" cy="1826865"/>
            <a:chOff x="2190750" y="2458182"/>
            <a:chExt cx="7856522" cy="1826865"/>
          </a:xfrm>
        </p:grpSpPr>
        <p:sp>
          <p:nvSpPr>
            <p:cNvPr id="14" name="矩形: 圆角 13">
              <a:extLst>
                <a:ext uri="{FF2B5EF4-FFF2-40B4-BE49-F238E27FC236}">
                  <a16:creationId xmlns:a16="http://schemas.microsoft.com/office/drawing/2014/main" xmlns="" id="{81CFDC0A-2C9B-4A4E-B7A4-ED6DB341F690}"/>
                </a:ext>
              </a:extLst>
            </p:cNvPr>
            <p:cNvSpPr/>
            <p:nvPr/>
          </p:nvSpPr>
          <p:spPr>
            <a:xfrm>
              <a:off x="2190750" y="2515332"/>
              <a:ext cx="7856522" cy="1769715"/>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450EFAE7-5732-4DD6-B43C-65A2E6198C0D}"/>
                </a:ext>
              </a:extLst>
            </p:cNvPr>
            <p:cNvSpPr txBox="1"/>
            <p:nvPr/>
          </p:nvSpPr>
          <p:spPr>
            <a:xfrm>
              <a:off x="2709967" y="2458182"/>
              <a:ext cx="1593385" cy="1769715"/>
            </a:xfrm>
            <a:prstGeom prst="rect">
              <a:avLst/>
            </a:prstGeom>
            <a:noFill/>
          </p:spPr>
          <p:txBody>
            <a:bodyPr wrap="none" lIns="0" tIns="0" rIns="0" bIns="0" rtlCol="0">
              <a:spAutoFit/>
            </a:bodyPr>
            <a:lstStyle>
              <a:defPPr>
                <a:defRPr lang="zh-CN"/>
              </a:defPPr>
              <a:lvl1pPr>
                <a:defRPr sz="600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defRPr>
              </a:lvl1pPr>
            </a:lstStyle>
            <a:p>
              <a:pPr algn="ctr"/>
              <a:r>
                <a:rPr lang="en-US" altLang="zh-CN" sz="11500" dirty="0"/>
                <a:t>03</a:t>
              </a:r>
              <a:endParaRPr lang="zh-CN" altLang="en-US" sz="11500" dirty="0"/>
            </a:p>
          </p:txBody>
        </p:sp>
        <p:sp>
          <p:nvSpPr>
            <p:cNvPr id="17" name="文本框 16">
              <a:extLst>
                <a:ext uri="{FF2B5EF4-FFF2-40B4-BE49-F238E27FC236}">
                  <a16:creationId xmlns:a16="http://schemas.microsoft.com/office/drawing/2014/main" xmlns="" id="{F54C86B7-5AEA-4519-846B-F9C1DFD2BA4F}"/>
                </a:ext>
              </a:extLst>
            </p:cNvPr>
            <p:cNvSpPr txBox="1"/>
            <p:nvPr/>
          </p:nvSpPr>
          <p:spPr>
            <a:xfrm>
              <a:off x="5088872" y="2768374"/>
              <a:ext cx="2769989" cy="830997"/>
            </a:xfrm>
            <a:prstGeom prst="rect">
              <a:avLst/>
            </a:prstGeom>
            <a:noFill/>
          </p:spPr>
          <p:txBody>
            <a:bodyPr wrap="none" lIns="0" tIns="0" rIns="0" bIns="0" rtlCol="0">
              <a:spAutoFit/>
            </a:bodyPr>
            <a:lstStyle/>
            <a:p>
              <a:r>
                <a:rPr lang="zh-CN" altLang="en-US" sz="5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项目展示</a:t>
              </a:r>
            </a:p>
          </p:txBody>
        </p:sp>
        <p:sp>
          <p:nvSpPr>
            <p:cNvPr id="18" name="文本框 17">
              <a:extLst>
                <a:ext uri="{FF2B5EF4-FFF2-40B4-BE49-F238E27FC236}">
                  <a16:creationId xmlns:a16="http://schemas.microsoft.com/office/drawing/2014/main" xmlns="" id="{38811266-9791-43F0-8C7B-F30FB12C7E24}"/>
                </a:ext>
              </a:extLst>
            </p:cNvPr>
            <p:cNvSpPr txBox="1"/>
            <p:nvPr/>
          </p:nvSpPr>
          <p:spPr>
            <a:xfrm>
              <a:off x="5154902" y="3706720"/>
              <a:ext cx="4131861" cy="276999"/>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800" dirty="0">
                  <a:solidFill>
                    <a:srgbClr val="E6E4E4">
                      <a:lumMod val="75000"/>
                    </a:srgbClr>
                  </a:solidFill>
                  <a:latin typeface="思源黑体 CN Light" panose="020B0300000000000000" pitchFamily="34" charset="-122"/>
                  <a:ea typeface="思源黑体 CN Bold" panose="020B0800000000000000" pitchFamily="34" charset="-122"/>
                </a:rPr>
                <a:t>PROJECTS SHOW</a:t>
              </a:r>
              <a:endParaRPr lang="zh-CN" altLang="en-US" sz="18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21" name="直接连接符 20">
              <a:extLst>
                <a:ext uri="{FF2B5EF4-FFF2-40B4-BE49-F238E27FC236}">
                  <a16:creationId xmlns:a16="http://schemas.microsoft.com/office/drawing/2014/main" xmlns="" id="{FB2C09D7-7D49-433C-BF74-6A841BE67B4F}"/>
                </a:ext>
              </a:extLst>
            </p:cNvPr>
            <p:cNvCxnSpPr>
              <a:cxnSpLocks/>
            </p:cNvCxnSpPr>
            <p:nvPr/>
          </p:nvCxnSpPr>
          <p:spPr>
            <a:xfrm>
              <a:off x="4616016" y="2834813"/>
              <a:ext cx="0" cy="1105420"/>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2675591"/>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03</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项目展示</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PROJECTS SHOW</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15124D26-853A-4FDD-B901-8EBEC7C9A7E1}"/>
              </a:ext>
            </a:extLst>
          </p:cNvPr>
          <p:cNvGrpSpPr/>
          <p:nvPr/>
        </p:nvGrpSpPr>
        <p:grpSpPr>
          <a:xfrm>
            <a:off x="4908007" y="2073534"/>
            <a:ext cx="2960349" cy="3200044"/>
            <a:chOff x="4908007" y="2011893"/>
            <a:chExt cx="2960349" cy="3200044"/>
          </a:xfrm>
        </p:grpSpPr>
        <p:sp>
          <p:nvSpPr>
            <p:cNvPr id="12" name="椭圆 20">
              <a:extLst>
                <a:ext uri="{FF2B5EF4-FFF2-40B4-BE49-F238E27FC236}">
                  <a16:creationId xmlns:a16="http://schemas.microsoft.com/office/drawing/2014/main" xmlns="" id="{BE935DDB-5A37-49CE-9106-22A8F421D806}"/>
                </a:ext>
              </a:extLst>
            </p:cNvPr>
            <p:cNvSpPr/>
            <p:nvPr/>
          </p:nvSpPr>
          <p:spPr>
            <a:xfrm>
              <a:off x="4908007" y="2011893"/>
              <a:ext cx="2629441" cy="3135694"/>
            </a:xfrm>
            <a:custGeom>
              <a:avLst/>
              <a:gdLst>
                <a:gd name="connsiteX0" fmla="*/ 0 w 2393950"/>
                <a:gd name="connsiteY0" fmla="*/ 1196975 h 2393950"/>
                <a:gd name="connsiteX1" fmla="*/ 1196975 w 2393950"/>
                <a:gd name="connsiteY1" fmla="*/ 0 h 2393950"/>
                <a:gd name="connsiteX2" fmla="*/ 2393950 w 2393950"/>
                <a:gd name="connsiteY2" fmla="*/ 1196975 h 2393950"/>
                <a:gd name="connsiteX3" fmla="*/ 1196975 w 2393950"/>
                <a:gd name="connsiteY3" fmla="*/ 2393950 h 2393950"/>
                <a:gd name="connsiteX4" fmla="*/ 0 w 2393950"/>
                <a:gd name="connsiteY4" fmla="*/ 1196975 h 2393950"/>
                <a:gd name="connsiteX0" fmla="*/ 0 w 2393950"/>
                <a:gd name="connsiteY0" fmla="*/ 1196975 h 2393950"/>
                <a:gd name="connsiteX1" fmla="*/ 1196975 w 2393950"/>
                <a:gd name="connsiteY1" fmla="*/ 0 h 2393950"/>
                <a:gd name="connsiteX2" fmla="*/ 2393950 w 2393950"/>
                <a:gd name="connsiteY2" fmla="*/ 1196975 h 2393950"/>
                <a:gd name="connsiteX3" fmla="*/ 1196975 w 2393950"/>
                <a:gd name="connsiteY3" fmla="*/ 2393950 h 2393950"/>
                <a:gd name="connsiteX4" fmla="*/ 91440 w 2393950"/>
                <a:gd name="connsiteY4" fmla="*/ 1288415 h 2393950"/>
                <a:gd name="connsiteX0" fmla="*/ 1115735 w 2312710"/>
                <a:gd name="connsiteY0" fmla="*/ 0 h 2393950"/>
                <a:gd name="connsiteX1" fmla="*/ 2312710 w 2312710"/>
                <a:gd name="connsiteY1" fmla="*/ 1196975 h 2393950"/>
                <a:gd name="connsiteX2" fmla="*/ 1115735 w 2312710"/>
                <a:gd name="connsiteY2" fmla="*/ 2393950 h 2393950"/>
                <a:gd name="connsiteX3" fmla="*/ 10200 w 2312710"/>
                <a:gd name="connsiteY3" fmla="*/ 1288415 h 2393950"/>
                <a:gd name="connsiteX0" fmla="*/ 1105535 w 2302510"/>
                <a:gd name="connsiteY0" fmla="*/ 0 h 2423798"/>
                <a:gd name="connsiteX1" fmla="*/ 2302510 w 2302510"/>
                <a:gd name="connsiteY1" fmla="*/ 1196975 h 2423798"/>
                <a:gd name="connsiteX2" fmla="*/ 1105535 w 2302510"/>
                <a:gd name="connsiteY2" fmla="*/ 2393950 h 2423798"/>
                <a:gd name="connsiteX3" fmla="*/ 226060 w 2302510"/>
                <a:gd name="connsiteY3" fmla="*/ 1997075 h 2423798"/>
                <a:gd name="connsiteX4" fmla="*/ 0 w 2302510"/>
                <a:gd name="connsiteY4" fmla="*/ 1288415 h 2423798"/>
                <a:gd name="connsiteX0" fmla="*/ 1222997 w 2419972"/>
                <a:gd name="connsiteY0" fmla="*/ 0 h 2407324"/>
                <a:gd name="connsiteX1" fmla="*/ 2419972 w 2419972"/>
                <a:gd name="connsiteY1" fmla="*/ 1196975 h 2407324"/>
                <a:gd name="connsiteX2" fmla="*/ 1222997 w 2419972"/>
                <a:gd name="connsiteY2" fmla="*/ 2393950 h 2407324"/>
                <a:gd name="connsiteX3" fmla="*/ 64122 w 2419972"/>
                <a:gd name="connsiteY3" fmla="*/ 1806575 h 2407324"/>
                <a:gd name="connsiteX4" fmla="*/ 117462 w 2419972"/>
                <a:gd name="connsiteY4" fmla="*/ 1288415 h 2407324"/>
                <a:gd name="connsiteX0" fmla="*/ 1215702 w 2412677"/>
                <a:gd name="connsiteY0" fmla="*/ 0 h 2407324"/>
                <a:gd name="connsiteX1" fmla="*/ 2412677 w 2412677"/>
                <a:gd name="connsiteY1" fmla="*/ 1196975 h 2407324"/>
                <a:gd name="connsiteX2" fmla="*/ 1215702 w 2412677"/>
                <a:gd name="connsiteY2" fmla="*/ 2393950 h 2407324"/>
                <a:gd name="connsiteX3" fmla="*/ 56827 w 2412677"/>
                <a:gd name="connsiteY3" fmla="*/ 1806575 h 2407324"/>
                <a:gd name="connsiteX4" fmla="*/ 160967 w 2412677"/>
                <a:gd name="connsiteY4" fmla="*/ 869315 h 2407324"/>
                <a:gd name="connsiteX0" fmla="*/ 1295175 w 2492150"/>
                <a:gd name="connsiteY0" fmla="*/ 0 h 2398364"/>
                <a:gd name="connsiteX1" fmla="*/ 2492150 w 2492150"/>
                <a:gd name="connsiteY1" fmla="*/ 1196975 h 2398364"/>
                <a:gd name="connsiteX2" fmla="*/ 1295175 w 2492150"/>
                <a:gd name="connsiteY2" fmla="*/ 2393950 h 2398364"/>
                <a:gd name="connsiteX3" fmla="*/ 47400 w 2492150"/>
                <a:gd name="connsiteY3" fmla="*/ 1590675 h 2398364"/>
                <a:gd name="connsiteX4" fmla="*/ 240440 w 2492150"/>
                <a:gd name="connsiteY4" fmla="*/ 869315 h 2398364"/>
                <a:gd name="connsiteX0" fmla="*/ 1295175 w 2492150"/>
                <a:gd name="connsiteY0" fmla="*/ 0 h 2399999"/>
                <a:gd name="connsiteX1" fmla="*/ 2492150 w 2492150"/>
                <a:gd name="connsiteY1" fmla="*/ 1196975 h 2399999"/>
                <a:gd name="connsiteX2" fmla="*/ 1295175 w 2492150"/>
                <a:gd name="connsiteY2" fmla="*/ 2393950 h 2399999"/>
                <a:gd name="connsiteX3" fmla="*/ 47400 w 2492150"/>
                <a:gd name="connsiteY3" fmla="*/ 1590675 h 2399999"/>
                <a:gd name="connsiteX4" fmla="*/ 240440 w 2492150"/>
                <a:gd name="connsiteY4" fmla="*/ 869315 h 2399999"/>
                <a:gd name="connsiteX0" fmla="*/ 1389227 w 2586202"/>
                <a:gd name="connsiteY0" fmla="*/ 0 h 2404201"/>
                <a:gd name="connsiteX1" fmla="*/ 2586202 w 2586202"/>
                <a:gd name="connsiteY1" fmla="*/ 1196975 h 2404201"/>
                <a:gd name="connsiteX2" fmla="*/ 1389227 w 2586202"/>
                <a:gd name="connsiteY2" fmla="*/ 2393950 h 2404201"/>
                <a:gd name="connsiteX3" fmla="*/ 39852 w 2586202"/>
                <a:gd name="connsiteY3" fmla="*/ 1679575 h 2404201"/>
                <a:gd name="connsiteX4" fmla="*/ 334492 w 2586202"/>
                <a:gd name="connsiteY4" fmla="*/ 869315 h 2404201"/>
                <a:gd name="connsiteX0" fmla="*/ 1355133 w 2552108"/>
                <a:gd name="connsiteY0" fmla="*/ 0 h 2404201"/>
                <a:gd name="connsiteX1" fmla="*/ 2552108 w 2552108"/>
                <a:gd name="connsiteY1" fmla="*/ 1196975 h 2404201"/>
                <a:gd name="connsiteX2" fmla="*/ 1355133 w 2552108"/>
                <a:gd name="connsiteY2" fmla="*/ 2393950 h 2404201"/>
                <a:gd name="connsiteX3" fmla="*/ 5758 w 2552108"/>
                <a:gd name="connsiteY3" fmla="*/ 1679575 h 2404201"/>
                <a:gd name="connsiteX4" fmla="*/ 300398 w 2552108"/>
                <a:gd name="connsiteY4" fmla="*/ 869315 h 2404201"/>
                <a:gd name="connsiteX0" fmla="*/ 1358154 w 2555129"/>
                <a:gd name="connsiteY0" fmla="*/ 0 h 2404201"/>
                <a:gd name="connsiteX1" fmla="*/ 2555129 w 2555129"/>
                <a:gd name="connsiteY1" fmla="*/ 1196975 h 2404201"/>
                <a:gd name="connsiteX2" fmla="*/ 1358154 w 2555129"/>
                <a:gd name="connsiteY2" fmla="*/ 2393950 h 2404201"/>
                <a:gd name="connsiteX3" fmla="*/ 8779 w 2555129"/>
                <a:gd name="connsiteY3" fmla="*/ 1679575 h 2404201"/>
                <a:gd name="connsiteX4" fmla="*/ 303419 w 2555129"/>
                <a:gd name="connsiteY4" fmla="*/ 869315 h 2404201"/>
                <a:gd name="connsiteX0" fmla="*/ 1354768 w 2551743"/>
                <a:gd name="connsiteY0" fmla="*/ 0 h 2404201"/>
                <a:gd name="connsiteX1" fmla="*/ 2551743 w 2551743"/>
                <a:gd name="connsiteY1" fmla="*/ 1196975 h 2404201"/>
                <a:gd name="connsiteX2" fmla="*/ 1354768 w 2551743"/>
                <a:gd name="connsiteY2" fmla="*/ 2393950 h 2404201"/>
                <a:gd name="connsiteX3" fmla="*/ 5393 w 2551743"/>
                <a:gd name="connsiteY3" fmla="*/ 1679575 h 2404201"/>
                <a:gd name="connsiteX4" fmla="*/ 477833 w 2551743"/>
                <a:gd name="connsiteY4" fmla="*/ 805815 h 2404201"/>
                <a:gd name="connsiteX0" fmla="*/ 1267162 w 2464137"/>
                <a:gd name="connsiteY0" fmla="*/ 0 h 2417909"/>
                <a:gd name="connsiteX1" fmla="*/ 2464137 w 2464137"/>
                <a:gd name="connsiteY1" fmla="*/ 1196975 h 2417909"/>
                <a:gd name="connsiteX2" fmla="*/ 1267162 w 2464137"/>
                <a:gd name="connsiteY2" fmla="*/ 2393950 h 2417909"/>
                <a:gd name="connsiteX3" fmla="*/ 6687 w 2464137"/>
                <a:gd name="connsiteY3" fmla="*/ 1844675 h 2417909"/>
                <a:gd name="connsiteX4" fmla="*/ 390227 w 2464137"/>
                <a:gd name="connsiteY4" fmla="*/ 805815 h 2417909"/>
                <a:gd name="connsiteX0" fmla="*/ 1304011 w 2500986"/>
                <a:gd name="connsiteY0" fmla="*/ 0 h 2417909"/>
                <a:gd name="connsiteX1" fmla="*/ 2500986 w 2500986"/>
                <a:gd name="connsiteY1" fmla="*/ 1196975 h 2417909"/>
                <a:gd name="connsiteX2" fmla="*/ 1304011 w 2500986"/>
                <a:gd name="connsiteY2" fmla="*/ 2393950 h 2417909"/>
                <a:gd name="connsiteX3" fmla="*/ 43536 w 2500986"/>
                <a:gd name="connsiteY3" fmla="*/ 1844675 h 2417909"/>
                <a:gd name="connsiteX4" fmla="*/ 427076 w 2500986"/>
                <a:gd name="connsiteY4" fmla="*/ 805815 h 2417909"/>
                <a:gd name="connsiteX0" fmla="*/ 1304011 w 2500986"/>
                <a:gd name="connsiteY0" fmla="*/ 0 h 2420301"/>
                <a:gd name="connsiteX1" fmla="*/ 2500986 w 2500986"/>
                <a:gd name="connsiteY1" fmla="*/ 1196975 h 2420301"/>
                <a:gd name="connsiteX2" fmla="*/ 1304011 w 2500986"/>
                <a:gd name="connsiteY2" fmla="*/ 2393950 h 2420301"/>
                <a:gd name="connsiteX3" fmla="*/ 43536 w 2500986"/>
                <a:gd name="connsiteY3" fmla="*/ 1844675 h 2420301"/>
                <a:gd name="connsiteX4" fmla="*/ 427076 w 2500986"/>
                <a:gd name="connsiteY4" fmla="*/ 805815 h 2420301"/>
                <a:gd name="connsiteX0" fmla="*/ 1304011 w 2500986"/>
                <a:gd name="connsiteY0" fmla="*/ 0 h 2328425"/>
                <a:gd name="connsiteX1" fmla="*/ 2500986 w 2500986"/>
                <a:gd name="connsiteY1" fmla="*/ 1196975 h 2328425"/>
                <a:gd name="connsiteX2" fmla="*/ 1367511 w 2500986"/>
                <a:gd name="connsiteY2" fmla="*/ 2292350 h 2328425"/>
                <a:gd name="connsiteX3" fmla="*/ 43536 w 2500986"/>
                <a:gd name="connsiteY3" fmla="*/ 1844675 h 2328425"/>
                <a:gd name="connsiteX4" fmla="*/ 427076 w 2500986"/>
                <a:gd name="connsiteY4" fmla="*/ 805815 h 2328425"/>
                <a:gd name="connsiteX0" fmla="*/ 1257264 w 2454239"/>
                <a:gd name="connsiteY0" fmla="*/ 0 h 2349433"/>
                <a:gd name="connsiteX1" fmla="*/ 2454239 w 2454239"/>
                <a:gd name="connsiteY1" fmla="*/ 1196975 h 2349433"/>
                <a:gd name="connsiteX2" fmla="*/ 1320764 w 2454239"/>
                <a:gd name="connsiteY2" fmla="*/ 2292350 h 2349433"/>
                <a:gd name="connsiteX3" fmla="*/ 47589 w 2454239"/>
                <a:gd name="connsiteY3" fmla="*/ 1933575 h 2349433"/>
                <a:gd name="connsiteX4" fmla="*/ 380329 w 2454239"/>
                <a:gd name="connsiteY4" fmla="*/ 805815 h 2349433"/>
                <a:gd name="connsiteX0" fmla="*/ 1257264 w 2454239"/>
                <a:gd name="connsiteY0" fmla="*/ 0 h 2434400"/>
                <a:gd name="connsiteX1" fmla="*/ 2454239 w 2454239"/>
                <a:gd name="connsiteY1" fmla="*/ 1196975 h 2434400"/>
                <a:gd name="connsiteX2" fmla="*/ 1358864 w 2454239"/>
                <a:gd name="connsiteY2" fmla="*/ 2393950 h 2434400"/>
                <a:gd name="connsiteX3" fmla="*/ 47589 w 2454239"/>
                <a:gd name="connsiteY3" fmla="*/ 1933575 h 2434400"/>
                <a:gd name="connsiteX4" fmla="*/ 380329 w 2454239"/>
                <a:gd name="connsiteY4" fmla="*/ 805815 h 2434400"/>
                <a:gd name="connsiteX0" fmla="*/ 1257264 w 2454239"/>
                <a:gd name="connsiteY0" fmla="*/ 0 h 2424341"/>
                <a:gd name="connsiteX1" fmla="*/ 2454239 w 2454239"/>
                <a:gd name="connsiteY1" fmla="*/ 1196975 h 2424341"/>
                <a:gd name="connsiteX2" fmla="*/ 1358864 w 2454239"/>
                <a:gd name="connsiteY2" fmla="*/ 2393950 h 2424341"/>
                <a:gd name="connsiteX3" fmla="*/ 47589 w 2454239"/>
                <a:gd name="connsiteY3" fmla="*/ 1933575 h 2424341"/>
                <a:gd name="connsiteX4" fmla="*/ 380329 w 2454239"/>
                <a:gd name="connsiteY4" fmla="*/ 805815 h 2424341"/>
                <a:gd name="connsiteX0" fmla="*/ 1142964 w 2454239"/>
                <a:gd name="connsiteY0" fmla="*/ 0 h 2716441"/>
                <a:gd name="connsiteX1" fmla="*/ 2454239 w 2454239"/>
                <a:gd name="connsiteY1" fmla="*/ 1489075 h 2716441"/>
                <a:gd name="connsiteX2" fmla="*/ 1358864 w 2454239"/>
                <a:gd name="connsiteY2" fmla="*/ 2686050 h 2716441"/>
                <a:gd name="connsiteX3" fmla="*/ 47589 w 2454239"/>
                <a:gd name="connsiteY3" fmla="*/ 2225675 h 2716441"/>
                <a:gd name="connsiteX4" fmla="*/ 380329 w 2454239"/>
                <a:gd name="connsiteY4" fmla="*/ 1097915 h 2716441"/>
                <a:gd name="connsiteX0" fmla="*/ 1142964 w 2454239"/>
                <a:gd name="connsiteY0" fmla="*/ 0 h 2716441"/>
                <a:gd name="connsiteX1" fmla="*/ 2454239 w 2454239"/>
                <a:gd name="connsiteY1" fmla="*/ 1489075 h 2716441"/>
                <a:gd name="connsiteX2" fmla="*/ 1358864 w 2454239"/>
                <a:gd name="connsiteY2" fmla="*/ 2686050 h 2716441"/>
                <a:gd name="connsiteX3" fmla="*/ 47589 w 2454239"/>
                <a:gd name="connsiteY3" fmla="*/ 2225675 h 2716441"/>
                <a:gd name="connsiteX4" fmla="*/ 380329 w 2454239"/>
                <a:gd name="connsiteY4" fmla="*/ 1097915 h 2716441"/>
                <a:gd name="connsiteX0" fmla="*/ 838164 w 2454239"/>
                <a:gd name="connsiteY0" fmla="*/ 0 h 2881541"/>
                <a:gd name="connsiteX1" fmla="*/ 2454239 w 2454239"/>
                <a:gd name="connsiteY1" fmla="*/ 1654175 h 2881541"/>
                <a:gd name="connsiteX2" fmla="*/ 1358864 w 2454239"/>
                <a:gd name="connsiteY2" fmla="*/ 2851150 h 2881541"/>
                <a:gd name="connsiteX3" fmla="*/ 47589 w 2454239"/>
                <a:gd name="connsiteY3" fmla="*/ 2390775 h 2881541"/>
                <a:gd name="connsiteX4" fmla="*/ 380329 w 2454239"/>
                <a:gd name="connsiteY4" fmla="*/ 1263015 h 2881541"/>
                <a:gd name="connsiteX0" fmla="*/ 838164 w 2454239"/>
                <a:gd name="connsiteY0" fmla="*/ 0 h 3034800"/>
                <a:gd name="connsiteX1" fmla="*/ 2454239 w 2454239"/>
                <a:gd name="connsiteY1" fmla="*/ 1654175 h 3034800"/>
                <a:gd name="connsiteX2" fmla="*/ 1765264 w 2454239"/>
                <a:gd name="connsiteY2" fmla="*/ 3016250 h 3034800"/>
                <a:gd name="connsiteX3" fmla="*/ 47589 w 2454239"/>
                <a:gd name="connsiteY3" fmla="*/ 2390775 h 3034800"/>
                <a:gd name="connsiteX4" fmla="*/ 380329 w 2454239"/>
                <a:gd name="connsiteY4" fmla="*/ 1263015 h 3034800"/>
                <a:gd name="connsiteX0" fmla="*/ 838164 w 2822539"/>
                <a:gd name="connsiteY0" fmla="*/ 0 h 3031763"/>
                <a:gd name="connsiteX1" fmla="*/ 2822539 w 2822539"/>
                <a:gd name="connsiteY1" fmla="*/ 1870075 h 3031763"/>
                <a:gd name="connsiteX2" fmla="*/ 1765264 w 2822539"/>
                <a:gd name="connsiteY2" fmla="*/ 3016250 h 3031763"/>
                <a:gd name="connsiteX3" fmla="*/ 47589 w 2822539"/>
                <a:gd name="connsiteY3" fmla="*/ 2390775 h 3031763"/>
                <a:gd name="connsiteX4" fmla="*/ 380329 w 2822539"/>
                <a:gd name="connsiteY4" fmla="*/ 1263015 h 3031763"/>
                <a:gd name="connsiteX0" fmla="*/ 714589 w 2698964"/>
                <a:gd name="connsiteY0" fmla="*/ 0 h 3036745"/>
                <a:gd name="connsiteX1" fmla="*/ 2698964 w 2698964"/>
                <a:gd name="connsiteY1" fmla="*/ 1870075 h 3036745"/>
                <a:gd name="connsiteX2" fmla="*/ 1641689 w 2698964"/>
                <a:gd name="connsiteY2" fmla="*/ 3016250 h 3036745"/>
                <a:gd name="connsiteX3" fmla="*/ 63714 w 2698964"/>
                <a:gd name="connsiteY3" fmla="*/ 2441575 h 3036745"/>
                <a:gd name="connsiteX4" fmla="*/ 256754 w 2698964"/>
                <a:gd name="connsiteY4" fmla="*/ 1263015 h 3036745"/>
                <a:gd name="connsiteX0" fmla="*/ 838163 w 2822538"/>
                <a:gd name="connsiteY0" fmla="*/ 0 h 3036745"/>
                <a:gd name="connsiteX1" fmla="*/ 2822538 w 2822538"/>
                <a:gd name="connsiteY1" fmla="*/ 1870075 h 3036745"/>
                <a:gd name="connsiteX2" fmla="*/ 1765263 w 2822538"/>
                <a:gd name="connsiteY2" fmla="*/ 3016250 h 3036745"/>
                <a:gd name="connsiteX3" fmla="*/ 47588 w 2822538"/>
                <a:gd name="connsiteY3" fmla="*/ 2441575 h 3036745"/>
                <a:gd name="connsiteX4" fmla="*/ 380328 w 2822538"/>
                <a:gd name="connsiteY4" fmla="*/ 1263015 h 3036745"/>
                <a:gd name="connsiteX0" fmla="*/ 847579 w 2831954"/>
                <a:gd name="connsiteY0" fmla="*/ 0 h 3036745"/>
                <a:gd name="connsiteX1" fmla="*/ 2831954 w 2831954"/>
                <a:gd name="connsiteY1" fmla="*/ 1870075 h 3036745"/>
                <a:gd name="connsiteX2" fmla="*/ 1774679 w 2831954"/>
                <a:gd name="connsiteY2" fmla="*/ 3016250 h 3036745"/>
                <a:gd name="connsiteX3" fmla="*/ 57004 w 2831954"/>
                <a:gd name="connsiteY3" fmla="*/ 2441575 h 3036745"/>
                <a:gd name="connsiteX4" fmla="*/ 389744 w 2831954"/>
                <a:gd name="connsiteY4" fmla="*/ 1263015 h 3036745"/>
                <a:gd name="connsiteX0" fmla="*/ 847579 w 2831954"/>
                <a:gd name="connsiteY0" fmla="*/ 0 h 3047394"/>
                <a:gd name="connsiteX1" fmla="*/ 2831954 w 2831954"/>
                <a:gd name="connsiteY1" fmla="*/ 1870075 h 3047394"/>
                <a:gd name="connsiteX2" fmla="*/ 1774679 w 2831954"/>
                <a:gd name="connsiteY2" fmla="*/ 3016250 h 3047394"/>
                <a:gd name="connsiteX3" fmla="*/ 57004 w 2831954"/>
                <a:gd name="connsiteY3" fmla="*/ 2441575 h 3047394"/>
                <a:gd name="connsiteX4" fmla="*/ 389744 w 2831954"/>
                <a:gd name="connsiteY4" fmla="*/ 1263015 h 3047394"/>
                <a:gd name="connsiteX0" fmla="*/ 847579 w 2831954"/>
                <a:gd name="connsiteY0" fmla="*/ 0 h 3052329"/>
                <a:gd name="connsiteX1" fmla="*/ 2831954 w 2831954"/>
                <a:gd name="connsiteY1" fmla="*/ 1870075 h 3052329"/>
                <a:gd name="connsiteX2" fmla="*/ 1774679 w 2831954"/>
                <a:gd name="connsiteY2" fmla="*/ 3016250 h 3052329"/>
                <a:gd name="connsiteX3" fmla="*/ 57004 w 2831954"/>
                <a:gd name="connsiteY3" fmla="*/ 2441575 h 3052329"/>
                <a:gd name="connsiteX4" fmla="*/ 389744 w 2831954"/>
                <a:gd name="connsiteY4" fmla="*/ 1263015 h 3052329"/>
                <a:gd name="connsiteX0" fmla="*/ 860310 w 2844685"/>
                <a:gd name="connsiteY0" fmla="*/ 0 h 3052329"/>
                <a:gd name="connsiteX1" fmla="*/ 2844685 w 2844685"/>
                <a:gd name="connsiteY1" fmla="*/ 1870075 h 3052329"/>
                <a:gd name="connsiteX2" fmla="*/ 1787410 w 2844685"/>
                <a:gd name="connsiteY2" fmla="*/ 3016250 h 3052329"/>
                <a:gd name="connsiteX3" fmla="*/ 69735 w 2844685"/>
                <a:gd name="connsiteY3" fmla="*/ 2441575 h 3052329"/>
                <a:gd name="connsiteX4" fmla="*/ 402475 w 2844685"/>
                <a:gd name="connsiteY4" fmla="*/ 1263015 h 3052329"/>
                <a:gd name="connsiteX0" fmla="*/ 860310 w 2844685"/>
                <a:gd name="connsiteY0" fmla="*/ 0 h 3048933"/>
                <a:gd name="connsiteX1" fmla="*/ 2844685 w 2844685"/>
                <a:gd name="connsiteY1" fmla="*/ 1870075 h 3048933"/>
                <a:gd name="connsiteX2" fmla="*/ 1787410 w 2844685"/>
                <a:gd name="connsiteY2" fmla="*/ 3016250 h 3048933"/>
                <a:gd name="connsiteX3" fmla="*/ 69735 w 2844685"/>
                <a:gd name="connsiteY3" fmla="*/ 2441575 h 3048933"/>
                <a:gd name="connsiteX4" fmla="*/ 402475 w 2844685"/>
                <a:gd name="connsiteY4" fmla="*/ 1263015 h 3048933"/>
                <a:gd name="connsiteX0" fmla="*/ 837537 w 2821912"/>
                <a:gd name="connsiteY0" fmla="*/ 0 h 3048933"/>
                <a:gd name="connsiteX1" fmla="*/ 2821912 w 2821912"/>
                <a:gd name="connsiteY1" fmla="*/ 1870075 h 3048933"/>
                <a:gd name="connsiteX2" fmla="*/ 1764637 w 2821912"/>
                <a:gd name="connsiteY2" fmla="*/ 3016250 h 3048933"/>
                <a:gd name="connsiteX3" fmla="*/ 46962 w 2821912"/>
                <a:gd name="connsiteY3" fmla="*/ 2441575 h 3048933"/>
                <a:gd name="connsiteX4" fmla="*/ 692122 w 2821912"/>
                <a:gd name="connsiteY4" fmla="*/ 1415415 h 3048933"/>
                <a:gd name="connsiteX0" fmla="*/ 843530 w 2827905"/>
                <a:gd name="connsiteY0" fmla="*/ 0 h 3048933"/>
                <a:gd name="connsiteX1" fmla="*/ 2827905 w 2827905"/>
                <a:gd name="connsiteY1" fmla="*/ 1870075 h 3048933"/>
                <a:gd name="connsiteX2" fmla="*/ 1770630 w 2827905"/>
                <a:gd name="connsiteY2" fmla="*/ 3016250 h 3048933"/>
                <a:gd name="connsiteX3" fmla="*/ 52955 w 2827905"/>
                <a:gd name="connsiteY3" fmla="*/ 2441575 h 3048933"/>
                <a:gd name="connsiteX4" fmla="*/ 698115 w 2827905"/>
                <a:gd name="connsiteY4" fmla="*/ 1415415 h 3048933"/>
                <a:gd name="connsiteX0" fmla="*/ 800804 w 2785179"/>
                <a:gd name="connsiteY0" fmla="*/ 0 h 3047524"/>
                <a:gd name="connsiteX1" fmla="*/ 2785179 w 2785179"/>
                <a:gd name="connsiteY1" fmla="*/ 1870075 h 3047524"/>
                <a:gd name="connsiteX2" fmla="*/ 1727904 w 2785179"/>
                <a:gd name="connsiteY2" fmla="*/ 3016250 h 3047524"/>
                <a:gd name="connsiteX3" fmla="*/ 55949 w 2785179"/>
                <a:gd name="connsiteY3" fmla="*/ 2433955 h 3047524"/>
                <a:gd name="connsiteX4" fmla="*/ 655389 w 2785179"/>
                <a:gd name="connsiteY4" fmla="*/ 1415415 h 3047524"/>
                <a:gd name="connsiteX0" fmla="*/ 944315 w 2928690"/>
                <a:gd name="connsiteY0" fmla="*/ 0 h 3030224"/>
                <a:gd name="connsiteX1" fmla="*/ 2928690 w 2928690"/>
                <a:gd name="connsiteY1" fmla="*/ 1870075 h 3030224"/>
                <a:gd name="connsiteX2" fmla="*/ 1871415 w 2928690"/>
                <a:gd name="connsiteY2" fmla="*/ 3016250 h 3030224"/>
                <a:gd name="connsiteX3" fmla="*/ 47060 w 2928690"/>
                <a:gd name="connsiteY3" fmla="*/ 2304415 h 3030224"/>
                <a:gd name="connsiteX4" fmla="*/ 798900 w 2928690"/>
                <a:gd name="connsiteY4" fmla="*/ 1415415 h 3030224"/>
                <a:gd name="connsiteX0" fmla="*/ 897255 w 2881630"/>
                <a:gd name="connsiteY0" fmla="*/ 0 h 3030224"/>
                <a:gd name="connsiteX1" fmla="*/ 2881630 w 2881630"/>
                <a:gd name="connsiteY1" fmla="*/ 1870075 h 3030224"/>
                <a:gd name="connsiteX2" fmla="*/ 1824355 w 2881630"/>
                <a:gd name="connsiteY2" fmla="*/ 3016250 h 3030224"/>
                <a:gd name="connsiteX3" fmla="*/ 0 w 2881630"/>
                <a:gd name="connsiteY3" fmla="*/ 2304415 h 3030224"/>
                <a:gd name="connsiteX4" fmla="*/ 751840 w 2881630"/>
                <a:gd name="connsiteY4" fmla="*/ 1415415 h 3030224"/>
                <a:gd name="connsiteX0" fmla="*/ 898552 w 2882927"/>
                <a:gd name="connsiteY0" fmla="*/ 0 h 3025319"/>
                <a:gd name="connsiteX1" fmla="*/ 2882927 w 2882927"/>
                <a:gd name="connsiteY1" fmla="*/ 1870075 h 3025319"/>
                <a:gd name="connsiteX2" fmla="*/ 1825652 w 2882927"/>
                <a:gd name="connsiteY2" fmla="*/ 3016250 h 3025319"/>
                <a:gd name="connsiteX3" fmla="*/ 1297 w 2882927"/>
                <a:gd name="connsiteY3" fmla="*/ 2304415 h 3025319"/>
                <a:gd name="connsiteX4" fmla="*/ 753137 w 2882927"/>
                <a:gd name="connsiteY4" fmla="*/ 1415415 h 3025319"/>
                <a:gd name="connsiteX0" fmla="*/ 746280 w 2730655"/>
                <a:gd name="connsiteY0" fmla="*/ 0 h 3025319"/>
                <a:gd name="connsiteX1" fmla="*/ 2730655 w 2730655"/>
                <a:gd name="connsiteY1" fmla="*/ 1870075 h 3025319"/>
                <a:gd name="connsiteX2" fmla="*/ 1673380 w 2730655"/>
                <a:gd name="connsiteY2" fmla="*/ 3016250 h 3025319"/>
                <a:gd name="connsiteX3" fmla="*/ 1425 w 2730655"/>
                <a:gd name="connsiteY3" fmla="*/ 2304415 h 3025319"/>
                <a:gd name="connsiteX4" fmla="*/ 600865 w 2730655"/>
                <a:gd name="connsiteY4" fmla="*/ 1415415 h 3025319"/>
                <a:gd name="connsiteX0" fmla="*/ 746280 w 2730655"/>
                <a:gd name="connsiteY0" fmla="*/ 0 h 3025319"/>
                <a:gd name="connsiteX1" fmla="*/ 2730655 w 2730655"/>
                <a:gd name="connsiteY1" fmla="*/ 1870075 h 3025319"/>
                <a:gd name="connsiteX2" fmla="*/ 1673380 w 2730655"/>
                <a:gd name="connsiteY2" fmla="*/ 3016250 h 3025319"/>
                <a:gd name="connsiteX3" fmla="*/ 1425 w 2730655"/>
                <a:gd name="connsiteY3" fmla="*/ 2304415 h 3025319"/>
                <a:gd name="connsiteX4" fmla="*/ 600865 w 2730655"/>
                <a:gd name="connsiteY4" fmla="*/ 1415415 h 3025319"/>
                <a:gd name="connsiteX0" fmla="*/ 747237 w 2731612"/>
                <a:gd name="connsiteY0" fmla="*/ 0 h 3024754"/>
                <a:gd name="connsiteX1" fmla="*/ 2731612 w 2731612"/>
                <a:gd name="connsiteY1" fmla="*/ 1870075 h 3024754"/>
                <a:gd name="connsiteX2" fmla="*/ 1674337 w 2731612"/>
                <a:gd name="connsiteY2" fmla="*/ 3016250 h 3024754"/>
                <a:gd name="connsiteX3" fmla="*/ 2382 w 2731612"/>
                <a:gd name="connsiteY3" fmla="*/ 2304415 h 3024754"/>
                <a:gd name="connsiteX4" fmla="*/ 601822 w 2731612"/>
                <a:gd name="connsiteY4" fmla="*/ 1415415 h 3024754"/>
                <a:gd name="connsiteX0" fmla="*/ 747237 w 2731612"/>
                <a:gd name="connsiteY0" fmla="*/ 0 h 3024754"/>
                <a:gd name="connsiteX1" fmla="*/ 2731612 w 2731612"/>
                <a:gd name="connsiteY1" fmla="*/ 1870075 h 3024754"/>
                <a:gd name="connsiteX2" fmla="*/ 1674337 w 2731612"/>
                <a:gd name="connsiteY2" fmla="*/ 3016250 h 3024754"/>
                <a:gd name="connsiteX3" fmla="*/ 2382 w 2731612"/>
                <a:gd name="connsiteY3" fmla="*/ 2304415 h 3024754"/>
                <a:gd name="connsiteX4" fmla="*/ 601822 w 2731612"/>
                <a:gd name="connsiteY4" fmla="*/ 1415415 h 3024754"/>
                <a:gd name="connsiteX0" fmla="*/ 744855 w 2729230"/>
                <a:gd name="connsiteY0" fmla="*/ 0 h 3025319"/>
                <a:gd name="connsiteX1" fmla="*/ 2729230 w 2729230"/>
                <a:gd name="connsiteY1" fmla="*/ 1870075 h 3025319"/>
                <a:gd name="connsiteX2" fmla="*/ 1671955 w 2729230"/>
                <a:gd name="connsiteY2" fmla="*/ 3016250 h 3025319"/>
                <a:gd name="connsiteX3" fmla="*/ 0 w 2729230"/>
                <a:gd name="connsiteY3" fmla="*/ 2304415 h 3025319"/>
                <a:gd name="connsiteX4" fmla="*/ 599440 w 2729230"/>
                <a:gd name="connsiteY4" fmla="*/ 1415415 h 3025319"/>
                <a:gd name="connsiteX0" fmla="*/ 750549 w 2734924"/>
                <a:gd name="connsiteY0" fmla="*/ 0 h 3025319"/>
                <a:gd name="connsiteX1" fmla="*/ 2734924 w 2734924"/>
                <a:gd name="connsiteY1" fmla="*/ 1870075 h 3025319"/>
                <a:gd name="connsiteX2" fmla="*/ 1677649 w 2734924"/>
                <a:gd name="connsiteY2" fmla="*/ 3016250 h 3025319"/>
                <a:gd name="connsiteX3" fmla="*/ 5694 w 2734924"/>
                <a:gd name="connsiteY3" fmla="*/ 2304415 h 3025319"/>
                <a:gd name="connsiteX4" fmla="*/ 605134 w 2734924"/>
                <a:gd name="connsiteY4" fmla="*/ 1415415 h 3025319"/>
                <a:gd name="connsiteX0" fmla="*/ 645482 w 2629857"/>
                <a:gd name="connsiteY0" fmla="*/ 0 h 3033031"/>
                <a:gd name="connsiteX1" fmla="*/ 2629857 w 2629857"/>
                <a:gd name="connsiteY1" fmla="*/ 1870075 h 3033031"/>
                <a:gd name="connsiteX2" fmla="*/ 1572582 w 2629857"/>
                <a:gd name="connsiteY2" fmla="*/ 3016250 h 3033031"/>
                <a:gd name="connsiteX3" fmla="*/ 7307 w 2629857"/>
                <a:gd name="connsiteY3" fmla="*/ 2411095 h 3033031"/>
                <a:gd name="connsiteX4" fmla="*/ 500067 w 2629857"/>
                <a:gd name="connsiteY4" fmla="*/ 1415415 h 3033031"/>
                <a:gd name="connsiteX0" fmla="*/ 647128 w 2631503"/>
                <a:gd name="connsiteY0" fmla="*/ 0 h 3033031"/>
                <a:gd name="connsiteX1" fmla="*/ 2631503 w 2631503"/>
                <a:gd name="connsiteY1" fmla="*/ 1870075 h 3033031"/>
                <a:gd name="connsiteX2" fmla="*/ 1574228 w 2631503"/>
                <a:gd name="connsiteY2" fmla="*/ 3016250 h 3033031"/>
                <a:gd name="connsiteX3" fmla="*/ 8953 w 2631503"/>
                <a:gd name="connsiteY3" fmla="*/ 2411095 h 3033031"/>
                <a:gd name="connsiteX4" fmla="*/ 501713 w 2631503"/>
                <a:gd name="connsiteY4" fmla="*/ 1415415 h 3033031"/>
                <a:gd name="connsiteX0" fmla="*/ 646636 w 2631011"/>
                <a:gd name="connsiteY0" fmla="*/ 0 h 3033031"/>
                <a:gd name="connsiteX1" fmla="*/ 2631011 w 2631011"/>
                <a:gd name="connsiteY1" fmla="*/ 1870075 h 3033031"/>
                <a:gd name="connsiteX2" fmla="*/ 1573736 w 2631011"/>
                <a:gd name="connsiteY2" fmla="*/ 3016250 h 3033031"/>
                <a:gd name="connsiteX3" fmla="*/ 8461 w 2631011"/>
                <a:gd name="connsiteY3" fmla="*/ 2411095 h 3033031"/>
                <a:gd name="connsiteX4" fmla="*/ 524081 w 2631011"/>
                <a:gd name="connsiteY4" fmla="*/ 1583055 h 3033031"/>
                <a:gd name="connsiteX0" fmla="*/ 645066 w 2629441"/>
                <a:gd name="connsiteY0" fmla="*/ 0 h 3033031"/>
                <a:gd name="connsiteX1" fmla="*/ 2629441 w 2629441"/>
                <a:gd name="connsiteY1" fmla="*/ 1870075 h 3033031"/>
                <a:gd name="connsiteX2" fmla="*/ 1572166 w 2629441"/>
                <a:gd name="connsiteY2" fmla="*/ 3016250 h 3033031"/>
                <a:gd name="connsiteX3" fmla="*/ 6891 w 2629441"/>
                <a:gd name="connsiteY3" fmla="*/ 2411095 h 3033031"/>
                <a:gd name="connsiteX4" fmla="*/ 522511 w 2629441"/>
                <a:gd name="connsiteY4" fmla="*/ 1583055 h 3033031"/>
                <a:gd name="connsiteX0" fmla="*/ 645066 w 2629441"/>
                <a:gd name="connsiteY0" fmla="*/ 0 h 3033031"/>
                <a:gd name="connsiteX1" fmla="*/ 2629441 w 2629441"/>
                <a:gd name="connsiteY1" fmla="*/ 1870075 h 3033031"/>
                <a:gd name="connsiteX2" fmla="*/ 1572166 w 2629441"/>
                <a:gd name="connsiteY2" fmla="*/ 3016250 h 3033031"/>
                <a:gd name="connsiteX3" fmla="*/ 6891 w 2629441"/>
                <a:gd name="connsiteY3" fmla="*/ 2411095 h 3033031"/>
                <a:gd name="connsiteX4" fmla="*/ 522511 w 2629441"/>
                <a:gd name="connsiteY4" fmla="*/ 1583055 h 3033031"/>
                <a:gd name="connsiteX0" fmla="*/ 645066 w 2629441"/>
                <a:gd name="connsiteY0" fmla="*/ 0 h 3023178"/>
                <a:gd name="connsiteX1" fmla="*/ 2629441 w 2629441"/>
                <a:gd name="connsiteY1" fmla="*/ 1870075 h 3023178"/>
                <a:gd name="connsiteX2" fmla="*/ 1572166 w 2629441"/>
                <a:gd name="connsiteY2" fmla="*/ 3016250 h 3023178"/>
                <a:gd name="connsiteX3" fmla="*/ 6891 w 2629441"/>
                <a:gd name="connsiteY3" fmla="*/ 2411095 h 3023178"/>
                <a:gd name="connsiteX4" fmla="*/ 522511 w 2629441"/>
                <a:gd name="connsiteY4" fmla="*/ 1583055 h 3023178"/>
                <a:gd name="connsiteX0" fmla="*/ 645066 w 2629441"/>
                <a:gd name="connsiteY0" fmla="*/ 0 h 3075488"/>
                <a:gd name="connsiteX1" fmla="*/ 2629441 w 2629441"/>
                <a:gd name="connsiteY1" fmla="*/ 1870075 h 3075488"/>
                <a:gd name="connsiteX2" fmla="*/ 1587406 w 2629441"/>
                <a:gd name="connsiteY2" fmla="*/ 3069590 h 3075488"/>
                <a:gd name="connsiteX3" fmla="*/ 6891 w 2629441"/>
                <a:gd name="connsiteY3" fmla="*/ 2411095 h 3075488"/>
                <a:gd name="connsiteX4" fmla="*/ 522511 w 2629441"/>
                <a:gd name="connsiteY4" fmla="*/ 1583055 h 3075488"/>
                <a:gd name="connsiteX0" fmla="*/ 645066 w 2629441"/>
                <a:gd name="connsiteY0" fmla="*/ 0 h 3095178"/>
                <a:gd name="connsiteX1" fmla="*/ 2629441 w 2629441"/>
                <a:gd name="connsiteY1" fmla="*/ 1870075 h 3095178"/>
                <a:gd name="connsiteX2" fmla="*/ 1587406 w 2629441"/>
                <a:gd name="connsiteY2" fmla="*/ 3069590 h 3095178"/>
                <a:gd name="connsiteX3" fmla="*/ 6891 w 2629441"/>
                <a:gd name="connsiteY3" fmla="*/ 2411095 h 3095178"/>
                <a:gd name="connsiteX4" fmla="*/ 522511 w 2629441"/>
                <a:gd name="connsiteY4" fmla="*/ 1583055 h 3095178"/>
                <a:gd name="connsiteX0" fmla="*/ 645066 w 2629441"/>
                <a:gd name="connsiteY0" fmla="*/ 0 h 3116932"/>
                <a:gd name="connsiteX1" fmla="*/ 2629441 w 2629441"/>
                <a:gd name="connsiteY1" fmla="*/ 1870075 h 3116932"/>
                <a:gd name="connsiteX2" fmla="*/ 1473106 w 2629441"/>
                <a:gd name="connsiteY2" fmla="*/ 3092450 h 3116932"/>
                <a:gd name="connsiteX3" fmla="*/ 6891 w 2629441"/>
                <a:gd name="connsiteY3" fmla="*/ 2411095 h 3116932"/>
                <a:gd name="connsiteX4" fmla="*/ 522511 w 2629441"/>
                <a:gd name="connsiteY4" fmla="*/ 1583055 h 3116932"/>
                <a:gd name="connsiteX0" fmla="*/ 645066 w 2629441"/>
                <a:gd name="connsiteY0" fmla="*/ 0 h 3106436"/>
                <a:gd name="connsiteX1" fmla="*/ 2629441 w 2629441"/>
                <a:gd name="connsiteY1" fmla="*/ 1870075 h 3106436"/>
                <a:gd name="connsiteX2" fmla="*/ 1473106 w 2629441"/>
                <a:gd name="connsiteY2" fmla="*/ 3092450 h 3106436"/>
                <a:gd name="connsiteX3" fmla="*/ 6891 w 2629441"/>
                <a:gd name="connsiteY3" fmla="*/ 2411095 h 3106436"/>
                <a:gd name="connsiteX4" fmla="*/ 522511 w 2629441"/>
                <a:gd name="connsiteY4" fmla="*/ 1583055 h 3106436"/>
                <a:gd name="connsiteX0" fmla="*/ 645066 w 2629441"/>
                <a:gd name="connsiteY0" fmla="*/ 0 h 3129551"/>
                <a:gd name="connsiteX1" fmla="*/ 2629441 w 2629441"/>
                <a:gd name="connsiteY1" fmla="*/ 1870075 h 3129551"/>
                <a:gd name="connsiteX2" fmla="*/ 1296894 w 2629441"/>
                <a:gd name="connsiteY2" fmla="*/ 3116263 h 3129551"/>
                <a:gd name="connsiteX3" fmla="*/ 6891 w 2629441"/>
                <a:gd name="connsiteY3" fmla="*/ 2411095 h 3129551"/>
                <a:gd name="connsiteX4" fmla="*/ 522511 w 2629441"/>
                <a:gd name="connsiteY4" fmla="*/ 1583055 h 3129551"/>
                <a:gd name="connsiteX0" fmla="*/ 645066 w 2629441"/>
                <a:gd name="connsiteY0" fmla="*/ 0 h 3135694"/>
                <a:gd name="connsiteX1" fmla="*/ 2629441 w 2629441"/>
                <a:gd name="connsiteY1" fmla="*/ 1870075 h 3135694"/>
                <a:gd name="connsiteX2" fmla="*/ 1296894 w 2629441"/>
                <a:gd name="connsiteY2" fmla="*/ 3116263 h 3135694"/>
                <a:gd name="connsiteX3" fmla="*/ 6891 w 2629441"/>
                <a:gd name="connsiteY3" fmla="*/ 2411095 h 3135694"/>
                <a:gd name="connsiteX4" fmla="*/ 522511 w 2629441"/>
                <a:gd name="connsiteY4" fmla="*/ 1583055 h 3135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9441" h="3135694">
                  <a:moveTo>
                    <a:pt x="645066" y="0"/>
                  </a:moveTo>
                  <a:cubicBezTo>
                    <a:pt x="1356937" y="381000"/>
                    <a:pt x="2629441" y="1209004"/>
                    <a:pt x="2629441" y="1870075"/>
                  </a:cubicBezTo>
                  <a:cubicBezTo>
                    <a:pt x="2629441" y="2531146"/>
                    <a:pt x="1945441" y="3002280"/>
                    <a:pt x="1296894" y="3116263"/>
                  </a:cubicBezTo>
                  <a:cubicBezTo>
                    <a:pt x="648347" y="3230246"/>
                    <a:pt x="101929" y="2822999"/>
                    <a:pt x="6891" y="2411095"/>
                  </a:cubicBezTo>
                  <a:cubicBezTo>
                    <a:pt x="-53223" y="2072216"/>
                    <a:pt x="293488" y="1706245"/>
                    <a:pt x="522511" y="1583055"/>
                  </a:cubicBezTo>
                </a:path>
              </a:pathLst>
            </a:custGeom>
            <a:noFill/>
            <a:ln w="15875">
              <a:solidFill>
                <a:schemeClr val="bg1">
                  <a:lumMod val="50000"/>
                </a:schemeClr>
              </a:solidFill>
              <a:prstDash val="dash"/>
              <a:headEnd type="stealth" w="lg" len="lg"/>
              <a:tailEnd type="none" w="lg" len="lg"/>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椭圆 12">
              <a:extLst>
                <a:ext uri="{FF2B5EF4-FFF2-40B4-BE49-F238E27FC236}">
                  <a16:creationId xmlns:a16="http://schemas.microsoft.com/office/drawing/2014/main" xmlns="" id="{9B79DE21-8889-4EF9-8E7A-8E5007F5CA0D}"/>
                </a:ext>
              </a:extLst>
            </p:cNvPr>
            <p:cNvSpPr/>
            <p:nvPr/>
          </p:nvSpPr>
          <p:spPr>
            <a:xfrm>
              <a:off x="6937614" y="3970867"/>
              <a:ext cx="930742" cy="930742"/>
            </a:xfrm>
            <a:prstGeom prst="ellipse">
              <a:avLst/>
            </a:prstGeom>
            <a:solidFill>
              <a:schemeClr val="tx1">
                <a:lumMod val="75000"/>
                <a:lumOff val="25000"/>
              </a:schemeClr>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lnSpc>
                  <a:spcPct val="120000"/>
                </a:lnSpc>
              </a:pPr>
              <a:endParaRPr lang="zh-CN" altLang="en-US" dirty="0">
                <a:latin typeface="思源黑体 CN Bold" panose="020B0800000000000000" pitchFamily="34" charset="-122"/>
                <a:ea typeface="思源黑体 CN Bold" panose="020B0800000000000000" pitchFamily="34" charset="-122"/>
              </a:endParaRPr>
            </a:p>
          </p:txBody>
        </p:sp>
        <p:sp>
          <p:nvSpPr>
            <p:cNvPr id="14" name="KSO_Shape">
              <a:extLst>
                <a:ext uri="{FF2B5EF4-FFF2-40B4-BE49-F238E27FC236}">
                  <a16:creationId xmlns:a16="http://schemas.microsoft.com/office/drawing/2014/main" xmlns="" id="{0405017D-2841-43EF-935E-144EC8A283A6}"/>
                </a:ext>
              </a:extLst>
            </p:cNvPr>
            <p:cNvSpPr>
              <a:spLocks/>
            </p:cNvSpPr>
            <p:nvPr/>
          </p:nvSpPr>
          <p:spPr bwMode="auto">
            <a:xfrm>
              <a:off x="7194728" y="4106542"/>
              <a:ext cx="416515" cy="6593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思源黑体 CN Light" panose="020B0300000000000000" pitchFamily="34" charset="-122"/>
              </a:endParaRPr>
            </a:p>
          </p:txBody>
        </p:sp>
        <p:sp>
          <p:nvSpPr>
            <p:cNvPr id="15" name="椭圆 14">
              <a:extLst>
                <a:ext uri="{FF2B5EF4-FFF2-40B4-BE49-F238E27FC236}">
                  <a16:creationId xmlns:a16="http://schemas.microsoft.com/office/drawing/2014/main" xmlns="" id="{D7CFA915-D7C5-4960-847B-C52EF2604316}"/>
                </a:ext>
              </a:extLst>
            </p:cNvPr>
            <p:cNvSpPr/>
            <p:nvPr/>
          </p:nvSpPr>
          <p:spPr>
            <a:xfrm>
              <a:off x="5251803" y="3426264"/>
              <a:ext cx="393700" cy="393700"/>
            </a:xfrm>
            <a:prstGeom prst="ellipse">
              <a:avLst/>
            </a:prstGeom>
            <a:solidFill>
              <a:schemeClr val="tx1">
                <a:lumMod val="50000"/>
                <a:lumOff val="50000"/>
              </a:schemeClr>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lnSpc>
                  <a:spcPct val="120000"/>
                </a:lnSpc>
              </a:pPr>
              <a:endParaRPr lang="zh-CN" altLang="en-US" dirty="0">
                <a:latin typeface="思源黑体 CN Bold" panose="020B0800000000000000" pitchFamily="34" charset="-122"/>
                <a:ea typeface="思源黑体 CN Bold" panose="020B0800000000000000" pitchFamily="34" charset="-122"/>
              </a:endParaRPr>
            </a:p>
          </p:txBody>
        </p:sp>
        <p:sp>
          <p:nvSpPr>
            <p:cNvPr id="16" name="KSO_Shape">
              <a:extLst>
                <a:ext uri="{FF2B5EF4-FFF2-40B4-BE49-F238E27FC236}">
                  <a16:creationId xmlns:a16="http://schemas.microsoft.com/office/drawing/2014/main" xmlns="" id="{1A6AAC65-FBA4-4C2D-9724-315D5BB7EE6A}"/>
                </a:ext>
              </a:extLst>
            </p:cNvPr>
            <p:cNvSpPr>
              <a:spLocks/>
            </p:cNvSpPr>
            <p:nvPr/>
          </p:nvSpPr>
          <p:spPr bwMode="auto">
            <a:xfrm>
              <a:off x="5315511" y="3502177"/>
              <a:ext cx="266285" cy="241875"/>
            </a:xfrm>
            <a:custGeom>
              <a:avLst/>
              <a:gdLst>
                <a:gd name="T0" fmla="*/ 1905000 w 2301875"/>
                <a:gd name="T1" fmla="*/ 1125992 h 2090738"/>
                <a:gd name="T2" fmla="*/ 748124 w 2301875"/>
                <a:gd name="T3" fmla="*/ 979328 h 2090738"/>
                <a:gd name="T4" fmla="*/ 705549 w 2301875"/>
                <a:gd name="T5" fmla="*/ 1045945 h 2090738"/>
                <a:gd name="T6" fmla="*/ 646680 w 2301875"/>
                <a:gd name="T7" fmla="*/ 1080176 h 2090738"/>
                <a:gd name="T8" fmla="*/ 589913 w 2301875"/>
                <a:gd name="T9" fmla="*/ 1077017 h 2090738"/>
                <a:gd name="T10" fmla="*/ 523423 w 2301875"/>
                <a:gd name="T11" fmla="*/ 1023828 h 2090738"/>
                <a:gd name="T12" fmla="*/ 483214 w 2301875"/>
                <a:gd name="T13" fmla="*/ 928772 h 2090738"/>
                <a:gd name="T14" fmla="*/ 481375 w 2301875"/>
                <a:gd name="T15" fmla="*/ 811862 h 2090738"/>
                <a:gd name="T16" fmla="*/ 518430 w 2301875"/>
                <a:gd name="T17" fmla="*/ 713910 h 2090738"/>
                <a:gd name="T18" fmla="*/ 582818 w 2301875"/>
                <a:gd name="T19" fmla="*/ 655981 h 2090738"/>
                <a:gd name="T20" fmla="*/ 640898 w 2301875"/>
                <a:gd name="T21" fmla="*/ 648872 h 2090738"/>
                <a:gd name="T22" fmla="*/ 700555 w 2301875"/>
                <a:gd name="T23" fmla="*/ 680206 h 2090738"/>
                <a:gd name="T24" fmla="*/ 745232 w 2301875"/>
                <a:gd name="T25" fmla="*/ 744191 h 2090738"/>
                <a:gd name="T26" fmla="*/ 1479516 w 2301875"/>
                <a:gd name="T27" fmla="*/ 609638 h 2090738"/>
                <a:gd name="T28" fmla="*/ 757270 w 2301875"/>
                <a:gd name="T29" fmla="*/ 19191 h 2090738"/>
                <a:gd name="T30" fmla="*/ 892066 w 2301875"/>
                <a:gd name="T31" fmla="*/ 82023 h 2090738"/>
                <a:gd name="T32" fmla="*/ 1010307 w 2301875"/>
                <a:gd name="T33" fmla="*/ 182975 h 2090738"/>
                <a:gd name="T34" fmla="*/ 1108579 w 2301875"/>
                <a:gd name="T35" fmla="*/ 317314 h 2090738"/>
                <a:gd name="T36" fmla="*/ 1182939 w 2301875"/>
                <a:gd name="T37" fmla="*/ 479784 h 2090738"/>
                <a:gd name="T38" fmla="*/ 1024759 w 2301875"/>
                <a:gd name="T39" fmla="*/ 648037 h 2090738"/>
                <a:gd name="T40" fmla="*/ 931217 w 2301875"/>
                <a:gd name="T41" fmla="*/ 409853 h 2090738"/>
                <a:gd name="T42" fmla="*/ 850025 w 2301875"/>
                <a:gd name="T43" fmla="*/ 303906 h 2090738"/>
                <a:gd name="T44" fmla="*/ 770146 w 2301875"/>
                <a:gd name="T45" fmla="*/ 240286 h 2090738"/>
                <a:gd name="T46" fmla="*/ 682385 w 2301875"/>
                <a:gd name="T47" fmla="*/ 204269 h 2090738"/>
                <a:gd name="T48" fmla="*/ 580434 w 2301875"/>
                <a:gd name="T49" fmla="*/ 200851 h 2090738"/>
                <a:gd name="T50" fmla="*/ 469024 w 2301875"/>
                <a:gd name="T51" fmla="*/ 244755 h 2090738"/>
                <a:gd name="T52" fmla="*/ 370226 w 2301875"/>
                <a:gd name="T53" fmla="*/ 332299 h 2090738"/>
                <a:gd name="T54" fmla="*/ 289560 w 2301875"/>
                <a:gd name="T55" fmla="*/ 455860 h 2090738"/>
                <a:gd name="T56" fmla="*/ 231228 w 2301875"/>
                <a:gd name="T57" fmla="*/ 608339 h 2090738"/>
                <a:gd name="T58" fmla="*/ 200748 w 2301875"/>
                <a:gd name="T59" fmla="*/ 781324 h 2090738"/>
                <a:gd name="T60" fmla="*/ 202324 w 2301875"/>
                <a:gd name="T61" fmla="*/ 965351 h 2090738"/>
                <a:gd name="T62" fmla="*/ 235694 w 2301875"/>
                <a:gd name="T63" fmla="*/ 1137021 h 2090738"/>
                <a:gd name="T64" fmla="*/ 296129 w 2301875"/>
                <a:gd name="T65" fmla="*/ 1287134 h 2090738"/>
                <a:gd name="T66" fmla="*/ 378635 w 2301875"/>
                <a:gd name="T67" fmla="*/ 1407540 h 2090738"/>
                <a:gd name="T68" fmla="*/ 478484 w 2301875"/>
                <a:gd name="T69" fmla="*/ 1491667 h 2090738"/>
                <a:gd name="T70" fmla="*/ 591207 w 2301875"/>
                <a:gd name="T71" fmla="*/ 1530575 h 2090738"/>
                <a:gd name="T72" fmla="*/ 690530 w 2301875"/>
                <a:gd name="T73" fmla="*/ 1524003 h 2090738"/>
                <a:gd name="T74" fmla="*/ 777766 w 2301875"/>
                <a:gd name="T75" fmla="*/ 1485620 h 2090738"/>
                <a:gd name="T76" fmla="*/ 857119 w 2301875"/>
                <a:gd name="T77" fmla="*/ 1419370 h 2090738"/>
                <a:gd name="T78" fmla="*/ 942252 w 2301875"/>
                <a:gd name="T79" fmla="*/ 1301594 h 2090738"/>
                <a:gd name="T80" fmla="*/ 1227083 w 2301875"/>
                <a:gd name="T81" fmla="*/ 1082339 h 2090738"/>
                <a:gd name="T82" fmla="*/ 1177159 w 2301875"/>
                <a:gd name="T83" fmla="*/ 1266365 h 2090738"/>
                <a:gd name="T84" fmla="*/ 1100433 w 2301875"/>
                <a:gd name="T85" fmla="*/ 1426469 h 2090738"/>
                <a:gd name="T86" fmla="*/ 1000322 w 2301875"/>
                <a:gd name="T87" fmla="*/ 1558179 h 2090738"/>
                <a:gd name="T88" fmla="*/ 880241 w 2301875"/>
                <a:gd name="T89" fmla="*/ 1655976 h 2090738"/>
                <a:gd name="T90" fmla="*/ 744132 w 2301875"/>
                <a:gd name="T91" fmla="*/ 1714602 h 2090738"/>
                <a:gd name="T92" fmla="*/ 590681 w 2301875"/>
                <a:gd name="T93" fmla="*/ 1729061 h 2090738"/>
                <a:gd name="T94" fmla="*/ 421465 w 2301875"/>
                <a:gd name="T95" fmla="*/ 1685420 h 2090738"/>
                <a:gd name="T96" fmla="*/ 272480 w 2301875"/>
                <a:gd name="T97" fmla="*/ 1584468 h 2090738"/>
                <a:gd name="T98" fmla="*/ 150035 w 2301875"/>
                <a:gd name="T99" fmla="*/ 1434093 h 2090738"/>
                <a:gd name="T100" fmla="*/ 60434 w 2301875"/>
                <a:gd name="T101" fmla="*/ 1243494 h 2090738"/>
                <a:gd name="T102" fmla="*/ 9459 w 2301875"/>
                <a:gd name="T103" fmla="*/ 1020296 h 2090738"/>
                <a:gd name="T104" fmla="*/ 3153 w 2301875"/>
                <a:gd name="T105" fmla="*/ 775540 h 2090738"/>
                <a:gd name="T106" fmla="*/ 42567 w 2301875"/>
                <a:gd name="T107" fmla="*/ 544981 h 2090738"/>
                <a:gd name="T108" fmla="*/ 122182 w 2301875"/>
                <a:gd name="T109" fmla="*/ 344393 h 2090738"/>
                <a:gd name="T110" fmla="*/ 236220 w 2301875"/>
                <a:gd name="T111" fmla="*/ 182449 h 2090738"/>
                <a:gd name="T112" fmla="*/ 378372 w 2301875"/>
                <a:gd name="T113" fmla="*/ 67038 h 2090738"/>
                <a:gd name="T114" fmla="*/ 542859 w 2301875"/>
                <a:gd name="T115" fmla="*/ 6835 h 20907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301875" h="2090738">
                  <a:moveTo>
                    <a:pt x="1992037" y="1047013"/>
                  </a:moveTo>
                  <a:lnTo>
                    <a:pt x="1990668" y="1048385"/>
                  </a:lnTo>
                  <a:lnTo>
                    <a:pt x="1990772" y="1048489"/>
                  </a:lnTo>
                  <a:lnTo>
                    <a:pt x="1992037" y="1047013"/>
                  </a:lnTo>
                  <a:close/>
                  <a:moveTo>
                    <a:pt x="1787748" y="736600"/>
                  </a:moveTo>
                  <a:lnTo>
                    <a:pt x="2301875" y="736600"/>
                  </a:lnTo>
                  <a:lnTo>
                    <a:pt x="1995749" y="1043295"/>
                  </a:lnTo>
                  <a:lnTo>
                    <a:pt x="1995488" y="1043556"/>
                  </a:lnTo>
                  <a:lnTo>
                    <a:pt x="1995488" y="1053214"/>
                  </a:lnTo>
                  <a:lnTo>
                    <a:pt x="1995749" y="1053475"/>
                  </a:lnTo>
                  <a:lnTo>
                    <a:pt x="2301875" y="1360488"/>
                  </a:lnTo>
                  <a:lnTo>
                    <a:pt x="1787748" y="1360488"/>
                  </a:lnTo>
                  <a:lnTo>
                    <a:pt x="1735668" y="1308312"/>
                  </a:lnTo>
                  <a:lnTo>
                    <a:pt x="1543545" y="1117423"/>
                  </a:lnTo>
                  <a:lnTo>
                    <a:pt x="923671" y="1117423"/>
                  </a:lnTo>
                  <a:lnTo>
                    <a:pt x="921766" y="1127286"/>
                  </a:lnTo>
                  <a:lnTo>
                    <a:pt x="919225" y="1137148"/>
                  </a:lnTo>
                  <a:lnTo>
                    <a:pt x="917002" y="1146693"/>
                  </a:lnTo>
                  <a:lnTo>
                    <a:pt x="914144" y="1156237"/>
                  </a:lnTo>
                  <a:lnTo>
                    <a:pt x="910969" y="1165463"/>
                  </a:lnTo>
                  <a:lnTo>
                    <a:pt x="907793" y="1174372"/>
                  </a:lnTo>
                  <a:lnTo>
                    <a:pt x="903983" y="1183280"/>
                  </a:lnTo>
                  <a:lnTo>
                    <a:pt x="900489" y="1192188"/>
                  </a:lnTo>
                  <a:lnTo>
                    <a:pt x="896679" y="1200142"/>
                  </a:lnTo>
                  <a:lnTo>
                    <a:pt x="892233" y="1208413"/>
                  </a:lnTo>
                  <a:lnTo>
                    <a:pt x="888105" y="1216367"/>
                  </a:lnTo>
                  <a:lnTo>
                    <a:pt x="883341" y="1224003"/>
                  </a:lnTo>
                  <a:lnTo>
                    <a:pt x="878578" y="1231320"/>
                  </a:lnTo>
                  <a:lnTo>
                    <a:pt x="873814" y="1238319"/>
                  </a:lnTo>
                  <a:lnTo>
                    <a:pt x="868734" y="1245319"/>
                  </a:lnTo>
                  <a:lnTo>
                    <a:pt x="863653" y="1251682"/>
                  </a:lnTo>
                  <a:lnTo>
                    <a:pt x="857937" y="1257726"/>
                  </a:lnTo>
                  <a:lnTo>
                    <a:pt x="852538" y="1263771"/>
                  </a:lnTo>
                  <a:lnTo>
                    <a:pt x="846504" y="1269180"/>
                  </a:lnTo>
                  <a:lnTo>
                    <a:pt x="840788" y="1274588"/>
                  </a:lnTo>
                  <a:lnTo>
                    <a:pt x="834437" y="1279360"/>
                  </a:lnTo>
                  <a:lnTo>
                    <a:pt x="828404" y="1284133"/>
                  </a:lnTo>
                  <a:lnTo>
                    <a:pt x="821735" y="1288269"/>
                  </a:lnTo>
                  <a:lnTo>
                    <a:pt x="815701" y="1291768"/>
                  </a:lnTo>
                  <a:lnTo>
                    <a:pt x="809033" y="1295586"/>
                  </a:lnTo>
                  <a:lnTo>
                    <a:pt x="802364" y="1298449"/>
                  </a:lnTo>
                  <a:lnTo>
                    <a:pt x="795378" y="1300995"/>
                  </a:lnTo>
                  <a:lnTo>
                    <a:pt x="788391" y="1303222"/>
                  </a:lnTo>
                  <a:lnTo>
                    <a:pt x="781405" y="1305130"/>
                  </a:lnTo>
                  <a:lnTo>
                    <a:pt x="774419" y="1306721"/>
                  </a:lnTo>
                  <a:lnTo>
                    <a:pt x="766797" y="1307676"/>
                  </a:lnTo>
                  <a:lnTo>
                    <a:pt x="759493" y="1308312"/>
                  </a:lnTo>
                  <a:lnTo>
                    <a:pt x="756635" y="1308948"/>
                  </a:lnTo>
                  <a:lnTo>
                    <a:pt x="753777" y="1308948"/>
                  </a:lnTo>
                  <a:lnTo>
                    <a:pt x="750284" y="1308948"/>
                  </a:lnTo>
                  <a:lnTo>
                    <a:pt x="747426" y="1308312"/>
                  </a:lnTo>
                  <a:lnTo>
                    <a:pt x="738535" y="1307676"/>
                  </a:lnTo>
                  <a:lnTo>
                    <a:pt x="729643" y="1306403"/>
                  </a:lnTo>
                  <a:lnTo>
                    <a:pt x="721069" y="1304176"/>
                  </a:lnTo>
                  <a:lnTo>
                    <a:pt x="712812" y="1301313"/>
                  </a:lnTo>
                  <a:lnTo>
                    <a:pt x="704238" y="1298131"/>
                  </a:lnTo>
                  <a:lnTo>
                    <a:pt x="695982" y="1294313"/>
                  </a:lnTo>
                  <a:lnTo>
                    <a:pt x="688360" y="1289859"/>
                  </a:lnTo>
                  <a:lnTo>
                    <a:pt x="680739" y="1285087"/>
                  </a:lnTo>
                  <a:lnTo>
                    <a:pt x="672800" y="1279997"/>
                  </a:lnTo>
                  <a:lnTo>
                    <a:pt x="665496" y="1273634"/>
                  </a:lnTo>
                  <a:lnTo>
                    <a:pt x="658510" y="1267589"/>
                  </a:lnTo>
                  <a:lnTo>
                    <a:pt x="651523" y="1260590"/>
                  </a:lnTo>
                  <a:lnTo>
                    <a:pt x="644855" y="1252954"/>
                  </a:lnTo>
                  <a:lnTo>
                    <a:pt x="638186" y="1245319"/>
                  </a:lnTo>
                  <a:lnTo>
                    <a:pt x="632470" y="1237047"/>
                  </a:lnTo>
                  <a:lnTo>
                    <a:pt x="626436" y="1228775"/>
                  </a:lnTo>
                  <a:lnTo>
                    <a:pt x="620403" y="1219549"/>
                  </a:lnTo>
                  <a:lnTo>
                    <a:pt x="615322" y="1209686"/>
                  </a:lnTo>
                  <a:lnTo>
                    <a:pt x="610241" y="1200142"/>
                  </a:lnTo>
                  <a:lnTo>
                    <a:pt x="605478" y="1189961"/>
                  </a:lnTo>
                  <a:lnTo>
                    <a:pt x="601032" y="1179462"/>
                  </a:lnTo>
                  <a:lnTo>
                    <a:pt x="596903" y="1168327"/>
                  </a:lnTo>
                  <a:lnTo>
                    <a:pt x="593093" y="1157192"/>
                  </a:lnTo>
                  <a:lnTo>
                    <a:pt x="589917" y="1145738"/>
                  </a:lnTo>
                  <a:lnTo>
                    <a:pt x="586742" y="1133967"/>
                  </a:lnTo>
                  <a:lnTo>
                    <a:pt x="583884" y="1122195"/>
                  </a:lnTo>
                  <a:lnTo>
                    <a:pt x="581661" y="1110106"/>
                  </a:lnTo>
                  <a:lnTo>
                    <a:pt x="580073" y="1097380"/>
                  </a:lnTo>
                  <a:lnTo>
                    <a:pt x="578485" y="1084972"/>
                  </a:lnTo>
                  <a:lnTo>
                    <a:pt x="577532" y="1071928"/>
                  </a:lnTo>
                  <a:lnTo>
                    <a:pt x="576580" y="1058566"/>
                  </a:lnTo>
                  <a:lnTo>
                    <a:pt x="576262" y="1045840"/>
                  </a:lnTo>
                  <a:lnTo>
                    <a:pt x="576580" y="1032478"/>
                  </a:lnTo>
                  <a:lnTo>
                    <a:pt x="577532" y="1019115"/>
                  </a:lnTo>
                  <a:lnTo>
                    <a:pt x="578485" y="1006071"/>
                  </a:lnTo>
                  <a:lnTo>
                    <a:pt x="580073" y="993664"/>
                  </a:lnTo>
                  <a:lnTo>
                    <a:pt x="581661" y="980938"/>
                  </a:lnTo>
                  <a:lnTo>
                    <a:pt x="583884" y="968848"/>
                  </a:lnTo>
                  <a:lnTo>
                    <a:pt x="586742" y="956758"/>
                  </a:lnTo>
                  <a:lnTo>
                    <a:pt x="589917" y="945305"/>
                  </a:lnTo>
                  <a:lnTo>
                    <a:pt x="593093" y="933852"/>
                  </a:lnTo>
                  <a:lnTo>
                    <a:pt x="596903" y="922398"/>
                  </a:lnTo>
                  <a:lnTo>
                    <a:pt x="601032" y="911581"/>
                  </a:lnTo>
                  <a:lnTo>
                    <a:pt x="605478" y="901401"/>
                  </a:lnTo>
                  <a:lnTo>
                    <a:pt x="610241" y="890902"/>
                  </a:lnTo>
                  <a:lnTo>
                    <a:pt x="615322" y="881039"/>
                  </a:lnTo>
                  <a:lnTo>
                    <a:pt x="620403" y="871813"/>
                  </a:lnTo>
                  <a:lnTo>
                    <a:pt x="626436" y="862587"/>
                  </a:lnTo>
                  <a:lnTo>
                    <a:pt x="632470" y="853997"/>
                  </a:lnTo>
                  <a:lnTo>
                    <a:pt x="638186" y="845407"/>
                  </a:lnTo>
                  <a:lnTo>
                    <a:pt x="644855" y="837771"/>
                  </a:lnTo>
                  <a:lnTo>
                    <a:pt x="651523" y="830454"/>
                  </a:lnTo>
                  <a:lnTo>
                    <a:pt x="658510" y="823773"/>
                  </a:lnTo>
                  <a:lnTo>
                    <a:pt x="665496" y="817092"/>
                  </a:lnTo>
                  <a:lnTo>
                    <a:pt x="672800" y="811047"/>
                  </a:lnTo>
                  <a:lnTo>
                    <a:pt x="680739" y="805956"/>
                  </a:lnTo>
                  <a:lnTo>
                    <a:pt x="688360" y="800866"/>
                  </a:lnTo>
                  <a:lnTo>
                    <a:pt x="695982" y="796730"/>
                  </a:lnTo>
                  <a:lnTo>
                    <a:pt x="704238" y="792594"/>
                  </a:lnTo>
                  <a:lnTo>
                    <a:pt x="712812" y="789731"/>
                  </a:lnTo>
                  <a:lnTo>
                    <a:pt x="721069" y="786867"/>
                  </a:lnTo>
                  <a:lnTo>
                    <a:pt x="729643" y="784959"/>
                  </a:lnTo>
                  <a:lnTo>
                    <a:pt x="738535" y="783368"/>
                  </a:lnTo>
                  <a:lnTo>
                    <a:pt x="747426" y="782732"/>
                  </a:lnTo>
                  <a:lnTo>
                    <a:pt x="750284" y="782413"/>
                  </a:lnTo>
                  <a:lnTo>
                    <a:pt x="753777" y="782413"/>
                  </a:lnTo>
                  <a:lnTo>
                    <a:pt x="756635" y="782413"/>
                  </a:lnTo>
                  <a:lnTo>
                    <a:pt x="759493" y="782732"/>
                  </a:lnTo>
                  <a:lnTo>
                    <a:pt x="766797" y="783368"/>
                  </a:lnTo>
                  <a:lnTo>
                    <a:pt x="774419" y="784004"/>
                  </a:lnTo>
                  <a:lnTo>
                    <a:pt x="781405" y="785595"/>
                  </a:lnTo>
                  <a:lnTo>
                    <a:pt x="788391" y="787504"/>
                  </a:lnTo>
                  <a:lnTo>
                    <a:pt x="795378" y="790049"/>
                  </a:lnTo>
                  <a:lnTo>
                    <a:pt x="802364" y="792594"/>
                  </a:lnTo>
                  <a:lnTo>
                    <a:pt x="809033" y="795457"/>
                  </a:lnTo>
                  <a:lnTo>
                    <a:pt x="815701" y="799275"/>
                  </a:lnTo>
                  <a:lnTo>
                    <a:pt x="821735" y="803093"/>
                  </a:lnTo>
                  <a:lnTo>
                    <a:pt x="828404" y="806911"/>
                  </a:lnTo>
                  <a:lnTo>
                    <a:pt x="834437" y="811365"/>
                  </a:lnTo>
                  <a:lnTo>
                    <a:pt x="840788" y="816773"/>
                  </a:lnTo>
                  <a:lnTo>
                    <a:pt x="846504" y="821864"/>
                  </a:lnTo>
                  <a:lnTo>
                    <a:pt x="852538" y="827272"/>
                  </a:lnTo>
                  <a:lnTo>
                    <a:pt x="857937" y="833317"/>
                  </a:lnTo>
                  <a:lnTo>
                    <a:pt x="863653" y="839680"/>
                  </a:lnTo>
                  <a:lnTo>
                    <a:pt x="868734" y="845725"/>
                  </a:lnTo>
                  <a:lnTo>
                    <a:pt x="873814" y="852724"/>
                  </a:lnTo>
                  <a:lnTo>
                    <a:pt x="878578" y="860042"/>
                  </a:lnTo>
                  <a:lnTo>
                    <a:pt x="883341" y="867359"/>
                  </a:lnTo>
                  <a:lnTo>
                    <a:pt x="888105" y="874676"/>
                  </a:lnTo>
                  <a:lnTo>
                    <a:pt x="892233" y="882948"/>
                  </a:lnTo>
                  <a:lnTo>
                    <a:pt x="896679" y="890902"/>
                  </a:lnTo>
                  <a:lnTo>
                    <a:pt x="900489" y="899174"/>
                  </a:lnTo>
                  <a:lnTo>
                    <a:pt x="903983" y="908082"/>
                  </a:lnTo>
                  <a:lnTo>
                    <a:pt x="907793" y="916354"/>
                  </a:lnTo>
                  <a:lnTo>
                    <a:pt x="910969" y="925580"/>
                  </a:lnTo>
                  <a:lnTo>
                    <a:pt x="914144" y="934806"/>
                  </a:lnTo>
                  <a:lnTo>
                    <a:pt x="917002" y="944351"/>
                  </a:lnTo>
                  <a:lnTo>
                    <a:pt x="919225" y="954213"/>
                  </a:lnTo>
                  <a:lnTo>
                    <a:pt x="921766" y="963758"/>
                  </a:lnTo>
                  <a:lnTo>
                    <a:pt x="923671" y="973938"/>
                  </a:lnTo>
                  <a:lnTo>
                    <a:pt x="1549579" y="973938"/>
                  </a:lnTo>
                  <a:lnTo>
                    <a:pt x="1741384" y="782732"/>
                  </a:lnTo>
                  <a:lnTo>
                    <a:pt x="1787748" y="736600"/>
                  </a:lnTo>
                  <a:close/>
                  <a:moveTo>
                    <a:pt x="753428" y="0"/>
                  </a:moveTo>
                  <a:lnTo>
                    <a:pt x="769938" y="318"/>
                  </a:lnTo>
                  <a:lnTo>
                    <a:pt x="786448" y="1270"/>
                  </a:lnTo>
                  <a:lnTo>
                    <a:pt x="802958" y="2223"/>
                  </a:lnTo>
                  <a:lnTo>
                    <a:pt x="819150" y="3812"/>
                  </a:lnTo>
                  <a:lnTo>
                    <a:pt x="835660" y="6035"/>
                  </a:lnTo>
                  <a:lnTo>
                    <a:pt x="851853" y="8576"/>
                  </a:lnTo>
                  <a:lnTo>
                    <a:pt x="867728" y="11435"/>
                  </a:lnTo>
                  <a:lnTo>
                    <a:pt x="883603" y="15247"/>
                  </a:lnTo>
                  <a:lnTo>
                    <a:pt x="899160" y="19059"/>
                  </a:lnTo>
                  <a:lnTo>
                    <a:pt x="915035" y="23188"/>
                  </a:lnTo>
                  <a:lnTo>
                    <a:pt x="930593" y="28270"/>
                  </a:lnTo>
                  <a:lnTo>
                    <a:pt x="945833" y="33353"/>
                  </a:lnTo>
                  <a:lnTo>
                    <a:pt x="961390" y="38753"/>
                  </a:lnTo>
                  <a:lnTo>
                    <a:pt x="976313" y="45105"/>
                  </a:lnTo>
                  <a:lnTo>
                    <a:pt x="991235" y="51458"/>
                  </a:lnTo>
                  <a:lnTo>
                    <a:pt x="1006158" y="58447"/>
                  </a:lnTo>
                  <a:lnTo>
                    <a:pt x="1020763" y="65752"/>
                  </a:lnTo>
                  <a:lnTo>
                    <a:pt x="1035368" y="73376"/>
                  </a:lnTo>
                  <a:lnTo>
                    <a:pt x="1049655" y="81635"/>
                  </a:lnTo>
                  <a:lnTo>
                    <a:pt x="1063625" y="90211"/>
                  </a:lnTo>
                  <a:lnTo>
                    <a:pt x="1077913" y="99105"/>
                  </a:lnTo>
                  <a:lnTo>
                    <a:pt x="1091883" y="108317"/>
                  </a:lnTo>
                  <a:lnTo>
                    <a:pt x="1105535" y="117846"/>
                  </a:lnTo>
                  <a:lnTo>
                    <a:pt x="1119188" y="127693"/>
                  </a:lnTo>
                  <a:lnTo>
                    <a:pt x="1132205" y="138175"/>
                  </a:lnTo>
                  <a:lnTo>
                    <a:pt x="1145540" y="148975"/>
                  </a:lnTo>
                  <a:lnTo>
                    <a:pt x="1158558" y="160093"/>
                  </a:lnTo>
                  <a:lnTo>
                    <a:pt x="1171575" y="171528"/>
                  </a:lnTo>
                  <a:lnTo>
                    <a:pt x="1183958" y="183281"/>
                  </a:lnTo>
                  <a:lnTo>
                    <a:pt x="1196340" y="195669"/>
                  </a:lnTo>
                  <a:lnTo>
                    <a:pt x="1208723" y="208057"/>
                  </a:lnTo>
                  <a:lnTo>
                    <a:pt x="1220788" y="221081"/>
                  </a:lnTo>
                  <a:lnTo>
                    <a:pt x="1232535" y="234104"/>
                  </a:lnTo>
                  <a:lnTo>
                    <a:pt x="1244283" y="247763"/>
                  </a:lnTo>
                  <a:lnTo>
                    <a:pt x="1255713" y="261422"/>
                  </a:lnTo>
                  <a:lnTo>
                    <a:pt x="1266825" y="275716"/>
                  </a:lnTo>
                  <a:lnTo>
                    <a:pt x="1277938" y="290010"/>
                  </a:lnTo>
                  <a:lnTo>
                    <a:pt x="1288733" y="304939"/>
                  </a:lnTo>
                  <a:lnTo>
                    <a:pt x="1299210" y="319868"/>
                  </a:lnTo>
                  <a:lnTo>
                    <a:pt x="1309688" y="335433"/>
                  </a:lnTo>
                  <a:lnTo>
                    <a:pt x="1320165" y="350997"/>
                  </a:lnTo>
                  <a:lnTo>
                    <a:pt x="1329690" y="367197"/>
                  </a:lnTo>
                  <a:lnTo>
                    <a:pt x="1339533" y="383397"/>
                  </a:lnTo>
                  <a:lnTo>
                    <a:pt x="1348740" y="399597"/>
                  </a:lnTo>
                  <a:lnTo>
                    <a:pt x="1357948" y="416750"/>
                  </a:lnTo>
                  <a:lnTo>
                    <a:pt x="1366838" y="433585"/>
                  </a:lnTo>
                  <a:lnTo>
                    <a:pt x="1375728" y="451055"/>
                  </a:lnTo>
                  <a:lnTo>
                    <a:pt x="1384300" y="468526"/>
                  </a:lnTo>
                  <a:lnTo>
                    <a:pt x="1392238" y="486632"/>
                  </a:lnTo>
                  <a:lnTo>
                    <a:pt x="1400493" y="504737"/>
                  </a:lnTo>
                  <a:lnTo>
                    <a:pt x="1407795" y="523161"/>
                  </a:lnTo>
                  <a:lnTo>
                    <a:pt x="1415415" y="541584"/>
                  </a:lnTo>
                  <a:lnTo>
                    <a:pt x="1422400" y="560325"/>
                  </a:lnTo>
                  <a:lnTo>
                    <a:pt x="1429385" y="579702"/>
                  </a:lnTo>
                  <a:lnTo>
                    <a:pt x="1435735" y="599078"/>
                  </a:lnTo>
                  <a:lnTo>
                    <a:pt x="1442403" y="618772"/>
                  </a:lnTo>
                  <a:lnTo>
                    <a:pt x="1448435" y="638466"/>
                  </a:lnTo>
                  <a:lnTo>
                    <a:pt x="1454150" y="658477"/>
                  </a:lnTo>
                  <a:lnTo>
                    <a:pt x="1459230" y="678807"/>
                  </a:lnTo>
                  <a:lnTo>
                    <a:pt x="1464945" y="699136"/>
                  </a:lnTo>
                  <a:lnTo>
                    <a:pt x="1469708" y="719783"/>
                  </a:lnTo>
                  <a:lnTo>
                    <a:pt x="1474153" y="740430"/>
                  </a:lnTo>
                  <a:lnTo>
                    <a:pt x="1478598" y="761395"/>
                  </a:lnTo>
                  <a:lnTo>
                    <a:pt x="1482725" y="782995"/>
                  </a:lnTo>
                  <a:lnTo>
                    <a:pt x="1238250" y="782995"/>
                  </a:lnTo>
                  <a:lnTo>
                    <a:pt x="1231265" y="753771"/>
                  </a:lnTo>
                  <a:lnTo>
                    <a:pt x="1223328" y="725501"/>
                  </a:lnTo>
                  <a:lnTo>
                    <a:pt x="1215073" y="697230"/>
                  </a:lnTo>
                  <a:lnTo>
                    <a:pt x="1206183" y="669595"/>
                  </a:lnTo>
                  <a:lnTo>
                    <a:pt x="1196023" y="642595"/>
                  </a:lnTo>
                  <a:lnTo>
                    <a:pt x="1185863" y="616548"/>
                  </a:lnTo>
                  <a:lnTo>
                    <a:pt x="1175068" y="590819"/>
                  </a:lnTo>
                  <a:lnTo>
                    <a:pt x="1163320" y="566043"/>
                  </a:lnTo>
                  <a:lnTo>
                    <a:pt x="1151255" y="541584"/>
                  </a:lnTo>
                  <a:lnTo>
                    <a:pt x="1138555" y="518079"/>
                  </a:lnTo>
                  <a:lnTo>
                    <a:pt x="1125220" y="495208"/>
                  </a:lnTo>
                  <a:lnTo>
                    <a:pt x="1111568" y="472973"/>
                  </a:lnTo>
                  <a:lnTo>
                    <a:pt x="1097280" y="452008"/>
                  </a:lnTo>
                  <a:lnTo>
                    <a:pt x="1089978" y="441526"/>
                  </a:lnTo>
                  <a:lnTo>
                    <a:pt x="1082675" y="431679"/>
                  </a:lnTo>
                  <a:lnTo>
                    <a:pt x="1075055" y="421832"/>
                  </a:lnTo>
                  <a:lnTo>
                    <a:pt x="1067435" y="412303"/>
                  </a:lnTo>
                  <a:lnTo>
                    <a:pt x="1059815" y="402456"/>
                  </a:lnTo>
                  <a:lnTo>
                    <a:pt x="1051560" y="393244"/>
                  </a:lnTo>
                  <a:lnTo>
                    <a:pt x="1043940" y="384350"/>
                  </a:lnTo>
                  <a:lnTo>
                    <a:pt x="1035685" y="375774"/>
                  </a:lnTo>
                  <a:lnTo>
                    <a:pt x="1027113" y="367197"/>
                  </a:lnTo>
                  <a:lnTo>
                    <a:pt x="1019175" y="358938"/>
                  </a:lnTo>
                  <a:lnTo>
                    <a:pt x="1010603" y="350997"/>
                  </a:lnTo>
                  <a:lnTo>
                    <a:pt x="1002030" y="343056"/>
                  </a:lnTo>
                  <a:lnTo>
                    <a:pt x="993775" y="335750"/>
                  </a:lnTo>
                  <a:lnTo>
                    <a:pt x="984885" y="328445"/>
                  </a:lnTo>
                  <a:lnTo>
                    <a:pt x="975995" y="321456"/>
                  </a:lnTo>
                  <a:lnTo>
                    <a:pt x="967105" y="314786"/>
                  </a:lnTo>
                  <a:lnTo>
                    <a:pt x="958215" y="308115"/>
                  </a:lnTo>
                  <a:lnTo>
                    <a:pt x="949008" y="301762"/>
                  </a:lnTo>
                  <a:lnTo>
                    <a:pt x="939800" y="296045"/>
                  </a:lnTo>
                  <a:lnTo>
                    <a:pt x="930593" y="290327"/>
                  </a:lnTo>
                  <a:lnTo>
                    <a:pt x="921385" y="284927"/>
                  </a:lnTo>
                  <a:lnTo>
                    <a:pt x="912178" y="279845"/>
                  </a:lnTo>
                  <a:lnTo>
                    <a:pt x="902653" y="275080"/>
                  </a:lnTo>
                  <a:lnTo>
                    <a:pt x="893128" y="270633"/>
                  </a:lnTo>
                  <a:lnTo>
                    <a:pt x="883603" y="266186"/>
                  </a:lnTo>
                  <a:lnTo>
                    <a:pt x="873760" y="262057"/>
                  </a:lnTo>
                  <a:lnTo>
                    <a:pt x="863918" y="258245"/>
                  </a:lnTo>
                  <a:lnTo>
                    <a:pt x="854393" y="255069"/>
                  </a:lnTo>
                  <a:lnTo>
                    <a:pt x="844233" y="252210"/>
                  </a:lnTo>
                  <a:lnTo>
                    <a:pt x="834390" y="249033"/>
                  </a:lnTo>
                  <a:lnTo>
                    <a:pt x="824548" y="246810"/>
                  </a:lnTo>
                  <a:lnTo>
                    <a:pt x="814388" y="244586"/>
                  </a:lnTo>
                  <a:lnTo>
                    <a:pt x="804545" y="242680"/>
                  </a:lnTo>
                  <a:lnTo>
                    <a:pt x="794385" y="241410"/>
                  </a:lnTo>
                  <a:lnTo>
                    <a:pt x="783908" y="240139"/>
                  </a:lnTo>
                  <a:lnTo>
                    <a:pt x="774065" y="239504"/>
                  </a:lnTo>
                  <a:lnTo>
                    <a:pt x="763588" y="238869"/>
                  </a:lnTo>
                  <a:lnTo>
                    <a:pt x="753428" y="238869"/>
                  </a:lnTo>
                  <a:lnTo>
                    <a:pt x="740093" y="239186"/>
                  </a:lnTo>
                  <a:lnTo>
                    <a:pt x="727075" y="239822"/>
                  </a:lnTo>
                  <a:lnTo>
                    <a:pt x="714375" y="241092"/>
                  </a:lnTo>
                  <a:lnTo>
                    <a:pt x="701358" y="242680"/>
                  </a:lnTo>
                  <a:lnTo>
                    <a:pt x="688658" y="245539"/>
                  </a:lnTo>
                  <a:lnTo>
                    <a:pt x="675958" y="248398"/>
                  </a:lnTo>
                  <a:lnTo>
                    <a:pt x="663258" y="251575"/>
                  </a:lnTo>
                  <a:lnTo>
                    <a:pt x="650875" y="255386"/>
                  </a:lnTo>
                  <a:lnTo>
                    <a:pt x="638493" y="259833"/>
                  </a:lnTo>
                  <a:lnTo>
                    <a:pt x="626428" y="264598"/>
                  </a:lnTo>
                  <a:lnTo>
                    <a:pt x="614363" y="269680"/>
                  </a:lnTo>
                  <a:lnTo>
                    <a:pt x="602298" y="275716"/>
                  </a:lnTo>
                  <a:lnTo>
                    <a:pt x="589915" y="282068"/>
                  </a:lnTo>
                  <a:lnTo>
                    <a:pt x="578168" y="288421"/>
                  </a:lnTo>
                  <a:lnTo>
                    <a:pt x="566737" y="295727"/>
                  </a:lnTo>
                  <a:lnTo>
                    <a:pt x="554990" y="303351"/>
                  </a:lnTo>
                  <a:lnTo>
                    <a:pt x="543560" y="310974"/>
                  </a:lnTo>
                  <a:lnTo>
                    <a:pt x="532447" y="319551"/>
                  </a:lnTo>
                  <a:lnTo>
                    <a:pt x="521017" y="328445"/>
                  </a:lnTo>
                  <a:lnTo>
                    <a:pt x="510222" y="337656"/>
                  </a:lnTo>
                  <a:lnTo>
                    <a:pt x="499427" y="347186"/>
                  </a:lnTo>
                  <a:lnTo>
                    <a:pt x="488632" y="357668"/>
                  </a:lnTo>
                  <a:lnTo>
                    <a:pt x="477837" y="367833"/>
                  </a:lnTo>
                  <a:lnTo>
                    <a:pt x="467677" y="378632"/>
                  </a:lnTo>
                  <a:lnTo>
                    <a:pt x="457517" y="390068"/>
                  </a:lnTo>
                  <a:lnTo>
                    <a:pt x="447357" y="401503"/>
                  </a:lnTo>
                  <a:lnTo>
                    <a:pt x="437832" y="413256"/>
                  </a:lnTo>
                  <a:lnTo>
                    <a:pt x="427672" y="425326"/>
                  </a:lnTo>
                  <a:lnTo>
                    <a:pt x="418465" y="438350"/>
                  </a:lnTo>
                  <a:lnTo>
                    <a:pt x="409257" y="451373"/>
                  </a:lnTo>
                  <a:lnTo>
                    <a:pt x="400050" y="464397"/>
                  </a:lnTo>
                  <a:lnTo>
                    <a:pt x="391160" y="478055"/>
                  </a:lnTo>
                  <a:lnTo>
                    <a:pt x="382270" y="491714"/>
                  </a:lnTo>
                  <a:lnTo>
                    <a:pt x="374015" y="506326"/>
                  </a:lnTo>
                  <a:lnTo>
                    <a:pt x="365760" y="520937"/>
                  </a:lnTo>
                  <a:lnTo>
                    <a:pt x="357822" y="535867"/>
                  </a:lnTo>
                  <a:lnTo>
                    <a:pt x="349885" y="550796"/>
                  </a:lnTo>
                  <a:lnTo>
                    <a:pt x="342265" y="566361"/>
                  </a:lnTo>
                  <a:lnTo>
                    <a:pt x="334962" y="581925"/>
                  </a:lnTo>
                  <a:lnTo>
                    <a:pt x="327977" y="598125"/>
                  </a:lnTo>
                  <a:lnTo>
                    <a:pt x="320675" y="614325"/>
                  </a:lnTo>
                  <a:lnTo>
                    <a:pt x="314325" y="630842"/>
                  </a:lnTo>
                  <a:lnTo>
                    <a:pt x="307657" y="647678"/>
                  </a:lnTo>
                  <a:lnTo>
                    <a:pt x="301625" y="664513"/>
                  </a:lnTo>
                  <a:lnTo>
                    <a:pt x="295592" y="681983"/>
                  </a:lnTo>
                  <a:lnTo>
                    <a:pt x="290195" y="699136"/>
                  </a:lnTo>
                  <a:lnTo>
                    <a:pt x="284797" y="716924"/>
                  </a:lnTo>
                  <a:lnTo>
                    <a:pt x="279400" y="735030"/>
                  </a:lnTo>
                  <a:lnTo>
                    <a:pt x="274637" y="753136"/>
                  </a:lnTo>
                  <a:lnTo>
                    <a:pt x="270192" y="771559"/>
                  </a:lnTo>
                  <a:lnTo>
                    <a:pt x="265747" y="789983"/>
                  </a:lnTo>
                  <a:lnTo>
                    <a:pt x="261937" y="808724"/>
                  </a:lnTo>
                  <a:lnTo>
                    <a:pt x="258127" y="827465"/>
                  </a:lnTo>
                  <a:lnTo>
                    <a:pt x="254952" y="846841"/>
                  </a:lnTo>
                  <a:lnTo>
                    <a:pt x="251777" y="865900"/>
                  </a:lnTo>
                  <a:lnTo>
                    <a:pt x="248920" y="885276"/>
                  </a:lnTo>
                  <a:lnTo>
                    <a:pt x="246697" y="904653"/>
                  </a:lnTo>
                  <a:lnTo>
                    <a:pt x="244475" y="924664"/>
                  </a:lnTo>
                  <a:lnTo>
                    <a:pt x="242570" y="944040"/>
                  </a:lnTo>
                  <a:lnTo>
                    <a:pt x="241300" y="964370"/>
                  </a:lnTo>
                  <a:lnTo>
                    <a:pt x="240030" y="984381"/>
                  </a:lnTo>
                  <a:lnTo>
                    <a:pt x="239077" y="1004711"/>
                  </a:lnTo>
                  <a:lnTo>
                    <a:pt x="238442" y="1025040"/>
                  </a:lnTo>
                  <a:lnTo>
                    <a:pt x="238125" y="1045687"/>
                  </a:lnTo>
                  <a:lnTo>
                    <a:pt x="238442" y="1066016"/>
                  </a:lnTo>
                  <a:lnTo>
                    <a:pt x="239077" y="1086028"/>
                  </a:lnTo>
                  <a:lnTo>
                    <a:pt x="240030" y="1106357"/>
                  </a:lnTo>
                  <a:lnTo>
                    <a:pt x="241300" y="1126369"/>
                  </a:lnTo>
                  <a:lnTo>
                    <a:pt x="242570" y="1146698"/>
                  </a:lnTo>
                  <a:lnTo>
                    <a:pt x="244475" y="1166392"/>
                  </a:lnTo>
                  <a:lnTo>
                    <a:pt x="246697" y="1186086"/>
                  </a:lnTo>
                  <a:lnTo>
                    <a:pt x="248920" y="1205780"/>
                  </a:lnTo>
                  <a:lnTo>
                    <a:pt x="251777" y="1224838"/>
                  </a:lnTo>
                  <a:lnTo>
                    <a:pt x="254952" y="1244215"/>
                  </a:lnTo>
                  <a:lnTo>
                    <a:pt x="258127" y="1263274"/>
                  </a:lnTo>
                  <a:lnTo>
                    <a:pt x="261937" y="1282015"/>
                  </a:lnTo>
                  <a:lnTo>
                    <a:pt x="265747" y="1300756"/>
                  </a:lnTo>
                  <a:lnTo>
                    <a:pt x="270192" y="1319179"/>
                  </a:lnTo>
                  <a:lnTo>
                    <a:pt x="274637" y="1337920"/>
                  </a:lnTo>
                  <a:lnTo>
                    <a:pt x="279400" y="1355708"/>
                  </a:lnTo>
                  <a:lnTo>
                    <a:pt x="284797" y="1373814"/>
                  </a:lnTo>
                  <a:lnTo>
                    <a:pt x="290195" y="1391602"/>
                  </a:lnTo>
                  <a:lnTo>
                    <a:pt x="295592" y="1409072"/>
                  </a:lnTo>
                  <a:lnTo>
                    <a:pt x="301625" y="1426225"/>
                  </a:lnTo>
                  <a:lnTo>
                    <a:pt x="307657" y="1443378"/>
                  </a:lnTo>
                  <a:lnTo>
                    <a:pt x="314325" y="1459896"/>
                  </a:lnTo>
                  <a:lnTo>
                    <a:pt x="320675" y="1476413"/>
                  </a:lnTo>
                  <a:lnTo>
                    <a:pt x="327977" y="1492613"/>
                  </a:lnTo>
                  <a:lnTo>
                    <a:pt x="334962" y="1508495"/>
                  </a:lnTo>
                  <a:lnTo>
                    <a:pt x="342265" y="1524378"/>
                  </a:lnTo>
                  <a:lnTo>
                    <a:pt x="349885" y="1539942"/>
                  </a:lnTo>
                  <a:lnTo>
                    <a:pt x="357822" y="1555189"/>
                  </a:lnTo>
                  <a:lnTo>
                    <a:pt x="365760" y="1569801"/>
                  </a:lnTo>
                  <a:lnTo>
                    <a:pt x="374015" y="1584730"/>
                  </a:lnTo>
                  <a:lnTo>
                    <a:pt x="382270" y="1598706"/>
                  </a:lnTo>
                  <a:lnTo>
                    <a:pt x="391160" y="1612683"/>
                  </a:lnTo>
                  <a:lnTo>
                    <a:pt x="400050" y="1626342"/>
                  </a:lnTo>
                  <a:lnTo>
                    <a:pt x="409257" y="1639683"/>
                  </a:lnTo>
                  <a:lnTo>
                    <a:pt x="418465" y="1652388"/>
                  </a:lnTo>
                  <a:lnTo>
                    <a:pt x="427672" y="1665094"/>
                  </a:lnTo>
                  <a:lnTo>
                    <a:pt x="437832" y="1677482"/>
                  </a:lnTo>
                  <a:lnTo>
                    <a:pt x="447357" y="1689235"/>
                  </a:lnTo>
                  <a:lnTo>
                    <a:pt x="457517" y="1700670"/>
                  </a:lnTo>
                  <a:lnTo>
                    <a:pt x="467677" y="1712106"/>
                  </a:lnTo>
                  <a:lnTo>
                    <a:pt x="477837" y="1722906"/>
                  </a:lnTo>
                  <a:lnTo>
                    <a:pt x="488632" y="1733388"/>
                  </a:lnTo>
                  <a:lnTo>
                    <a:pt x="499427" y="1743235"/>
                  </a:lnTo>
                  <a:lnTo>
                    <a:pt x="510222" y="1752764"/>
                  </a:lnTo>
                  <a:lnTo>
                    <a:pt x="521017" y="1762293"/>
                  </a:lnTo>
                  <a:lnTo>
                    <a:pt x="532447" y="1770870"/>
                  </a:lnTo>
                  <a:lnTo>
                    <a:pt x="543560" y="1779446"/>
                  </a:lnTo>
                  <a:lnTo>
                    <a:pt x="554990" y="1787387"/>
                  </a:lnTo>
                  <a:lnTo>
                    <a:pt x="566737" y="1795011"/>
                  </a:lnTo>
                  <a:lnTo>
                    <a:pt x="578168" y="1802317"/>
                  </a:lnTo>
                  <a:lnTo>
                    <a:pt x="589915" y="1808987"/>
                  </a:lnTo>
                  <a:lnTo>
                    <a:pt x="602298" y="1815023"/>
                  </a:lnTo>
                  <a:lnTo>
                    <a:pt x="614363" y="1820740"/>
                  </a:lnTo>
                  <a:lnTo>
                    <a:pt x="626428" y="1826140"/>
                  </a:lnTo>
                  <a:lnTo>
                    <a:pt x="638493" y="1830905"/>
                  </a:lnTo>
                  <a:lnTo>
                    <a:pt x="650875" y="1835352"/>
                  </a:lnTo>
                  <a:lnTo>
                    <a:pt x="663258" y="1839164"/>
                  </a:lnTo>
                  <a:lnTo>
                    <a:pt x="675958" y="1842340"/>
                  </a:lnTo>
                  <a:lnTo>
                    <a:pt x="688658" y="1845516"/>
                  </a:lnTo>
                  <a:lnTo>
                    <a:pt x="701358" y="1847740"/>
                  </a:lnTo>
                  <a:lnTo>
                    <a:pt x="714375" y="1849328"/>
                  </a:lnTo>
                  <a:lnTo>
                    <a:pt x="727075" y="1850916"/>
                  </a:lnTo>
                  <a:lnTo>
                    <a:pt x="740093" y="1851552"/>
                  </a:lnTo>
                  <a:lnTo>
                    <a:pt x="753428" y="1852187"/>
                  </a:lnTo>
                  <a:lnTo>
                    <a:pt x="763588" y="1851552"/>
                  </a:lnTo>
                  <a:lnTo>
                    <a:pt x="774065" y="1851234"/>
                  </a:lnTo>
                  <a:lnTo>
                    <a:pt x="783908" y="1850599"/>
                  </a:lnTo>
                  <a:lnTo>
                    <a:pt x="794385" y="1849328"/>
                  </a:lnTo>
                  <a:lnTo>
                    <a:pt x="804545" y="1848058"/>
                  </a:lnTo>
                  <a:lnTo>
                    <a:pt x="814388" y="1846152"/>
                  </a:lnTo>
                  <a:lnTo>
                    <a:pt x="824548" y="1843928"/>
                  </a:lnTo>
                  <a:lnTo>
                    <a:pt x="834390" y="1841387"/>
                  </a:lnTo>
                  <a:lnTo>
                    <a:pt x="844233" y="1838846"/>
                  </a:lnTo>
                  <a:lnTo>
                    <a:pt x="854393" y="1835669"/>
                  </a:lnTo>
                  <a:lnTo>
                    <a:pt x="863918" y="1832175"/>
                  </a:lnTo>
                  <a:lnTo>
                    <a:pt x="873760" y="1828364"/>
                  </a:lnTo>
                  <a:lnTo>
                    <a:pt x="883603" y="1824869"/>
                  </a:lnTo>
                  <a:lnTo>
                    <a:pt x="893128" y="1820422"/>
                  </a:lnTo>
                  <a:lnTo>
                    <a:pt x="902653" y="1815975"/>
                  </a:lnTo>
                  <a:lnTo>
                    <a:pt x="912178" y="1811211"/>
                  </a:lnTo>
                  <a:lnTo>
                    <a:pt x="921385" y="1805811"/>
                  </a:lnTo>
                  <a:lnTo>
                    <a:pt x="930593" y="1800411"/>
                  </a:lnTo>
                  <a:lnTo>
                    <a:pt x="939800" y="1795011"/>
                  </a:lnTo>
                  <a:lnTo>
                    <a:pt x="949008" y="1788976"/>
                  </a:lnTo>
                  <a:lnTo>
                    <a:pt x="958215" y="1782623"/>
                  </a:lnTo>
                  <a:lnTo>
                    <a:pt x="967105" y="1775952"/>
                  </a:lnTo>
                  <a:lnTo>
                    <a:pt x="975995" y="1769282"/>
                  </a:lnTo>
                  <a:lnTo>
                    <a:pt x="984885" y="1762293"/>
                  </a:lnTo>
                  <a:lnTo>
                    <a:pt x="993775" y="1754988"/>
                  </a:lnTo>
                  <a:lnTo>
                    <a:pt x="1002030" y="1747682"/>
                  </a:lnTo>
                  <a:lnTo>
                    <a:pt x="1010603" y="1740058"/>
                  </a:lnTo>
                  <a:lnTo>
                    <a:pt x="1019175" y="1731800"/>
                  </a:lnTo>
                  <a:lnTo>
                    <a:pt x="1027113" y="1723223"/>
                  </a:lnTo>
                  <a:lnTo>
                    <a:pt x="1035685" y="1714964"/>
                  </a:lnTo>
                  <a:lnTo>
                    <a:pt x="1043940" y="1706388"/>
                  </a:lnTo>
                  <a:lnTo>
                    <a:pt x="1051560" y="1697176"/>
                  </a:lnTo>
                  <a:lnTo>
                    <a:pt x="1059815" y="1687965"/>
                  </a:lnTo>
                  <a:lnTo>
                    <a:pt x="1067435" y="1678753"/>
                  </a:lnTo>
                  <a:lnTo>
                    <a:pt x="1075055" y="1669224"/>
                  </a:lnTo>
                  <a:lnTo>
                    <a:pt x="1082675" y="1659059"/>
                  </a:lnTo>
                  <a:lnTo>
                    <a:pt x="1089978" y="1649212"/>
                  </a:lnTo>
                  <a:lnTo>
                    <a:pt x="1097280" y="1638730"/>
                  </a:lnTo>
                  <a:lnTo>
                    <a:pt x="1111568" y="1617447"/>
                  </a:lnTo>
                  <a:lnTo>
                    <a:pt x="1125220" y="1595530"/>
                  </a:lnTo>
                  <a:lnTo>
                    <a:pt x="1138555" y="1572660"/>
                  </a:lnTo>
                  <a:lnTo>
                    <a:pt x="1151255" y="1549154"/>
                  </a:lnTo>
                  <a:lnTo>
                    <a:pt x="1163320" y="1524695"/>
                  </a:lnTo>
                  <a:lnTo>
                    <a:pt x="1175068" y="1499601"/>
                  </a:lnTo>
                  <a:lnTo>
                    <a:pt x="1185863" y="1474190"/>
                  </a:lnTo>
                  <a:lnTo>
                    <a:pt x="1196023" y="1448143"/>
                  </a:lnTo>
                  <a:lnTo>
                    <a:pt x="1206183" y="1421143"/>
                  </a:lnTo>
                  <a:lnTo>
                    <a:pt x="1215073" y="1393508"/>
                  </a:lnTo>
                  <a:lnTo>
                    <a:pt x="1223328" y="1365555"/>
                  </a:lnTo>
                  <a:lnTo>
                    <a:pt x="1231265" y="1336967"/>
                  </a:lnTo>
                  <a:lnTo>
                    <a:pt x="1238250" y="1307744"/>
                  </a:lnTo>
                  <a:lnTo>
                    <a:pt x="1482725" y="1307744"/>
                  </a:lnTo>
                  <a:lnTo>
                    <a:pt x="1478598" y="1329026"/>
                  </a:lnTo>
                  <a:lnTo>
                    <a:pt x="1474153" y="1349991"/>
                  </a:lnTo>
                  <a:lnTo>
                    <a:pt x="1469708" y="1370955"/>
                  </a:lnTo>
                  <a:lnTo>
                    <a:pt x="1464945" y="1391602"/>
                  </a:lnTo>
                  <a:lnTo>
                    <a:pt x="1459230" y="1411931"/>
                  </a:lnTo>
                  <a:lnTo>
                    <a:pt x="1454150" y="1432261"/>
                  </a:lnTo>
                  <a:lnTo>
                    <a:pt x="1448435" y="1452272"/>
                  </a:lnTo>
                  <a:lnTo>
                    <a:pt x="1442403" y="1471966"/>
                  </a:lnTo>
                  <a:lnTo>
                    <a:pt x="1435735" y="1491660"/>
                  </a:lnTo>
                  <a:lnTo>
                    <a:pt x="1429385" y="1510719"/>
                  </a:lnTo>
                  <a:lnTo>
                    <a:pt x="1422400" y="1530095"/>
                  </a:lnTo>
                  <a:lnTo>
                    <a:pt x="1415415" y="1548836"/>
                  </a:lnTo>
                  <a:lnTo>
                    <a:pt x="1407795" y="1567577"/>
                  </a:lnTo>
                  <a:lnTo>
                    <a:pt x="1400493" y="1586001"/>
                  </a:lnTo>
                  <a:lnTo>
                    <a:pt x="1392238" y="1604106"/>
                  </a:lnTo>
                  <a:lnTo>
                    <a:pt x="1384300" y="1622212"/>
                  </a:lnTo>
                  <a:lnTo>
                    <a:pt x="1375728" y="1639683"/>
                  </a:lnTo>
                  <a:lnTo>
                    <a:pt x="1366838" y="1656835"/>
                  </a:lnTo>
                  <a:lnTo>
                    <a:pt x="1357948" y="1674306"/>
                  </a:lnTo>
                  <a:lnTo>
                    <a:pt x="1348740" y="1690823"/>
                  </a:lnTo>
                  <a:lnTo>
                    <a:pt x="1339533" y="1707341"/>
                  </a:lnTo>
                  <a:lnTo>
                    <a:pt x="1329690" y="1723541"/>
                  </a:lnTo>
                  <a:lnTo>
                    <a:pt x="1320165" y="1740058"/>
                  </a:lnTo>
                  <a:lnTo>
                    <a:pt x="1309688" y="1755305"/>
                  </a:lnTo>
                  <a:lnTo>
                    <a:pt x="1299210" y="1770870"/>
                  </a:lnTo>
                  <a:lnTo>
                    <a:pt x="1288733" y="1786117"/>
                  </a:lnTo>
                  <a:lnTo>
                    <a:pt x="1277938" y="1800728"/>
                  </a:lnTo>
                  <a:lnTo>
                    <a:pt x="1266825" y="1815023"/>
                  </a:lnTo>
                  <a:lnTo>
                    <a:pt x="1255713" y="1829317"/>
                  </a:lnTo>
                  <a:lnTo>
                    <a:pt x="1244283" y="1843293"/>
                  </a:lnTo>
                  <a:lnTo>
                    <a:pt x="1232535" y="1856634"/>
                  </a:lnTo>
                  <a:lnTo>
                    <a:pt x="1220788" y="1869657"/>
                  </a:lnTo>
                  <a:lnTo>
                    <a:pt x="1208723" y="1882681"/>
                  </a:lnTo>
                  <a:lnTo>
                    <a:pt x="1196340" y="1895069"/>
                  </a:lnTo>
                  <a:lnTo>
                    <a:pt x="1183958" y="1907457"/>
                  </a:lnTo>
                  <a:lnTo>
                    <a:pt x="1171575" y="1919210"/>
                  </a:lnTo>
                  <a:lnTo>
                    <a:pt x="1158558" y="1930645"/>
                  </a:lnTo>
                  <a:lnTo>
                    <a:pt x="1145540" y="1941763"/>
                  </a:lnTo>
                  <a:lnTo>
                    <a:pt x="1132205" y="1952245"/>
                  </a:lnTo>
                  <a:lnTo>
                    <a:pt x="1119188" y="1962727"/>
                  </a:lnTo>
                  <a:lnTo>
                    <a:pt x="1105535" y="1973210"/>
                  </a:lnTo>
                  <a:lnTo>
                    <a:pt x="1091883" y="1982739"/>
                  </a:lnTo>
                  <a:lnTo>
                    <a:pt x="1077913" y="1991951"/>
                  </a:lnTo>
                  <a:lnTo>
                    <a:pt x="1063625" y="2000845"/>
                  </a:lnTo>
                  <a:lnTo>
                    <a:pt x="1049655" y="2009103"/>
                  </a:lnTo>
                  <a:lnTo>
                    <a:pt x="1035368" y="2017362"/>
                  </a:lnTo>
                  <a:lnTo>
                    <a:pt x="1020763" y="2024986"/>
                  </a:lnTo>
                  <a:lnTo>
                    <a:pt x="1006158" y="2032609"/>
                  </a:lnTo>
                  <a:lnTo>
                    <a:pt x="991235" y="2038962"/>
                  </a:lnTo>
                  <a:lnTo>
                    <a:pt x="976313" y="2045633"/>
                  </a:lnTo>
                  <a:lnTo>
                    <a:pt x="961390" y="2051668"/>
                  </a:lnTo>
                  <a:lnTo>
                    <a:pt x="945833" y="2057385"/>
                  </a:lnTo>
                  <a:lnTo>
                    <a:pt x="930593" y="2062785"/>
                  </a:lnTo>
                  <a:lnTo>
                    <a:pt x="915035" y="2067550"/>
                  </a:lnTo>
                  <a:lnTo>
                    <a:pt x="899160" y="2071680"/>
                  </a:lnTo>
                  <a:lnTo>
                    <a:pt x="883603" y="2075491"/>
                  </a:lnTo>
                  <a:lnTo>
                    <a:pt x="867728" y="2079303"/>
                  </a:lnTo>
                  <a:lnTo>
                    <a:pt x="851853" y="2082162"/>
                  </a:lnTo>
                  <a:lnTo>
                    <a:pt x="835660" y="2084703"/>
                  </a:lnTo>
                  <a:lnTo>
                    <a:pt x="819150" y="2086609"/>
                  </a:lnTo>
                  <a:lnTo>
                    <a:pt x="802958" y="2088515"/>
                  </a:lnTo>
                  <a:lnTo>
                    <a:pt x="786448" y="2089785"/>
                  </a:lnTo>
                  <a:lnTo>
                    <a:pt x="769938" y="2090421"/>
                  </a:lnTo>
                  <a:lnTo>
                    <a:pt x="753428" y="2090738"/>
                  </a:lnTo>
                  <a:lnTo>
                    <a:pt x="733425" y="2090421"/>
                  </a:lnTo>
                  <a:lnTo>
                    <a:pt x="713740" y="2089150"/>
                  </a:lnTo>
                  <a:lnTo>
                    <a:pt x="694373" y="2087879"/>
                  </a:lnTo>
                  <a:lnTo>
                    <a:pt x="675005" y="2085338"/>
                  </a:lnTo>
                  <a:lnTo>
                    <a:pt x="655955" y="2082162"/>
                  </a:lnTo>
                  <a:lnTo>
                    <a:pt x="637223" y="2078985"/>
                  </a:lnTo>
                  <a:lnTo>
                    <a:pt x="618490" y="2074538"/>
                  </a:lnTo>
                  <a:lnTo>
                    <a:pt x="599440" y="2069774"/>
                  </a:lnTo>
                  <a:lnTo>
                    <a:pt x="581025" y="2064056"/>
                  </a:lnTo>
                  <a:lnTo>
                    <a:pt x="562610" y="2058338"/>
                  </a:lnTo>
                  <a:lnTo>
                    <a:pt x="544512" y="2051668"/>
                  </a:lnTo>
                  <a:lnTo>
                    <a:pt x="527050" y="2044362"/>
                  </a:lnTo>
                  <a:lnTo>
                    <a:pt x="509270" y="2036421"/>
                  </a:lnTo>
                  <a:lnTo>
                    <a:pt x="491490" y="2028162"/>
                  </a:lnTo>
                  <a:lnTo>
                    <a:pt x="474662" y="2019268"/>
                  </a:lnTo>
                  <a:lnTo>
                    <a:pt x="457200" y="2009421"/>
                  </a:lnTo>
                  <a:lnTo>
                    <a:pt x="440690" y="1999574"/>
                  </a:lnTo>
                  <a:lnTo>
                    <a:pt x="423545" y="1988774"/>
                  </a:lnTo>
                  <a:lnTo>
                    <a:pt x="407352" y="1977974"/>
                  </a:lnTo>
                  <a:lnTo>
                    <a:pt x="391160" y="1966539"/>
                  </a:lnTo>
                  <a:lnTo>
                    <a:pt x="375285" y="1954151"/>
                  </a:lnTo>
                  <a:lnTo>
                    <a:pt x="360045" y="1941445"/>
                  </a:lnTo>
                  <a:lnTo>
                    <a:pt x="344487" y="1928104"/>
                  </a:lnTo>
                  <a:lnTo>
                    <a:pt x="329247" y="1914445"/>
                  </a:lnTo>
                  <a:lnTo>
                    <a:pt x="314642" y="1900469"/>
                  </a:lnTo>
                  <a:lnTo>
                    <a:pt x="299720" y="1885540"/>
                  </a:lnTo>
                  <a:lnTo>
                    <a:pt x="285432" y="1870610"/>
                  </a:lnTo>
                  <a:lnTo>
                    <a:pt x="271462" y="1854728"/>
                  </a:lnTo>
                  <a:lnTo>
                    <a:pt x="257810" y="1838846"/>
                  </a:lnTo>
                  <a:lnTo>
                    <a:pt x="244157" y="1822011"/>
                  </a:lnTo>
                  <a:lnTo>
                    <a:pt x="230822" y="1805176"/>
                  </a:lnTo>
                  <a:lnTo>
                    <a:pt x="218440" y="1787705"/>
                  </a:lnTo>
                  <a:lnTo>
                    <a:pt x="205740" y="1770235"/>
                  </a:lnTo>
                  <a:lnTo>
                    <a:pt x="193357" y="1751811"/>
                  </a:lnTo>
                  <a:lnTo>
                    <a:pt x="181292" y="1732753"/>
                  </a:lnTo>
                  <a:lnTo>
                    <a:pt x="169862" y="1714011"/>
                  </a:lnTo>
                  <a:lnTo>
                    <a:pt x="158432" y="1694635"/>
                  </a:lnTo>
                  <a:lnTo>
                    <a:pt x="147637" y="1674624"/>
                  </a:lnTo>
                  <a:lnTo>
                    <a:pt x="137160" y="1654294"/>
                  </a:lnTo>
                  <a:lnTo>
                    <a:pt x="127000" y="1633647"/>
                  </a:lnTo>
                  <a:lnTo>
                    <a:pt x="116840" y="1612683"/>
                  </a:lnTo>
                  <a:lnTo>
                    <a:pt x="107315" y="1591083"/>
                  </a:lnTo>
                  <a:lnTo>
                    <a:pt x="98425" y="1569483"/>
                  </a:lnTo>
                  <a:lnTo>
                    <a:pt x="89535" y="1547566"/>
                  </a:lnTo>
                  <a:lnTo>
                    <a:pt x="81280" y="1525330"/>
                  </a:lnTo>
                  <a:lnTo>
                    <a:pt x="73025" y="1502460"/>
                  </a:lnTo>
                  <a:lnTo>
                    <a:pt x="65405" y="1479590"/>
                  </a:lnTo>
                  <a:lnTo>
                    <a:pt x="58420" y="1455766"/>
                  </a:lnTo>
                  <a:lnTo>
                    <a:pt x="51435" y="1432261"/>
                  </a:lnTo>
                  <a:lnTo>
                    <a:pt x="45085" y="1408120"/>
                  </a:lnTo>
                  <a:lnTo>
                    <a:pt x="38735" y="1383979"/>
                  </a:lnTo>
                  <a:lnTo>
                    <a:pt x="33337" y="1359520"/>
                  </a:lnTo>
                  <a:lnTo>
                    <a:pt x="27940" y="1334744"/>
                  </a:lnTo>
                  <a:lnTo>
                    <a:pt x="23177" y="1309650"/>
                  </a:lnTo>
                  <a:lnTo>
                    <a:pt x="18732" y="1284238"/>
                  </a:lnTo>
                  <a:lnTo>
                    <a:pt x="14922" y="1258509"/>
                  </a:lnTo>
                  <a:lnTo>
                    <a:pt x="11430" y="1232780"/>
                  </a:lnTo>
                  <a:lnTo>
                    <a:pt x="8572" y="1206733"/>
                  </a:lnTo>
                  <a:lnTo>
                    <a:pt x="6032" y="1180368"/>
                  </a:lnTo>
                  <a:lnTo>
                    <a:pt x="3810" y="1153686"/>
                  </a:lnTo>
                  <a:lnTo>
                    <a:pt x="1905" y="1127004"/>
                  </a:lnTo>
                  <a:lnTo>
                    <a:pt x="635" y="1099686"/>
                  </a:lnTo>
                  <a:lnTo>
                    <a:pt x="0" y="1073004"/>
                  </a:lnTo>
                  <a:lnTo>
                    <a:pt x="0" y="1045687"/>
                  </a:lnTo>
                  <a:lnTo>
                    <a:pt x="0" y="1018052"/>
                  </a:lnTo>
                  <a:lnTo>
                    <a:pt x="635" y="991052"/>
                  </a:lnTo>
                  <a:lnTo>
                    <a:pt x="1905" y="963734"/>
                  </a:lnTo>
                  <a:lnTo>
                    <a:pt x="3810" y="937052"/>
                  </a:lnTo>
                  <a:lnTo>
                    <a:pt x="6032" y="910688"/>
                  </a:lnTo>
                  <a:lnTo>
                    <a:pt x="8572" y="884006"/>
                  </a:lnTo>
                  <a:lnTo>
                    <a:pt x="11430" y="858276"/>
                  </a:lnTo>
                  <a:lnTo>
                    <a:pt x="14922" y="832230"/>
                  </a:lnTo>
                  <a:lnTo>
                    <a:pt x="18732" y="806500"/>
                  </a:lnTo>
                  <a:lnTo>
                    <a:pt x="23177" y="781089"/>
                  </a:lnTo>
                  <a:lnTo>
                    <a:pt x="27940" y="755995"/>
                  </a:lnTo>
                  <a:lnTo>
                    <a:pt x="33337" y="731218"/>
                  </a:lnTo>
                  <a:lnTo>
                    <a:pt x="38735" y="706442"/>
                  </a:lnTo>
                  <a:lnTo>
                    <a:pt x="45085" y="682618"/>
                  </a:lnTo>
                  <a:lnTo>
                    <a:pt x="51435" y="658477"/>
                  </a:lnTo>
                  <a:lnTo>
                    <a:pt x="58420" y="634654"/>
                  </a:lnTo>
                  <a:lnTo>
                    <a:pt x="65405" y="611466"/>
                  </a:lnTo>
                  <a:lnTo>
                    <a:pt x="73025" y="588596"/>
                  </a:lnTo>
                  <a:lnTo>
                    <a:pt x="81280" y="565725"/>
                  </a:lnTo>
                  <a:lnTo>
                    <a:pt x="89535" y="543172"/>
                  </a:lnTo>
                  <a:lnTo>
                    <a:pt x="98425" y="520937"/>
                  </a:lnTo>
                  <a:lnTo>
                    <a:pt x="107315" y="499655"/>
                  </a:lnTo>
                  <a:lnTo>
                    <a:pt x="116840" y="478055"/>
                  </a:lnTo>
                  <a:lnTo>
                    <a:pt x="127000" y="457091"/>
                  </a:lnTo>
                  <a:lnTo>
                    <a:pt x="137160" y="436444"/>
                  </a:lnTo>
                  <a:lnTo>
                    <a:pt x="147637" y="416115"/>
                  </a:lnTo>
                  <a:lnTo>
                    <a:pt x="158432" y="396421"/>
                  </a:lnTo>
                  <a:lnTo>
                    <a:pt x="169862" y="376727"/>
                  </a:lnTo>
                  <a:lnTo>
                    <a:pt x="181292" y="357668"/>
                  </a:lnTo>
                  <a:lnTo>
                    <a:pt x="193357" y="339244"/>
                  </a:lnTo>
                  <a:lnTo>
                    <a:pt x="205740" y="320821"/>
                  </a:lnTo>
                  <a:lnTo>
                    <a:pt x="218440" y="303033"/>
                  </a:lnTo>
                  <a:lnTo>
                    <a:pt x="230822" y="285563"/>
                  </a:lnTo>
                  <a:lnTo>
                    <a:pt x="244157" y="268727"/>
                  </a:lnTo>
                  <a:lnTo>
                    <a:pt x="257810" y="252210"/>
                  </a:lnTo>
                  <a:lnTo>
                    <a:pt x="271462" y="235692"/>
                  </a:lnTo>
                  <a:lnTo>
                    <a:pt x="285432" y="220445"/>
                  </a:lnTo>
                  <a:lnTo>
                    <a:pt x="299720" y="205198"/>
                  </a:lnTo>
                  <a:lnTo>
                    <a:pt x="314642" y="190587"/>
                  </a:lnTo>
                  <a:lnTo>
                    <a:pt x="329247" y="176293"/>
                  </a:lnTo>
                  <a:lnTo>
                    <a:pt x="344487" y="162316"/>
                  </a:lnTo>
                  <a:lnTo>
                    <a:pt x="360045" y="149611"/>
                  </a:lnTo>
                  <a:lnTo>
                    <a:pt x="375285" y="136587"/>
                  </a:lnTo>
                  <a:lnTo>
                    <a:pt x="391160" y="124517"/>
                  </a:lnTo>
                  <a:lnTo>
                    <a:pt x="407352" y="113081"/>
                  </a:lnTo>
                  <a:lnTo>
                    <a:pt x="423545" y="101646"/>
                  </a:lnTo>
                  <a:lnTo>
                    <a:pt x="440690" y="91164"/>
                  </a:lnTo>
                  <a:lnTo>
                    <a:pt x="457200" y="80999"/>
                  </a:lnTo>
                  <a:lnTo>
                    <a:pt x="474662" y="71788"/>
                  </a:lnTo>
                  <a:lnTo>
                    <a:pt x="491490" y="62576"/>
                  </a:lnTo>
                  <a:lnTo>
                    <a:pt x="509270" y="54317"/>
                  </a:lnTo>
                  <a:lnTo>
                    <a:pt x="527050" y="46058"/>
                  </a:lnTo>
                  <a:lnTo>
                    <a:pt x="544512" y="39070"/>
                  </a:lnTo>
                  <a:lnTo>
                    <a:pt x="562610" y="32400"/>
                  </a:lnTo>
                  <a:lnTo>
                    <a:pt x="581025" y="26364"/>
                  </a:lnTo>
                  <a:lnTo>
                    <a:pt x="599440" y="20964"/>
                  </a:lnTo>
                  <a:lnTo>
                    <a:pt x="618490" y="16200"/>
                  </a:lnTo>
                  <a:lnTo>
                    <a:pt x="637223" y="11753"/>
                  </a:lnTo>
                  <a:lnTo>
                    <a:pt x="655955" y="8259"/>
                  </a:lnTo>
                  <a:lnTo>
                    <a:pt x="675005" y="5400"/>
                  </a:lnTo>
                  <a:lnTo>
                    <a:pt x="694373" y="3176"/>
                  </a:lnTo>
                  <a:lnTo>
                    <a:pt x="713740" y="1588"/>
                  </a:lnTo>
                  <a:lnTo>
                    <a:pt x="733425" y="318"/>
                  </a:lnTo>
                  <a:lnTo>
                    <a:pt x="7534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思源黑体 CN Light" panose="020B0300000000000000" pitchFamily="34" charset="-122"/>
              </a:endParaRPr>
            </a:p>
          </p:txBody>
        </p:sp>
        <p:sp>
          <p:nvSpPr>
            <p:cNvPr id="17" name="椭圆 16">
              <a:extLst>
                <a:ext uri="{FF2B5EF4-FFF2-40B4-BE49-F238E27FC236}">
                  <a16:creationId xmlns:a16="http://schemas.microsoft.com/office/drawing/2014/main" xmlns="" id="{49736FEF-3767-451F-812D-107BE18487F4}"/>
                </a:ext>
              </a:extLst>
            </p:cNvPr>
            <p:cNvSpPr/>
            <p:nvPr/>
          </p:nvSpPr>
          <p:spPr>
            <a:xfrm>
              <a:off x="5955480" y="2048820"/>
              <a:ext cx="1093839" cy="1093839"/>
            </a:xfrm>
            <a:prstGeom prst="ellipse">
              <a:avLst/>
            </a:prstGeom>
            <a:gradFill>
              <a:gsLst>
                <a:gs pos="0">
                  <a:srgbClr val="E100FF"/>
                </a:gs>
                <a:gs pos="100000">
                  <a:srgbClr val="7A00FF"/>
                </a:gs>
              </a:gsLst>
              <a:lin ang="2700000" scaled="1"/>
            </a:gra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lnSpc>
                  <a:spcPct val="120000"/>
                </a:lnSpc>
              </a:pPr>
              <a:endParaRPr lang="zh-CN" altLang="en-US" dirty="0">
                <a:latin typeface="思源黑体 CN Bold" panose="020B0800000000000000" pitchFamily="34" charset="-122"/>
                <a:ea typeface="思源黑体 CN Bold" panose="020B0800000000000000" pitchFamily="34" charset="-122"/>
              </a:endParaRPr>
            </a:p>
          </p:txBody>
        </p:sp>
        <p:sp>
          <p:nvSpPr>
            <p:cNvPr id="18" name="KSO_Shape">
              <a:extLst>
                <a:ext uri="{FF2B5EF4-FFF2-40B4-BE49-F238E27FC236}">
                  <a16:creationId xmlns:a16="http://schemas.microsoft.com/office/drawing/2014/main" xmlns="" id="{66543B1A-901C-452E-AB9C-7AD437ECF443}"/>
                </a:ext>
              </a:extLst>
            </p:cNvPr>
            <p:cNvSpPr>
              <a:spLocks/>
            </p:cNvSpPr>
            <p:nvPr/>
          </p:nvSpPr>
          <p:spPr bwMode="auto">
            <a:xfrm>
              <a:off x="6157231" y="2249349"/>
              <a:ext cx="690336" cy="692781"/>
            </a:xfrm>
            <a:custGeom>
              <a:avLst/>
              <a:gdLst>
                <a:gd name="T0" fmla="*/ 696608 w 3289"/>
                <a:gd name="T1" fmla="*/ 1738183 h 3299"/>
                <a:gd name="T2" fmla="*/ 814437 w 3289"/>
                <a:gd name="T3" fmla="*/ 1470770 h 3299"/>
                <a:gd name="T4" fmla="*/ 1376852 w 3289"/>
                <a:gd name="T5" fmla="*/ 1105670 h 3299"/>
                <a:gd name="T6" fmla="*/ 1338666 w 3289"/>
                <a:gd name="T7" fmla="*/ 1499694 h 3299"/>
                <a:gd name="T8" fmla="*/ 696608 w 3289"/>
                <a:gd name="T9" fmla="*/ 1738183 h 3299"/>
                <a:gd name="T10" fmla="*/ 312028 w 3289"/>
                <a:gd name="T11" fmla="*/ 1141689 h 3299"/>
                <a:gd name="T12" fmla="*/ 733703 w 3289"/>
                <a:gd name="T13" fmla="*/ 481343 h 3299"/>
                <a:gd name="T14" fmla="*/ 946995 w 3289"/>
                <a:gd name="T15" fmla="*/ 309435 h 3299"/>
                <a:gd name="T16" fmla="*/ 1489225 w 3289"/>
                <a:gd name="T17" fmla="*/ 852446 h 3299"/>
                <a:gd name="T18" fmla="*/ 1317392 w 3289"/>
                <a:gd name="T19" fmla="*/ 1065831 h 3299"/>
                <a:gd name="T20" fmla="*/ 657878 w 3289"/>
                <a:gd name="T21" fmla="*/ 1488234 h 3299"/>
                <a:gd name="T22" fmla="*/ 312028 w 3289"/>
                <a:gd name="T23" fmla="*/ 1141689 h 3299"/>
                <a:gd name="T24" fmla="*/ 1130284 w 3289"/>
                <a:gd name="T25" fmla="*/ 668532 h 3299"/>
                <a:gd name="T26" fmla="*/ 909355 w 3289"/>
                <a:gd name="T27" fmla="*/ 668532 h 3299"/>
                <a:gd name="T28" fmla="*/ 909355 w 3289"/>
                <a:gd name="T29" fmla="*/ 889557 h 3299"/>
                <a:gd name="T30" fmla="*/ 1130284 w 3289"/>
                <a:gd name="T31" fmla="*/ 889557 h 3299"/>
                <a:gd name="T32" fmla="*/ 1130284 w 3289"/>
                <a:gd name="T33" fmla="*/ 668532 h 3299"/>
                <a:gd name="T34" fmla="*/ 1600508 w 3289"/>
                <a:gd name="T35" fmla="*/ 150624 h 3299"/>
                <a:gd name="T36" fmla="*/ 1751067 w 3289"/>
                <a:gd name="T37" fmla="*/ 0 h 3299"/>
                <a:gd name="T38" fmla="*/ 1794162 w 3289"/>
                <a:gd name="T39" fmla="*/ 43113 h 3299"/>
                <a:gd name="T40" fmla="*/ 1647421 w 3289"/>
                <a:gd name="T41" fmla="*/ 189918 h 3299"/>
                <a:gd name="T42" fmla="*/ 1520865 w 3289"/>
                <a:gd name="T43" fmla="*/ 801692 h 3299"/>
                <a:gd name="T44" fmla="*/ 997726 w 3289"/>
                <a:gd name="T45" fmla="*/ 278328 h 3299"/>
                <a:gd name="T46" fmla="*/ 1600508 w 3289"/>
                <a:gd name="T47" fmla="*/ 150624 h 3299"/>
                <a:gd name="T48" fmla="*/ 62187 w 3289"/>
                <a:gd name="T49" fmla="*/ 1102941 h 3299"/>
                <a:gd name="T50" fmla="*/ 300027 w 3289"/>
                <a:gd name="T51" fmla="*/ 461150 h 3299"/>
                <a:gd name="T52" fmla="*/ 694426 w 3289"/>
                <a:gd name="T53" fmla="*/ 422403 h 3299"/>
                <a:gd name="T54" fmla="*/ 328939 w 3289"/>
                <a:gd name="T55" fmla="*/ 985061 h 3299"/>
                <a:gd name="T56" fmla="*/ 62187 w 3289"/>
                <a:gd name="T57" fmla="*/ 1102941 h 3299"/>
                <a:gd name="T58" fmla="*/ 429857 w 3289"/>
                <a:gd name="T59" fmla="*/ 1515521 h 3299"/>
                <a:gd name="T60" fmla="*/ 429857 w 3289"/>
                <a:gd name="T61" fmla="*/ 1443483 h 3299"/>
                <a:gd name="T62" fmla="*/ 271115 w 3289"/>
                <a:gd name="T63" fmla="*/ 1525344 h 3299"/>
                <a:gd name="T64" fmla="*/ 345849 w 3289"/>
                <a:gd name="T65" fmla="*/ 1359439 h 3299"/>
                <a:gd name="T66" fmla="*/ 252023 w 3289"/>
                <a:gd name="T67" fmla="*/ 1390546 h 3299"/>
                <a:gd name="T68" fmla="*/ 319665 w 3289"/>
                <a:gd name="T69" fmla="*/ 1231736 h 3299"/>
                <a:gd name="T70" fmla="*/ 566778 w 3289"/>
                <a:gd name="T71" fmla="*/ 1479502 h 3299"/>
                <a:gd name="T72" fmla="*/ 429857 w 3289"/>
                <a:gd name="T73" fmla="*/ 1515521 h 32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89" h="3299">
                  <a:moveTo>
                    <a:pt x="1277" y="3185"/>
                  </a:moveTo>
                  <a:cubicBezTo>
                    <a:pt x="1277" y="3185"/>
                    <a:pt x="1462" y="3052"/>
                    <a:pt x="1493" y="2695"/>
                  </a:cubicBezTo>
                  <a:cubicBezTo>
                    <a:pt x="2097" y="2409"/>
                    <a:pt x="2524" y="2026"/>
                    <a:pt x="2524" y="2026"/>
                  </a:cubicBezTo>
                  <a:cubicBezTo>
                    <a:pt x="2524" y="2026"/>
                    <a:pt x="2775" y="2427"/>
                    <a:pt x="2454" y="2748"/>
                  </a:cubicBezTo>
                  <a:cubicBezTo>
                    <a:pt x="1903" y="3299"/>
                    <a:pt x="1277" y="3185"/>
                    <a:pt x="1277" y="3185"/>
                  </a:cubicBezTo>
                  <a:close/>
                  <a:moveTo>
                    <a:pt x="572" y="2092"/>
                  </a:moveTo>
                  <a:cubicBezTo>
                    <a:pt x="572" y="2092"/>
                    <a:pt x="1054" y="1173"/>
                    <a:pt x="1345" y="882"/>
                  </a:cubicBezTo>
                  <a:cubicBezTo>
                    <a:pt x="1476" y="752"/>
                    <a:pt x="1607" y="650"/>
                    <a:pt x="1736" y="567"/>
                  </a:cubicBezTo>
                  <a:cubicBezTo>
                    <a:pt x="2730" y="1562"/>
                    <a:pt x="2730" y="1562"/>
                    <a:pt x="2730" y="1562"/>
                  </a:cubicBezTo>
                  <a:cubicBezTo>
                    <a:pt x="2648" y="1691"/>
                    <a:pt x="2546" y="1823"/>
                    <a:pt x="2415" y="1953"/>
                  </a:cubicBezTo>
                  <a:cubicBezTo>
                    <a:pt x="2129" y="2239"/>
                    <a:pt x="1206" y="2727"/>
                    <a:pt x="1206" y="2727"/>
                  </a:cubicBezTo>
                  <a:lnTo>
                    <a:pt x="572" y="2092"/>
                  </a:lnTo>
                  <a:close/>
                  <a:moveTo>
                    <a:pt x="2072" y="1225"/>
                  </a:moveTo>
                  <a:cubicBezTo>
                    <a:pt x="1961" y="1113"/>
                    <a:pt x="1779" y="1113"/>
                    <a:pt x="1667" y="1225"/>
                  </a:cubicBezTo>
                  <a:cubicBezTo>
                    <a:pt x="1555" y="1337"/>
                    <a:pt x="1555" y="1518"/>
                    <a:pt x="1667" y="1630"/>
                  </a:cubicBezTo>
                  <a:cubicBezTo>
                    <a:pt x="1779" y="1742"/>
                    <a:pt x="1961" y="1742"/>
                    <a:pt x="2072" y="1630"/>
                  </a:cubicBezTo>
                  <a:cubicBezTo>
                    <a:pt x="2184" y="1518"/>
                    <a:pt x="2184" y="1337"/>
                    <a:pt x="2072" y="1225"/>
                  </a:cubicBezTo>
                  <a:close/>
                  <a:moveTo>
                    <a:pt x="2934" y="276"/>
                  </a:moveTo>
                  <a:cubicBezTo>
                    <a:pt x="3210" y="0"/>
                    <a:pt x="3210" y="0"/>
                    <a:pt x="3210" y="0"/>
                  </a:cubicBezTo>
                  <a:cubicBezTo>
                    <a:pt x="3289" y="79"/>
                    <a:pt x="3289" y="79"/>
                    <a:pt x="3289" y="79"/>
                  </a:cubicBezTo>
                  <a:cubicBezTo>
                    <a:pt x="3020" y="348"/>
                    <a:pt x="3020" y="348"/>
                    <a:pt x="3020" y="348"/>
                  </a:cubicBezTo>
                  <a:cubicBezTo>
                    <a:pt x="3044" y="503"/>
                    <a:pt x="3080" y="956"/>
                    <a:pt x="2788" y="1469"/>
                  </a:cubicBezTo>
                  <a:cubicBezTo>
                    <a:pt x="1829" y="510"/>
                    <a:pt x="1829" y="510"/>
                    <a:pt x="1829" y="510"/>
                  </a:cubicBezTo>
                  <a:cubicBezTo>
                    <a:pt x="2326" y="225"/>
                    <a:pt x="2765" y="251"/>
                    <a:pt x="2934" y="276"/>
                  </a:cubicBezTo>
                  <a:close/>
                  <a:moveTo>
                    <a:pt x="114" y="2021"/>
                  </a:moveTo>
                  <a:cubicBezTo>
                    <a:pt x="114" y="2021"/>
                    <a:pt x="0" y="1396"/>
                    <a:pt x="550" y="845"/>
                  </a:cubicBezTo>
                  <a:cubicBezTo>
                    <a:pt x="872" y="523"/>
                    <a:pt x="1273" y="774"/>
                    <a:pt x="1273" y="774"/>
                  </a:cubicBezTo>
                  <a:cubicBezTo>
                    <a:pt x="1273" y="774"/>
                    <a:pt x="890" y="1202"/>
                    <a:pt x="603" y="1805"/>
                  </a:cubicBezTo>
                  <a:cubicBezTo>
                    <a:pt x="246" y="1836"/>
                    <a:pt x="114" y="2021"/>
                    <a:pt x="114" y="2021"/>
                  </a:cubicBezTo>
                  <a:close/>
                  <a:moveTo>
                    <a:pt x="788" y="2777"/>
                  </a:moveTo>
                  <a:cubicBezTo>
                    <a:pt x="788" y="2645"/>
                    <a:pt x="788" y="2645"/>
                    <a:pt x="788" y="2645"/>
                  </a:cubicBezTo>
                  <a:cubicBezTo>
                    <a:pt x="497" y="2795"/>
                    <a:pt x="497" y="2795"/>
                    <a:pt x="497" y="2795"/>
                  </a:cubicBezTo>
                  <a:cubicBezTo>
                    <a:pt x="634" y="2491"/>
                    <a:pt x="634" y="2491"/>
                    <a:pt x="634" y="2491"/>
                  </a:cubicBezTo>
                  <a:cubicBezTo>
                    <a:pt x="462" y="2548"/>
                    <a:pt x="462" y="2548"/>
                    <a:pt x="462" y="2548"/>
                  </a:cubicBezTo>
                  <a:cubicBezTo>
                    <a:pt x="586" y="2257"/>
                    <a:pt x="586" y="2257"/>
                    <a:pt x="586" y="2257"/>
                  </a:cubicBezTo>
                  <a:cubicBezTo>
                    <a:pt x="1039" y="2711"/>
                    <a:pt x="1039" y="2711"/>
                    <a:pt x="1039" y="2711"/>
                  </a:cubicBezTo>
                  <a:lnTo>
                    <a:pt x="788" y="2777"/>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latin typeface="思源黑体 CN Light" panose="020B0300000000000000" pitchFamily="34" charset="-122"/>
              </a:endParaRPr>
            </a:p>
          </p:txBody>
        </p:sp>
        <p:sp>
          <p:nvSpPr>
            <p:cNvPr id="19" name="椭圆 18">
              <a:extLst>
                <a:ext uri="{FF2B5EF4-FFF2-40B4-BE49-F238E27FC236}">
                  <a16:creationId xmlns:a16="http://schemas.microsoft.com/office/drawing/2014/main" xmlns="" id="{52E3286F-AE1B-4DEE-846E-2EE83B08DF35}"/>
                </a:ext>
              </a:extLst>
            </p:cNvPr>
            <p:cNvSpPr/>
            <p:nvPr/>
          </p:nvSpPr>
          <p:spPr>
            <a:xfrm>
              <a:off x="4921956" y="4552243"/>
              <a:ext cx="659694" cy="659694"/>
            </a:xfrm>
            <a:prstGeom prst="ellipse">
              <a:avLst/>
            </a:prstGeom>
            <a:solidFill>
              <a:schemeClr val="tx1">
                <a:lumMod val="75000"/>
                <a:lumOff val="25000"/>
              </a:schemeClr>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lnSpc>
                  <a:spcPct val="120000"/>
                </a:lnSpc>
              </a:pPr>
              <a:endParaRPr lang="zh-CN" altLang="en-US" dirty="0">
                <a:latin typeface="思源黑体 CN Bold" panose="020B0800000000000000" pitchFamily="34" charset="-122"/>
                <a:ea typeface="思源黑体 CN Bold" panose="020B0800000000000000" pitchFamily="34" charset="-122"/>
              </a:endParaRPr>
            </a:p>
          </p:txBody>
        </p:sp>
        <p:sp>
          <p:nvSpPr>
            <p:cNvPr id="20" name="KSO_Shape">
              <a:extLst>
                <a:ext uri="{FF2B5EF4-FFF2-40B4-BE49-F238E27FC236}">
                  <a16:creationId xmlns:a16="http://schemas.microsoft.com/office/drawing/2014/main" xmlns="" id="{CB0F63E6-03C8-417E-9400-0D2E883939C7}"/>
                </a:ext>
              </a:extLst>
            </p:cNvPr>
            <p:cNvSpPr>
              <a:spLocks/>
            </p:cNvSpPr>
            <p:nvPr/>
          </p:nvSpPr>
          <p:spPr bwMode="auto">
            <a:xfrm>
              <a:off x="5061878" y="4662767"/>
              <a:ext cx="379851" cy="438647"/>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latin typeface="思源黑体 CN Light" panose="020B0300000000000000" pitchFamily="34" charset="-122"/>
              </a:endParaRPr>
            </a:p>
          </p:txBody>
        </p:sp>
      </p:grpSp>
      <p:grpSp>
        <p:nvGrpSpPr>
          <p:cNvPr id="21" name="组合 20">
            <a:extLst>
              <a:ext uri="{FF2B5EF4-FFF2-40B4-BE49-F238E27FC236}">
                <a16:creationId xmlns:a16="http://schemas.microsoft.com/office/drawing/2014/main" xmlns="" id="{B2052FF3-778F-4662-82FA-E63177B9C829}"/>
              </a:ext>
            </a:extLst>
          </p:cNvPr>
          <p:cNvGrpSpPr/>
          <p:nvPr/>
        </p:nvGrpSpPr>
        <p:grpSpPr>
          <a:xfrm flipH="1">
            <a:off x="1305911" y="4613884"/>
            <a:ext cx="3060625" cy="892497"/>
            <a:chOff x="7664525" y="1688525"/>
            <a:chExt cx="3060625" cy="892497"/>
          </a:xfrm>
        </p:grpSpPr>
        <p:sp>
          <p:nvSpPr>
            <p:cNvPr id="22" name="文本框 21">
              <a:extLst>
                <a:ext uri="{FF2B5EF4-FFF2-40B4-BE49-F238E27FC236}">
                  <a16:creationId xmlns:a16="http://schemas.microsoft.com/office/drawing/2014/main" xmlns="" id="{93A0A946-D045-45D5-98A9-B7C61E9DEBB6}"/>
                </a:ext>
              </a:extLst>
            </p:cNvPr>
            <p:cNvSpPr txBox="1"/>
            <p:nvPr/>
          </p:nvSpPr>
          <p:spPr>
            <a:xfrm>
              <a:off x="7678440" y="2031961"/>
              <a:ext cx="3046710" cy="549061"/>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xmlns="" id="{5B6D5FA3-B35A-4AB9-BBF1-F7634072F2CD}"/>
                </a:ext>
              </a:extLst>
            </p:cNvPr>
            <p:cNvSpPr txBox="1"/>
            <p:nvPr/>
          </p:nvSpPr>
          <p:spPr>
            <a:xfrm>
              <a:off x="7664525" y="1688525"/>
              <a:ext cx="2245150" cy="400110"/>
            </a:xfrm>
            <a:prstGeom prst="rect">
              <a:avLst/>
            </a:prstGeom>
            <a:noFill/>
          </p:spPr>
          <p:txBody>
            <a:bodyPr wrap="square" rtlCol="0">
              <a:spAutoFit/>
            </a:bodyPr>
            <a:lstStyle/>
            <a:p>
              <a:pPr algn="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4" name="组合 23">
            <a:extLst>
              <a:ext uri="{FF2B5EF4-FFF2-40B4-BE49-F238E27FC236}">
                <a16:creationId xmlns:a16="http://schemas.microsoft.com/office/drawing/2014/main" xmlns="" id="{5E557A37-B21B-40DF-A62E-AB7C4F36E17B}"/>
              </a:ext>
            </a:extLst>
          </p:cNvPr>
          <p:cNvGrpSpPr/>
          <p:nvPr/>
        </p:nvGrpSpPr>
        <p:grpSpPr>
          <a:xfrm flipH="1">
            <a:off x="1746506" y="2767542"/>
            <a:ext cx="3060625" cy="892497"/>
            <a:chOff x="7664525" y="1688525"/>
            <a:chExt cx="3060625" cy="892497"/>
          </a:xfrm>
        </p:grpSpPr>
        <p:sp>
          <p:nvSpPr>
            <p:cNvPr id="25" name="文本框 24">
              <a:extLst>
                <a:ext uri="{FF2B5EF4-FFF2-40B4-BE49-F238E27FC236}">
                  <a16:creationId xmlns:a16="http://schemas.microsoft.com/office/drawing/2014/main" xmlns="" id="{9D745597-4632-4367-9997-DE94A319205F}"/>
                </a:ext>
              </a:extLst>
            </p:cNvPr>
            <p:cNvSpPr txBox="1"/>
            <p:nvPr/>
          </p:nvSpPr>
          <p:spPr>
            <a:xfrm>
              <a:off x="7678440" y="2031961"/>
              <a:ext cx="3046710" cy="549061"/>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6" name="文本框 25">
              <a:extLst>
                <a:ext uri="{FF2B5EF4-FFF2-40B4-BE49-F238E27FC236}">
                  <a16:creationId xmlns:a16="http://schemas.microsoft.com/office/drawing/2014/main" xmlns="" id="{FB9C25F0-3A59-4C70-A522-47706FB5F850}"/>
                </a:ext>
              </a:extLst>
            </p:cNvPr>
            <p:cNvSpPr txBox="1"/>
            <p:nvPr/>
          </p:nvSpPr>
          <p:spPr>
            <a:xfrm>
              <a:off x="7664525" y="1688525"/>
              <a:ext cx="2245150" cy="400110"/>
            </a:xfrm>
            <a:prstGeom prst="rect">
              <a:avLst/>
            </a:prstGeom>
            <a:noFill/>
          </p:spPr>
          <p:txBody>
            <a:bodyPr wrap="square" rtlCol="0">
              <a:spAutoFit/>
            </a:bodyPr>
            <a:lstStyle/>
            <a:p>
              <a:pPr algn="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7" name="组合 26">
            <a:extLst>
              <a:ext uri="{FF2B5EF4-FFF2-40B4-BE49-F238E27FC236}">
                <a16:creationId xmlns:a16="http://schemas.microsoft.com/office/drawing/2014/main" xmlns="" id="{781A087F-FB0A-48F2-A7ED-BDA24E1D2CA7}"/>
              </a:ext>
            </a:extLst>
          </p:cNvPr>
          <p:cNvGrpSpPr/>
          <p:nvPr/>
        </p:nvGrpSpPr>
        <p:grpSpPr>
          <a:xfrm>
            <a:off x="8036742" y="4715585"/>
            <a:ext cx="3060625" cy="892497"/>
            <a:chOff x="7664525" y="1688525"/>
            <a:chExt cx="3060625" cy="892497"/>
          </a:xfrm>
        </p:grpSpPr>
        <p:sp>
          <p:nvSpPr>
            <p:cNvPr id="28" name="文本框 27">
              <a:extLst>
                <a:ext uri="{FF2B5EF4-FFF2-40B4-BE49-F238E27FC236}">
                  <a16:creationId xmlns:a16="http://schemas.microsoft.com/office/drawing/2014/main" xmlns="" id="{5E66159A-6FB5-41E1-B50C-A8B09F08373B}"/>
                </a:ext>
              </a:extLst>
            </p:cNvPr>
            <p:cNvSpPr txBox="1"/>
            <p:nvPr/>
          </p:nvSpPr>
          <p:spPr>
            <a:xfrm>
              <a:off x="7678440" y="2031961"/>
              <a:ext cx="304671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9" name="文本框 28">
              <a:extLst>
                <a:ext uri="{FF2B5EF4-FFF2-40B4-BE49-F238E27FC236}">
                  <a16:creationId xmlns:a16="http://schemas.microsoft.com/office/drawing/2014/main" xmlns="" id="{6032A329-D8FD-4036-8496-F161C90013BB}"/>
                </a:ext>
              </a:extLst>
            </p:cNvPr>
            <p:cNvSpPr txBox="1"/>
            <p:nvPr/>
          </p:nvSpPr>
          <p:spPr>
            <a:xfrm>
              <a:off x="7664525" y="1688525"/>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0" name="组合 29">
            <a:extLst>
              <a:ext uri="{FF2B5EF4-FFF2-40B4-BE49-F238E27FC236}">
                <a16:creationId xmlns:a16="http://schemas.microsoft.com/office/drawing/2014/main" xmlns="" id="{0E317227-DD80-4776-BC61-6818D238043D}"/>
              </a:ext>
            </a:extLst>
          </p:cNvPr>
          <p:cNvGrpSpPr/>
          <p:nvPr/>
        </p:nvGrpSpPr>
        <p:grpSpPr>
          <a:xfrm>
            <a:off x="7304025" y="1875045"/>
            <a:ext cx="3060625" cy="892497"/>
            <a:chOff x="7664525" y="1688525"/>
            <a:chExt cx="3060625" cy="892497"/>
          </a:xfrm>
        </p:grpSpPr>
        <p:sp>
          <p:nvSpPr>
            <p:cNvPr id="31" name="文本框 30">
              <a:extLst>
                <a:ext uri="{FF2B5EF4-FFF2-40B4-BE49-F238E27FC236}">
                  <a16:creationId xmlns:a16="http://schemas.microsoft.com/office/drawing/2014/main" xmlns="" id="{39C91829-B807-41BF-8D70-566883D3B7BF}"/>
                </a:ext>
              </a:extLst>
            </p:cNvPr>
            <p:cNvSpPr txBox="1"/>
            <p:nvPr/>
          </p:nvSpPr>
          <p:spPr>
            <a:xfrm>
              <a:off x="7678440" y="2031961"/>
              <a:ext cx="304671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2" name="文本框 31">
              <a:extLst>
                <a:ext uri="{FF2B5EF4-FFF2-40B4-BE49-F238E27FC236}">
                  <a16:creationId xmlns:a16="http://schemas.microsoft.com/office/drawing/2014/main" xmlns="" id="{1A1AB5D0-3EC5-4BE0-B050-6B6980486152}"/>
                </a:ext>
              </a:extLst>
            </p:cNvPr>
            <p:cNvSpPr txBox="1"/>
            <p:nvPr/>
          </p:nvSpPr>
          <p:spPr>
            <a:xfrm>
              <a:off x="7664525" y="1688525"/>
              <a:ext cx="2245150" cy="436145"/>
            </a:xfrm>
            <a:prstGeom prst="rect">
              <a:avLst/>
            </a:prstGeom>
            <a:noFill/>
          </p:spPr>
          <p:txBody>
            <a:bodyPr wrap="square" rtlCol="0">
              <a:spAutoFit/>
            </a:bodyPr>
            <a:lstStyle/>
            <a:p>
              <a:pPr>
                <a:lnSpc>
                  <a:spcPct val="120000"/>
                </a:lnSpc>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grpSp>
    </p:spTree>
    <p:extLst>
      <p:ext uri="{BB962C8B-B14F-4D97-AF65-F5344CB8AC3E}">
        <p14:creationId xmlns:p14="http://schemas.microsoft.com/office/powerpoint/2010/main" val="284196571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anim calcmode="lin" valueType="num">
                                      <p:cBhvr>
                                        <p:cTn id="32" dur="500" fill="hold"/>
                                        <p:tgtEl>
                                          <p:spTgt spid="24"/>
                                        </p:tgtEl>
                                        <p:attrNameLst>
                                          <p:attrName>ppt_x</p:attrName>
                                        </p:attrNameLst>
                                      </p:cBhvr>
                                      <p:tavLst>
                                        <p:tav tm="0">
                                          <p:val>
                                            <p:strVal val="#ppt_x"/>
                                          </p:val>
                                        </p:tav>
                                        <p:tav tm="100000">
                                          <p:val>
                                            <p:strVal val="#ppt_x"/>
                                          </p:val>
                                        </p:tav>
                                      </p:tavLst>
                                    </p:anim>
                                    <p:anim calcmode="lin" valueType="num">
                                      <p:cBhvr>
                                        <p:cTn id="3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03</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项目展示</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PROJECTS SHOW</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5A33766F-096F-4065-ABB7-460F157E6736}"/>
              </a:ext>
            </a:extLst>
          </p:cNvPr>
          <p:cNvGrpSpPr/>
          <p:nvPr/>
        </p:nvGrpSpPr>
        <p:grpSpPr>
          <a:xfrm>
            <a:off x="3640549" y="1822490"/>
            <a:ext cx="4909599" cy="4100854"/>
            <a:chOff x="3640549" y="1667900"/>
            <a:chExt cx="4909599" cy="4100854"/>
          </a:xfrm>
        </p:grpSpPr>
        <p:sp>
          <p:nvSpPr>
            <p:cNvPr id="12" name="椭圆 11">
              <a:extLst>
                <a:ext uri="{FF2B5EF4-FFF2-40B4-BE49-F238E27FC236}">
                  <a16:creationId xmlns:a16="http://schemas.microsoft.com/office/drawing/2014/main" xmlns="" id="{3AE957BE-E0F8-436E-8D88-2E1514E62312}"/>
                </a:ext>
              </a:extLst>
            </p:cNvPr>
            <p:cNvSpPr/>
            <p:nvPr/>
          </p:nvSpPr>
          <p:spPr>
            <a:xfrm>
              <a:off x="4045573" y="1667900"/>
              <a:ext cx="4100854" cy="4100854"/>
            </a:xfrm>
            <a:prstGeom prst="ellipse">
              <a:avLst/>
            </a:prstGeom>
            <a:noFill/>
            <a:ln w="12700" cap="flat" cmpd="sng" algn="ctr">
              <a:solidFill>
                <a:srgbClr val="E7E6E6">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3" name="组合 12">
              <a:extLst>
                <a:ext uri="{FF2B5EF4-FFF2-40B4-BE49-F238E27FC236}">
                  <a16:creationId xmlns:a16="http://schemas.microsoft.com/office/drawing/2014/main" xmlns="" id="{D7D56A98-ED43-4175-9255-C3559801A221}"/>
                </a:ext>
              </a:extLst>
            </p:cNvPr>
            <p:cNvGrpSpPr/>
            <p:nvPr/>
          </p:nvGrpSpPr>
          <p:grpSpPr>
            <a:xfrm>
              <a:off x="4138423" y="1760900"/>
              <a:ext cx="3914570" cy="3914566"/>
              <a:chOff x="3047429" y="1323744"/>
              <a:chExt cx="2783847" cy="2783844"/>
            </a:xfrm>
            <a:effectLst/>
          </p:grpSpPr>
          <p:sp>
            <p:nvSpPr>
              <p:cNvPr id="22" name="椭圆 11">
                <a:extLst>
                  <a:ext uri="{FF2B5EF4-FFF2-40B4-BE49-F238E27FC236}">
                    <a16:creationId xmlns:a16="http://schemas.microsoft.com/office/drawing/2014/main" xmlns="" id="{47BDF772-DA04-41F7-83F0-9E65F986762E}"/>
                  </a:ext>
                </a:extLst>
              </p:cNvPr>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gradFill flip="none" rotWithShape="0">
                <a:gsLst>
                  <a:gs pos="0">
                    <a:srgbClr val="E100FF"/>
                  </a:gs>
                  <a:gs pos="100000">
                    <a:srgbClr val="7A00FF"/>
                  </a:gs>
                </a:gsLst>
                <a:lin ang="2700000" scaled="1"/>
                <a:tileRect/>
              </a:gradFill>
              <a:ln>
                <a:noFill/>
              </a:ln>
            </p:spPr>
            <p:txBody>
              <a:bodyPr lIns="0" tIns="0" rIns="0" bIns="0" anchor="ctr"/>
              <a:lstStyle/>
              <a:p>
                <a:pPr marL="0" marR="0" lvl="0" indent="0" algn="ctr" defTabSz="914400" eaLnBrk="1" fontAlgn="auto" latinLnBrk="0" hangingPunct="1">
                  <a:lnSpc>
                    <a:spcPct val="100000"/>
                  </a:lnSpc>
                  <a:spcBef>
                    <a:spcPts val="0"/>
                  </a:spcBef>
                  <a:spcAft>
                    <a:spcPts val="844"/>
                  </a:spcAft>
                  <a:buClrTx/>
                  <a:buSzTx/>
                  <a:buFontTx/>
                  <a:buNone/>
                  <a:tabLst/>
                  <a:defRPr/>
                </a:pPr>
                <a:endParaRPr kumimoji="0" lang="zh-CN" altLang="en-US" sz="1969"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椭圆 11">
                <a:extLst>
                  <a:ext uri="{FF2B5EF4-FFF2-40B4-BE49-F238E27FC236}">
                    <a16:creationId xmlns:a16="http://schemas.microsoft.com/office/drawing/2014/main" xmlns="" id="{9DA904AF-CD6F-46C3-B615-C4A348D3497C}"/>
                  </a:ext>
                </a:extLst>
              </p:cNvPr>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tx1">
                  <a:lumMod val="65000"/>
                  <a:lumOff val="35000"/>
                </a:schemeClr>
              </a:solidFill>
              <a:ln>
                <a:noFill/>
              </a:ln>
            </p:spPr>
            <p:txBody>
              <a:bodyPr lIns="0" tIns="0" rIns="0" bIns="0" anchor="ctr"/>
              <a:lstStyle/>
              <a:p>
                <a:pPr marL="0" marR="0" lvl="0" indent="0" algn="ctr" defTabSz="914400" eaLnBrk="1" fontAlgn="auto" latinLnBrk="0" hangingPunct="1">
                  <a:lnSpc>
                    <a:spcPct val="100000"/>
                  </a:lnSpc>
                  <a:spcBef>
                    <a:spcPts val="0"/>
                  </a:spcBef>
                  <a:spcAft>
                    <a:spcPts val="844"/>
                  </a:spcAft>
                  <a:buClrTx/>
                  <a:buSzTx/>
                  <a:buFontTx/>
                  <a:buNone/>
                  <a:tabLst/>
                  <a:defRPr/>
                </a:pPr>
                <a:endParaRPr kumimoji="0" lang="zh-CN" altLang="en-US" sz="1969"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椭圆 11">
                <a:extLst>
                  <a:ext uri="{FF2B5EF4-FFF2-40B4-BE49-F238E27FC236}">
                    <a16:creationId xmlns:a16="http://schemas.microsoft.com/office/drawing/2014/main" xmlns="" id="{889E7341-7E19-4D1F-8328-0C7FDE9EE3E7}"/>
                  </a:ext>
                </a:extLst>
              </p:cNvPr>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tx1">
                  <a:lumMod val="65000"/>
                  <a:lumOff val="35000"/>
                </a:schemeClr>
              </a:solidFill>
              <a:ln>
                <a:noFill/>
              </a:ln>
            </p:spPr>
            <p:txBody>
              <a:bodyPr lIns="0" tIns="0" rIns="0" bIns="0" anchor="ctr"/>
              <a:lstStyle/>
              <a:p>
                <a:pPr marL="0" marR="0" lvl="0" indent="0" algn="ctr" defTabSz="914400" eaLnBrk="1" fontAlgn="auto" latinLnBrk="0" hangingPunct="1">
                  <a:lnSpc>
                    <a:spcPct val="100000"/>
                  </a:lnSpc>
                  <a:spcBef>
                    <a:spcPts val="0"/>
                  </a:spcBef>
                  <a:spcAft>
                    <a:spcPts val="844"/>
                  </a:spcAft>
                  <a:buClrTx/>
                  <a:buSzTx/>
                  <a:buFontTx/>
                  <a:buNone/>
                  <a:tabLst/>
                  <a:defRPr/>
                </a:pPr>
                <a:endParaRPr kumimoji="0" lang="zh-CN" altLang="en-US" sz="1969"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椭圆 11">
                <a:extLst>
                  <a:ext uri="{FF2B5EF4-FFF2-40B4-BE49-F238E27FC236}">
                    <a16:creationId xmlns:a16="http://schemas.microsoft.com/office/drawing/2014/main" xmlns="" id="{A3A892E3-B152-474D-9A08-FDB257178292}"/>
                  </a:ext>
                </a:extLst>
              </p:cNvPr>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gradFill flip="none" rotWithShape="0">
                <a:gsLst>
                  <a:gs pos="0">
                    <a:srgbClr val="E100FF"/>
                  </a:gs>
                  <a:gs pos="100000">
                    <a:srgbClr val="7A00FF"/>
                  </a:gs>
                </a:gsLst>
                <a:lin ang="2700000" scaled="1"/>
                <a:tileRect/>
              </a:gradFill>
              <a:ln>
                <a:noFill/>
              </a:ln>
            </p:spPr>
            <p:txBody>
              <a:bodyPr lIns="0" tIns="0" rIns="0" bIns="0" anchor="ctr"/>
              <a:lstStyle/>
              <a:p>
                <a:pPr marL="0" marR="0" lvl="0" indent="0" algn="ctr" defTabSz="914400" eaLnBrk="1" fontAlgn="auto" latinLnBrk="0" hangingPunct="1">
                  <a:lnSpc>
                    <a:spcPct val="100000"/>
                  </a:lnSpc>
                  <a:spcBef>
                    <a:spcPts val="0"/>
                  </a:spcBef>
                  <a:spcAft>
                    <a:spcPts val="844"/>
                  </a:spcAft>
                  <a:buClrTx/>
                  <a:buSzTx/>
                  <a:buFontTx/>
                  <a:buNone/>
                  <a:tabLst/>
                  <a:defRPr/>
                </a:pPr>
                <a:endParaRPr kumimoji="0" lang="zh-CN" altLang="en-US" sz="1969" b="0" i="0" u="none" strike="noStrike" kern="0" cap="none" spc="0" normalizeH="0" baseline="0" noProof="0" dirty="0">
                  <a:ln>
                    <a:noFill/>
                  </a:ln>
                  <a:solidFill>
                    <a:srgbClr val="000000">
                      <a:lumMod val="75000"/>
                      <a:lumOff val="2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14" name="标题层">
              <a:extLst>
                <a:ext uri="{FF2B5EF4-FFF2-40B4-BE49-F238E27FC236}">
                  <a16:creationId xmlns:a16="http://schemas.microsoft.com/office/drawing/2014/main" xmlns="" id="{5994796B-CB43-4C7A-9B3D-1483E19179BC}"/>
                </a:ext>
              </a:extLst>
            </p:cNvPr>
            <p:cNvSpPr txBox="1"/>
            <p:nvPr/>
          </p:nvSpPr>
          <p:spPr bwMode="auto">
            <a:xfrm>
              <a:off x="4514981" y="2253662"/>
              <a:ext cx="868618" cy="584775"/>
            </a:xfrm>
            <a:prstGeom prst="rect">
              <a:avLst/>
            </a:prstGeom>
            <a:noFill/>
            <a:effectLst/>
          </p:spPr>
          <p:txBody>
            <a:bodyPr wrap="square">
              <a:spAutoFit/>
            </a:bodyPr>
            <a:lstStyle/>
            <a:p>
              <a:pPr algn="ctr">
                <a:defRPr/>
              </a:pPr>
              <a:r>
                <a:rPr lang="en-US" altLang="zh-CN"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01</a:t>
              </a:r>
              <a:endParaRPr lang="zh-CN" altLang="en-US"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endParaRPr>
            </a:p>
          </p:txBody>
        </p:sp>
        <p:sp>
          <p:nvSpPr>
            <p:cNvPr id="15" name="标题层">
              <a:extLst>
                <a:ext uri="{FF2B5EF4-FFF2-40B4-BE49-F238E27FC236}">
                  <a16:creationId xmlns:a16="http://schemas.microsoft.com/office/drawing/2014/main" xmlns="" id="{175A95E3-ECDB-4A03-999C-43AE50DD06B3}"/>
                </a:ext>
              </a:extLst>
            </p:cNvPr>
            <p:cNvSpPr txBox="1"/>
            <p:nvPr/>
          </p:nvSpPr>
          <p:spPr bwMode="auto">
            <a:xfrm>
              <a:off x="6807740" y="2253662"/>
              <a:ext cx="868618" cy="584775"/>
            </a:xfrm>
            <a:prstGeom prst="rect">
              <a:avLst/>
            </a:prstGeom>
            <a:noFill/>
            <a:effectLst/>
          </p:spPr>
          <p:txBody>
            <a:bodyPr wrap="square">
              <a:spAutoFit/>
            </a:bodyPr>
            <a:lstStyle/>
            <a:p>
              <a:pPr algn="ctr">
                <a:defRPr/>
              </a:pPr>
              <a:r>
                <a:rPr lang="en-US" altLang="zh-CN"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02</a:t>
              </a:r>
              <a:endParaRPr lang="zh-CN" altLang="en-US"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endParaRPr>
            </a:p>
          </p:txBody>
        </p:sp>
        <p:sp>
          <p:nvSpPr>
            <p:cNvPr id="16" name="标题层">
              <a:extLst>
                <a:ext uri="{FF2B5EF4-FFF2-40B4-BE49-F238E27FC236}">
                  <a16:creationId xmlns:a16="http://schemas.microsoft.com/office/drawing/2014/main" xmlns="" id="{6F06D54D-A078-4141-8066-323FDE971DDE}"/>
                </a:ext>
              </a:extLst>
            </p:cNvPr>
            <p:cNvSpPr txBox="1"/>
            <p:nvPr/>
          </p:nvSpPr>
          <p:spPr bwMode="auto">
            <a:xfrm>
              <a:off x="6807740" y="4546175"/>
              <a:ext cx="868618" cy="584775"/>
            </a:xfrm>
            <a:prstGeom prst="rect">
              <a:avLst/>
            </a:prstGeom>
            <a:noFill/>
            <a:effectLst/>
          </p:spPr>
          <p:txBody>
            <a:bodyPr wrap="square">
              <a:spAutoFit/>
            </a:bodyPr>
            <a:lstStyle/>
            <a:p>
              <a:pPr algn="ctr">
                <a:defRPr/>
              </a:pPr>
              <a:r>
                <a:rPr lang="en-US" altLang="zh-CN"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03</a:t>
              </a:r>
              <a:endParaRPr lang="zh-CN" altLang="en-US"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endParaRPr>
            </a:p>
          </p:txBody>
        </p:sp>
        <p:sp>
          <p:nvSpPr>
            <p:cNvPr id="17" name="标题层">
              <a:extLst>
                <a:ext uri="{FF2B5EF4-FFF2-40B4-BE49-F238E27FC236}">
                  <a16:creationId xmlns:a16="http://schemas.microsoft.com/office/drawing/2014/main" xmlns="" id="{43BEFFA4-C22C-4BD2-A62F-C3172CABD401}"/>
                </a:ext>
              </a:extLst>
            </p:cNvPr>
            <p:cNvSpPr txBox="1"/>
            <p:nvPr/>
          </p:nvSpPr>
          <p:spPr bwMode="auto">
            <a:xfrm>
              <a:off x="4514981" y="4546175"/>
              <a:ext cx="868618" cy="584775"/>
            </a:xfrm>
            <a:prstGeom prst="rect">
              <a:avLst/>
            </a:prstGeom>
            <a:noFill/>
            <a:effectLst/>
          </p:spPr>
          <p:txBody>
            <a:bodyPr wrap="square">
              <a:spAutoFit/>
            </a:bodyPr>
            <a:lstStyle/>
            <a:p>
              <a:pPr algn="ctr">
                <a:defRPr/>
              </a:pPr>
              <a:r>
                <a:rPr lang="en-US" altLang="zh-CN"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04</a:t>
              </a:r>
              <a:endParaRPr lang="zh-CN" altLang="en-US" sz="3200" kern="0"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endParaRPr>
            </a:p>
          </p:txBody>
        </p:sp>
        <p:cxnSp>
          <p:nvCxnSpPr>
            <p:cNvPr id="18" name="直接连接符 17">
              <a:extLst>
                <a:ext uri="{FF2B5EF4-FFF2-40B4-BE49-F238E27FC236}">
                  <a16:creationId xmlns:a16="http://schemas.microsoft.com/office/drawing/2014/main" xmlns="" id="{335AA36C-0A3D-402A-B3C2-CB3518BBDBA5}"/>
                </a:ext>
              </a:extLst>
            </p:cNvPr>
            <p:cNvCxnSpPr/>
            <p:nvPr/>
          </p:nvCxnSpPr>
          <p:spPr>
            <a:xfrm>
              <a:off x="3640549" y="2621703"/>
              <a:ext cx="873786" cy="0"/>
            </a:xfrm>
            <a:prstGeom prst="line">
              <a:avLst/>
            </a:prstGeom>
            <a:noFill/>
            <a:ln w="9525" cap="flat" cmpd="sng" algn="ctr">
              <a:solidFill>
                <a:srgbClr val="E7E6E6">
                  <a:lumMod val="75000"/>
                </a:srgbClr>
              </a:solidFill>
              <a:prstDash val="sysDash"/>
              <a:headEnd type="oval"/>
              <a:tailEnd type="oval"/>
            </a:ln>
            <a:effectLst/>
          </p:spPr>
        </p:cxnSp>
        <p:cxnSp>
          <p:nvCxnSpPr>
            <p:cNvPr id="19" name="直接连接符 18">
              <a:extLst>
                <a:ext uri="{FF2B5EF4-FFF2-40B4-BE49-F238E27FC236}">
                  <a16:creationId xmlns:a16="http://schemas.microsoft.com/office/drawing/2014/main" xmlns="" id="{030EE13D-0C3A-4262-8C3F-BA6FD5CAB631}"/>
                </a:ext>
              </a:extLst>
            </p:cNvPr>
            <p:cNvCxnSpPr/>
            <p:nvPr/>
          </p:nvCxnSpPr>
          <p:spPr>
            <a:xfrm>
              <a:off x="7676362" y="2621703"/>
              <a:ext cx="873786" cy="0"/>
            </a:xfrm>
            <a:prstGeom prst="line">
              <a:avLst/>
            </a:prstGeom>
            <a:noFill/>
            <a:ln w="9525" cap="flat" cmpd="sng" algn="ctr">
              <a:solidFill>
                <a:srgbClr val="E7E6E6">
                  <a:lumMod val="75000"/>
                </a:srgbClr>
              </a:solidFill>
              <a:prstDash val="sysDash"/>
              <a:headEnd type="oval"/>
              <a:tailEnd type="oval"/>
            </a:ln>
            <a:effectLst/>
          </p:spPr>
        </p:cxnSp>
        <p:cxnSp>
          <p:nvCxnSpPr>
            <p:cNvPr id="20" name="直接连接符 19">
              <a:extLst>
                <a:ext uri="{FF2B5EF4-FFF2-40B4-BE49-F238E27FC236}">
                  <a16:creationId xmlns:a16="http://schemas.microsoft.com/office/drawing/2014/main" xmlns="" id="{1E3624DD-625B-4081-B160-96C415015A72}"/>
                </a:ext>
              </a:extLst>
            </p:cNvPr>
            <p:cNvCxnSpPr/>
            <p:nvPr/>
          </p:nvCxnSpPr>
          <p:spPr>
            <a:xfrm>
              <a:off x="7676362" y="4825657"/>
              <a:ext cx="873786" cy="0"/>
            </a:xfrm>
            <a:prstGeom prst="line">
              <a:avLst/>
            </a:prstGeom>
            <a:noFill/>
            <a:ln w="9525" cap="flat" cmpd="sng" algn="ctr">
              <a:solidFill>
                <a:srgbClr val="E7E6E6">
                  <a:lumMod val="75000"/>
                </a:srgbClr>
              </a:solidFill>
              <a:prstDash val="sysDash"/>
              <a:headEnd type="oval"/>
              <a:tailEnd type="oval"/>
            </a:ln>
            <a:effectLst/>
          </p:spPr>
        </p:cxnSp>
        <p:cxnSp>
          <p:nvCxnSpPr>
            <p:cNvPr id="21" name="直接连接符 20">
              <a:extLst>
                <a:ext uri="{FF2B5EF4-FFF2-40B4-BE49-F238E27FC236}">
                  <a16:creationId xmlns:a16="http://schemas.microsoft.com/office/drawing/2014/main" xmlns="" id="{106F6758-8C05-43F5-B72A-A1789445E1EE}"/>
                </a:ext>
              </a:extLst>
            </p:cNvPr>
            <p:cNvCxnSpPr/>
            <p:nvPr/>
          </p:nvCxnSpPr>
          <p:spPr>
            <a:xfrm>
              <a:off x="3640549" y="4825657"/>
              <a:ext cx="873786" cy="0"/>
            </a:xfrm>
            <a:prstGeom prst="line">
              <a:avLst/>
            </a:prstGeom>
            <a:noFill/>
            <a:ln w="9525" cap="flat" cmpd="sng" algn="ctr">
              <a:solidFill>
                <a:srgbClr val="E7E6E6">
                  <a:lumMod val="75000"/>
                </a:srgbClr>
              </a:solidFill>
              <a:prstDash val="sysDash"/>
              <a:headEnd type="oval"/>
              <a:tailEnd type="oval"/>
            </a:ln>
            <a:effectLst/>
          </p:spPr>
        </p:cxnSp>
      </p:grpSp>
      <p:grpSp>
        <p:nvGrpSpPr>
          <p:cNvPr id="26" name="组合 25">
            <a:extLst>
              <a:ext uri="{FF2B5EF4-FFF2-40B4-BE49-F238E27FC236}">
                <a16:creationId xmlns:a16="http://schemas.microsoft.com/office/drawing/2014/main" xmlns="" id="{2DCFDA6D-77B9-43DC-9D94-84400AA36642}"/>
              </a:ext>
            </a:extLst>
          </p:cNvPr>
          <p:cNvGrpSpPr/>
          <p:nvPr/>
        </p:nvGrpSpPr>
        <p:grpSpPr>
          <a:xfrm>
            <a:off x="841348" y="2408252"/>
            <a:ext cx="2699694" cy="1168647"/>
            <a:chOff x="1895297" y="2159076"/>
            <a:chExt cx="2228941" cy="964866"/>
          </a:xfrm>
        </p:grpSpPr>
        <p:sp>
          <p:nvSpPr>
            <p:cNvPr id="27" name="Rectangle 16">
              <a:extLst>
                <a:ext uri="{FF2B5EF4-FFF2-40B4-BE49-F238E27FC236}">
                  <a16:creationId xmlns:a16="http://schemas.microsoft.com/office/drawing/2014/main" xmlns="" id="{8F57FC3E-EFBC-489E-AC15-6318F4E58DE9}"/>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8" name="Title 11">
              <a:extLst>
                <a:ext uri="{FF2B5EF4-FFF2-40B4-BE49-F238E27FC236}">
                  <a16:creationId xmlns:a16="http://schemas.microsoft.com/office/drawing/2014/main" xmlns="" id="{D3633DC3-B1AC-4F82-B1E7-085D785EAD1C}"/>
                </a:ext>
              </a:extLst>
            </p:cNvPr>
            <p:cNvSpPr txBox="1">
              <a:spLocks/>
            </p:cNvSpPr>
            <p:nvPr/>
          </p:nvSpPr>
          <p:spPr>
            <a:xfrm flipH="1">
              <a:off x="2517083" y="2159076"/>
              <a:ext cx="1607155" cy="331718"/>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lnSpc>
                  <a:spcPct val="120000"/>
                </a:lnSpc>
              </a:pPr>
              <a:r>
                <a:rPr lang="zh-CN" altLang="en-US" sz="18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endParaRPr lang="en-US" sz="18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29" name="组合 28">
            <a:extLst>
              <a:ext uri="{FF2B5EF4-FFF2-40B4-BE49-F238E27FC236}">
                <a16:creationId xmlns:a16="http://schemas.microsoft.com/office/drawing/2014/main" xmlns="" id="{B5348D07-56F7-4BB3-9C48-BCDFDCECE78F}"/>
              </a:ext>
            </a:extLst>
          </p:cNvPr>
          <p:cNvGrpSpPr/>
          <p:nvPr/>
        </p:nvGrpSpPr>
        <p:grpSpPr>
          <a:xfrm>
            <a:off x="841348" y="4567918"/>
            <a:ext cx="2699694" cy="1168647"/>
            <a:chOff x="1895297" y="2159076"/>
            <a:chExt cx="2228941" cy="964866"/>
          </a:xfrm>
        </p:grpSpPr>
        <p:sp>
          <p:nvSpPr>
            <p:cNvPr id="30" name="Rectangle 16">
              <a:extLst>
                <a:ext uri="{FF2B5EF4-FFF2-40B4-BE49-F238E27FC236}">
                  <a16:creationId xmlns:a16="http://schemas.microsoft.com/office/drawing/2014/main" xmlns="" id="{8CA31517-B391-40C5-A789-51EF998D5AE5}"/>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xmlns="" id="{7BD76E9A-DBFB-4F44-92F2-CA0011F1EA68}"/>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2" name="组合 31">
            <a:extLst>
              <a:ext uri="{FF2B5EF4-FFF2-40B4-BE49-F238E27FC236}">
                <a16:creationId xmlns:a16="http://schemas.microsoft.com/office/drawing/2014/main" xmlns="" id="{8028B5B6-259D-4F42-81F2-4C2CABB5F013}"/>
              </a:ext>
            </a:extLst>
          </p:cNvPr>
          <p:cNvGrpSpPr/>
          <p:nvPr/>
        </p:nvGrpSpPr>
        <p:grpSpPr>
          <a:xfrm flipH="1">
            <a:off x="8729650" y="2408252"/>
            <a:ext cx="2699694" cy="1168647"/>
            <a:chOff x="1895297" y="2159076"/>
            <a:chExt cx="2228941" cy="964866"/>
          </a:xfrm>
        </p:grpSpPr>
        <p:sp>
          <p:nvSpPr>
            <p:cNvPr id="33" name="Rectangle 16">
              <a:extLst>
                <a:ext uri="{FF2B5EF4-FFF2-40B4-BE49-F238E27FC236}">
                  <a16:creationId xmlns:a16="http://schemas.microsoft.com/office/drawing/2014/main" xmlns="" id="{B5D75E31-D27A-413C-810A-4AC44416109B}"/>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xmlns="" id="{DC629418-7D55-467D-BAE2-88D2499A4525}"/>
                </a:ext>
              </a:extLst>
            </p:cNvPr>
            <p:cNvSpPr txBox="1">
              <a:spLocks/>
            </p:cNvSpPr>
            <p:nvPr/>
          </p:nvSpPr>
          <p:spPr>
            <a:xfrm flipH="1">
              <a:off x="2517083" y="2159076"/>
              <a:ext cx="1607155" cy="331718"/>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nSpc>
                  <a:spcPct val="120000"/>
                </a:lnSpc>
              </a:pPr>
              <a:r>
                <a:rPr lang="zh-CN" altLang="en-US" sz="18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endParaRPr lang="en-US" sz="18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xmlns="" id="{B9FF6B5D-358B-4716-A8A4-819A5E3643E3}"/>
              </a:ext>
            </a:extLst>
          </p:cNvPr>
          <p:cNvGrpSpPr/>
          <p:nvPr/>
        </p:nvGrpSpPr>
        <p:grpSpPr>
          <a:xfrm flipH="1">
            <a:off x="8729650" y="4567918"/>
            <a:ext cx="2699694" cy="1168647"/>
            <a:chOff x="1895297" y="2159076"/>
            <a:chExt cx="2228941" cy="964866"/>
          </a:xfrm>
        </p:grpSpPr>
        <p:sp>
          <p:nvSpPr>
            <p:cNvPr id="36" name="Rectangle 16">
              <a:extLst>
                <a:ext uri="{FF2B5EF4-FFF2-40B4-BE49-F238E27FC236}">
                  <a16:creationId xmlns:a16="http://schemas.microsoft.com/office/drawing/2014/main" xmlns="" id="{11FE8091-4763-495D-96EF-3297A1CD83C5}"/>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xmlns="" id="{27F928A2-ADB2-4DDF-9B5E-164784241180}"/>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317725068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03</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项目展示</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PROJECTS SHOW</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88894354-C633-454F-9D2E-9FFCD7C36563}"/>
              </a:ext>
            </a:extLst>
          </p:cNvPr>
          <p:cNvGrpSpPr/>
          <p:nvPr/>
        </p:nvGrpSpPr>
        <p:grpSpPr>
          <a:xfrm>
            <a:off x="4036682" y="1770390"/>
            <a:ext cx="4118635" cy="3941079"/>
            <a:chOff x="4303152" y="1722825"/>
            <a:chExt cx="3600942" cy="3445705"/>
          </a:xfrm>
          <a:solidFill>
            <a:srgbClr val="002060"/>
          </a:solidFill>
        </p:grpSpPr>
        <p:sp>
          <p:nvSpPr>
            <p:cNvPr id="12" name="环形箭头 15">
              <a:extLst>
                <a:ext uri="{FF2B5EF4-FFF2-40B4-BE49-F238E27FC236}">
                  <a16:creationId xmlns:a16="http://schemas.microsoft.com/office/drawing/2014/main" xmlns="" id="{FAF2BE00-4C5B-4D14-A2F9-2385808523DD}"/>
                </a:ext>
              </a:extLst>
            </p:cNvPr>
            <p:cNvSpPr>
              <a:spLocks/>
            </p:cNvSpPr>
            <p:nvPr/>
          </p:nvSpPr>
          <p:spPr bwMode="auto">
            <a:xfrm>
              <a:off x="4455616" y="1722825"/>
              <a:ext cx="3341753" cy="3341753"/>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chemeClr val="tx1">
                <a:lumMod val="65000"/>
                <a:lumOff val="35000"/>
              </a:schemeClr>
            </a:solidFill>
            <a:ln w="9525">
              <a:noFill/>
            </a:ln>
          </p:spPr>
          <p:txBody>
            <a:bodyPr lIns="68580" tIns="34290" rIns="68580" bIns="34290"/>
            <a:lstStyle/>
            <a:p>
              <a:pPr>
                <a:lnSpc>
                  <a:spcPct val="130000"/>
                </a:lnSpc>
              </a:pP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13" name="环形箭头 17">
              <a:extLst>
                <a:ext uri="{FF2B5EF4-FFF2-40B4-BE49-F238E27FC236}">
                  <a16:creationId xmlns:a16="http://schemas.microsoft.com/office/drawing/2014/main" xmlns="" id="{C36EF329-91B9-4226-BE2B-B4E34EDAA0FC}"/>
                </a:ext>
              </a:extLst>
            </p:cNvPr>
            <p:cNvSpPr>
              <a:spLocks/>
            </p:cNvSpPr>
            <p:nvPr/>
          </p:nvSpPr>
          <p:spPr bwMode="auto">
            <a:xfrm>
              <a:off x="4455616" y="1722825"/>
              <a:ext cx="3341753" cy="3341753"/>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chemeClr val="tx1">
                <a:lumMod val="75000"/>
                <a:lumOff val="25000"/>
              </a:schemeClr>
            </a:solidFill>
            <a:ln w="9525">
              <a:noFill/>
            </a:ln>
          </p:spPr>
          <p:txBody>
            <a:bodyPr lIns="68580" tIns="34290" rIns="68580" bIns="34290"/>
            <a:lstStyle/>
            <a:p>
              <a:pPr>
                <a:lnSpc>
                  <a:spcPct val="130000"/>
                </a:lnSpc>
              </a:pP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14" name="环形箭头 19">
              <a:extLst>
                <a:ext uri="{FF2B5EF4-FFF2-40B4-BE49-F238E27FC236}">
                  <a16:creationId xmlns:a16="http://schemas.microsoft.com/office/drawing/2014/main" xmlns="" id="{FF1C5904-0817-40DD-A159-F1CEA88C1EF6}"/>
                </a:ext>
              </a:extLst>
            </p:cNvPr>
            <p:cNvSpPr>
              <a:spLocks/>
            </p:cNvSpPr>
            <p:nvPr/>
          </p:nvSpPr>
          <p:spPr bwMode="auto">
            <a:xfrm>
              <a:off x="4455616" y="1722825"/>
              <a:ext cx="3341753" cy="3341753"/>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chemeClr val="tx1">
                <a:lumMod val="65000"/>
                <a:lumOff val="35000"/>
              </a:schemeClr>
            </a:solidFill>
            <a:ln w="9525">
              <a:noFill/>
            </a:ln>
          </p:spPr>
          <p:txBody>
            <a:bodyPr lIns="68580" tIns="34290" rIns="68580" bIns="34290"/>
            <a:lstStyle/>
            <a:p>
              <a:pPr>
                <a:lnSpc>
                  <a:spcPct val="130000"/>
                </a:lnSpc>
              </a:pP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15" name="环形箭头 21">
              <a:extLst>
                <a:ext uri="{FF2B5EF4-FFF2-40B4-BE49-F238E27FC236}">
                  <a16:creationId xmlns:a16="http://schemas.microsoft.com/office/drawing/2014/main" xmlns="" id="{F45C28B2-FBBF-437A-AD79-5DC565D3BE87}"/>
                </a:ext>
              </a:extLst>
            </p:cNvPr>
            <p:cNvSpPr>
              <a:spLocks/>
            </p:cNvSpPr>
            <p:nvPr/>
          </p:nvSpPr>
          <p:spPr bwMode="auto">
            <a:xfrm>
              <a:off x="4455616" y="1722825"/>
              <a:ext cx="3341753" cy="3341753"/>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chemeClr val="tx1">
                <a:lumMod val="65000"/>
                <a:lumOff val="35000"/>
              </a:schemeClr>
            </a:solidFill>
            <a:ln w="9525">
              <a:noFill/>
            </a:ln>
          </p:spPr>
          <p:txBody>
            <a:bodyPr lIns="68580" tIns="34290" rIns="68580" bIns="34290"/>
            <a:lstStyle/>
            <a:p>
              <a:pPr>
                <a:lnSpc>
                  <a:spcPct val="130000"/>
                </a:lnSpc>
              </a:pP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16" name="环形箭头 23">
              <a:extLst>
                <a:ext uri="{FF2B5EF4-FFF2-40B4-BE49-F238E27FC236}">
                  <a16:creationId xmlns:a16="http://schemas.microsoft.com/office/drawing/2014/main" xmlns="" id="{CC1CC9FF-ADC8-4CCC-AFED-51A0A031EC4C}"/>
                </a:ext>
              </a:extLst>
            </p:cNvPr>
            <p:cNvSpPr>
              <a:spLocks/>
            </p:cNvSpPr>
            <p:nvPr/>
          </p:nvSpPr>
          <p:spPr bwMode="auto">
            <a:xfrm>
              <a:off x="4455616" y="1722825"/>
              <a:ext cx="3341753" cy="3341753"/>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chemeClr val="tx1">
                <a:lumMod val="65000"/>
                <a:lumOff val="35000"/>
              </a:schemeClr>
            </a:solidFill>
            <a:ln w="9525">
              <a:noFill/>
            </a:ln>
          </p:spPr>
          <p:txBody>
            <a:bodyPr lIns="68580" tIns="34290" rIns="68580" bIns="34290"/>
            <a:lstStyle/>
            <a:p>
              <a:pPr>
                <a:lnSpc>
                  <a:spcPct val="130000"/>
                </a:lnSpc>
              </a:pP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nvGrpSpPr>
            <p:cNvPr id="17" name="组合 35">
              <a:extLst>
                <a:ext uri="{FF2B5EF4-FFF2-40B4-BE49-F238E27FC236}">
                  <a16:creationId xmlns:a16="http://schemas.microsoft.com/office/drawing/2014/main" xmlns="" id="{9C251BB8-0D6B-455F-B597-16E625E4BE84}"/>
                </a:ext>
              </a:extLst>
            </p:cNvPr>
            <p:cNvGrpSpPr>
              <a:grpSpLocks/>
            </p:cNvGrpSpPr>
            <p:nvPr/>
          </p:nvGrpSpPr>
          <p:grpSpPr bwMode="auto">
            <a:xfrm>
              <a:off x="4752231" y="1853112"/>
              <a:ext cx="744305" cy="744306"/>
              <a:chOff x="0" y="0"/>
              <a:chExt cx="914400" cy="914400"/>
            </a:xfrm>
            <a:grpFill/>
          </p:grpSpPr>
          <p:sp>
            <p:nvSpPr>
              <p:cNvPr id="31" name="椭圆 34">
                <a:extLst>
                  <a:ext uri="{FF2B5EF4-FFF2-40B4-BE49-F238E27FC236}">
                    <a16:creationId xmlns:a16="http://schemas.microsoft.com/office/drawing/2014/main" xmlns="" id="{3D3775F5-158F-4A65-9E5E-216FA6A02703}"/>
                  </a:ext>
                </a:extLst>
              </p:cNvPr>
              <p:cNvSpPr>
                <a:spLocks noChangeArrowheads="1"/>
              </p:cNvSpPr>
              <p:nvPr/>
            </p:nvSpPr>
            <p:spPr bwMode="auto">
              <a:xfrm>
                <a:off x="0" y="0"/>
                <a:ext cx="914400" cy="914400"/>
              </a:xfrm>
              <a:prstGeom prst="ellipse">
                <a:avLst/>
              </a:prstGeom>
              <a:gradFill>
                <a:gsLst>
                  <a:gs pos="0">
                    <a:srgbClr val="E100FF"/>
                  </a:gs>
                  <a:gs pos="100000">
                    <a:srgbClr val="7A00FF"/>
                  </a:gs>
                </a:gsLst>
                <a:lin ang="2700000" scaled="1"/>
              </a:gradFill>
              <a:ln w="9525">
                <a:noFill/>
                <a:round/>
                <a:headEnd/>
                <a:tailEnd/>
              </a:ln>
            </p:spPr>
            <p:txBody>
              <a:bodyPr anchor="ctr"/>
              <a:lstStyle/>
              <a:p>
                <a:pPr algn="ctr" eaLnBrk="1" hangingPunct="1">
                  <a:lnSpc>
                    <a:spcPct val="130000"/>
                  </a:lnSpc>
                </a:pP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32" name="TextBox 24">
                <a:extLst>
                  <a:ext uri="{FF2B5EF4-FFF2-40B4-BE49-F238E27FC236}">
                    <a16:creationId xmlns:a16="http://schemas.microsoft.com/office/drawing/2014/main" xmlns="" id="{9C4855B3-322D-46EC-A438-807DE36A0F52}"/>
                  </a:ext>
                </a:extLst>
              </p:cNvPr>
              <p:cNvSpPr txBox="1">
                <a:spLocks noChangeArrowheads="1"/>
              </p:cNvSpPr>
              <p:nvPr/>
            </p:nvSpPr>
            <p:spPr bwMode="auto">
              <a:xfrm>
                <a:off x="277103" y="192390"/>
                <a:ext cx="360200" cy="4967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2</a:t>
                </a:r>
                <a:endParaRPr 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grpSp>
          <p:nvGrpSpPr>
            <p:cNvPr id="18" name="组合 36">
              <a:extLst>
                <a:ext uri="{FF2B5EF4-FFF2-40B4-BE49-F238E27FC236}">
                  <a16:creationId xmlns:a16="http://schemas.microsoft.com/office/drawing/2014/main" xmlns="" id="{C17D3735-B1CD-4DC1-A9D0-8D51CFBFC2A6}"/>
                </a:ext>
              </a:extLst>
            </p:cNvPr>
            <p:cNvGrpSpPr>
              <a:grpSpLocks/>
            </p:cNvGrpSpPr>
            <p:nvPr/>
          </p:nvGrpSpPr>
          <p:grpSpPr bwMode="auto">
            <a:xfrm>
              <a:off x="6705166" y="1853112"/>
              <a:ext cx="744306" cy="744306"/>
              <a:chOff x="0" y="0"/>
              <a:chExt cx="914400" cy="914400"/>
            </a:xfrm>
            <a:grpFill/>
          </p:grpSpPr>
          <p:sp>
            <p:nvSpPr>
              <p:cNvPr id="29" name="椭圆 37">
                <a:extLst>
                  <a:ext uri="{FF2B5EF4-FFF2-40B4-BE49-F238E27FC236}">
                    <a16:creationId xmlns:a16="http://schemas.microsoft.com/office/drawing/2014/main" xmlns="" id="{766C28FE-D985-4C5F-8568-314F76675693}"/>
                  </a:ext>
                </a:extLst>
              </p:cNvPr>
              <p:cNvSpPr>
                <a:spLocks noChangeArrowheads="1"/>
              </p:cNvSpPr>
              <p:nvPr/>
            </p:nvSpPr>
            <p:spPr bwMode="auto">
              <a:xfrm>
                <a:off x="0" y="0"/>
                <a:ext cx="914400" cy="914400"/>
              </a:xfrm>
              <a:prstGeom prst="ellipse">
                <a:avLst/>
              </a:prstGeom>
              <a:gradFill>
                <a:gsLst>
                  <a:gs pos="0">
                    <a:srgbClr val="E100FF"/>
                  </a:gs>
                  <a:gs pos="100000">
                    <a:srgbClr val="7A00FF"/>
                  </a:gs>
                </a:gsLst>
                <a:lin ang="2700000" scaled="1"/>
              </a:gradFill>
              <a:ln w="9525">
                <a:noFill/>
                <a:round/>
                <a:headEnd/>
                <a:tailEnd/>
              </a:ln>
            </p:spPr>
            <p:txBody>
              <a:bodyPr anchor="ctr"/>
              <a:lstStyle/>
              <a:p>
                <a:pPr algn="ctr" eaLnBrk="1" hangingPunct="1">
                  <a:lnSpc>
                    <a:spcPct val="130000"/>
                  </a:lnSpc>
                </a:pP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30" name="TextBox 38">
                <a:extLst>
                  <a:ext uri="{FF2B5EF4-FFF2-40B4-BE49-F238E27FC236}">
                    <a16:creationId xmlns:a16="http://schemas.microsoft.com/office/drawing/2014/main" xmlns="" id="{EDF86370-E947-411D-A555-CA084E2EAF7F}"/>
                  </a:ext>
                </a:extLst>
              </p:cNvPr>
              <p:cNvSpPr txBox="1">
                <a:spLocks noChangeArrowheads="1"/>
              </p:cNvSpPr>
              <p:nvPr/>
            </p:nvSpPr>
            <p:spPr bwMode="auto">
              <a:xfrm>
                <a:off x="277103" y="192390"/>
                <a:ext cx="360200" cy="4967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endParaRPr 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grpSp>
          <p:nvGrpSpPr>
            <p:cNvPr id="19" name="组合 39">
              <a:extLst>
                <a:ext uri="{FF2B5EF4-FFF2-40B4-BE49-F238E27FC236}">
                  <a16:creationId xmlns:a16="http://schemas.microsoft.com/office/drawing/2014/main" xmlns="" id="{F4A010BC-A664-432B-B325-D587005C0C14}"/>
                </a:ext>
              </a:extLst>
            </p:cNvPr>
            <p:cNvGrpSpPr>
              <a:grpSpLocks/>
            </p:cNvGrpSpPr>
            <p:nvPr/>
          </p:nvGrpSpPr>
          <p:grpSpPr bwMode="auto">
            <a:xfrm>
              <a:off x="7159788" y="3470627"/>
              <a:ext cx="744306" cy="744305"/>
              <a:chOff x="0" y="0"/>
              <a:chExt cx="914400" cy="914400"/>
            </a:xfrm>
            <a:grpFill/>
          </p:grpSpPr>
          <p:sp>
            <p:nvSpPr>
              <p:cNvPr id="27" name="椭圆 40">
                <a:extLst>
                  <a:ext uri="{FF2B5EF4-FFF2-40B4-BE49-F238E27FC236}">
                    <a16:creationId xmlns:a16="http://schemas.microsoft.com/office/drawing/2014/main" xmlns="" id="{A4ADE90B-9C31-4E45-B466-E673F5A91EAA}"/>
                  </a:ext>
                </a:extLst>
              </p:cNvPr>
              <p:cNvSpPr>
                <a:spLocks noChangeArrowheads="1"/>
              </p:cNvSpPr>
              <p:nvPr/>
            </p:nvSpPr>
            <p:spPr bwMode="auto">
              <a:xfrm>
                <a:off x="0" y="0"/>
                <a:ext cx="914400" cy="914400"/>
              </a:xfrm>
              <a:prstGeom prst="ellipse">
                <a:avLst/>
              </a:prstGeom>
              <a:solidFill>
                <a:schemeClr val="tx1">
                  <a:lumMod val="65000"/>
                  <a:lumOff val="35000"/>
                </a:schemeClr>
              </a:solidFill>
              <a:ln w="9525">
                <a:noFill/>
                <a:round/>
                <a:headEnd/>
                <a:tailEnd/>
              </a:ln>
            </p:spPr>
            <p:txBody>
              <a:bodyPr anchor="ctr"/>
              <a:lstStyle/>
              <a:p>
                <a:pPr algn="ctr" eaLnBrk="1" hangingPunct="1">
                  <a:lnSpc>
                    <a:spcPct val="130000"/>
                  </a:lnSpc>
                </a:pP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8" name="TextBox 41">
                <a:extLst>
                  <a:ext uri="{FF2B5EF4-FFF2-40B4-BE49-F238E27FC236}">
                    <a16:creationId xmlns:a16="http://schemas.microsoft.com/office/drawing/2014/main" xmlns="" id="{1BD03248-D7DE-4690-B99B-126E688D61BA}"/>
                  </a:ext>
                </a:extLst>
              </p:cNvPr>
              <p:cNvSpPr txBox="1">
                <a:spLocks noChangeArrowheads="1"/>
              </p:cNvSpPr>
              <p:nvPr/>
            </p:nvSpPr>
            <p:spPr bwMode="auto">
              <a:xfrm>
                <a:off x="298689" y="203182"/>
                <a:ext cx="360200"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4</a:t>
                </a:r>
                <a:endParaRPr 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grpSp>
          <p:nvGrpSpPr>
            <p:cNvPr id="20" name="组合 42">
              <a:extLst>
                <a:ext uri="{FF2B5EF4-FFF2-40B4-BE49-F238E27FC236}">
                  <a16:creationId xmlns:a16="http://schemas.microsoft.com/office/drawing/2014/main" xmlns="" id="{C76BD8E7-EE5E-426D-B9C7-6FE15A80F719}"/>
                </a:ext>
              </a:extLst>
            </p:cNvPr>
            <p:cNvGrpSpPr>
              <a:grpSpLocks/>
            </p:cNvGrpSpPr>
            <p:nvPr/>
          </p:nvGrpSpPr>
          <p:grpSpPr bwMode="auto">
            <a:xfrm>
              <a:off x="4303152" y="3470627"/>
              <a:ext cx="744305" cy="744305"/>
              <a:chOff x="0" y="0"/>
              <a:chExt cx="914400" cy="914400"/>
            </a:xfrm>
            <a:grpFill/>
          </p:grpSpPr>
          <p:sp>
            <p:nvSpPr>
              <p:cNvPr id="25" name="椭圆 43">
                <a:extLst>
                  <a:ext uri="{FF2B5EF4-FFF2-40B4-BE49-F238E27FC236}">
                    <a16:creationId xmlns:a16="http://schemas.microsoft.com/office/drawing/2014/main" xmlns="" id="{7BF1BDEC-D81A-47E5-9F04-8520CCEE6729}"/>
                  </a:ext>
                </a:extLst>
              </p:cNvPr>
              <p:cNvSpPr>
                <a:spLocks noChangeArrowheads="1"/>
              </p:cNvSpPr>
              <p:nvPr/>
            </p:nvSpPr>
            <p:spPr bwMode="auto">
              <a:xfrm>
                <a:off x="0" y="0"/>
                <a:ext cx="914400" cy="914400"/>
              </a:xfrm>
              <a:prstGeom prst="ellipse">
                <a:avLst/>
              </a:prstGeom>
              <a:solidFill>
                <a:schemeClr val="tx1">
                  <a:lumMod val="65000"/>
                  <a:lumOff val="35000"/>
                </a:schemeClr>
              </a:solidFill>
              <a:ln w="9525">
                <a:noFill/>
                <a:round/>
                <a:headEnd/>
                <a:tailEnd/>
              </a:ln>
            </p:spPr>
            <p:txBody>
              <a:bodyPr anchor="ctr"/>
              <a:lstStyle/>
              <a:p>
                <a:pPr algn="ctr" eaLnBrk="1" hangingPunct="1">
                  <a:lnSpc>
                    <a:spcPct val="130000"/>
                  </a:lnSpc>
                </a:pP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6" name="TextBox 44">
                <a:extLst>
                  <a:ext uri="{FF2B5EF4-FFF2-40B4-BE49-F238E27FC236}">
                    <a16:creationId xmlns:a16="http://schemas.microsoft.com/office/drawing/2014/main" xmlns="" id="{C5088A21-69FD-4499-8FA2-F0DC9E16EE3C}"/>
                  </a:ext>
                </a:extLst>
              </p:cNvPr>
              <p:cNvSpPr txBox="1">
                <a:spLocks noChangeArrowheads="1"/>
              </p:cNvSpPr>
              <p:nvPr/>
            </p:nvSpPr>
            <p:spPr bwMode="auto">
              <a:xfrm>
                <a:off x="277102" y="181596"/>
                <a:ext cx="360201"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1</a:t>
                </a:r>
                <a:endParaRPr 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grpSp>
          <p:nvGrpSpPr>
            <p:cNvPr id="21" name="组合 45">
              <a:extLst>
                <a:ext uri="{FF2B5EF4-FFF2-40B4-BE49-F238E27FC236}">
                  <a16:creationId xmlns:a16="http://schemas.microsoft.com/office/drawing/2014/main" xmlns="" id="{30AF3553-7DDC-4C47-BAC5-1F8A5AC7A22A}"/>
                </a:ext>
              </a:extLst>
            </p:cNvPr>
            <p:cNvGrpSpPr>
              <a:grpSpLocks/>
            </p:cNvGrpSpPr>
            <p:nvPr/>
          </p:nvGrpSpPr>
          <p:grpSpPr bwMode="auto">
            <a:xfrm>
              <a:off x="5754340" y="4424225"/>
              <a:ext cx="744306" cy="744305"/>
              <a:chOff x="0" y="0"/>
              <a:chExt cx="914400" cy="914400"/>
            </a:xfrm>
            <a:grpFill/>
          </p:grpSpPr>
          <p:sp>
            <p:nvSpPr>
              <p:cNvPr id="23" name="椭圆 46">
                <a:extLst>
                  <a:ext uri="{FF2B5EF4-FFF2-40B4-BE49-F238E27FC236}">
                    <a16:creationId xmlns:a16="http://schemas.microsoft.com/office/drawing/2014/main" xmlns="" id="{DE9A9711-0426-4187-8363-E4A2CBA5035B}"/>
                  </a:ext>
                </a:extLst>
              </p:cNvPr>
              <p:cNvSpPr>
                <a:spLocks noChangeArrowheads="1"/>
              </p:cNvSpPr>
              <p:nvPr/>
            </p:nvSpPr>
            <p:spPr bwMode="auto">
              <a:xfrm>
                <a:off x="0" y="0"/>
                <a:ext cx="914400" cy="914400"/>
              </a:xfrm>
              <a:prstGeom prst="ellipse">
                <a:avLst/>
              </a:prstGeom>
              <a:gradFill>
                <a:gsLst>
                  <a:gs pos="0">
                    <a:srgbClr val="E100FF"/>
                  </a:gs>
                  <a:gs pos="100000">
                    <a:srgbClr val="7A00FF"/>
                  </a:gs>
                </a:gsLst>
                <a:lin ang="2700000" scaled="1"/>
              </a:gradFill>
              <a:ln w="9525">
                <a:noFill/>
                <a:round/>
                <a:headEnd/>
                <a:tailEnd/>
              </a:ln>
            </p:spPr>
            <p:txBody>
              <a:bodyPr anchor="ctr"/>
              <a:lstStyle/>
              <a:p>
                <a:pPr algn="ctr" eaLnBrk="1" hangingPunct="1">
                  <a:lnSpc>
                    <a:spcPct val="130000"/>
                  </a:lnSpc>
                </a:pP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4" name="TextBox 47">
                <a:extLst>
                  <a:ext uri="{FF2B5EF4-FFF2-40B4-BE49-F238E27FC236}">
                    <a16:creationId xmlns:a16="http://schemas.microsoft.com/office/drawing/2014/main" xmlns="" id="{11E0E2C9-48BC-4CBE-97FD-7610C25094C0}"/>
                  </a:ext>
                </a:extLst>
              </p:cNvPr>
              <p:cNvSpPr txBox="1">
                <a:spLocks noChangeArrowheads="1"/>
              </p:cNvSpPr>
              <p:nvPr/>
            </p:nvSpPr>
            <p:spPr bwMode="auto">
              <a:xfrm>
                <a:off x="277102" y="224767"/>
                <a:ext cx="360200" cy="496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5</a:t>
                </a:r>
                <a:endParaRPr 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sp>
          <p:nvSpPr>
            <p:cNvPr id="22" name="形状">
              <a:extLst>
                <a:ext uri="{FF2B5EF4-FFF2-40B4-BE49-F238E27FC236}">
                  <a16:creationId xmlns:a16="http://schemas.microsoft.com/office/drawing/2014/main" xmlns="" id="{7BE3B9DA-9287-449B-BB4B-5A21ED1DC227}"/>
                </a:ext>
              </a:extLst>
            </p:cNvPr>
            <p:cNvSpPr>
              <a:spLocks noChangeAspect="1"/>
            </p:cNvSpPr>
            <p:nvPr/>
          </p:nvSpPr>
          <p:spPr bwMode="auto">
            <a:xfrm>
              <a:off x="5782773" y="3004652"/>
              <a:ext cx="779273" cy="778097"/>
            </a:xfrm>
            <a:custGeom>
              <a:avLst/>
              <a:gdLst>
                <a:gd name="connsiteX0" fmla="*/ 310830 w 607850"/>
                <a:gd name="connsiteY0" fmla="*/ 299268 h 606933"/>
                <a:gd name="connsiteX1" fmla="*/ 318107 w 607850"/>
                <a:gd name="connsiteY1" fmla="*/ 302272 h 606933"/>
                <a:gd name="connsiteX2" fmla="*/ 359243 w 607850"/>
                <a:gd name="connsiteY2" fmla="*/ 343358 h 606933"/>
                <a:gd name="connsiteX3" fmla="*/ 365355 w 607850"/>
                <a:gd name="connsiteY3" fmla="*/ 342486 h 606933"/>
                <a:gd name="connsiteX4" fmla="*/ 379519 w 607850"/>
                <a:gd name="connsiteY4" fmla="*/ 348300 h 606933"/>
                <a:gd name="connsiteX5" fmla="*/ 501084 w 607850"/>
                <a:gd name="connsiteY5" fmla="*/ 469717 h 606933"/>
                <a:gd name="connsiteX6" fmla="*/ 537175 w 607850"/>
                <a:gd name="connsiteY6" fmla="*/ 457507 h 606933"/>
                <a:gd name="connsiteX7" fmla="*/ 540474 w 607850"/>
                <a:gd name="connsiteY7" fmla="*/ 456926 h 606933"/>
                <a:gd name="connsiteX8" fmla="*/ 547750 w 607850"/>
                <a:gd name="connsiteY8" fmla="*/ 460027 h 606933"/>
                <a:gd name="connsiteX9" fmla="*/ 595677 w 607850"/>
                <a:gd name="connsiteY9" fmla="*/ 507799 h 606933"/>
                <a:gd name="connsiteX10" fmla="*/ 598394 w 607850"/>
                <a:gd name="connsiteY10" fmla="*/ 517392 h 606933"/>
                <a:gd name="connsiteX11" fmla="*/ 591603 w 607850"/>
                <a:gd name="connsiteY11" fmla="*/ 524757 h 606933"/>
                <a:gd name="connsiteX12" fmla="*/ 543093 w 607850"/>
                <a:gd name="connsiteY12" fmla="*/ 541133 h 606933"/>
                <a:gd name="connsiteX13" fmla="*/ 526697 w 607850"/>
                <a:gd name="connsiteY13" fmla="*/ 589583 h 606933"/>
                <a:gd name="connsiteX14" fmla="*/ 519324 w 607850"/>
                <a:gd name="connsiteY14" fmla="*/ 596366 h 606933"/>
                <a:gd name="connsiteX15" fmla="*/ 516995 w 607850"/>
                <a:gd name="connsiteY15" fmla="*/ 596560 h 606933"/>
                <a:gd name="connsiteX16" fmla="*/ 509719 w 607850"/>
                <a:gd name="connsiteY16" fmla="*/ 593556 h 606933"/>
                <a:gd name="connsiteX17" fmla="*/ 461888 w 607850"/>
                <a:gd name="connsiteY17" fmla="*/ 545784 h 606933"/>
                <a:gd name="connsiteX18" fmla="*/ 459366 w 607850"/>
                <a:gd name="connsiteY18" fmla="*/ 535222 h 606933"/>
                <a:gd name="connsiteX19" fmla="*/ 471784 w 607850"/>
                <a:gd name="connsiteY19" fmla="*/ 498690 h 606933"/>
                <a:gd name="connsiteX20" fmla="*/ 350317 w 607850"/>
                <a:gd name="connsiteY20" fmla="*/ 377370 h 606933"/>
                <a:gd name="connsiteX21" fmla="*/ 345175 w 607850"/>
                <a:gd name="connsiteY21" fmla="*/ 358475 h 606933"/>
                <a:gd name="connsiteX22" fmla="*/ 303554 w 607850"/>
                <a:gd name="connsiteY22" fmla="*/ 316807 h 606933"/>
                <a:gd name="connsiteX23" fmla="*/ 303554 w 607850"/>
                <a:gd name="connsiteY23" fmla="*/ 302272 h 606933"/>
                <a:gd name="connsiteX24" fmla="*/ 310830 w 607850"/>
                <a:gd name="connsiteY24" fmla="*/ 299268 h 606933"/>
                <a:gd name="connsiteX25" fmla="*/ 303924 w 607850"/>
                <a:gd name="connsiteY25" fmla="*/ 203158 h 606933"/>
                <a:gd name="connsiteX26" fmla="*/ 404339 w 607850"/>
                <a:gd name="connsiteY26" fmla="*/ 303467 h 606933"/>
                <a:gd name="connsiteX27" fmla="*/ 397936 w 607850"/>
                <a:gd name="connsiteY27" fmla="*/ 337775 h 606933"/>
                <a:gd name="connsiteX28" fmla="*/ 394055 w 607850"/>
                <a:gd name="connsiteY28" fmla="*/ 333802 h 606933"/>
                <a:gd name="connsiteX29" fmla="*/ 366890 w 607850"/>
                <a:gd name="connsiteY29" fmla="*/ 321978 h 606933"/>
                <a:gd name="connsiteX30" fmla="*/ 332642 w 607850"/>
                <a:gd name="connsiteY30" fmla="*/ 287766 h 606933"/>
                <a:gd name="connsiteX31" fmla="*/ 310813 w 607850"/>
                <a:gd name="connsiteY31" fmla="*/ 278753 h 606933"/>
                <a:gd name="connsiteX32" fmla="*/ 288984 w 607850"/>
                <a:gd name="connsiteY32" fmla="*/ 287766 h 606933"/>
                <a:gd name="connsiteX33" fmla="*/ 279864 w 607850"/>
                <a:gd name="connsiteY33" fmla="*/ 309572 h 606933"/>
                <a:gd name="connsiteX34" fmla="*/ 288984 w 607850"/>
                <a:gd name="connsiteY34" fmla="*/ 331476 h 606933"/>
                <a:gd name="connsiteX35" fmla="*/ 324104 w 607850"/>
                <a:gd name="connsiteY35" fmla="*/ 366559 h 606933"/>
                <a:gd name="connsiteX36" fmla="*/ 335747 w 607850"/>
                <a:gd name="connsiteY36" fmla="*/ 392048 h 606933"/>
                <a:gd name="connsiteX37" fmla="*/ 340501 w 607850"/>
                <a:gd name="connsiteY37" fmla="*/ 396700 h 606933"/>
                <a:gd name="connsiteX38" fmla="*/ 303924 w 607850"/>
                <a:gd name="connsiteY38" fmla="*/ 403775 h 606933"/>
                <a:gd name="connsiteX39" fmla="*/ 203510 w 607850"/>
                <a:gd name="connsiteY39" fmla="*/ 303467 h 606933"/>
                <a:gd name="connsiteX40" fmla="*/ 303924 w 607850"/>
                <a:gd name="connsiteY40" fmla="*/ 203158 h 606933"/>
                <a:gd name="connsiteX41" fmla="*/ 303926 w 607850"/>
                <a:gd name="connsiteY41" fmla="*/ 104648 h 606933"/>
                <a:gd name="connsiteX42" fmla="*/ 503061 w 607850"/>
                <a:gd name="connsiteY42" fmla="*/ 303466 h 606933"/>
                <a:gd name="connsiteX43" fmla="*/ 471230 w 607850"/>
                <a:gd name="connsiteY43" fmla="*/ 410820 h 606933"/>
                <a:gd name="connsiteX44" fmla="*/ 441341 w 607850"/>
                <a:gd name="connsiteY44" fmla="*/ 380978 h 606933"/>
                <a:gd name="connsiteX45" fmla="*/ 461817 w 607850"/>
                <a:gd name="connsiteY45" fmla="*/ 303466 h 606933"/>
                <a:gd name="connsiteX46" fmla="*/ 303926 w 607850"/>
                <a:gd name="connsiteY46" fmla="*/ 145826 h 606933"/>
                <a:gd name="connsiteX47" fmla="*/ 146034 w 607850"/>
                <a:gd name="connsiteY47" fmla="*/ 303466 h 606933"/>
                <a:gd name="connsiteX48" fmla="*/ 303926 w 607850"/>
                <a:gd name="connsiteY48" fmla="*/ 461106 h 606933"/>
                <a:gd name="connsiteX49" fmla="*/ 383405 w 607850"/>
                <a:gd name="connsiteY49" fmla="*/ 439500 h 606933"/>
                <a:gd name="connsiteX50" fmla="*/ 413295 w 607850"/>
                <a:gd name="connsiteY50" fmla="*/ 469439 h 606933"/>
                <a:gd name="connsiteX51" fmla="*/ 303926 w 607850"/>
                <a:gd name="connsiteY51" fmla="*/ 502284 h 606933"/>
                <a:gd name="connsiteX52" fmla="*/ 104790 w 607850"/>
                <a:gd name="connsiteY52" fmla="*/ 303466 h 606933"/>
                <a:gd name="connsiteX53" fmla="*/ 303926 w 607850"/>
                <a:gd name="connsiteY53" fmla="*/ 104648 h 606933"/>
                <a:gd name="connsiteX54" fmla="*/ 303925 w 607850"/>
                <a:gd name="connsiteY54" fmla="*/ 0 h 606933"/>
                <a:gd name="connsiteX55" fmla="*/ 607850 w 607850"/>
                <a:gd name="connsiteY55" fmla="*/ 303467 h 606933"/>
                <a:gd name="connsiteX56" fmla="*/ 568743 w 607850"/>
                <a:gd name="connsiteY56" fmla="*/ 451906 h 606933"/>
                <a:gd name="connsiteX57" fmla="*/ 562339 w 607850"/>
                <a:gd name="connsiteY57" fmla="*/ 445414 h 606933"/>
                <a:gd name="connsiteX58" fmla="*/ 540505 w 607850"/>
                <a:gd name="connsiteY58" fmla="*/ 436403 h 606933"/>
                <a:gd name="connsiteX59" fmla="*/ 530607 w 607850"/>
                <a:gd name="connsiteY59" fmla="*/ 438050 h 606933"/>
                <a:gd name="connsiteX60" fmla="*/ 528666 w 607850"/>
                <a:gd name="connsiteY60" fmla="*/ 438728 h 606933"/>
                <a:gd name="connsiteX61" fmla="*/ 566706 w 607850"/>
                <a:gd name="connsiteY61" fmla="*/ 303467 h 606933"/>
                <a:gd name="connsiteX62" fmla="*/ 303925 w 607850"/>
                <a:gd name="connsiteY62" fmla="*/ 41179 h 606933"/>
                <a:gd name="connsiteX63" fmla="*/ 41241 w 607850"/>
                <a:gd name="connsiteY63" fmla="*/ 303467 h 606933"/>
                <a:gd name="connsiteX64" fmla="*/ 303925 w 607850"/>
                <a:gd name="connsiteY64" fmla="*/ 565851 h 606933"/>
                <a:gd name="connsiteX65" fmla="*/ 440361 w 607850"/>
                <a:gd name="connsiteY65" fmla="*/ 527191 h 606933"/>
                <a:gd name="connsiteX66" fmla="*/ 439876 w 607850"/>
                <a:gd name="connsiteY66" fmla="*/ 528644 h 606933"/>
                <a:gd name="connsiteX67" fmla="*/ 447348 w 607850"/>
                <a:gd name="connsiteY67" fmla="*/ 560328 h 606933"/>
                <a:gd name="connsiteX68" fmla="*/ 454044 w 607850"/>
                <a:gd name="connsiteY68" fmla="*/ 567014 h 606933"/>
                <a:gd name="connsiteX69" fmla="*/ 303925 w 607850"/>
                <a:gd name="connsiteY69" fmla="*/ 606933 h 606933"/>
                <a:gd name="connsiteX70" fmla="*/ 0 w 607850"/>
                <a:gd name="connsiteY70" fmla="*/ 303467 h 606933"/>
                <a:gd name="connsiteX71" fmla="*/ 303925 w 607850"/>
                <a:gd name="connsiteY71"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850" h="606933">
                  <a:moveTo>
                    <a:pt x="310830" y="299268"/>
                  </a:moveTo>
                  <a:cubicBezTo>
                    <a:pt x="313450" y="299268"/>
                    <a:pt x="316069" y="300334"/>
                    <a:pt x="318107" y="302272"/>
                  </a:cubicBezTo>
                  <a:lnTo>
                    <a:pt x="359243" y="343358"/>
                  </a:lnTo>
                  <a:cubicBezTo>
                    <a:pt x="361183" y="342777"/>
                    <a:pt x="363317" y="342486"/>
                    <a:pt x="365355" y="342486"/>
                  </a:cubicBezTo>
                  <a:cubicBezTo>
                    <a:pt x="370497" y="342486"/>
                    <a:pt x="375542" y="344424"/>
                    <a:pt x="379519" y="348300"/>
                  </a:cubicBezTo>
                  <a:lnTo>
                    <a:pt x="501084" y="469717"/>
                  </a:lnTo>
                  <a:lnTo>
                    <a:pt x="537175" y="457507"/>
                  </a:lnTo>
                  <a:cubicBezTo>
                    <a:pt x="538242" y="457120"/>
                    <a:pt x="539406" y="456926"/>
                    <a:pt x="540474" y="456926"/>
                  </a:cubicBezTo>
                  <a:cubicBezTo>
                    <a:pt x="543190" y="456926"/>
                    <a:pt x="545810" y="457992"/>
                    <a:pt x="547750" y="460027"/>
                  </a:cubicBezTo>
                  <a:lnTo>
                    <a:pt x="595677" y="507799"/>
                  </a:lnTo>
                  <a:cubicBezTo>
                    <a:pt x="598103" y="510318"/>
                    <a:pt x="599170" y="513904"/>
                    <a:pt x="598394" y="517392"/>
                  </a:cubicBezTo>
                  <a:cubicBezTo>
                    <a:pt x="597521" y="520881"/>
                    <a:pt x="594998" y="523691"/>
                    <a:pt x="591603" y="524757"/>
                  </a:cubicBezTo>
                  <a:lnTo>
                    <a:pt x="543093" y="541133"/>
                  </a:lnTo>
                  <a:lnTo>
                    <a:pt x="526697" y="589583"/>
                  </a:lnTo>
                  <a:cubicBezTo>
                    <a:pt x="525630" y="592975"/>
                    <a:pt x="522816" y="595494"/>
                    <a:pt x="519324" y="596366"/>
                  </a:cubicBezTo>
                  <a:cubicBezTo>
                    <a:pt x="518547" y="596463"/>
                    <a:pt x="517771" y="596560"/>
                    <a:pt x="516995" y="596560"/>
                  </a:cubicBezTo>
                  <a:cubicBezTo>
                    <a:pt x="514279" y="596560"/>
                    <a:pt x="511659" y="595591"/>
                    <a:pt x="509719" y="593556"/>
                  </a:cubicBezTo>
                  <a:lnTo>
                    <a:pt x="461888" y="545784"/>
                  </a:lnTo>
                  <a:cubicBezTo>
                    <a:pt x="459075" y="542974"/>
                    <a:pt x="458105" y="538904"/>
                    <a:pt x="459366" y="535222"/>
                  </a:cubicBezTo>
                  <a:lnTo>
                    <a:pt x="471784" y="498690"/>
                  </a:lnTo>
                  <a:lnTo>
                    <a:pt x="350317" y="377370"/>
                  </a:lnTo>
                  <a:cubicBezTo>
                    <a:pt x="345175" y="372235"/>
                    <a:pt x="343720" y="365064"/>
                    <a:pt x="345175" y="358475"/>
                  </a:cubicBezTo>
                  <a:lnTo>
                    <a:pt x="303554" y="316807"/>
                  </a:lnTo>
                  <a:cubicBezTo>
                    <a:pt x="299479" y="312834"/>
                    <a:pt x="299479" y="306342"/>
                    <a:pt x="303554" y="302272"/>
                  </a:cubicBezTo>
                  <a:cubicBezTo>
                    <a:pt x="305591" y="300334"/>
                    <a:pt x="308211" y="299268"/>
                    <a:pt x="310830" y="299268"/>
                  </a:cubicBezTo>
                  <a:close/>
                  <a:moveTo>
                    <a:pt x="303924" y="203158"/>
                  </a:moveTo>
                  <a:cubicBezTo>
                    <a:pt x="359419" y="203158"/>
                    <a:pt x="404339" y="248030"/>
                    <a:pt x="404339" y="303467"/>
                  </a:cubicBezTo>
                  <a:cubicBezTo>
                    <a:pt x="404339" y="315581"/>
                    <a:pt x="401914" y="327017"/>
                    <a:pt x="397936" y="337775"/>
                  </a:cubicBezTo>
                  <a:lnTo>
                    <a:pt x="394055" y="333802"/>
                  </a:lnTo>
                  <a:cubicBezTo>
                    <a:pt x="386779" y="326533"/>
                    <a:pt x="377271" y="322462"/>
                    <a:pt x="366890" y="321978"/>
                  </a:cubicBezTo>
                  <a:lnTo>
                    <a:pt x="332642" y="287766"/>
                  </a:lnTo>
                  <a:cubicBezTo>
                    <a:pt x="326821" y="281951"/>
                    <a:pt x="319059" y="278753"/>
                    <a:pt x="310813" y="278753"/>
                  </a:cubicBezTo>
                  <a:cubicBezTo>
                    <a:pt x="302566" y="278753"/>
                    <a:pt x="294805" y="281951"/>
                    <a:pt x="288984" y="287766"/>
                  </a:cubicBezTo>
                  <a:cubicBezTo>
                    <a:pt x="283162" y="293581"/>
                    <a:pt x="279864" y="301335"/>
                    <a:pt x="279864" y="309572"/>
                  </a:cubicBezTo>
                  <a:cubicBezTo>
                    <a:pt x="279864" y="317810"/>
                    <a:pt x="283162" y="325564"/>
                    <a:pt x="288984" y="331476"/>
                  </a:cubicBezTo>
                  <a:lnTo>
                    <a:pt x="324104" y="366559"/>
                  </a:lnTo>
                  <a:cubicBezTo>
                    <a:pt x="324881" y="376154"/>
                    <a:pt x="328858" y="385167"/>
                    <a:pt x="335747" y="392048"/>
                  </a:cubicBezTo>
                  <a:lnTo>
                    <a:pt x="340501" y="396700"/>
                  </a:lnTo>
                  <a:cubicBezTo>
                    <a:pt x="329149" y="401158"/>
                    <a:pt x="316828" y="403775"/>
                    <a:pt x="303924" y="403775"/>
                  </a:cubicBezTo>
                  <a:cubicBezTo>
                    <a:pt x="248430" y="403775"/>
                    <a:pt x="203510" y="358903"/>
                    <a:pt x="203510" y="303467"/>
                  </a:cubicBezTo>
                  <a:cubicBezTo>
                    <a:pt x="203510" y="248030"/>
                    <a:pt x="248430" y="203158"/>
                    <a:pt x="303924" y="203158"/>
                  </a:cubicBezTo>
                  <a:close/>
                  <a:moveTo>
                    <a:pt x="303926" y="104648"/>
                  </a:moveTo>
                  <a:cubicBezTo>
                    <a:pt x="413780" y="104648"/>
                    <a:pt x="503061" y="193883"/>
                    <a:pt x="503061" y="303466"/>
                  </a:cubicBezTo>
                  <a:cubicBezTo>
                    <a:pt x="503061" y="342997"/>
                    <a:pt x="491319" y="379815"/>
                    <a:pt x="471230" y="410820"/>
                  </a:cubicBezTo>
                  <a:lnTo>
                    <a:pt x="441341" y="380978"/>
                  </a:lnTo>
                  <a:cubicBezTo>
                    <a:pt x="454345" y="358015"/>
                    <a:pt x="461817" y="331661"/>
                    <a:pt x="461817" y="303466"/>
                  </a:cubicBezTo>
                  <a:cubicBezTo>
                    <a:pt x="461817" y="216556"/>
                    <a:pt x="390974" y="145826"/>
                    <a:pt x="303926" y="145826"/>
                  </a:cubicBezTo>
                  <a:cubicBezTo>
                    <a:pt x="216876" y="145826"/>
                    <a:pt x="146034" y="216556"/>
                    <a:pt x="146034" y="303466"/>
                  </a:cubicBezTo>
                  <a:cubicBezTo>
                    <a:pt x="146034" y="390376"/>
                    <a:pt x="216876" y="461106"/>
                    <a:pt x="303926" y="461106"/>
                  </a:cubicBezTo>
                  <a:cubicBezTo>
                    <a:pt x="332942" y="461106"/>
                    <a:pt x="360017" y="453161"/>
                    <a:pt x="383405" y="439500"/>
                  </a:cubicBezTo>
                  <a:lnTo>
                    <a:pt x="413295" y="469439"/>
                  </a:lnTo>
                  <a:cubicBezTo>
                    <a:pt x="381949" y="490173"/>
                    <a:pt x="344296" y="502284"/>
                    <a:pt x="303926" y="502284"/>
                  </a:cubicBezTo>
                  <a:cubicBezTo>
                    <a:pt x="194168" y="502284"/>
                    <a:pt x="104790" y="413049"/>
                    <a:pt x="104790" y="303466"/>
                  </a:cubicBezTo>
                  <a:cubicBezTo>
                    <a:pt x="104790" y="193883"/>
                    <a:pt x="194168" y="104648"/>
                    <a:pt x="303926" y="104648"/>
                  </a:cubicBezTo>
                  <a:close/>
                  <a:moveTo>
                    <a:pt x="303925" y="0"/>
                  </a:moveTo>
                  <a:cubicBezTo>
                    <a:pt x="471511" y="0"/>
                    <a:pt x="607850" y="136133"/>
                    <a:pt x="607850" y="303467"/>
                  </a:cubicBezTo>
                  <a:cubicBezTo>
                    <a:pt x="607850" y="357339"/>
                    <a:pt x="593585" y="407917"/>
                    <a:pt x="568743" y="451906"/>
                  </a:cubicBezTo>
                  <a:lnTo>
                    <a:pt x="562339" y="445414"/>
                  </a:lnTo>
                  <a:cubicBezTo>
                    <a:pt x="556517" y="439600"/>
                    <a:pt x="548754" y="436403"/>
                    <a:pt x="540505" y="436403"/>
                  </a:cubicBezTo>
                  <a:cubicBezTo>
                    <a:pt x="537206" y="436403"/>
                    <a:pt x="533810" y="436984"/>
                    <a:pt x="530607" y="438050"/>
                  </a:cubicBezTo>
                  <a:lnTo>
                    <a:pt x="528666" y="438728"/>
                  </a:lnTo>
                  <a:cubicBezTo>
                    <a:pt x="552635" y="399196"/>
                    <a:pt x="566706" y="352979"/>
                    <a:pt x="566706" y="303467"/>
                  </a:cubicBezTo>
                  <a:cubicBezTo>
                    <a:pt x="566706" y="158806"/>
                    <a:pt x="448804" y="41179"/>
                    <a:pt x="303925" y="41179"/>
                  </a:cubicBezTo>
                  <a:cubicBezTo>
                    <a:pt x="159046" y="41179"/>
                    <a:pt x="41241" y="158806"/>
                    <a:pt x="41241" y="303467"/>
                  </a:cubicBezTo>
                  <a:cubicBezTo>
                    <a:pt x="41241" y="448127"/>
                    <a:pt x="159046" y="565851"/>
                    <a:pt x="303925" y="565851"/>
                  </a:cubicBezTo>
                  <a:cubicBezTo>
                    <a:pt x="353900" y="565851"/>
                    <a:pt x="400575" y="551511"/>
                    <a:pt x="440361" y="527191"/>
                  </a:cubicBezTo>
                  <a:lnTo>
                    <a:pt x="439876" y="528644"/>
                  </a:lnTo>
                  <a:cubicBezTo>
                    <a:pt x="436092" y="539884"/>
                    <a:pt x="438906" y="551995"/>
                    <a:pt x="447348" y="560328"/>
                  </a:cubicBezTo>
                  <a:lnTo>
                    <a:pt x="454044" y="567014"/>
                  </a:lnTo>
                  <a:cubicBezTo>
                    <a:pt x="409697" y="592302"/>
                    <a:pt x="358558" y="606933"/>
                    <a:pt x="303925" y="606933"/>
                  </a:cubicBezTo>
                  <a:cubicBezTo>
                    <a:pt x="136339" y="606933"/>
                    <a:pt x="0" y="470800"/>
                    <a:pt x="0" y="303467"/>
                  </a:cubicBezTo>
                  <a:cubicBezTo>
                    <a:pt x="0" y="136133"/>
                    <a:pt x="136339" y="0"/>
                    <a:pt x="303925" y="0"/>
                  </a:cubicBezTo>
                  <a:close/>
                </a:path>
              </a:pathLst>
            </a:custGeom>
            <a:gradFill>
              <a:gsLst>
                <a:gs pos="0">
                  <a:srgbClr val="E100FF"/>
                </a:gs>
                <a:gs pos="100000">
                  <a:srgbClr val="7A00FF"/>
                </a:gs>
              </a:gsLst>
              <a:lin ang="2700000" scaled="1"/>
            </a:gradFill>
            <a:ln>
              <a:noFill/>
            </a:ln>
          </p:spPr>
          <p:txBody>
            <a:bodyPr/>
            <a:lstStyle/>
            <a:p>
              <a:pPr>
                <a:lnSpc>
                  <a:spcPct val="130000"/>
                </a:lnSpc>
              </a:pPr>
              <a:endPar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grpSp>
      <p:grpSp>
        <p:nvGrpSpPr>
          <p:cNvPr id="33" name="组合 32">
            <a:extLst>
              <a:ext uri="{FF2B5EF4-FFF2-40B4-BE49-F238E27FC236}">
                <a16:creationId xmlns:a16="http://schemas.microsoft.com/office/drawing/2014/main" xmlns="" id="{40678B0D-C01D-4FA9-A0F2-7E84F4C97700}"/>
              </a:ext>
            </a:extLst>
          </p:cNvPr>
          <p:cNvGrpSpPr/>
          <p:nvPr/>
        </p:nvGrpSpPr>
        <p:grpSpPr>
          <a:xfrm>
            <a:off x="8399498" y="3607003"/>
            <a:ext cx="3287679" cy="952146"/>
            <a:chOff x="8108617" y="2128336"/>
            <a:chExt cx="3287679" cy="952146"/>
          </a:xfrm>
        </p:grpSpPr>
        <p:sp>
          <p:nvSpPr>
            <p:cNvPr id="34" name="文本框 33">
              <a:extLst>
                <a:ext uri="{FF2B5EF4-FFF2-40B4-BE49-F238E27FC236}">
                  <a16:creationId xmlns:a16="http://schemas.microsoft.com/office/drawing/2014/main" xmlns="" id="{F60CD21F-2DFC-4321-A157-9CBE65EF7F47}"/>
                </a:ext>
              </a:extLst>
            </p:cNvPr>
            <p:cNvSpPr txBox="1"/>
            <p:nvPr/>
          </p:nvSpPr>
          <p:spPr>
            <a:xfrm>
              <a:off x="8108617" y="2128336"/>
              <a:ext cx="1930733"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5" name="矩形 34">
              <a:extLst>
                <a:ext uri="{FF2B5EF4-FFF2-40B4-BE49-F238E27FC236}">
                  <a16:creationId xmlns:a16="http://schemas.microsoft.com/office/drawing/2014/main" xmlns="" id="{D7CBEB17-194D-4BA5-8AAF-C560FAD3D8EC}"/>
                </a:ext>
              </a:extLst>
            </p:cNvPr>
            <p:cNvSpPr/>
            <p:nvPr/>
          </p:nvSpPr>
          <p:spPr>
            <a:xfrm>
              <a:off x="8126934" y="2506671"/>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36" name="组合 35">
            <a:extLst>
              <a:ext uri="{FF2B5EF4-FFF2-40B4-BE49-F238E27FC236}">
                <a16:creationId xmlns:a16="http://schemas.microsoft.com/office/drawing/2014/main" xmlns="" id="{C1867B2E-7456-47A9-A1F1-AB2F3F4A11A0}"/>
              </a:ext>
            </a:extLst>
          </p:cNvPr>
          <p:cNvGrpSpPr/>
          <p:nvPr/>
        </p:nvGrpSpPr>
        <p:grpSpPr>
          <a:xfrm>
            <a:off x="7067595" y="5480011"/>
            <a:ext cx="3290048" cy="922501"/>
            <a:chOff x="8108617" y="3990230"/>
            <a:chExt cx="3290048" cy="922501"/>
          </a:xfrm>
        </p:grpSpPr>
        <p:sp>
          <p:nvSpPr>
            <p:cNvPr id="37" name="文本框 36">
              <a:extLst>
                <a:ext uri="{FF2B5EF4-FFF2-40B4-BE49-F238E27FC236}">
                  <a16:creationId xmlns:a16="http://schemas.microsoft.com/office/drawing/2014/main" xmlns="" id="{94AC5BFB-C5D6-4ADC-9110-45E74EC4E895}"/>
                </a:ext>
              </a:extLst>
            </p:cNvPr>
            <p:cNvSpPr txBox="1"/>
            <p:nvPr/>
          </p:nvSpPr>
          <p:spPr>
            <a:xfrm>
              <a:off x="8108617" y="3990230"/>
              <a:ext cx="1930733" cy="436145"/>
            </a:xfrm>
            <a:prstGeom prst="rect">
              <a:avLst/>
            </a:prstGeom>
            <a:noFill/>
          </p:spPr>
          <p:txBody>
            <a:bodyPr wrap="square" rtlCol="0">
              <a:spAutoFit/>
            </a:bodyPr>
            <a:lstStyle/>
            <a:p>
              <a:pPr>
                <a:lnSpc>
                  <a:spcPct val="120000"/>
                </a:lnSpc>
                <a:defRPr/>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8" name="矩形 37">
              <a:extLst>
                <a:ext uri="{FF2B5EF4-FFF2-40B4-BE49-F238E27FC236}">
                  <a16:creationId xmlns:a16="http://schemas.microsoft.com/office/drawing/2014/main" xmlns="" id="{33154438-32C1-4B4D-B5F2-C414556ECB3A}"/>
                </a:ext>
              </a:extLst>
            </p:cNvPr>
            <p:cNvSpPr/>
            <p:nvPr/>
          </p:nvSpPr>
          <p:spPr>
            <a:xfrm>
              <a:off x="8129303" y="433892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39" name="组合 38">
            <a:extLst>
              <a:ext uri="{FF2B5EF4-FFF2-40B4-BE49-F238E27FC236}">
                <a16:creationId xmlns:a16="http://schemas.microsoft.com/office/drawing/2014/main" xmlns="" id="{648A1DE9-4F96-4F26-ACEC-E0E8504F5F82}"/>
              </a:ext>
            </a:extLst>
          </p:cNvPr>
          <p:cNvGrpSpPr/>
          <p:nvPr/>
        </p:nvGrpSpPr>
        <p:grpSpPr>
          <a:xfrm>
            <a:off x="7917434" y="1706759"/>
            <a:ext cx="3290048" cy="922501"/>
            <a:chOff x="8108617" y="3990230"/>
            <a:chExt cx="3290048" cy="922501"/>
          </a:xfrm>
        </p:grpSpPr>
        <p:sp>
          <p:nvSpPr>
            <p:cNvPr id="40" name="文本框 39">
              <a:extLst>
                <a:ext uri="{FF2B5EF4-FFF2-40B4-BE49-F238E27FC236}">
                  <a16:creationId xmlns:a16="http://schemas.microsoft.com/office/drawing/2014/main" xmlns="" id="{2EFEA201-F101-4AAC-AE74-0E89BACFB133}"/>
                </a:ext>
              </a:extLst>
            </p:cNvPr>
            <p:cNvSpPr txBox="1"/>
            <p:nvPr/>
          </p:nvSpPr>
          <p:spPr>
            <a:xfrm>
              <a:off x="8108617" y="3990230"/>
              <a:ext cx="1930733" cy="436145"/>
            </a:xfrm>
            <a:prstGeom prst="rect">
              <a:avLst/>
            </a:prstGeom>
            <a:noFill/>
          </p:spPr>
          <p:txBody>
            <a:bodyPr wrap="square" rtlCol="0">
              <a:spAutoFit/>
            </a:bodyPr>
            <a:lstStyle/>
            <a:p>
              <a:pPr>
                <a:lnSpc>
                  <a:spcPct val="120000"/>
                </a:lnSpc>
                <a:defRPr/>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1" name="矩形 40">
              <a:extLst>
                <a:ext uri="{FF2B5EF4-FFF2-40B4-BE49-F238E27FC236}">
                  <a16:creationId xmlns:a16="http://schemas.microsoft.com/office/drawing/2014/main" xmlns="" id="{00AED124-5E29-4A3E-A421-BAE1540F6E23}"/>
                </a:ext>
              </a:extLst>
            </p:cNvPr>
            <p:cNvSpPr/>
            <p:nvPr/>
          </p:nvSpPr>
          <p:spPr>
            <a:xfrm>
              <a:off x="8129303" y="433892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42" name="组合 41">
            <a:extLst>
              <a:ext uri="{FF2B5EF4-FFF2-40B4-BE49-F238E27FC236}">
                <a16:creationId xmlns:a16="http://schemas.microsoft.com/office/drawing/2014/main" xmlns="" id="{6B57AF5A-1768-437D-9B8A-85BE44759A57}"/>
              </a:ext>
            </a:extLst>
          </p:cNvPr>
          <p:cNvGrpSpPr/>
          <p:nvPr/>
        </p:nvGrpSpPr>
        <p:grpSpPr>
          <a:xfrm flipH="1">
            <a:off x="915870" y="1770390"/>
            <a:ext cx="3290048" cy="922501"/>
            <a:chOff x="8108617" y="3990230"/>
            <a:chExt cx="3290048" cy="922501"/>
          </a:xfrm>
        </p:grpSpPr>
        <p:sp>
          <p:nvSpPr>
            <p:cNvPr id="43" name="文本框 42">
              <a:extLst>
                <a:ext uri="{FF2B5EF4-FFF2-40B4-BE49-F238E27FC236}">
                  <a16:creationId xmlns:a16="http://schemas.microsoft.com/office/drawing/2014/main" xmlns="" id="{45EB0F5D-8601-42D0-8140-ABE8015BD9AB}"/>
                </a:ext>
              </a:extLst>
            </p:cNvPr>
            <p:cNvSpPr txBox="1"/>
            <p:nvPr/>
          </p:nvSpPr>
          <p:spPr>
            <a:xfrm>
              <a:off x="8108617" y="3990230"/>
              <a:ext cx="1930733" cy="436145"/>
            </a:xfrm>
            <a:prstGeom prst="rect">
              <a:avLst/>
            </a:prstGeom>
            <a:noFill/>
          </p:spPr>
          <p:txBody>
            <a:bodyPr wrap="square" rtlCol="0">
              <a:spAutoFit/>
            </a:bodyPr>
            <a:lstStyle/>
            <a:p>
              <a:pPr algn="r">
                <a:lnSpc>
                  <a:spcPct val="120000"/>
                </a:lnSpc>
                <a:defRPr/>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4" name="矩形 43">
              <a:extLst>
                <a:ext uri="{FF2B5EF4-FFF2-40B4-BE49-F238E27FC236}">
                  <a16:creationId xmlns:a16="http://schemas.microsoft.com/office/drawing/2014/main" xmlns="" id="{EA742DC2-F741-4F46-8286-3F1A620F39F2}"/>
                </a:ext>
              </a:extLst>
            </p:cNvPr>
            <p:cNvSpPr/>
            <p:nvPr/>
          </p:nvSpPr>
          <p:spPr>
            <a:xfrm>
              <a:off x="8129303" y="4338920"/>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45" name="组合 44">
            <a:extLst>
              <a:ext uri="{FF2B5EF4-FFF2-40B4-BE49-F238E27FC236}">
                <a16:creationId xmlns:a16="http://schemas.microsoft.com/office/drawing/2014/main" xmlns="" id="{9323A06A-3959-42CD-A4F5-66ED12F47284}"/>
              </a:ext>
            </a:extLst>
          </p:cNvPr>
          <p:cNvGrpSpPr/>
          <p:nvPr/>
        </p:nvGrpSpPr>
        <p:grpSpPr>
          <a:xfrm flipH="1">
            <a:off x="404956" y="3607003"/>
            <a:ext cx="3287679" cy="952146"/>
            <a:chOff x="8108617" y="2128336"/>
            <a:chExt cx="3287679" cy="952146"/>
          </a:xfrm>
        </p:grpSpPr>
        <p:sp>
          <p:nvSpPr>
            <p:cNvPr id="46" name="文本框 45">
              <a:extLst>
                <a:ext uri="{FF2B5EF4-FFF2-40B4-BE49-F238E27FC236}">
                  <a16:creationId xmlns:a16="http://schemas.microsoft.com/office/drawing/2014/main" xmlns="" id="{2A30176A-B66D-46DE-9B8D-E0DEE1ED99AC}"/>
                </a:ext>
              </a:extLst>
            </p:cNvPr>
            <p:cNvSpPr txBox="1"/>
            <p:nvPr/>
          </p:nvSpPr>
          <p:spPr>
            <a:xfrm>
              <a:off x="8108617" y="2128336"/>
              <a:ext cx="1930733" cy="400110"/>
            </a:xfrm>
            <a:prstGeom prst="rect">
              <a:avLst/>
            </a:prstGeom>
            <a:noFill/>
          </p:spPr>
          <p:txBody>
            <a:bodyPr wrap="square" rtlCol="0">
              <a:spAutoFit/>
            </a:bodyPr>
            <a:lstStyle/>
            <a:p>
              <a:pPr algn="r">
                <a:defRPr/>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7" name="矩形 46">
              <a:extLst>
                <a:ext uri="{FF2B5EF4-FFF2-40B4-BE49-F238E27FC236}">
                  <a16:creationId xmlns:a16="http://schemas.microsoft.com/office/drawing/2014/main" xmlns="" id="{677F3BFF-950A-4ED3-933F-398AD94BED09}"/>
                </a:ext>
              </a:extLst>
            </p:cNvPr>
            <p:cNvSpPr/>
            <p:nvPr/>
          </p:nvSpPr>
          <p:spPr>
            <a:xfrm>
              <a:off x="8126934" y="2506671"/>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spTree>
    <p:extLst>
      <p:ext uri="{BB962C8B-B14F-4D97-AF65-F5344CB8AC3E}">
        <p14:creationId xmlns:p14="http://schemas.microsoft.com/office/powerpoint/2010/main" val="243597619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anim calcmode="lin" valueType="num">
                                      <p:cBhvr>
                                        <p:cTn id="14" dur="500" fill="hold"/>
                                        <p:tgtEl>
                                          <p:spTgt spid="42"/>
                                        </p:tgtEl>
                                        <p:attrNameLst>
                                          <p:attrName>ppt_x</p:attrName>
                                        </p:attrNameLst>
                                      </p:cBhvr>
                                      <p:tavLst>
                                        <p:tav tm="0">
                                          <p:val>
                                            <p:strVal val="#ppt_x"/>
                                          </p:val>
                                        </p:tav>
                                        <p:tav tm="100000">
                                          <p:val>
                                            <p:strVal val="#ppt_x"/>
                                          </p:val>
                                        </p:tav>
                                      </p:tavLst>
                                    </p:anim>
                                    <p:anim calcmode="lin" valueType="num">
                                      <p:cBhvr>
                                        <p:cTn id="15" dur="5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F1EDA641-67A4-4BDF-BC31-03D9C8060714}"/>
              </a:ext>
            </a:extLst>
          </p:cNvPr>
          <p:cNvPicPr>
            <a:picLocks noChangeAspect="1"/>
          </p:cNvPicPr>
          <p:nvPr/>
        </p:nvPicPr>
        <p:blipFill>
          <a:blip r:embed="rId2"/>
          <a:stretch>
            <a:fillRect/>
          </a:stretch>
        </p:blipFill>
        <p:spPr>
          <a:xfrm>
            <a:off x="1143479" y="519523"/>
            <a:ext cx="1127858" cy="280440"/>
          </a:xfrm>
          <a:prstGeom prst="rect">
            <a:avLst/>
          </a:prstGeom>
        </p:spPr>
      </p:pic>
      <p:pic>
        <p:nvPicPr>
          <p:cNvPr id="36" name="图片 35" descr="桌子上的手机&#10;&#10;中度可信度描述已自动生成">
            <a:extLst>
              <a:ext uri="{FF2B5EF4-FFF2-40B4-BE49-F238E27FC236}">
                <a16:creationId xmlns:a16="http://schemas.microsoft.com/office/drawing/2014/main" xmlns="" id="{390ED888-4793-46CF-95D7-50C5D01EC4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215" r="23637"/>
          <a:stretch/>
        </p:blipFill>
        <p:spPr>
          <a:xfrm>
            <a:off x="10216662" y="1"/>
            <a:ext cx="1975339" cy="6857998"/>
          </a:xfrm>
          <a:custGeom>
            <a:avLst/>
            <a:gdLst>
              <a:gd name="connsiteX0" fmla="*/ 1967395 w 1975339"/>
              <a:gd name="connsiteY0" fmla="*/ 0 h 6857998"/>
              <a:gd name="connsiteX1" fmla="*/ 1975339 w 1975339"/>
              <a:gd name="connsiteY1" fmla="*/ 0 h 6857998"/>
              <a:gd name="connsiteX2" fmla="*/ 1975339 w 1975339"/>
              <a:gd name="connsiteY2" fmla="*/ 1960519 h 6857998"/>
              <a:gd name="connsiteX3" fmla="*/ 1914820 w 1975339"/>
              <a:gd name="connsiteY3" fmla="*/ 2041450 h 6857998"/>
              <a:gd name="connsiteX4" fmla="*/ 1490982 w 1975339"/>
              <a:gd name="connsiteY4" fmla="*/ 3429000 h 6857998"/>
              <a:gd name="connsiteX5" fmla="*/ 1914820 w 1975339"/>
              <a:gd name="connsiteY5" fmla="*/ 4816551 h 6857998"/>
              <a:gd name="connsiteX6" fmla="*/ 1975339 w 1975339"/>
              <a:gd name="connsiteY6" fmla="*/ 4897482 h 6857998"/>
              <a:gd name="connsiteX7" fmla="*/ 1975339 w 1975339"/>
              <a:gd name="connsiteY7" fmla="*/ 6857998 h 6857998"/>
              <a:gd name="connsiteX8" fmla="*/ 1967391 w 1975339"/>
              <a:gd name="connsiteY8" fmla="*/ 6857998 h 6857998"/>
              <a:gd name="connsiteX9" fmla="*/ 1912709 w 1975339"/>
              <a:gd name="connsiteY9" fmla="*/ 6826557 h 6857998"/>
              <a:gd name="connsiteX10" fmla="*/ 0 w 1975339"/>
              <a:gd name="connsiteY10" fmla="*/ 3429000 h 6857998"/>
              <a:gd name="connsiteX11" fmla="*/ 1912709 w 1975339"/>
              <a:gd name="connsiteY11" fmla="*/ 3144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8">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8"/>
                </a:lnTo>
                <a:lnTo>
                  <a:pt x="1967391" y="6857998"/>
                </a:lnTo>
                <a:lnTo>
                  <a:pt x="1912709" y="6826557"/>
                </a:lnTo>
                <a:cubicBezTo>
                  <a:pt x="765995" y="6129796"/>
                  <a:pt x="0" y="4868852"/>
                  <a:pt x="0" y="3429000"/>
                </a:cubicBezTo>
                <a:cubicBezTo>
                  <a:pt x="0" y="1989148"/>
                  <a:pt x="765995" y="728204"/>
                  <a:pt x="1912709" y="31444"/>
                </a:cubicBezTo>
                <a:close/>
              </a:path>
            </a:pathLst>
          </a:custGeom>
        </p:spPr>
      </p:pic>
      <p:sp>
        <p:nvSpPr>
          <p:cNvPr id="4" name="任意多边形: 形状 3">
            <a:extLst>
              <a:ext uri="{FF2B5EF4-FFF2-40B4-BE49-F238E27FC236}">
                <a16:creationId xmlns:a16="http://schemas.microsoft.com/office/drawing/2014/main" xmlns="" id="{68127D26-951C-4D40-B8C8-284750EC4237}"/>
              </a:ext>
            </a:extLst>
          </p:cNvPr>
          <p:cNvSpPr/>
          <p:nvPr/>
        </p:nvSpPr>
        <p:spPr>
          <a:xfrm>
            <a:off x="10216661" y="1"/>
            <a:ext cx="1975339" cy="6857999"/>
          </a:xfrm>
          <a:custGeom>
            <a:avLst/>
            <a:gdLst>
              <a:gd name="connsiteX0" fmla="*/ 1967395 w 1975339"/>
              <a:gd name="connsiteY0" fmla="*/ 0 h 6857999"/>
              <a:gd name="connsiteX1" fmla="*/ 1975339 w 1975339"/>
              <a:gd name="connsiteY1" fmla="*/ 0 h 6857999"/>
              <a:gd name="connsiteX2" fmla="*/ 1975339 w 1975339"/>
              <a:gd name="connsiteY2" fmla="*/ 1960519 h 6857999"/>
              <a:gd name="connsiteX3" fmla="*/ 1914820 w 1975339"/>
              <a:gd name="connsiteY3" fmla="*/ 2041450 h 6857999"/>
              <a:gd name="connsiteX4" fmla="*/ 1490982 w 1975339"/>
              <a:gd name="connsiteY4" fmla="*/ 3429000 h 6857999"/>
              <a:gd name="connsiteX5" fmla="*/ 1914820 w 1975339"/>
              <a:gd name="connsiteY5" fmla="*/ 4816551 h 6857999"/>
              <a:gd name="connsiteX6" fmla="*/ 1975339 w 1975339"/>
              <a:gd name="connsiteY6" fmla="*/ 4897482 h 6857999"/>
              <a:gd name="connsiteX7" fmla="*/ 1975339 w 1975339"/>
              <a:gd name="connsiteY7" fmla="*/ 6857999 h 6857999"/>
              <a:gd name="connsiteX8" fmla="*/ 1967393 w 1975339"/>
              <a:gd name="connsiteY8" fmla="*/ 6857999 h 6857999"/>
              <a:gd name="connsiteX9" fmla="*/ 1912709 w 1975339"/>
              <a:gd name="connsiteY9" fmla="*/ 6826557 h 6857999"/>
              <a:gd name="connsiteX10" fmla="*/ 0 w 1975339"/>
              <a:gd name="connsiteY10" fmla="*/ 3429000 h 6857999"/>
              <a:gd name="connsiteX11" fmla="*/ 1912709 w 1975339"/>
              <a:gd name="connsiteY11" fmla="*/ 314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9">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9"/>
                </a:lnTo>
                <a:lnTo>
                  <a:pt x="1967393" y="6857999"/>
                </a:lnTo>
                <a:lnTo>
                  <a:pt x="1912709" y="6826557"/>
                </a:lnTo>
                <a:cubicBezTo>
                  <a:pt x="765995" y="6129796"/>
                  <a:pt x="0" y="4868852"/>
                  <a:pt x="0" y="3429000"/>
                </a:cubicBezTo>
                <a:cubicBezTo>
                  <a:pt x="0" y="1989148"/>
                  <a:pt x="765995" y="728204"/>
                  <a:pt x="1912709" y="31444"/>
                </a:cubicBezTo>
                <a:close/>
              </a:path>
            </a:pathLst>
          </a:custGeom>
          <a:gradFill flip="none" rotWithShape="1">
            <a:gsLst>
              <a:gs pos="50000">
                <a:srgbClr val="E6E6E6">
                  <a:alpha val="80000"/>
                </a:srgbClr>
              </a:gs>
              <a:gs pos="100000">
                <a:srgbClr val="E6E6E6">
                  <a:alpha val="70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2" name="图片 31" descr="图片包含 文本&#10;&#10;描述已自动生成">
            <a:extLst>
              <a:ext uri="{FF2B5EF4-FFF2-40B4-BE49-F238E27FC236}">
                <a16:creationId xmlns:a16="http://schemas.microsoft.com/office/drawing/2014/main" xmlns="" id="{4861B568-35A1-4796-BA4D-D378D74DAD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057" r="24957"/>
          <a:stretch/>
        </p:blipFill>
        <p:spPr>
          <a:xfrm>
            <a:off x="0" y="0"/>
            <a:ext cx="5279240" cy="6858000"/>
          </a:xfrm>
          <a:custGeom>
            <a:avLst/>
            <a:gdLst>
              <a:gd name="connsiteX0" fmla="*/ 0 w 5279240"/>
              <a:gd name="connsiteY0" fmla="*/ 0 h 6858000"/>
              <a:gd name="connsiteX1" fmla="*/ 4246281 w 5279240"/>
              <a:gd name="connsiteY1" fmla="*/ 0 h 6858000"/>
              <a:gd name="connsiteX2" fmla="*/ 4380198 w 5279240"/>
              <a:gd name="connsiteY2" fmla="*/ 208890 h 6858000"/>
              <a:gd name="connsiteX3" fmla="*/ 5279240 w 5279240"/>
              <a:gd name="connsiteY3" fmla="*/ 3429001 h 6858000"/>
              <a:gd name="connsiteX4" fmla="*/ 4380198 w 5279240"/>
              <a:gd name="connsiteY4" fmla="*/ 6649112 h 6858000"/>
              <a:gd name="connsiteX5" fmla="*/ 4246282 w 5279240"/>
              <a:gd name="connsiteY5" fmla="*/ 6858000 h 6858000"/>
              <a:gd name="connsiteX6" fmla="*/ 0 w 5279240"/>
              <a:gd name="connsiteY6" fmla="*/ 6858000 h 6858000"/>
              <a:gd name="connsiteX7" fmla="*/ 0 w 5279240"/>
              <a:gd name="connsiteY7" fmla="*/ 6153686 h 6858000"/>
              <a:gd name="connsiteX8" fmla="*/ 34616 w 5279240"/>
              <a:gd name="connsiteY8" fmla="*/ 6143218 h 6858000"/>
              <a:gd name="connsiteX9" fmla="*/ 1949241 w 5279240"/>
              <a:gd name="connsiteY9" fmla="*/ 3429001 h 6858000"/>
              <a:gd name="connsiteX10" fmla="*/ 34616 w 5279240"/>
              <a:gd name="connsiteY10" fmla="*/ 714785 h 6858000"/>
              <a:gd name="connsiteX11" fmla="*/ 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0" y="0"/>
                </a:moveTo>
                <a:lnTo>
                  <a:pt x="4246281" y="0"/>
                </a:lnTo>
                <a:lnTo>
                  <a:pt x="4380198" y="208890"/>
                </a:lnTo>
                <a:cubicBezTo>
                  <a:pt x="4950707" y="1147824"/>
                  <a:pt x="5279240" y="2250046"/>
                  <a:pt x="5279240" y="3429001"/>
                </a:cubicBezTo>
                <a:cubicBezTo>
                  <a:pt x="5279240" y="4607956"/>
                  <a:pt x="4950707" y="5710179"/>
                  <a:pt x="4380198" y="6649112"/>
                </a:cubicBezTo>
                <a:lnTo>
                  <a:pt x="4246282" y="6858000"/>
                </a:lnTo>
                <a:lnTo>
                  <a:pt x="0" y="6858000"/>
                </a:lnTo>
                <a:lnTo>
                  <a:pt x="0" y="6153686"/>
                </a:lnTo>
                <a:lnTo>
                  <a:pt x="34616" y="6143218"/>
                </a:lnTo>
                <a:cubicBezTo>
                  <a:pt x="1150393" y="5746341"/>
                  <a:pt x="1949241" y="4680962"/>
                  <a:pt x="1949241" y="3429001"/>
                </a:cubicBezTo>
                <a:cubicBezTo>
                  <a:pt x="1949241" y="2177041"/>
                  <a:pt x="1150393" y="1111662"/>
                  <a:pt x="34616" y="714785"/>
                </a:cubicBezTo>
                <a:lnTo>
                  <a:pt x="0" y="704317"/>
                </a:lnTo>
                <a:close/>
              </a:path>
            </a:pathLst>
          </a:custGeom>
        </p:spPr>
      </p:pic>
      <p:sp>
        <p:nvSpPr>
          <p:cNvPr id="33" name="任意多边形: 形状 32">
            <a:extLst>
              <a:ext uri="{FF2B5EF4-FFF2-40B4-BE49-F238E27FC236}">
                <a16:creationId xmlns:a16="http://schemas.microsoft.com/office/drawing/2014/main" xmlns="" id="{3EA72C89-BE34-4FFC-941E-604977548A53}"/>
              </a:ext>
            </a:extLst>
          </p:cNvPr>
          <p:cNvSpPr/>
          <p:nvPr/>
        </p:nvSpPr>
        <p:spPr>
          <a:xfrm flipH="1">
            <a:off x="0" y="0"/>
            <a:ext cx="5279240" cy="6858000"/>
          </a:xfrm>
          <a:custGeom>
            <a:avLst/>
            <a:gdLst>
              <a:gd name="connsiteX0" fmla="*/ 5279240 w 5279240"/>
              <a:gd name="connsiteY0" fmla="*/ 0 h 6858000"/>
              <a:gd name="connsiteX1" fmla="*/ 1032959 w 5279240"/>
              <a:gd name="connsiteY1" fmla="*/ 0 h 6858000"/>
              <a:gd name="connsiteX2" fmla="*/ 899042 w 5279240"/>
              <a:gd name="connsiteY2" fmla="*/ 208890 h 6858000"/>
              <a:gd name="connsiteX3" fmla="*/ 0 w 5279240"/>
              <a:gd name="connsiteY3" fmla="*/ 3429001 h 6858000"/>
              <a:gd name="connsiteX4" fmla="*/ 899042 w 5279240"/>
              <a:gd name="connsiteY4" fmla="*/ 6649112 h 6858000"/>
              <a:gd name="connsiteX5" fmla="*/ 1032958 w 5279240"/>
              <a:gd name="connsiteY5" fmla="*/ 6858000 h 6858000"/>
              <a:gd name="connsiteX6" fmla="*/ 5279240 w 5279240"/>
              <a:gd name="connsiteY6" fmla="*/ 6858000 h 6858000"/>
              <a:gd name="connsiteX7" fmla="*/ 5279240 w 5279240"/>
              <a:gd name="connsiteY7" fmla="*/ 6153686 h 6858000"/>
              <a:gd name="connsiteX8" fmla="*/ 5244624 w 5279240"/>
              <a:gd name="connsiteY8" fmla="*/ 6143218 h 6858000"/>
              <a:gd name="connsiteX9" fmla="*/ 3329999 w 5279240"/>
              <a:gd name="connsiteY9" fmla="*/ 3429001 h 6858000"/>
              <a:gd name="connsiteX10" fmla="*/ 5244624 w 5279240"/>
              <a:gd name="connsiteY10" fmla="*/ 714785 h 6858000"/>
              <a:gd name="connsiteX11" fmla="*/ 527924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5279240" y="0"/>
                </a:moveTo>
                <a:lnTo>
                  <a:pt x="1032959" y="0"/>
                </a:lnTo>
                <a:lnTo>
                  <a:pt x="899042" y="208890"/>
                </a:lnTo>
                <a:cubicBezTo>
                  <a:pt x="328533" y="1147824"/>
                  <a:pt x="0" y="2250046"/>
                  <a:pt x="0" y="3429001"/>
                </a:cubicBezTo>
                <a:cubicBezTo>
                  <a:pt x="0" y="4607956"/>
                  <a:pt x="328533" y="5710179"/>
                  <a:pt x="899042" y="6649112"/>
                </a:cubicBezTo>
                <a:lnTo>
                  <a:pt x="1032958" y="6858000"/>
                </a:lnTo>
                <a:lnTo>
                  <a:pt x="5279240" y="6858000"/>
                </a:lnTo>
                <a:lnTo>
                  <a:pt x="5279240" y="6153686"/>
                </a:lnTo>
                <a:lnTo>
                  <a:pt x="5244624" y="6143218"/>
                </a:lnTo>
                <a:cubicBezTo>
                  <a:pt x="4128847" y="5746341"/>
                  <a:pt x="3329999" y="4680962"/>
                  <a:pt x="3329999" y="3429001"/>
                </a:cubicBezTo>
                <a:cubicBezTo>
                  <a:pt x="3329999" y="2177041"/>
                  <a:pt x="4128847" y="1111662"/>
                  <a:pt x="5244624" y="714785"/>
                </a:cubicBezTo>
                <a:lnTo>
                  <a:pt x="5279240" y="704317"/>
                </a:lnTo>
                <a:close/>
              </a:path>
            </a:pathLst>
          </a:cu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xmlns="" id="{A82ACFC9-FE19-4C29-8767-D00183CADB36}"/>
              </a:ext>
            </a:extLst>
          </p:cNvPr>
          <p:cNvGrpSpPr/>
          <p:nvPr/>
        </p:nvGrpSpPr>
        <p:grpSpPr>
          <a:xfrm>
            <a:off x="2190750" y="2458182"/>
            <a:ext cx="7856522" cy="1826865"/>
            <a:chOff x="2190750" y="2458182"/>
            <a:chExt cx="7856522" cy="1826865"/>
          </a:xfrm>
        </p:grpSpPr>
        <p:sp>
          <p:nvSpPr>
            <p:cNvPr id="14" name="矩形: 圆角 13">
              <a:extLst>
                <a:ext uri="{FF2B5EF4-FFF2-40B4-BE49-F238E27FC236}">
                  <a16:creationId xmlns:a16="http://schemas.microsoft.com/office/drawing/2014/main" xmlns="" id="{81CFDC0A-2C9B-4A4E-B7A4-ED6DB341F690}"/>
                </a:ext>
              </a:extLst>
            </p:cNvPr>
            <p:cNvSpPr/>
            <p:nvPr/>
          </p:nvSpPr>
          <p:spPr>
            <a:xfrm>
              <a:off x="2190750" y="2515332"/>
              <a:ext cx="7856522" cy="1769715"/>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450EFAE7-5732-4DD6-B43C-65A2E6198C0D}"/>
                </a:ext>
              </a:extLst>
            </p:cNvPr>
            <p:cNvSpPr txBox="1"/>
            <p:nvPr/>
          </p:nvSpPr>
          <p:spPr>
            <a:xfrm>
              <a:off x="2710768" y="2458182"/>
              <a:ext cx="1591782" cy="1769715"/>
            </a:xfrm>
            <a:prstGeom prst="rect">
              <a:avLst/>
            </a:prstGeom>
            <a:noFill/>
          </p:spPr>
          <p:txBody>
            <a:bodyPr wrap="none" lIns="0" tIns="0" rIns="0" bIns="0" rtlCol="0">
              <a:spAutoFit/>
            </a:bodyPr>
            <a:lstStyle>
              <a:defPPr>
                <a:defRPr lang="zh-CN"/>
              </a:defPPr>
              <a:lvl1pPr>
                <a:defRPr sz="600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defRPr>
              </a:lvl1pPr>
            </a:lstStyle>
            <a:p>
              <a:pPr algn="ctr"/>
              <a:r>
                <a:rPr lang="en-US" altLang="zh-CN" sz="11500" dirty="0"/>
                <a:t>04</a:t>
              </a:r>
              <a:endParaRPr lang="zh-CN" altLang="en-US" sz="11500" dirty="0"/>
            </a:p>
          </p:txBody>
        </p:sp>
        <p:sp>
          <p:nvSpPr>
            <p:cNvPr id="17" name="文本框 16">
              <a:extLst>
                <a:ext uri="{FF2B5EF4-FFF2-40B4-BE49-F238E27FC236}">
                  <a16:creationId xmlns:a16="http://schemas.microsoft.com/office/drawing/2014/main" xmlns="" id="{F54C86B7-5AEA-4519-846B-F9C1DFD2BA4F}"/>
                </a:ext>
              </a:extLst>
            </p:cNvPr>
            <p:cNvSpPr txBox="1"/>
            <p:nvPr/>
          </p:nvSpPr>
          <p:spPr>
            <a:xfrm>
              <a:off x="5088872" y="2768374"/>
              <a:ext cx="2769989" cy="830997"/>
            </a:xfrm>
            <a:prstGeom prst="rect">
              <a:avLst/>
            </a:prstGeom>
            <a:noFill/>
          </p:spPr>
          <p:txBody>
            <a:bodyPr wrap="none" lIns="0" tIns="0" rIns="0" bIns="0" rtlCol="0">
              <a:spAutoFit/>
            </a:bodyPr>
            <a:lstStyle/>
            <a:p>
              <a:r>
                <a:rPr lang="zh-CN" altLang="en-US" sz="5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团队介绍</a:t>
              </a:r>
            </a:p>
          </p:txBody>
        </p:sp>
        <p:sp>
          <p:nvSpPr>
            <p:cNvPr id="18" name="文本框 17">
              <a:extLst>
                <a:ext uri="{FF2B5EF4-FFF2-40B4-BE49-F238E27FC236}">
                  <a16:creationId xmlns:a16="http://schemas.microsoft.com/office/drawing/2014/main" xmlns="" id="{38811266-9791-43F0-8C7B-F30FB12C7E24}"/>
                </a:ext>
              </a:extLst>
            </p:cNvPr>
            <p:cNvSpPr txBox="1"/>
            <p:nvPr/>
          </p:nvSpPr>
          <p:spPr>
            <a:xfrm>
              <a:off x="5154902" y="3706720"/>
              <a:ext cx="4131861" cy="276999"/>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800" dirty="0">
                  <a:solidFill>
                    <a:srgbClr val="E6E4E4">
                      <a:lumMod val="75000"/>
                    </a:srgbClr>
                  </a:solidFill>
                  <a:latin typeface="思源黑体 CN Light" panose="020B0300000000000000" pitchFamily="34" charset="-122"/>
                  <a:ea typeface="思源黑体 CN Bold" panose="020B0800000000000000" pitchFamily="34" charset="-122"/>
                </a:rPr>
                <a:t>TEAM TO INTRODUCE</a:t>
              </a:r>
              <a:endParaRPr lang="zh-CN" altLang="en-US" sz="18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21" name="直接连接符 20">
              <a:extLst>
                <a:ext uri="{FF2B5EF4-FFF2-40B4-BE49-F238E27FC236}">
                  <a16:creationId xmlns:a16="http://schemas.microsoft.com/office/drawing/2014/main" xmlns="" id="{FB2C09D7-7D49-433C-BF74-6A841BE67B4F}"/>
                </a:ext>
              </a:extLst>
            </p:cNvPr>
            <p:cNvCxnSpPr>
              <a:cxnSpLocks/>
            </p:cNvCxnSpPr>
            <p:nvPr/>
          </p:nvCxnSpPr>
          <p:spPr>
            <a:xfrm>
              <a:off x="4616016" y="2834813"/>
              <a:ext cx="0" cy="1105420"/>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1468943"/>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04</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团队介绍</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TEAM TO INTRODUCE</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xmlns="" id="{B494499D-CA56-46D5-8909-A4B1A2CC2C8D}"/>
              </a:ext>
            </a:extLst>
          </p:cNvPr>
          <p:cNvGrpSpPr/>
          <p:nvPr/>
        </p:nvGrpSpPr>
        <p:grpSpPr>
          <a:xfrm>
            <a:off x="5991068" y="1822490"/>
            <a:ext cx="4340589" cy="912365"/>
            <a:chOff x="6887942" y="1386962"/>
            <a:chExt cx="4340589" cy="912365"/>
          </a:xfrm>
        </p:grpSpPr>
        <p:grpSp>
          <p:nvGrpSpPr>
            <p:cNvPr id="15" name="组合 14">
              <a:extLst>
                <a:ext uri="{FF2B5EF4-FFF2-40B4-BE49-F238E27FC236}">
                  <a16:creationId xmlns:a16="http://schemas.microsoft.com/office/drawing/2014/main" xmlns="" id="{67683491-9FE6-49F0-A52D-5F4FDA8400E4}"/>
                </a:ext>
              </a:extLst>
            </p:cNvPr>
            <p:cNvGrpSpPr/>
            <p:nvPr/>
          </p:nvGrpSpPr>
          <p:grpSpPr>
            <a:xfrm>
              <a:off x="6887942" y="1388543"/>
              <a:ext cx="909202" cy="909202"/>
              <a:chOff x="7761521" y="2503681"/>
              <a:chExt cx="909202" cy="909202"/>
            </a:xfrm>
          </p:grpSpPr>
          <p:sp>
            <p:nvSpPr>
              <p:cNvPr id="19" name="形状">
                <a:extLst>
                  <a:ext uri="{FF2B5EF4-FFF2-40B4-BE49-F238E27FC236}">
                    <a16:creationId xmlns:a16="http://schemas.microsoft.com/office/drawing/2014/main" xmlns="" id="{03F70F27-FEE3-43B9-8E65-58302F54072A}"/>
                  </a:ext>
                </a:extLst>
              </p:cNvPr>
              <p:cNvSpPr/>
              <p:nvPr/>
            </p:nvSpPr>
            <p:spPr>
              <a:xfrm>
                <a:off x="7761521" y="2503681"/>
                <a:ext cx="909202" cy="90920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20" name="形状">
                <a:extLst>
                  <a:ext uri="{FF2B5EF4-FFF2-40B4-BE49-F238E27FC236}">
                    <a16:creationId xmlns:a16="http://schemas.microsoft.com/office/drawing/2014/main" xmlns="" id="{BA829025-EA5F-4F7E-A310-D156A4BA6E40}"/>
                  </a:ext>
                </a:extLst>
              </p:cNvPr>
              <p:cNvSpPr>
                <a:spLocks noEditPoints="1"/>
              </p:cNvSpPr>
              <p:nvPr/>
            </p:nvSpPr>
            <p:spPr bwMode="auto">
              <a:xfrm>
                <a:off x="8111074" y="2789093"/>
                <a:ext cx="210095" cy="338378"/>
              </a:xfrm>
              <a:custGeom>
                <a:avLst/>
                <a:gdLst>
                  <a:gd name="T0" fmla="*/ 35 w 136"/>
                  <a:gd name="T1" fmla="*/ 162 h 219"/>
                  <a:gd name="T2" fmla="*/ 42 w 136"/>
                  <a:gd name="T3" fmla="*/ 169 h 219"/>
                  <a:gd name="T4" fmla="*/ 46 w 136"/>
                  <a:gd name="T5" fmla="*/ 158 h 219"/>
                  <a:gd name="T6" fmla="*/ 26 w 136"/>
                  <a:gd name="T7" fmla="*/ 141 h 219"/>
                  <a:gd name="T8" fmla="*/ 32 w 136"/>
                  <a:gd name="T9" fmla="*/ 141 h 219"/>
                  <a:gd name="T10" fmla="*/ 32 w 136"/>
                  <a:gd name="T11" fmla="*/ 131 h 219"/>
                  <a:gd name="T12" fmla="*/ 21 w 136"/>
                  <a:gd name="T13" fmla="*/ 136 h 219"/>
                  <a:gd name="T14" fmla="*/ 68 w 136"/>
                  <a:gd name="T15" fmla="*/ 105 h 219"/>
                  <a:gd name="T16" fmla="*/ 73 w 136"/>
                  <a:gd name="T17" fmla="*/ 100 h 219"/>
                  <a:gd name="T18" fmla="*/ 68 w 136"/>
                  <a:gd name="T19" fmla="*/ 89 h 219"/>
                  <a:gd name="T20" fmla="*/ 63 w 136"/>
                  <a:gd name="T21" fmla="*/ 100 h 219"/>
                  <a:gd name="T22" fmla="*/ 128 w 136"/>
                  <a:gd name="T23" fmla="*/ 53 h 219"/>
                  <a:gd name="T24" fmla="*/ 103 w 136"/>
                  <a:gd name="T25" fmla="*/ 53 h 219"/>
                  <a:gd name="T26" fmla="*/ 110 w 136"/>
                  <a:gd name="T27" fmla="*/ 39 h 219"/>
                  <a:gd name="T28" fmla="*/ 102 w 136"/>
                  <a:gd name="T29" fmla="*/ 0 h 219"/>
                  <a:gd name="T30" fmla="*/ 26 w 136"/>
                  <a:gd name="T31" fmla="*/ 9 h 219"/>
                  <a:gd name="T32" fmla="*/ 33 w 136"/>
                  <a:gd name="T33" fmla="*/ 48 h 219"/>
                  <a:gd name="T34" fmla="*/ 9 w 136"/>
                  <a:gd name="T35" fmla="*/ 53 h 219"/>
                  <a:gd name="T36" fmla="*/ 0 w 136"/>
                  <a:gd name="T37" fmla="*/ 211 h 219"/>
                  <a:gd name="T38" fmla="*/ 128 w 136"/>
                  <a:gd name="T39" fmla="*/ 219 h 219"/>
                  <a:gd name="T40" fmla="*/ 136 w 136"/>
                  <a:gd name="T41" fmla="*/ 62 h 219"/>
                  <a:gd name="T42" fmla="*/ 43 w 136"/>
                  <a:gd name="T43" fmla="*/ 17 h 219"/>
                  <a:gd name="T44" fmla="*/ 94 w 136"/>
                  <a:gd name="T45" fmla="*/ 17 h 219"/>
                  <a:gd name="T46" fmla="*/ 43 w 136"/>
                  <a:gd name="T47" fmla="*/ 31 h 219"/>
                  <a:gd name="T48" fmla="*/ 86 w 136"/>
                  <a:gd name="T49" fmla="*/ 42 h 219"/>
                  <a:gd name="T50" fmla="*/ 86 w 136"/>
                  <a:gd name="T51" fmla="*/ 60 h 219"/>
                  <a:gd name="T52" fmla="*/ 50 w 136"/>
                  <a:gd name="T53" fmla="*/ 42 h 219"/>
                  <a:gd name="T54" fmla="*/ 119 w 136"/>
                  <a:gd name="T55" fmla="*/ 202 h 219"/>
                  <a:gd name="T56" fmla="*/ 17 w 136"/>
                  <a:gd name="T57" fmla="*/ 202 h 219"/>
                  <a:gd name="T58" fmla="*/ 119 w 136"/>
                  <a:gd name="T59" fmla="*/ 70 h 219"/>
                  <a:gd name="T60" fmla="*/ 99 w 136"/>
                  <a:gd name="T61" fmla="*/ 136 h 219"/>
                  <a:gd name="T62" fmla="*/ 104 w 136"/>
                  <a:gd name="T63" fmla="*/ 141 h 219"/>
                  <a:gd name="T64" fmla="*/ 115 w 136"/>
                  <a:gd name="T65" fmla="*/ 136 h 219"/>
                  <a:gd name="T66" fmla="*/ 104 w 136"/>
                  <a:gd name="T67" fmla="*/ 131 h 219"/>
                  <a:gd name="T68" fmla="*/ 68 w 136"/>
                  <a:gd name="T69" fmla="*/ 167 h 219"/>
                  <a:gd name="T70" fmla="*/ 63 w 136"/>
                  <a:gd name="T71" fmla="*/ 172 h 219"/>
                  <a:gd name="T72" fmla="*/ 68 w 136"/>
                  <a:gd name="T73" fmla="*/ 183 h 219"/>
                  <a:gd name="T74" fmla="*/ 73 w 136"/>
                  <a:gd name="T75" fmla="*/ 172 h 219"/>
                  <a:gd name="T76" fmla="*/ 39 w 136"/>
                  <a:gd name="T77" fmla="*/ 114 h 219"/>
                  <a:gd name="T78" fmla="*/ 46 w 136"/>
                  <a:gd name="T79" fmla="*/ 114 h 219"/>
                  <a:gd name="T80" fmla="*/ 42 w 136"/>
                  <a:gd name="T81" fmla="*/ 103 h 219"/>
                  <a:gd name="T82" fmla="*/ 35 w 136"/>
                  <a:gd name="T83" fmla="*/ 110 h 219"/>
                  <a:gd name="T84" fmla="*/ 97 w 136"/>
                  <a:gd name="T85" fmla="*/ 114 h 219"/>
                  <a:gd name="T86" fmla="*/ 101 w 136"/>
                  <a:gd name="T87" fmla="*/ 110 h 219"/>
                  <a:gd name="T88" fmla="*/ 94 w 136"/>
                  <a:gd name="T89" fmla="*/ 103 h 219"/>
                  <a:gd name="T90" fmla="*/ 90 w 136"/>
                  <a:gd name="T91" fmla="*/ 114 h 219"/>
                  <a:gd name="T92" fmla="*/ 97 w 136"/>
                  <a:gd name="T93" fmla="*/ 158 h 219"/>
                  <a:gd name="T94" fmla="*/ 90 w 136"/>
                  <a:gd name="T95" fmla="*/ 158 h 219"/>
                  <a:gd name="T96" fmla="*/ 94 w 136"/>
                  <a:gd name="T97" fmla="*/ 169 h 219"/>
                  <a:gd name="T98" fmla="*/ 101 w 136"/>
                  <a:gd name="T99" fmla="*/ 162 h 219"/>
                  <a:gd name="T100" fmla="*/ 68 w 136"/>
                  <a:gd name="T101" fmla="*/ 165 h 219"/>
                  <a:gd name="T102" fmla="*/ 89 w 136"/>
                  <a:gd name="T103" fmla="*/ 157 h 219"/>
                  <a:gd name="T104" fmla="*/ 89 w 136"/>
                  <a:gd name="T105" fmla="*/ 115 h 219"/>
                  <a:gd name="T106" fmla="*/ 47 w 136"/>
                  <a:gd name="T107" fmla="*/ 115 h 219"/>
                  <a:gd name="T108" fmla="*/ 47 w 136"/>
                  <a:gd name="T109" fmla="*/ 157 h 219"/>
                  <a:gd name="T110" fmla="*/ 54 w 136"/>
                  <a:gd name="T111" fmla="*/ 122 h 219"/>
                  <a:gd name="T112" fmla="*/ 68 w 136"/>
                  <a:gd name="T113" fmla="*/ 117 h 219"/>
                  <a:gd name="T114" fmla="*/ 87 w 136"/>
                  <a:gd name="T115" fmla="*/ 136 h 219"/>
                  <a:gd name="T116" fmla="*/ 68 w 136"/>
                  <a:gd name="T117" fmla="*/ 155 h 219"/>
                  <a:gd name="T118" fmla="*/ 49 w 136"/>
                  <a:gd name="T119" fmla="*/ 13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219">
                    <a:moveTo>
                      <a:pt x="39" y="158"/>
                    </a:moveTo>
                    <a:cubicBezTo>
                      <a:pt x="35" y="162"/>
                      <a:pt x="35" y="162"/>
                      <a:pt x="35" y="162"/>
                    </a:cubicBezTo>
                    <a:cubicBezTo>
                      <a:pt x="33" y="164"/>
                      <a:pt x="33" y="168"/>
                      <a:pt x="35" y="169"/>
                    </a:cubicBezTo>
                    <a:cubicBezTo>
                      <a:pt x="37" y="171"/>
                      <a:pt x="40" y="171"/>
                      <a:pt x="42" y="169"/>
                    </a:cubicBezTo>
                    <a:cubicBezTo>
                      <a:pt x="46" y="165"/>
                      <a:pt x="46" y="165"/>
                      <a:pt x="46" y="165"/>
                    </a:cubicBezTo>
                    <a:cubicBezTo>
                      <a:pt x="48" y="163"/>
                      <a:pt x="48" y="160"/>
                      <a:pt x="46" y="158"/>
                    </a:cubicBezTo>
                    <a:cubicBezTo>
                      <a:pt x="44" y="156"/>
                      <a:pt x="41" y="156"/>
                      <a:pt x="39" y="158"/>
                    </a:cubicBezTo>
                    <a:close/>
                    <a:moveTo>
                      <a:pt x="26" y="141"/>
                    </a:moveTo>
                    <a:cubicBezTo>
                      <a:pt x="26" y="141"/>
                      <a:pt x="26" y="141"/>
                      <a:pt x="26" y="141"/>
                    </a:cubicBezTo>
                    <a:cubicBezTo>
                      <a:pt x="32" y="141"/>
                      <a:pt x="32" y="141"/>
                      <a:pt x="32" y="141"/>
                    </a:cubicBezTo>
                    <a:cubicBezTo>
                      <a:pt x="35" y="141"/>
                      <a:pt x="37" y="139"/>
                      <a:pt x="37" y="136"/>
                    </a:cubicBezTo>
                    <a:cubicBezTo>
                      <a:pt x="37" y="133"/>
                      <a:pt x="35" y="131"/>
                      <a:pt x="32" y="131"/>
                    </a:cubicBezTo>
                    <a:cubicBezTo>
                      <a:pt x="26" y="131"/>
                      <a:pt x="26" y="131"/>
                      <a:pt x="26" y="131"/>
                    </a:cubicBezTo>
                    <a:cubicBezTo>
                      <a:pt x="23" y="131"/>
                      <a:pt x="21" y="133"/>
                      <a:pt x="21" y="136"/>
                    </a:cubicBezTo>
                    <a:cubicBezTo>
                      <a:pt x="21" y="139"/>
                      <a:pt x="23" y="141"/>
                      <a:pt x="26" y="141"/>
                    </a:cubicBezTo>
                    <a:close/>
                    <a:moveTo>
                      <a:pt x="68" y="105"/>
                    </a:moveTo>
                    <a:cubicBezTo>
                      <a:pt x="68" y="105"/>
                      <a:pt x="68" y="105"/>
                      <a:pt x="68" y="105"/>
                    </a:cubicBezTo>
                    <a:cubicBezTo>
                      <a:pt x="71" y="105"/>
                      <a:pt x="73" y="103"/>
                      <a:pt x="73" y="100"/>
                    </a:cubicBezTo>
                    <a:cubicBezTo>
                      <a:pt x="73" y="94"/>
                      <a:pt x="73" y="94"/>
                      <a:pt x="73" y="94"/>
                    </a:cubicBezTo>
                    <a:cubicBezTo>
                      <a:pt x="73" y="91"/>
                      <a:pt x="71" y="89"/>
                      <a:pt x="68" y="89"/>
                    </a:cubicBezTo>
                    <a:cubicBezTo>
                      <a:pt x="65" y="89"/>
                      <a:pt x="63" y="91"/>
                      <a:pt x="63" y="94"/>
                    </a:cubicBezTo>
                    <a:cubicBezTo>
                      <a:pt x="63" y="100"/>
                      <a:pt x="63" y="100"/>
                      <a:pt x="63" y="100"/>
                    </a:cubicBezTo>
                    <a:cubicBezTo>
                      <a:pt x="63" y="103"/>
                      <a:pt x="65" y="105"/>
                      <a:pt x="68" y="105"/>
                    </a:cubicBezTo>
                    <a:close/>
                    <a:moveTo>
                      <a:pt x="128" y="53"/>
                    </a:moveTo>
                    <a:cubicBezTo>
                      <a:pt x="128" y="53"/>
                      <a:pt x="128" y="53"/>
                      <a:pt x="128" y="53"/>
                    </a:cubicBezTo>
                    <a:cubicBezTo>
                      <a:pt x="103" y="53"/>
                      <a:pt x="103" y="53"/>
                      <a:pt x="103" y="53"/>
                    </a:cubicBezTo>
                    <a:cubicBezTo>
                      <a:pt x="103" y="48"/>
                      <a:pt x="103" y="48"/>
                      <a:pt x="103" y="48"/>
                    </a:cubicBezTo>
                    <a:cubicBezTo>
                      <a:pt x="107" y="47"/>
                      <a:pt x="110" y="44"/>
                      <a:pt x="110" y="39"/>
                    </a:cubicBezTo>
                    <a:cubicBezTo>
                      <a:pt x="110" y="9"/>
                      <a:pt x="110" y="9"/>
                      <a:pt x="110" y="9"/>
                    </a:cubicBezTo>
                    <a:cubicBezTo>
                      <a:pt x="110" y="4"/>
                      <a:pt x="107" y="0"/>
                      <a:pt x="102" y="0"/>
                    </a:cubicBezTo>
                    <a:cubicBezTo>
                      <a:pt x="34" y="0"/>
                      <a:pt x="34" y="0"/>
                      <a:pt x="34" y="0"/>
                    </a:cubicBezTo>
                    <a:cubicBezTo>
                      <a:pt x="30" y="0"/>
                      <a:pt x="26" y="4"/>
                      <a:pt x="26" y="9"/>
                    </a:cubicBezTo>
                    <a:cubicBezTo>
                      <a:pt x="26" y="39"/>
                      <a:pt x="26" y="39"/>
                      <a:pt x="26" y="39"/>
                    </a:cubicBezTo>
                    <a:cubicBezTo>
                      <a:pt x="26" y="44"/>
                      <a:pt x="29" y="47"/>
                      <a:pt x="33" y="48"/>
                    </a:cubicBezTo>
                    <a:cubicBezTo>
                      <a:pt x="33" y="53"/>
                      <a:pt x="33" y="53"/>
                      <a:pt x="33" y="53"/>
                    </a:cubicBezTo>
                    <a:cubicBezTo>
                      <a:pt x="9" y="53"/>
                      <a:pt x="9" y="53"/>
                      <a:pt x="9" y="53"/>
                    </a:cubicBezTo>
                    <a:cubicBezTo>
                      <a:pt x="4" y="53"/>
                      <a:pt x="0" y="57"/>
                      <a:pt x="0" y="62"/>
                    </a:cubicBezTo>
                    <a:cubicBezTo>
                      <a:pt x="0" y="211"/>
                      <a:pt x="0" y="211"/>
                      <a:pt x="0" y="211"/>
                    </a:cubicBezTo>
                    <a:cubicBezTo>
                      <a:pt x="0" y="215"/>
                      <a:pt x="4" y="219"/>
                      <a:pt x="9" y="219"/>
                    </a:cubicBezTo>
                    <a:cubicBezTo>
                      <a:pt x="128" y="219"/>
                      <a:pt x="128" y="219"/>
                      <a:pt x="128" y="219"/>
                    </a:cubicBezTo>
                    <a:cubicBezTo>
                      <a:pt x="132" y="219"/>
                      <a:pt x="136" y="215"/>
                      <a:pt x="136" y="211"/>
                    </a:cubicBezTo>
                    <a:cubicBezTo>
                      <a:pt x="136" y="62"/>
                      <a:pt x="136" y="62"/>
                      <a:pt x="136" y="62"/>
                    </a:cubicBezTo>
                    <a:cubicBezTo>
                      <a:pt x="136" y="57"/>
                      <a:pt x="132" y="53"/>
                      <a:pt x="128" y="53"/>
                    </a:cubicBezTo>
                    <a:close/>
                    <a:moveTo>
                      <a:pt x="43" y="17"/>
                    </a:moveTo>
                    <a:cubicBezTo>
                      <a:pt x="43" y="17"/>
                      <a:pt x="43" y="17"/>
                      <a:pt x="43" y="17"/>
                    </a:cubicBezTo>
                    <a:cubicBezTo>
                      <a:pt x="94" y="17"/>
                      <a:pt x="94" y="17"/>
                      <a:pt x="94" y="17"/>
                    </a:cubicBezTo>
                    <a:cubicBezTo>
                      <a:pt x="94" y="31"/>
                      <a:pt x="94" y="31"/>
                      <a:pt x="94" y="31"/>
                    </a:cubicBezTo>
                    <a:cubicBezTo>
                      <a:pt x="43" y="31"/>
                      <a:pt x="43" y="31"/>
                      <a:pt x="43" y="31"/>
                    </a:cubicBezTo>
                    <a:cubicBezTo>
                      <a:pt x="43" y="17"/>
                      <a:pt x="43" y="17"/>
                      <a:pt x="43" y="17"/>
                    </a:cubicBezTo>
                    <a:close/>
                    <a:moveTo>
                      <a:pt x="86" y="42"/>
                    </a:moveTo>
                    <a:cubicBezTo>
                      <a:pt x="86" y="42"/>
                      <a:pt x="86" y="42"/>
                      <a:pt x="86" y="42"/>
                    </a:cubicBezTo>
                    <a:cubicBezTo>
                      <a:pt x="86" y="60"/>
                      <a:pt x="86" y="60"/>
                      <a:pt x="86" y="60"/>
                    </a:cubicBezTo>
                    <a:cubicBezTo>
                      <a:pt x="50" y="60"/>
                      <a:pt x="50" y="60"/>
                      <a:pt x="50" y="60"/>
                    </a:cubicBezTo>
                    <a:cubicBezTo>
                      <a:pt x="50" y="42"/>
                      <a:pt x="50" y="42"/>
                      <a:pt x="50" y="42"/>
                    </a:cubicBezTo>
                    <a:cubicBezTo>
                      <a:pt x="86" y="42"/>
                      <a:pt x="86" y="42"/>
                      <a:pt x="86" y="42"/>
                    </a:cubicBezTo>
                    <a:close/>
                    <a:moveTo>
                      <a:pt x="119" y="202"/>
                    </a:moveTo>
                    <a:cubicBezTo>
                      <a:pt x="119" y="202"/>
                      <a:pt x="119" y="202"/>
                      <a:pt x="119" y="202"/>
                    </a:cubicBezTo>
                    <a:cubicBezTo>
                      <a:pt x="17" y="202"/>
                      <a:pt x="17" y="202"/>
                      <a:pt x="17" y="202"/>
                    </a:cubicBezTo>
                    <a:cubicBezTo>
                      <a:pt x="17" y="70"/>
                      <a:pt x="17" y="70"/>
                      <a:pt x="17" y="70"/>
                    </a:cubicBezTo>
                    <a:cubicBezTo>
                      <a:pt x="119" y="70"/>
                      <a:pt x="119" y="70"/>
                      <a:pt x="119" y="70"/>
                    </a:cubicBezTo>
                    <a:cubicBezTo>
                      <a:pt x="119" y="202"/>
                      <a:pt x="119" y="202"/>
                      <a:pt x="119" y="202"/>
                    </a:cubicBezTo>
                    <a:close/>
                    <a:moveTo>
                      <a:pt x="99" y="136"/>
                    </a:moveTo>
                    <a:cubicBezTo>
                      <a:pt x="99" y="136"/>
                      <a:pt x="99" y="136"/>
                      <a:pt x="99" y="136"/>
                    </a:cubicBezTo>
                    <a:cubicBezTo>
                      <a:pt x="99" y="139"/>
                      <a:pt x="102" y="141"/>
                      <a:pt x="104" y="141"/>
                    </a:cubicBezTo>
                    <a:cubicBezTo>
                      <a:pt x="110" y="141"/>
                      <a:pt x="110" y="141"/>
                      <a:pt x="110" y="141"/>
                    </a:cubicBezTo>
                    <a:cubicBezTo>
                      <a:pt x="113" y="141"/>
                      <a:pt x="115" y="139"/>
                      <a:pt x="115" y="136"/>
                    </a:cubicBezTo>
                    <a:cubicBezTo>
                      <a:pt x="115" y="133"/>
                      <a:pt x="113" y="131"/>
                      <a:pt x="110" y="131"/>
                    </a:cubicBezTo>
                    <a:cubicBezTo>
                      <a:pt x="104" y="131"/>
                      <a:pt x="104" y="131"/>
                      <a:pt x="104" y="131"/>
                    </a:cubicBezTo>
                    <a:cubicBezTo>
                      <a:pt x="102" y="131"/>
                      <a:pt x="99" y="133"/>
                      <a:pt x="99" y="136"/>
                    </a:cubicBezTo>
                    <a:close/>
                    <a:moveTo>
                      <a:pt x="68" y="167"/>
                    </a:moveTo>
                    <a:cubicBezTo>
                      <a:pt x="68" y="167"/>
                      <a:pt x="68" y="167"/>
                      <a:pt x="68" y="167"/>
                    </a:cubicBezTo>
                    <a:cubicBezTo>
                      <a:pt x="65" y="167"/>
                      <a:pt x="63" y="170"/>
                      <a:pt x="63" y="172"/>
                    </a:cubicBezTo>
                    <a:cubicBezTo>
                      <a:pt x="63" y="178"/>
                      <a:pt x="63" y="178"/>
                      <a:pt x="63" y="178"/>
                    </a:cubicBezTo>
                    <a:cubicBezTo>
                      <a:pt x="63" y="181"/>
                      <a:pt x="65" y="183"/>
                      <a:pt x="68" y="183"/>
                    </a:cubicBezTo>
                    <a:cubicBezTo>
                      <a:pt x="71" y="183"/>
                      <a:pt x="73" y="181"/>
                      <a:pt x="73" y="178"/>
                    </a:cubicBezTo>
                    <a:cubicBezTo>
                      <a:pt x="73" y="172"/>
                      <a:pt x="73" y="172"/>
                      <a:pt x="73" y="172"/>
                    </a:cubicBezTo>
                    <a:cubicBezTo>
                      <a:pt x="73" y="170"/>
                      <a:pt x="71" y="167"/>
                      <a:pt x="68" y="167"/>
                    </a:cubicBezTo>
                    <a:close/>
                    <a:moveTo>
                      <a:pt x="39" y="114"/>
                    </a:moveTo>
                    <a:cubicBezTo>
                      <a:pt x="39" y="114"/>
                      <a:pt x="39" y="114"/>
                      <a:pt x="39" y="114"/>
                    </a:cubicBezTo>
                    <a:cubicBezTo>
                      <a:pt x="41" y="116"/>
                      <a:pt x="44" y="116"/>
                      <a:pt x="46" y="114"/>
                    </a:cubicBezTo>
                    <a:cubicBezTo>
                      <a:pt x="48" y="112"/>
                      <a:pt x="48" y="109"/>
                      <a:pt x="46" y="107"/>
                    </a:cubicBezTo>
                    <a:cubicBezTo>
                      <a:pt x="42" y="103"/>
                      <a:pt x="42" y="103"/>
                      <a:pt x="42" y="103"/>
                    </a:cubicBezTo>
                    <a:cubicBezTo>
                      <a:pt x="40" y="101"/>
                      <a:pt x="37" y="101"/>
                      <a:pt x="35" y="103"/>
                    </a:cubicBezTo>
                    <a:cubicBezTo>
                      <a:pt x="33" y="105"/>
                      <a:pt x="33" y="108"/>
                      <a:pt x="35" y="110"/>
                    </a:cubicBezTo>
                    <a:cubicBezTo>
                      <a:pt x="39" y="114"/>
                      <a:pt x="39" y="114"/>
                      <a:pt x="39" y="114"/>
                    </a:cubicBezTo>
                    <a:close/>
                    <a:moveTo>
                      <a:pt x="97" y="114"/>
                    </a:moveTo>
                    <a:cubicBezTo>
                      <a:pt x="97" y="114"/>
                      <a:pt x="97" y="114"/>
                      <a:pt x="97" y="114"/>
                    </a:cubicBezTo>
                    <a:cubicBezTo>
                      <a:pt x="101" y="110"/>
                      <a:pt x="101" y="110"/>
                      <a:pt x="101" y="110"/>
                    </a:cubicBezTo>
                    <a:cubicBezTo>
                      <a:pt x="103" y="108"/>
                      <a:pt x="103" y="105"/>
                      <a:pt x="101" y="103"/>
                    </a:cubicBezTo>
                    <a:cubicBezTo>
                      <a:pt x="99" y="101"/>
                      <a:pt x="96" y="101"/>
                      <a:pt x="94" y="103"/>
                    </a:cubicBezTo>
                    <a:cubicBezTo>
                      <a:pt x="90" y="107"/>
                      <a:pt x="90" y="107"/>
                      <a:pt x="90" y="107"/>
                    </a:cubicBezTo>
                    <a:cubicBezTo>
                      <a:pt x="88" y="109"/>
                      <a:pt x="88" y="112"/>
                      <a:pt x="90" y="114"/>
                    </a:cubicBezTo>
                    <a:cubicBezTo>
                      <a:pt x="92" y="116"/>
                      <a:pt x="95" y="116"/>
                      <a:pt x="97" y="114"/>
                    </a:cubicBezTo>
                    <a:close/>
                    <a:moveTo>
                      <a:pt x="97" y="158"/>
                    </a:moveTo>
                    <a:cubicBezTo>
                      <a:pt x="97" y="158"/>
                      <a:pt x="97" y="158"/>
                      <a:pt x="97" y="158"/>
                    </a:cubicBezTo>
                    <a:cubicBezTo>
                      <a:pt x="95" y="156"/>
                      <a:pt x="92" y="156"/>
                      <a:pt x="90" y="158"/>
                    </a:cubicBezTo>
                    <a:cubicBezTo>
                      <a:pt x="88" y="160"/>
                      <a:pt x="88" y="163"/>
                      <a:pt x="90" y="165"/>
                    </a:cubicBezTo>
                    <a:cubicBezTo>
                      <a:pt x="94" y="169"/>
                      <a:pt x="94" y="169"/>
                      <a:pt x="94" y="169"/>
                    </a:cubicBezTo>
                    <a:cubicBezTo>
                      <a:pt x="96" y="171"/>
                      <a:pt x="99" y="171"/>
                      <a:pt x="101" y="169"/>
                    </a:cubicBezTo>
                    <a:cubicBezTo>
                      <a:pt x="103" y="167"/>
                      <a:pt x="103" y="164"/>
                      <a:pt x="101" y="162"/>
                    </a:cubicBezTo>
                    <a:cubicBezTo>
                      <a:pt x="97" y="158"/>
                      <a:pt x="97" y="158"/>
                      <a:pt x="97" y="158"/>
                    </a:cubicBezTo>
                    <a:close/>
                    <a:moveTo>
                      <a:pt x="68" y="165"/>
                    </a:moveTo>
                    <a:cubicBezTo>
                      <a:pt x="68" y="165"/>
                      <a:pt x="68" y="165"/>
                      <a:pt x="68" y="165"/>
                    </a:cubicBezTo>
                    <a:cubicBezTo>
                      <a:pt x="76" y="165"/>
                      <a:pt x="84" y="162"/>
                      <a:pt x="89" y="157"/>
                    </a:cubicBezTo>
                    <a:cubicBezTo>
                      <a:pt x="94" y="151"/>
                      <a:pt x="98" y="144"/>
                      <a:pt x="98" y="136"/>
                    </a:cubicBezTo>
                    <a:cubicBezTo>
                      <a:pt x="98" y="128"/>
                      <a:pt x="94" y="120"/>
                      <a:pt x="89" y="115"/>
                    </a:cubicBezTo>
                    <a:cubicBezTo>
                      <a:pt x="84" y="110"/>
                      <a:pt x="76" y="106"/>
                      <a:pt x="68" y="106"/>
                    </a:cubicBezTo>
                    <a:cubicBezTo>
                      <a:pt x="60" y="106"/>
                      <a:pt x="53" y="110"/>
                      <a:pt x="47" y="115"/>
                    </a:cubicBezTo>
                    <a:cubicBezTo>
                      <a:pt x="42" y="120"/>
                      <a:pt x="39" y="128"/>
                      <a:pt x="39" y="136"/>
                    </a:cubicBezTo>
                    <a:cubicBezTo>
                      <a:pt x="39" y="144"/>
                      <a:pt x="42" y="151"/>
                      <a:pt x="47" y="157"/>
                    </a:cubicBezTo>
                    <a:cubicBezTo>
                      <a:pt x="53" y="162"/>
                      <a:pt x="60" y="165"/>
                      <a:pt x="68" y="165"/>
                    </a:cubicBezTo>
                    <a:close/>
                    <a:moveTo>
                      <a:pt x="54" y="122"/>
                    </a:moveTo>
                    <a:cubicBezTo>
                      <a:pt x="54" y="122"/>
                      <a:pt x="54" y="122"/>
                      <a:pt x="54" y="122"/>
                    </a:cubicBezTo>
                    <a:cubicBezTo>
                      <a:pt x="58" y="119"/>
                      <a:pt x="63" y="117"/>
                      <a:pt x="68" y="117"/>
                    </a:cubicBezTo>
                    <a:cubicBezTo>
                      <a:pt x="73" y="117"/>
                      <a:pt x="78" y="119"/>
                      <a:pt x="82" y="122"/>
                    </a:cubicBezTo>
                    <a:cubicBezTo>
                      <a:pt x="85" y="126"/>
                      <a:pt x="87" y="130"/>
                      <a:pt x="87" y="136"/>
                    </a:cubicBezTo>
                    <a:cubicBezTo>
                      <a:pt x="87" y="141"/>
                      <a:pt x="85" y="146"/>
                      <a:pt x="82" y="150"/>
                    </a:cubicBezTo>
                    <a:cubicBezTo>
                      <a:pt x="78" y="153"/>
                      <a:pt x="73" y="155"/>
                      <a:pt x="68" y="155"/>
                    </a:cubicBezTo>
                    <a:cubicBezTo>
                      <a:pt x="63" y="155"/>
                      <a:pt x="58" y="153"/>
                      <a:pt x="54" y="150"/>
                    </a:cubicBezTo>
                    <a:cubicBezTo>
                      <a:pt x="51" y="146"/>
                      <a:pt x="49" y="141"/>
                      <a:pt x="49" y="136"/>
                    </a:cubicBezTo>
                    <a:cubicBezTo>
                      <a:pt x="49" y="130"/>
                      <a:pt x="51" y="126"/>
                      <a:pt x="54" y="12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grpSp>
        <p:grpSp>
          <p:nvGrpSpPr>
            <p:cNvPr id="16" name="组合 15">
              <a:extLst>
                <a:ext uri="{FF2B5EF4-FFF2-40B4-BE49-F238E27FC236}">
                  <a16:creationId xmlns:a16="http://schemas.microsoft.com/office/drawing/2014/main" xmlns="" id="{224F470E-66CA-43DD-8ABB-394182508110}"/>
                </a:ext>
              </a:extLst>
            </p:cNvPr>
            <p:cNvGrpSpPr/>
            <p:nvPr/>
          </p:nvGrpSpPr>
          <p:grpSpPr>
            <a:xfrm>
              <a:off x="8058775" y="1386962"/>
              <a:ext cx="3169756" cy="912365"/>
              <a:chOff x="8025496" y="1810308"/>
              <a:chExt cx="3169756" cy="912365"/>
            </a:xfrm>
          </p:grpSpPr>
          <p:sp>
            <p:nvSpPr>
              <p:cNvPr id="17" name="文本框 16">
                <a:extLst>
                  <a:ext uri="{FF2B5EF4-FFF2-40B4-BE49-F238E27FC236}">
                    <a16:creationId xmlns:a16="http://schemas.microsoft.com/office/drawing/2014/main" xmlns="" id="{3C963215-EC88-42DC-8917-87902BB84A26}"/>
                  </a:ext>
                </a:extLst>
              </p:cNvPr>
              <p:cNvSpPr txBox="1"/>
              <p:nvPr/>
            </p:nvSpPr>
            <p:spPr>
              <a:xfrm>
                <a:off x="8025496" y="1810308"/>
                <a:ext cx="2015538" cy="400110"/>
              </a:xfrm>
              <a:prstGeom prst="rect">
                <a:avLst/>
              </a:prstGeom>
              <a:noFill/>
            </p:spPr>
            <p:txBody>
              <a:bodyPr wrap="square" rtlCol="0">
                <a:spAutoFit/>
              </a:body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xmlns="" id="{5449B029-3960-498C-85EA-D1B63246D8CE}"/>
                  </a:ext>
                </a:extLst>
              </p:cNvPr>
              <p:cNvSpPr txBox="1"/>
              <p:nvPr/>
            </p:nvSpPr>
            <p:spPr>
              <a:xfrm>
                <a:off x="8025496" y="2148862"/>
                <a:ext cx="3169756" cy="573811"/>
              </a:xfrm>
              <a:prstGeom prst="rect">
                <a:avLst/>
              </a:prstGeom>
              <a:noFill/>
            </p:spPr>
            <p:txBody>
              <a:bodyPr wrap="square" rtlCol="0">
                <a:spAutoFit/>
              </a:bodyPr>
              <a:lstStyle/>
              <a:p>
                <a:pPr>
                  <a:lnSpc>
                    <a:spcPct val="150000"/>
                  </a:lnSpc>
                </a:pPr>
                <a:r>
                  <a:rPr lang="zh-CN" altLang="en-US" sz="1100" dirty="0">
                    <a:solidFill>
                      <a:prstClr val="black">
                        <a:lumMod val="85000"/>
                        <a:lumOff val="15000"/>
                      </a:prstClr>
                    </a:solidFill>
                    <a:latin typeface="思源黑体 CN Light"/>
                    <a:ea typeface="思源黑体 CN Light"/>
                  </a:rPr>
                  <a:t>单击此处键入文本单击此处键入单击此处键入文本单击单击此处键入文本单击此处键入</a:t>
                </a:r>
              </a:p>
            </p:txBody>
          </p:sp>
        </p:grpSp>
      </p:grpSp>
      <p:grpSp>
        <p:nvGrpSpPr>
          <p:cNvPr id="21" name="组合 20">
            <a:extLst>
              <a:ext uri="{FF2B5EF4-FFF2-40B4-BE49-F238E27FC236}">
                <a16:creationId xmlns:a16="http://schemas.microsoft.com/office/drawing/2014/main" xmlns="" id="{9CD1AF19-A39C-48FB-9143-11283311FCB6}"/>
              </a:ext>
            </a:extLst>
          </p:cNvPr>
          <p:cNvGrpSpPr/>
          <p:nvPr/>
        </p:nvGrpSpPr>
        <p:grpSpPr>
          <a:xfrm>
            <a:off x="6550716" y="3406068"/>
            <a:ext cx="4237959" cy="912365"/>
            <a:chOff x="7672743" y="2917421"/>
            <a:chExt cx="4237959" cy="912365"/>
          </a:xfrm>
        </p:grpSpPr>
        <p:grpSp>
          <p:nvGrpSpPr>
            <p:cNvPr id="22" name="组合 21">
              <a:extLst>
                <a:ext uri="{FF2B5EF4-FFF2-40B4-BE49-F238E27FC236}">
                  <a16:creationId xmlns:a16="http://schemas.microsoft.com/office/drawing/2014/main" xmlns="" id="{DE8D45AC-612A-4DB1-A5EE-344FBAEC21BC}"/>
                </a:ext>
              </a:extLst>
            </p:cNvPr>
            <p:cNvGrpSpPr/>
            <p:nvPr/>
          </p:nvGrpSpPr>
          <p:grpSpPr>
            <a:xfrm>
              <a:off x="7672743" y="2919002"/>
              <a:ext cx="909202" cy="909202"/>
              <a:chOff x="7761521" y="3920139"/>
              <a:chExt cx="909202" cy="909202"/>
            </a:xfrm>
          </p:grpSpPr>
          <p:sp>
            <p:nvSpPr>
              <p:cNvPr id="26" name="形状">
                <a:extLst>
                  <a:ext uri="{FF2B5EF4-FFF2-40B4-BE49-F238E27FC236}">
                    <a16:creationId xmlns:a16="http://schemas.microsoft.com/office/drawing/2014/main" xmlns="" id="{8F6712BA-EBDA-4769-B11D-32E25930BB9B}"/>
                  </a:ext>
                </a:extLst>
              </p:cNvPr>
              <p:cNvSpPr/>
              <p:nvPr/>
            </p:nvSpPr>
            <p:spPr>
              <a:xfrm>
                <a:off x="7761521" y="3920139"/>
                <a:ext cx="909202" cy="909202"/>
              </a:xfrm>
              <a:prstGeom prst="ellipse">
                <a:avLst/>
              </a:prstGeom>
              <a:gradFill>
                <a:gsLst>
                  <a:gs pos="0">
                    <a:srgbClr val="E100FF"/>
                  </a:gs>
                  <a:gs pos="100000">
                    <a:srgbClr val="7A00FF"/>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27" name="形状">
                <a:extLst>
                  <a:ext uri="{FF2B5EF4-FFF2-40B4-BE49-F238E27FC236}">
                    <a16:creationId xmlns:a16="http://schemas.microsoft.com/office/drawing/2014/main" xmlns="" id="{DACE091C-A0D9-4D55-96DC-7BF5B4A06E04}"/>
                  </a:ext>
                </a:extLst>
              </p:cNvPr>
              <p:cNvSpPr>
                <a:spLocks noEditPoints="1"/>
              </p:cNvSpPr>
              <p:nvPr/>
            </p:nvSpPr>
            <p:spPr bwMode="auto">
              <a:xfrm>
                <a:off x="8076713" y="4209806"/>
                <a:ext cx="278818" cy="329869"/>
              </a:xfrm>
              <a:custGeom>
                <a:avLst/>
                <a:gdLst>
                  <a:gd name="T0" fmla="*/ 159 w 180"/>
                  <a:gd name="T1" fmla="*/ 2 h 213"/>
                  <a:gd name="T2" fmla="*/ 154 w 180"/>
                  <a:gd name="T3" fmla="*/ 14 h 213"/>
                  <a:gd name="T4" fmla="*/ 180 w 180"/>
                  <a:gd name="T5" fmla="*/ 80 h 213"/>
                  <a:gd name="T6" fmla="*/ 151 w 180"/>
                  <a:gd name="T7" fmla="*/ 150 h 213"/>
                  <a:gd name="T8" fmla="*/ 119 w 180"/>
                  <a:gd name="T9" fmla="*/ 172 h 213"/>
                  <a:gd name="T10" fmla="*/ 89 w 180"/>
                  <a:gd name="T11" fmla="*/ 179 h 213"/>
                  <a:gd name="T12" fmla="*/ 89 w 180"/>
                  <a:gd name="T13" fmla="*/ 196 h 213"/>
                  <a:gd name="T14" fmla="*/ 130 w 180"/>
                  <a:gd name="T15" fmla="*/ 204 h 213"/>
                  <a:gd name="T16" fmla="*/ 81 w 180"/>
                  <a:gd name="T17" fmla="*/ 213 h 213"/>
                  <a:gd name="T18" fmla="*/ 81 w 180"/>
                  <a:gd name="T19" fmla="*/ 213 h 213"/>
                  <a:gd name="T20" fmla="*/ 32 w 180"/>
                  <a:gd name="T21" fmla="*/ 204 h 213"/>
                  <a:gd name="T22" fmla="*/ 73 w 180"/>
                  <a:gd name="T23" fmla="*/ 196 h 213"/>
                  <a:gd name="T24" fmla="*/ 73 w 180"/>
                  <a:gd name="T25" fmla="*/ 179 h 213"/>
                  <a:gd name="T26" fmla="*/ 43 w 180"/>
                  <a:gd name="T27" fmla="*/ 172 h 213"/>
                  <a:gd name="T28" fmla="*/ 15 w 180"/>
                  <a:gd name="T29" fmla="*/ 154 h 213"/>
                  <a:gd name="T30" fmla="*/ 2 w 180"/>
                  <a:gd name="T31" fmla="*/ 159 h 213"/>
                  <a:gd name="T32" fmla="*/ 21 w 180"/>
                  <a:gd name="T33" fmla="*/ 134 h 213"/>
                  <a:gd name="T34" fmla="*/ 24 w 180"/>
                  <a:gd name="T35" fmla="*/ 24 h 213"/>
                  <a:gd name="T36" fmla="*/ 81 w 180"/>
                  <a:gd name="T37" fmla="*/ 0 h 213"/>
                  <a:gd name="T38" fmla="*/ 144 w 180"/>
                  <a:gd name="T39" fmla="*/ 11 h 213"/>
                  <a:gd name="T40" fmla="*/ 144 w 180"/>
                  <a:gd name="T41" fmla="*/ 11 h 213"/>
                  <a:gd name="T42" fmla="*/ 152 w 180"/>
                  <a:gd name="T43" fmla="*/ 2 h 213"/>
                  <a:gd name="T44" fmla="*/ 147 w 180"/>
                  <a:gd name="T45" fmla="*/ 21 h 213"/>
                  <a:gd name="T46" fmla="*/ 161 w 180"/>
                  <a:gd name="T47" fmla="*/ 80 h 213"/>
                  <a:gd name="T48" fmla="*/ 137 w 180"/>
                  <a:gd name="T49" fmla="*/ 138 h 213"/>
                  <a:gd name="T50" fmla="*/ 28 w 180"/>
                  <a:gd name="T51" fmla="*/ 141 h 213"/>
                  <a:gd name="T52" fmla="*/ 47 w 180"/>
                  <a:gd name="T53" fmla="*/ 163 h 213"/>
                  <a:gd name="T54" fmla="*/ 115 w 180"/>
                  <a:gd name="T55" fmla="*/ 163 h 213"/>
                  <a:gd name="T56" fmla="*/ 144 w 180"/>
                  <a:gd name="T57" fmla="*/ 143 h 213"/>
                  <a:gd name="T58" fmla="*/ 144 w 180"/>
                  <a:gd name="T59" fmla="*/ 143 h 213"/>
                  <a:gd name="T60" fmla="*/ 170 w 180"/>
                  <a:gd name="T61" fmla="*/ 80 h 213"/>
                  <a:gd name="T62" fmla="*/ 147 w 180"/>
                  <a:gd name="T63" fmla="*/ 21 h 213"/>
                  <a:gd name="T64" fmla="*/ 126 w 180"/>
                  <a:gd name="T65" fmla="*/ 36 h 213"/>
                  <a:gd name="T66" fmla="*/ 36 w 180"/>
                  <a:gd name="T67" fmla="*/ 36 h 213"/>
                  <a:gd name="T68" fmla="*/ 17 w 180"/>
                  <a:gd name="T69" fmla="*/ 80 h 213"/>
                  <a:gd name="T70" fmla="*/ 81 w 180"/>
                  <a:gd name="T71" fmla="*/ 144 h 213"/>
                  <a:gd name="T72" fmla="*/ 126 w 180"/>
                  <a:gd name="T73" fmla="*/ 126 h 213"/>
                  <a:gd name="T74" fmla="*/ 126 w 180"/>
                  <a:gd name="T75" fmla="*/ 3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213">
                    <a:moveTo>
                      <a:pt x="152" y="2"/>
                    </a:moveTo>
                    <a:cubicBezTo>
                      <a:pt x="154" y="0"/>
                      <a:pt x="157" y="0"/>
                      <a:pt x="159" y="2"/>
                    </a:cubicBezTo>
                    <a:cubicBezTo>
                      <a:pt x="161" y="4"/>
                      <a:pt x="161" y="7"/>
                      <a:pt x="160" y="9"/>
                    </a:cubicBezTo>
                    <a:cubicBezTo>
                      <a:pt x="154" y="14"/>
                      <a:pt x="154" y="14"/>
                      <a:pt x="154" y="14"/>
                    </a:cubicBezTo>
                    <a:cubicBezTo>
                      <a:pt x="162" y="23"/>
                      <a:pt x="168" y="32"/>
                      <a:pt x="172" y="43"/>
                    </a:cubicBezTo>
                    <a:cubicBezTo>
                      <a:pt x="177" y="54"/>
                      <a:pt x="180" y="67"/>
                      <a:pt x="180" y="80"/>
                    </a:cubicBezTo>
                    <a:cubicBezTo>
                      <a:pt x="180" y="94"/>
                      <a:pt x="177" y="107"/>
                      <a:pt x="172" y="118"/>
                    </a:cubicBezTo>
                    <a:cubicBezTo>
                      <a:pt x="167" y="130"/>
                      <a:pt x="160" y="141"/>
                      <a:pt x="151" y="150"/>
                    </a:cubicBezTo>
                    <a:cubicBezTo>
                      <a:pt x="151" y="150"/>
                      <a:pt x="151" y="150"/>
                      <a:pt x="151" y="150"/>
                    </a:cubicBezTo>
                    <a:cubicBezTo>
                      <a:pt x="142" y="160"/>
                      <a:pt x="131" y="167"/>
                      <a:pt x="119" y="172"/>
                    </a:cubicBezTo>
                    <a:cubicBezTo>
                      <a:pt x="118" y="172"/>
                      <a:pt x="118" y="172"/>
                      <a:pt x="118" y="172"/>
                    </a:cubicBezTo>
                    <a:cubicBezTo>
                      <a:pt x="109" y="176"/>
                      <a:pt x="99" y="178"/>
                      <a:pt x="89" y="179"/>
                    </a:cubicBezTo>
                    <a:cubicBezTo>
                      <a:pt x="89" y="180"/>
                      <a:pt x="89" y="180"/>
                      <a:pt x="89" y="180"/>
                    </a:cubicBezTo>
                    <a:cubicBezTo>
                      <a:pt x="89" y="196"/>
                      <a:pt x="89" y="196"/>
                      <a:pt x="89" y="196"/>
                    </a:cubicBezTo>
                    <a:cubicBezTo>
                      <a:pt x="121" y="196"/>
                      <a:pt x="121" y="196"/>
                      <a:pt x="121" y="196"/>
                    </a:cubicBezTo>
                    <a:cubicBezTo>
                      <a:pt x="126" y="196"/>
                      <a:pt x="130" y="200"/>
                      <a:pt x="130" y="204"/>
                    </a:cubicBezTo>
                    <a:cubicBezTo>
                      <a:pt x="130" y="209"/>
                      <a:pt x="126" y="213"/>
                      <a:pt x="121" y="213"/>
                    </a:cubicBezTo>
                    <a:cubicBezTo>
                      <a:pt x="81" y="213"/>
                      <a:pt x="81" y="213"/>
                      <a:pt x="81" y="213"/>
                    </a:cubicBezTo>
                    <a:cubicBezTo>
                      <a:pt x="81" y="213"/>
                      <a:pt x="81" y="213"/>
                      <a:pt x="81" y="213"/>
                    </a:cubicBezTo>
                    <a:cubicBezTo>
                      <a:pt x="81" y="213"/>
                      <a:pt x="81" y="213"/>
                      <a:pt x="81" y="213"/>
                    </a:cubicBezTo>
                    <a:cubicBezTo>
                      <a:pt x="40" y="213"/>
                      <a:pt x="40" y="213"/>
                      <a:pt x="40" y="213"/>
                    </a:cubicBezTo>
                    <a:cubicBezTo>
                      <a:pt x="36" y="213"/>
                      <a:pt x="32" y="209"/>
                      <a:pt x="32" y="204"/>
                    </a:cubicBezTo>
                    <a:cubicBezTo>
                      <a:pt x="32" y="200"/>
                      <a:pt x="36" y="196"/>
                      <a:pt x="40" y="196"/>
                    </a:cubicBezTo>
                    <a:cubicBezTo>
                      <a:pt x="73" y="196"/>
                      <a:pt x="73" y="196"/>
                      <a:pt x="73" y="196"/>
                    </a:cubicBezTo>
                    <a:cubicBezTo>
                      <a:pt x="73" y="180"/>
                      <a:pt x="73" y="180"/>
                      <a:pt x="73" y="180"/>
                    </a:cubicBezTo>
                    <a:cubicBezTo>
                      <a:pt x="73" y="180"/>
                      <a:pt x="73" y="180"/>
                      <a:pt x="73" y="179"/>
                    </a:cubicBezTo>
                    <a:cubicBezTo>
                      <a:pt x="62" y="178"/>
                      <a:pt x="52" y="176"/>
                      <a:pt x="43" y="172"/>
                    </a:cubicBezTo>
                    <a:cubicBezTo>
                      <a:pt x="43" y="172"/>
                      <a:pt x="43" y="172"/>
                      <a:pt x="43" y="172"/>
                    </a:cubicBezTo>
                    <a:cubicBezTo>
                      <a:pt x="43" y="172"/>
                      <a:pt x="43" y="172"/>
                      <a:pt x="43" y="172"/>
                    </a:cubicBezTo>
                    <a:cubicBezTo>
                      <a:pt x="33" y="168"/>
                      <a:pt x="23" y="161"/>
                      <a:pt x="15" y="154"/>
                    </a:cubicBezTo>
                    <a:cubicBezTo>
                      <a:pt x="9" y="159"/>
                      <a:pt x="9" y="159"/>
                      <a:pt x="9" y="159"/>
                    </a:cubicBezTo>
                    <a:cubicBezTo>
                      <a:pt x="8" y="161"/>
                      <a:pt x="4" y="161"/>
                      <a:pt x="2" y="159"/>
                    </a:cubicBezTo>
                    <a:cubicBezTo>
                      <a:pt x="0" y="157"/>
                      <a:pt x="0" y="154"/>
                      <a:pt x="2" y="152"/>
                    </a:cubicBezTo>
                    <a:cubicBezTo>
                      <a:pt x="21" y="134"/>
                      <a:pt x="21" y="134"/>
                      <a:pt x="21" y="134"/>
                    </a:cubicBezTo>
                    <a:cubicBezTo>
                      <a:pt x="8" y="120"/>
                      <a:pt x="1" y="101"/>
                      <a:pt x="1" y="80"/>
                    </a:cubicBezTo>
                    <a:cubicBezTo>
                      <a:pt x="1" y="58"/>
                      <a:pt x="10" y="38"/>
                      <a:pt x="24" y="24"/>
                    </a:cubicBezTo>
                    <a:cubicBezTo>
                      <a:pt x="24" y="24"/>
                      <a:pt x="24" y="24"/>
                      <a:pt x="24" y="24"/>
                    </a:cubicBezTo>
                    <a:cubicBezTo>
                      <a:pt x="39" y="9"/>
                      <a:pt x="59" y="0"/>
                      <a:pt x="81" y="0"/>
                    </a:cubicBezTo>
                    <a:cubicBezTo>
                      <a:pt x="101" y="0"/>
                      <a:pt x="120" y="8"/>
                      <a:pt x="134" y="20"/>
                    </a:cubicBezTo>
                    <a:cubicBezTo>
                      <a:pt x="144" y="11"/>
                      <a:pt x="144" y="11"/>
                      <a:pt x="144" y="11"/>
                    </a:cubicBezTo>
                    <a:cubicBezTo>
                      <a:pt x="144" y="11"/>
                      <a:pt x="144" y="11"/>
                      <a:pt x="144" y="11"/>
                    </a:cubicBezTo>
                    <a:cubicBezTo>
                      <a:pt x="144" y="11"/>
                      <a:pt x="144" y="11"/>
                      <a:pt x="144" y="11"/>
                    </a:cubicBezTo>
                    <a:cubicBezTo>
                      <a:pt x="144" y="10"/>
                      <a:pt x="144" y="10"/>
                      <a:pt x="144" y="10"/>
                    </a:cubicBezTo>
                    <a:cubicBezTo>
                      <a:pt x="152" y="2"/>
                      <a:pt x="152" y="2"/>
                      <a:pt x="152" y="2"/>
                    </a:cubicBezTo>
                    <a:close/>
                    <a:moveTo>
                      <a:pt x="147" y="21"/>
                    </a:moveTo>
                    <a:cubicBezTo>
                      <a:pt x="147" y="21"/>
                      <a:pt x="147" y="21"/>
                      <a:pt x="147" y="21"/>
                    </a:cubicBezTo>
                    <a:cubicBezTo>
                      <a:pt x="141" y="27"/>
                      <a:pt x="141" y="27"/>
                      <a:pt x="141" y="27"/>
                    </a:cubicBezTo>
                    <a:cubicBezTo>
                      <a:pt x="154" y="42"/>
                      <a:pt x="161" y="60"/>
                      <a:pt x="161" y="80"/>
                    </a:cubicBezTo>
                    <a:cubicBezTo>
                      <a:pt x="161" y="103"/>
                      <a:pt x="152" y="123"/>
                      <a:pt x="138" y="137"/>
                    </a:cubicBezTo>
                    <a:cubicBezTo>
                      <a:pt x="137" y="138"/>
                      <a:pt x="137" y="138"/>
                      <a:pt x="137" y="138"/>
                    </a:cubicBezTo>
                    <a:cubicBezTo>
                      <a:pt x="123" y="152"/>
                      <a:pt x="103" y="161"/>
                      <a:pt x="81" y="161"/>
                    </a:cubicBezTo>
                    <a:cubicBezTo>
                      <a:pt x="61" y="161"/>
                      <a:pt x="42" y="153"/>
                      <a:pt x="28" y="141"/>
                    </a:cubicBezTo>
                    <a:cubicBezTo>
                      <a:pt x="22" y="147"/>
                      <a:pt x="22" y="147"/>
                      <a:pt x="22" y="147"/>
                    </a:cubicBezTo>
                    <a:cubicBezTo>
                      <a:pt x="29" y="153"/>
                      <a:pt x="38" y="159"/>
                      <a:pt x="47" y="163"/>
                    </a:cubicBezTo>
                    <a:cubicBezTo>
                      <a:pt x="57" y="167"/>
                      <a:pt x="69" y="169"/>
                      <a:pt x="81" y="169"/>
                    </a:cubicBezTo>
                    <a:cubicBezTo>
                      <a:pt x="93" y="169"/>
                      <a:pt x="104" y="167"/>
                      <a:pt x="115" y="163"/>
                    </a:cubicBezTo>
                    <a:cubicBezTo>
                      <a:pt x="115" y="163"/>
                      <a:pt x="115" y="163"/>
                      <a:pt x="115" y="163"/>
                    </a:cubicBezTo>
                    <a:cubicBezTo>
                      <a:pt x="126" y="158"/>
                      <a:pt x="136" y="152"/>
                      <a:pt x="144" y="143"/>
                    </a:cubicBezTo>
                    <a:cubicBezTo>
                      <a:pt x="144" y="143"/>
                      <a:pt x="144" y="143"/>
                      <a:pt x="144" y="143"/>
                    </a:cubicBezTo>
                    <a:cubicBezTo>
                      <a:pt x="144" y="143"/>
                      <a:pt x="144" y="143"/>
                      <a:pt x="144" y="143"/>
                    </a:cubicBezTo>
                    <a:cubicBezTo>
                      <a:pt x="152" y="135"/>
                      <a:pt x="158" y="125"/>
                      <a:pt x="163" y="115"/>
                    </a:cubicBezTo>
                    <a:cubicBezTo>
                      <a:pt x="167" y="104"/>
                      <a:pt x="170" y="93"/>
                      <a:pt x="170" y="80"/>
                    </a:cubicBezTo>
                    <a:cubicBezTo>
                      <a:pt x="170" y="68"/>
                      <a:pt x="167" y="57"/>
                      <a:pt x="163" y="47"/>
                    </a:cubicBezTo>
                    <a:cubicBezTo>
                      <a:pt x="159" y="37"/>
                      <a:pt x="154" y="29"/>
                      <a:pt x="147" y="21"/>
                    </a:cubicBezTo>
                    <a:close/>
                    <a:moveTo>
                      <a:pt x="126" y="36"/>
                    </a:moveTo>
                    <a:cubicBezTo>
                      <a:pt x="126" y="36"/>
                      <a:pt x="126" y="36"/>
                      <a:pt x="126" y="36"/>
                    </a:cubicBezTo>
                    <a:cubicBezTo>
                      <a:pt x="114" y="24"/>
                      <a:pt x="99" y="17"/>
                      <a:pt x="81" y="17"/>
                    </a:cubicBezTo>
                    <a:cubicBezTo>
                      <a:pt x="63" y="17"/>
                      <a:pt x="47" y="24"/>
                      <a:pt x="36" y="36"/>
                    </a:cubicBezTo>
                    <a:cubicBezTo>
                      <a:pt x="36" y="36"/>
                      <a:pt x="36" y="36"/>
                      <a:pt x="36" y="36"/>
                    </a:cubicBezTo>
                    <a:cubicBezTo>
                      <a:pt x="25" y="47"/>
                      <a:pt x="17" y="63"/>
                      <a:pt x="17" y="80"/>
                    </a:cubicBezTo>
                    <a:cubicBezTo>
                      <a:pt x="17" y="98"/>
                      <a:pt x="25" y="114"/>
                      <a:pt x="36" y="126"/>
                    </a:cubicBezTo>
                    <a:cubicBezTo>
                      <a:pt x="47" y="137"/>
                      <a:pt x="63" y="144"/>
                      <a:pt x="81" y="144"/>
                    </a:cubicBezTo>
                    <a:cubicBezTo>
                      <a:pt x="98" y="144"/>
                      <a:pt x="114" y="137"/>
                      <a:pt x="126" y="126"/>
                    </a:cubicBezTo>
                    <a:cubicBezTo>
                      <a:pt x="126" y="126"/>
                      <a:pt x="126" y="126"/>
                      <a:pt x="126" y="126"/>
                    </a:cubicBezTo>
                    <a:cubicBezTo>
                      <a:pt x="137" y="114"/>
                      <a:pt x="144" y="98"/>
                      <a:pt x="144" y="80"/>
                    </a:cubicBezTo>
                    <a:cubicBezTo>
                      <a:pt x="144" y="63"/>
                      <a:pt x="137" y="47"/>
                      <a:pt x="126" y="36"/>
                    </a:cubicBezTo>
                    <a:cubicBezTo>
                      <a:pt x="126" y="36"/>
                      <a:pt x="126" y="36"/>
                      <a:pt x="126" y="36"/>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grpSp>
        <p:grpSp>
          <p:nvGrpSpPr>
            <p:cNvPr id="23" name="组合 22">
              <a:extLst>
                <a:ext uri="{FF2B5EF4-FFF2-40B4-BE49-F238E27FC236}">
                  <a16:creationId xmlns:a16="http://schemas.microsoft.com/office/drawing/2014/main" xmlns="" id="{A6AFD7BD-1472-49EB-A9D7-957E346C2AD5}"/>
                </a:ext>
              </a:extLst>
            </p:cNvPr>
            <p:cNvGrpSpPr/>
            <p:nvPr/>
          </p:nvGrpSpPr>
          <p:grpSpPr>
            <a:xfrm>
              <a:off x="8740946" y="2917421"/>
              <a:ext cx="3169756" cy="912365"/>
              <a:chOff x="8025496" y="1810308"/>
              <a:chExt cx="3169756" cy="912365"/>
            </a:xfrm>
          </p:grpSpPr>
          <p:sp>
            <p:nvSpPr>
              <p:cNvPr id="24" name="文本框 23">
                <a:extLst>
                  <a:ext uri="{FF2B5EF4-FFF2-40B4-BE49-F238E27FC236}">
                    <a16:creationId xmlns:a16="http://schemas.microsoft.com/office/drawing/2014/main" xmlns="" id="{DEB1815C-EFCC-4BBB-83F6-E23D8DE61146}"/>
                  </a:ext>
                </a:extLst>
              </p:cNvPr>
              <p:cNvSpPr txBox="1"/>
              <p:nvPr/>
            </p:nvSpPr>
            <p:spPr>
              <a:xfrm>
                <a:off x="8025496" y="1810308"/>
                <a:ext cx="2015538" cy="436145"/>
              </a:xfrm>
              <a:prstGeom prst="rect">
                <a:avLst/>
              </a:prstGeom>
              <a:noFill/>
            </p:spPr>
            <p:txBody>
              <a:bodyPr wrap="square" rtlCol="0">
                <a:spAutoFit/>
              </a:bodyPr>
              <a:lstStyle/>
              <a:p>
                <a:pPr>
                  <a:lnSpc>
                    <a:spcPct val="120000"/>
                  </a:lnSpc>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5" name="文本框 24">
                <a:extLst>
                  <a:ext uri="{FF2B5EF4-FFF2-40B4-BE49-F238E27FC236}">
                    <a16:creationId xmlns:a16="http://schemas.microsoft.com/office/drawing/2014/main" xmlns="" id="{9F4DDFD5-5BB9-4156-8AA4-0106826678D5}"/>
                  </a:ext>
                </a:extLst>
              </p:cNvPr>
              <p:cNvSpPr txBox="1"/>
              <p:nvPr/>
            </p:nvSpPr>
            <p:spPr>
              <a:xfrm>
                <a:off x="8025496" y="2148862"/>
                <a:ext cx="3169756" cy="573811"/>
              </a:xfrm>
              <a:prstGeom prst="rect">
                <a:avLst/>
              </a:prstGeom>
              <a:noFill/>
            </p:spPr>
            <p:txBody>
              <a:bodyPr wrap="square" rtlCol="0">
                <a:spAutoFit/>
              </a:bodyPr>
              <a:lstStyle/>
              <a:p>
                <a:pPr>
                  <a:lnSpc>
                    <a:spcPct val="150000"/>
                  </a:lnSpc>
                </a:pPr>
                <a:r>
                  <a:rPr lang="zh-CN" altLang="en-US" sz="1100" dirty="0">
                    <a:solidFill>
                      <a:prstClr val="black">
                        <a:lumMod val="85000"/>
                        <a:lumOff val="15000"/>
                      </a:prstClr>
                    </a:solidFill>
                    <a:latin typeface="思源黑体 CN Light"/>
                    <a:ea typeface="思源黑体 CN Light"/>
                  </a:rPr>
                  <a:t>单击此处键入文本单击此处键入单击此处键入文本单击单击此处键入文本单击此处键入</a:t>
                </a:r>
              </a:p>
            </p:txBody>
          </p:sp>
        </p:grpSp>
      </p:grpSp>
      <p:grpSp>
        <p:nvGrpSpPr>
          <p:cNvPr id="28" name="组合 27">
            <a:extLst>
              <a:ext uri="{FF2B5EF4-FFF2-40B4-BE49-F238E27FC236}">
                <a16:creationId xmlns:a16="http://schemas.microsoft.com/office/drawing/2014/main" xmlns="" id="{752A2D61-ED58-44E6-9CF5-5BDAF49C4150}"/>
              </a:ext>
            </a:extLst>
          </p:cNvPr>
          <p:cNvGrpSpPr/>
          <p:nvPr/>
        </p:nvGrpSpPr>
        <p:grpSpPr>
          <a:xfrm>
            <a:off x="5991067" y="4989646"/>
            <a:ext cx="4340590" cy="912365"/>
            <a:chOff x="6887941" y="4554118"/>
            <a:chExt cx="4340590" cy="912365"/>
          </a:xfrm>
        </p:grpSpPr>
        <p:grpSp>
          <p:nvGrpSpPr>
            <p:cNvPr id="29" name="组合 28">
              <a:extLst>
                <a:ext uri="{FF2B5EF4-FFF2-40B4-BE49-F238E27FC236}">
                  <a16:creationId xmlns:a16="http://schemas.microsoft.com/office/drawing/2014/main" xmlns="" id="{52C65E70-6B7D-450A-8B33-9B3E7326556D}"/>
                </a:ext>
              </a:extLst>
            </p:cNvPr>
            <p:cNvGrpSpPr/>
            <p:nvPr/>
          </p:nvGrpSpPr>
          <p:grpSpPr>
            <a:xfrm>
              <a:off x="6887941" y="4555699"/>
              <a:ext cx="909202" cy="909202"/>
              <a:chOff x="6989542" y="5199193"/>
              <a:chExt cx="909202" cy="909202"/>
            </a:xfrm>
          </p:grpSpPr>
          <p:sp>
            <p:nvSpPr>
              <p:cNvPr id="33" name="形状">
                <a:extLst>
                  <a:ext uri="{FF2B5EF4-FFF2-40B4-BE49-F238E27FC236}">
                    <a16:creationId xmlns:a16="http://schemas.microsoft.com/office/drawing/2014/main" xmlns="" id="{8878FC01-B4C8-4787-B931-E0317D24681C}"/>
                  </a:ext>
                </a:extLst>
              </p:cNvPr>
              <p:cNvSpPr/>
              <p:nvPr/>
            </p:nvSpPr>
            <p:spPr>
              <a:xfrm>
                <a:off x="6989542" y="5199193"/>
                <a:ext cx="909202" cy="90920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34" name="形状">
                <a:extLst>
                  <a:ext uri="{FF2B5EF4-FFF2-40B4-BE49-F238E27FC236}">
                    <a16:creationId xmlns:a16="http://schemas.microsoft.com/office/drawing/2014/main" xmlns="" id="{2C7AAD12-FEEE-4C97-A08A-EC896D69D983}"/>
                  </a:ext>
                </a:extLst>
              </p:cNvPr>
              <p:cNvSpPr>
                <a:spLocks noEditPoints="1"/>
              </p:cNvSpPr>
              <p:nvPr/>
            </p:nvSpPr>
            <p:spPr bwMode="auto">
              <a:xfrm>
                <a:off x="7290335" y="5482642"/>
                <a:ext cx="307616" cy="342305"/>
              </a:xfrm>
              <a:custGeom>
                <a:avLst/>
                <a:gdLst>
                  <a:gd name="T0" fmla="*/ 45 w 199"/>
                  <a:gd name="T1" fmla="*/ 158 h 221"/>
                  <a:gd name="T2" fmla="*/ 25 w 199"/>
                  <a:gd name="T3" fmla="*/ 144 h 221"/>
                  <a:gd name="T4" fmla="*/ 11 w 199"/>
                  <a:gd name="T5" fmla="*/ 124 h 221"/>
                  <a:gd name="T6" fmla="*/ 6 w 199"/>
                  <a:gd name="T7" fmla="*/ 100 h 221"/>
                  <a:gd name="T8" fmla="*/ 6 w 199"/>
                  <a:gd name="T9" fmla="*/ 100 h 221"/>
                  <a:gd name="T10" fmla="*/ 21 w 199"/>
                  <a:gd name="T11" fmla="*/ 66 h 221"/>
                  <a:gd name="T12" fmla="*/ 37 w 199"/>
                  <a:gd name="T13" fmla="*/ 54 h 221"/>
                  <a:gd name="T14" fmla="*/ 37 w 199"/>
                  <a:gd name="T15" fmla="*/ 53 h 221"/>
                  <a:gd name="T16" fmla="*/ 59 w 199"/>
                  <a:gd name="T17" fmla="*/ 44 h 221"/>
                  <a:gd name="T18" fmla="*/ 83 w 199"/>
                  <a:gd name="T19" fmla="*/ 39 h 221"/>
                  <a:gd name="T20" fmla="*/ 102 w 199"/>
                  <a:gd name="T21" fmla="*/ 39 h 221"/>
                  <a:gd name="T22" fmla="*/ 133 w 199"/>
                  <a:gd name="T23" fmla="*/ 36 h 221"/>
                  <a:gd name="T24" fmla="*/ 151 w 199"/>
                  <a:gd name="T25" fmla="*/ 28 h 221"/>
                  <a:gd name="T26" fmla="*/ 162 w 199"/>
                  <a:gd name="T27" fmla="*/ 7 h 221"/>
                  <a:gd name="T28" fmla="*/ 173 w 199"/>
                  <a:gd name="T29" fmla="*/ 2 h 221"/>
                  <a:gd name="T30" fmla="*/ 178 w 199"/>
                  <a:gd name="T31" fmla="*/ 7 h 221"/>
                  <a:gd name="T32" fmla="*/ 178 w 199"/>
                  <a:gd name="T33" fmla="*/ 7 h 221"/>
                  <a:gd name="T34" fmla="*/ 178 w 199"/>
                  <a:gd name="T35" fmla="*/ 7 h 221"/>
                  <a:gd name="T36" fmla="*/ 197 w 199"/>
                  <a:gd name="T37" fmla="*/ 85 h 221"/>
                  <a:gd name="T38" fmla="*/ 197 w 199"/>
                  <a:gd name="T39" fmla="*/ 133 h 221"/>
                  <a:gd name="T40" fmla="*/ 187 w 199"/>
                  <a:gd name="T41" fmla="*/ 172 h 221"/>
                  <a:gd name="T42" fmla="*/ 130 w 199"/>
                  <a:gd name="T43" fmla="*/ 218 h 221"/>
                  <a:gd name="T44" fmla="*/ 100 w 199"/>
                  <a:gd name="T45" fmla="*/ 218 h 221"/>
                  <a:gd name="T46" fmla="*/ 75 w 199"/>
                  <a:gd name="T47" fmla="*/ 205 h 221"/>
                  <a:gd name="T48" fmla="*/ 61 w 199"/>
                  <a:gd name="T49" fmla="*/ 165 h 221"/>
                  <a:gd name="T50" fmla="*/ 5 w 199"/>
                  <a:gd name="T51" fmla="*/ 169 h 221"/>
                  <a:gd name="T52" fmla="*/ 1 w 199"/>
                  <a:gd name="T53" fmla="*/ 163 h 221"/>
                  <a:gd name="T54" fmla="*/ 7 w 199"/>
                  <a:gd name="T55" fmla="*/ 159 h 221"/>
                  <a:gd name="T56" fmla="*/ 45 w 199"/>
                  <a:gd name="T57" fmla="*/ 158 h 221"/>
                  <a:gd name="T58" fmla="*/ 82 w 199"/>
                  <a:gd name="T59" fmla="*/ 146 h 221"/>
                  <a:gd name="T60" fmla="*/ 82 w 199"/>
                  <a:gd name="T61" fmla="*/ 146 h 221"/>
                  <a:gd name="T62" fmla="*/ 118 w 199"/>
                  <a:gd name="T63" fmla="*/ 117 h 221"/>
                  <a:gd name="T64" fmla="*/ 152 w 199"/>
                  <a:gd name="T65" fmla="*/ 55 h 221"/>
                  <a:gd name="T66" fmla="*/ 159 w 199"/>
                  <a:gd name="T67" fmla="*/ 52 h 221"/>
                  <a:gd name="T68" fmla="*/ 162 w 199"/>
                  <a:gd name="T69" fmla="*/ 59 h 221"/>
                  <a:gd name="T70" fmla="*/ 126 w 199"/>
                  <a:gd name="T71" fmla="*/ 123 h 221"/>
                  <a:gd name="T72" fmla="*/ 83 w 199"/>
                  <a:gd name="T73" fmla="*/ 156 h 221"/>
                  <a:gd name="T74" fmla="*/ 78 w 199"/>
                  <a:gd name="T75" fmla="*/ 166 h 221"/>
                  <a:gd name="T76" fmla="*/ 87 w 199"/>
                  <a:gd name="T77" fmla="*/ 193 h 221"/>
                  <a:gd name="T78" fmla="*/ 104 w 199"/>
                  <a:gd name="T79" fmla="*/ 202 h 221"/>
                  <a:gd name="T80" fmla="*/ 126 w 199"/>
                  <a:gd name="T81" fmla="*/ 202 h 221"/>
                  <a:gd name="T82" fmla="*/ 172 w 199"/>
                  <a:gd name="T83" fmla="*/ 165 h 221"/>
                  <a:gd name="T84" fmla="*/ 181 w 199"/>
                  <a:gd name="T85" fmla="*/ 131 h 221"/>
                  <a:gd name="T86" fmla="*/ 180 w 199"/>
                  <a:gd name="T87" fmla="*/ 87 h 221"/>
                  <a:gd name="T88" fmla="*/ 169 w 199"/>
                  <a:gd name="T89" fmla="*/ 33 h 221"/>
                  <a:gd name="T90" fmla="*/ 162 w 199"/>
                  <a:gd name="T91" fmla="*/ 40 h 221"/>
                  <a:gd name="T92" fmla="*/ 137 w 199"/>
                  <a:gd name="T93" fmla="*/ 53 h 221"/>
                  <a:gd name="T94" fmla="*/ 102 w 199"/>
                  <a:gd name="T95" fmla="*/ 55 h 221"/>
                  <a:gd name="T96" fmla="*/ 84 w 199"/>
                  <a:gd name="T97" fmla="*/ 56 h 221"/>
                  <a:gd name="T98" fmla="*/ 64 w 199"/>
                  <a:gd name="T99" fmla="*/ 60 h 221"/>
                  <a:gd name="T100" fmla="*/ 46 w 199"/>
                  <a:gd name="T101" fmla="*/ 68 h 221"/>
                  <a:gd name="T102" fmla="*/ 46 w 199"/>
                  <a:gd name="T103" fmla="*/ 68 h 221"/>
                  <a:gd name="T104" fmla="*/ 33 w 199"/>
                  <a:gd name="T105" fmla="*/ 78 h 221"/>
                  <a:gd name="T106" fmla="*/ 22 w 199"/>
                  <a:gd name="T107" fmla="*/ 100 h 221"/>
                  <a:gd name="T108" fmla="*/ 22 w 199"/>
                  <a:gd name="T109" fmla="*/ 101 h 221"/>
                  <a:gd name="T110" fmla="*/ 26 w 199"/>
                  <a:gd name="T111" fmla="*/ 117 h 221"/>
                  <a:gd name="T112" fmla="*/ 37 w 199"/>
                  <a:gd name="T113" fmla="*/ 132 h 221"/>
                  <a:gd name="T114" fmla="*/ 70 w 199"/>
                  <a:gd name="T115" fmla="*/ 148 h 221"/>
                  <a:gd name="T116" fmla="*/ 82 w 199"/>
                  <a:gd name="T117" fmla="*/ 14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21">
                    <a:moveTo>
                      <a:pt x="45" y="158"/>
                    </a:moveTo>
                    <a:cubicBezTo>
                      <a:pt x="37" y="155"/>
                      <a:pt x="31" y="150"/>
                      <a:pt x="25" y="144"/>
                    </a:cubicBezTo>
                    <a:cubicBezTo>
                      <a:pt x="19" y="138"/>
                      <a:pt x="14" y="131"/>
                      <a:pt x="11" y="124"/>
                    </a:cubicBezTo>
                    <a:cubicBezTo>
                      <a:pt x="7" y="116"/>
                      <a:pt x="5" y="108"/>
                      <a:pt x="6" y="100"/>
                    </a:cubicBezTo>
                    <a:cubicBezTo>
                      <a:pt x="6" y="100"/>
                      <a:pt x="6" y="100"/>
                      <a:pt x="6" y="100"/>
                    </a:cubicBezTo>
                    <a:cubicBezTo>
                      <a:pt x="6" y="88"/>
                      <a:pt x="11" y="77"/>
                      <a:pt x="21" y="66"/>
                    </a:cubicBezTo>
                    <a:cubicBezTo>
                      <a:pt x="21" y="66"/>
                      <a:pt x="26" y="60"/>
                      <a:pt x="37" y="54"/>
                    </a:cubicBezTo>
                    <a:cubicBezTo>
                      <a:pt x="37" y="53"/>
                      <a:pt x="37" y="53"/>
                      <a:pt x="37" y="53"/>
                    </a:cubicBezTo>
                    <a:cubicBezTo>
                      <a:pt x="43" y="50"/>
                      <a:pt x="50" y="46"/>
                      <a:pt x="59" y="44"/>
                    </a:cubicBezTo>
                    <a:cubicBezTo>
                      <a:pt x="66" y="41"/>
                      <a:pt x="74" y="40"/>
                      <a:pt x="83" y="39"/>
                    </a:cubicBezTo>
                    <a:cubicBezTo>
                      <a:pt x="89" y="39"/>
                      <a:pt x="95" y="39"/>
                      <a:pt x="102" y="39"/>
                    </a:cubicBezTo>
                    <a:cubicBezTo>
                      <a:pt x="113" y="39"/>
                      <a:pt x="124" y="38"/>
                      <a:pt x="133" y="36"/>
                    </a:cubicBezTo>
                    <a:cubicBezTo>
                      <a:pt x="140" y="35"/>
                      <a:pt x="146" y="32"/>
                      <a:pt x="151" y="28"/>
                    </a:cubicBezTo>
                    <a:cubicBezTo>
                      <a:pt x="156" y="23"/>
                      <a:pt x="160" y="17"/>
                      <a:pt x="162" y="7"/>
                    </a:cubicBezTo>
                    <a:cubicBezTo>
                      <a:pt x="164" y="3"/>
                      <a:pt x="168" y="0"/>
                      <a:pt x="173" y="2"/>
                    </a:cubicBezTo>
                    <a:cubicBezTo>
                      <a:pt x="175" y="2"/>
                      <a:pt x="177" y="4"/>
                      <a:pt x="178" y="7"/>
                    </a:cubicBezTo>
                    <a:cubicBezTo>
                      <a:pt x="178" y="7"/>
                      <a:pt x="178" y="7"/>
                      <a:pt x="178" y="7"/>
                    </a:cubicBezTo>
                    <a:cubicBezTo>
                      <a:pt x="178" y="7"/>
                      <a:pt x="178" y="7"/>
                      <a:pt x="178" y="7"/>
                    </a:cubicBezTo>
                    <a:cubicBezTo>
                      <a:pt x="179" y="9"/>
                      <a:pt x="192" y="44"/>
                      <a:pt x="197" y="85"/>
                    </a:cubicBezTo>
                    <a:cubicBezTo>
                      <a:pt x="198" y="100"/>
                      <a:pt x="199" y="117"/>
                      <a:pt x="197" y="133"/>
                    </a:cubicBezTo>
                    <a:cubicBezTo>
                      <a:pt x="196" y="147"/>
                      <a:pt x="193" y="160"/>
                      <a:pt x="187" y="172"/>
                    </a:cubicBezTo>
                    <a:cubicBezTo>
                      <a:pt x="175" y="198"/>
                      <a:pt x="153" y="214"/>
                      <a:pt x="130" y="218"/>
                    </a:cubicBezTo>
                    <a:cubicBezTo>
                      <a:pt x="120" y="221"/>
                      <a:pt x="109" y="221"/>
                      <a:pt x="100" y="218"/>
                    </a:cubicBezTo>
                    <a:cubicBezTo>
                      <a:pt x="90" y="216"/>
                      <a:pt x="81" y="211"/>
                      <a:pt x="75" y="205"/>
                    </a:cubicBezTo>
                    <a:cubicBezTo>
                      <a:pt x="66" y="195"/>
                      <a:pt x="60" y="182"/>
                      <a:pt x="61" y="165"/>
                    </a:cubicBezTo>
                    <a:cubicBezTo>
                      <a:pt x="30" y="174"/>
                      <a:pt x="5" y="169"/>
                      <a:pt x="5" y="169"/>
                    </a:cubicBezTo>
                    <a:cubicBezTo>
                      <a:pt x="2" y="168"/>
                      <a:pt x="0" y="165"/>
                      <a:pt x="1" y="163"/>
                    </a:cubicBezTo>
                    <a:cubicBezTo>
                      <a:pt x="2" y="160"/>
                      <a:pt x="4" y="158"/>
                      <a:pt x="7" y="159"/>
                    </a:cubicBezTo>
                    <a:cubicBezTo>
                      <a:pt x="7" y="159"/>
                      <a:pt x="23" y="162"/>
                      <a:pt x="45" y="158"/>
                    </a:cubicBezTo>
                    <a:close/>
                    <a:moveTo>
                      <a:pt x="82" y="146"/>
                    </a:moveTo>
                    <a:cubicBezTo>
                      <a:pt x="82" y="146"/>
                      <a:pt x="82" y="146"/>
                      <a:pt x="82" y="146"/>
                    </a:cubicBezTo>
                    <a:cubicBezTo>
                      <a:pt x="94" y="139"/>
                      <a:pt x="106" y="130"/>
                      <a:pt x="118" y="117"/>
                    </a:cubicBezTo>
                    <a:cubicBezTo>
                      <a:pt x="131" y="102"/>
                      <a:pt x="143" y="82"/>
                      <a:pt x="152" y="55"/>
                    </a:cubicBezTo>
                    <a:cubicBezTo>
                      <a:pt x="153" y="53"/>
                      <a:pt x="156" y="51"/>
                      <a:pt x="159" y="52"/>
                    </a:cubicBezTo>
                    <a:cubicBezTo>
                      <a:pt x="161" y="53"/>
                      <a:pt x="163" y="56"/>
                      <a:pt x="162" y="59"/>
                    </a:cubicBezTo>
                    <a:cubicBezTo>
                      <a:pt x="152" y="86"/>
                      <a:pt x="139" y="107"/>
                      <a:pt x="126" y="123"/>
                    </a:cubicBezTo>
                    <a:cubicBezTo>
                      <a:pt x="112" y="139"/>
                      <a:pt x="97" y="149"/>
                      <a:pt x="83" y="156"/>
                    </a:cubicBezTo>
                    <a:cubicBezTo>
                      <a:pt x="78" y="159"/>
                      <a:pt x="78" y="160"/>
                      <a:pt x="78" y="166"/>
                    </a:cubicBezTo>
                    <a:cubicBezTo>
                      <a:pt x="77" y="178"/>
                      <a:pt x="81" y="187"/>
                      <a:pt x="87" y="193"/>
                    </a:cubicBezTo>
                    <a:cubicBezTo>
                      <a:pt x="91" y="197"/>
                      <a:pt x="97" y="200"/>
                      <a:pt x="104" y="202"/>
                    </a:cubicBezTo>
                    <a:cubicBezTo>
                      <a:pt x="111" y="204"/>
                      <a:pt x="119" y="204"/>
                      <a:pt x="126" y="202"/>
                    </a:cubicBezTo>
                    <a:cubicBezTo>
                      <a:pt x="144" y="198"/>
                      <a:pt x="162" y="186"/>
                      <a:pt x="172" y="165"/>
                    </a:cubicBezTo>
                    <a:cubicBezTo>
                      <a:pt x="177" y="155"/>
                      <a:pt x="179" y="143"/>
                      <a:pt x="181" y="131"/>
                    </a:cubicBezTo>
                    <a:cubicBezTo>
                      <a:pt x="182" y="116"/>
                      <a:pt x="182" y="101"/>
                      <a:pt x="180" y="87"/>
                    </a:cubicBezTo>
                    <a:cubicBezTo>
                      <a:pt x="178" y="65"/>
                      <a:pt x="173" y="46"/>
                      <a:pt x="169" y="33"/>
                    </a:cubicBezTo>
                    <a:cubicBezTo>
                      <a:pt x="167" y="35"/>
                      <a:pt x="165" y="38"/>
                      <a:pt x="162" y="40"/>
                    </a:cubicBezTo>
                    <a:cubicBezTo>
                      <a:pt x="155" y="47"/>
                      <a:pt x="146" y="51"/>
                      <a:pt x="137" y="53"/>
                    </a:cubicBezTo>
                    <a:cubicBezTo>
                      <a:pt x="126" y="55"/>
                      <a:pt x="114" y="55"/>
                      <a:pt x="102" y="55"/>
                    </a:cubicBezTo>
                    <a:cubicBezTo>
                      <a:pt x="96" y="55"/>
                      <a:pt x="90" y="55"/>
                      <a:pt x="84" y="56"/>
                    </a:cubicBezTo>
                    <a:cubicBezTo>
                      <a:pt x="76" y="56"/>
                      <a:pt x="70" y="58"/>
                      <a:pt x="64" y="60"/>
                    </a:cubicBezTo>
                    <a:cubicBezTo>
                      <a:pt x="57" y="62"/>
                      <a:pt x="51" y="65"/>
                      <a:pt x="46" y="68"/>
                    </a:cubicBezTo>
                    <a:cubicBezTo>
                      <a:pt x="46" y="68"/>
                      <a:pt x="46" y="68"/>
                      <a:pt x="46" y="68"/>
                    </a:cubicBezTo>
                    <a:cubicBezTo>
                      <a:pt x="37" y="73"/>
                      <a:pt x="33" y="78"/>
                      <a:pt x="33" y="78"/>
                    </a:cubicBezTo>
                    <a:cubicBezTo>
                      <a:pt x="26" y="85"/>
                      <a:pt x="23" y="93"/>
                      <a:pt x="22" y="100"/>
                    </a:cubicBezTo>
                    <a:cubicBezTo>
                      <a:pt x="22" y="101"/>
                      <a:pt x="22" y="101"/>
                      <a:pt x="22" y="101"/>
                    </a:cubicBezTo>
                    <a:cubicBezTo>
                      <a:pt x="22" y="106"/>
                      <a:pt x="23" y="112"/>
                      <a:pt x="26" y="117"/>
                    </a:cubicBezTo>
                    <a:cubicBezTo>
                      <a:pt x="28" y="122"/>
                      <a:pt x="32" y="127"/>
                      <a:pt x="37" y="132"/>
                    </a:cubicBezTo>
                    <a:cubicBezTo>
                      <a:pt x="46" y="141"/>
                      <a:pt x="58" y="148"/>
                      <a:pt x="70" y="148"/>
                    </a:cubicBezTo>
                    <a:cubicBezTo>
                      <a:pt x="76" y="148"/>
                      <a:pt x="77" y="148"/>
                      <a:pt x="82" y="146"/>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grpSp>
        <p:grpSp>
          <p:nvGrpSpPr>
            <p:cNvPr id="30" name="组合 29">
              <a:extLst>
                <a:ext uri="{FF2B5EF4-FFF2-40B4-BE49-F238E27FC236}">
                  <a16:creationId xmlns:a16="http://schemas.microsoft.com/office/drawing/2014/main" xmlns="" id="{1CB14E21-9B28-4A6D-9793-973D1DFB2A17}"/>
                </a:ext>
              </a:extLst>
            </p:cNvPr>
            <p:cNvGrpSpPr/>
            <p:nvPr/>
          </p:nvGrpSpPr>
          <p:grpSpPr>
            <a:xfrm>
              <a:off x="8058775" y="4554118"/>
              <a:ext cx="3169756" cy="912365"/>
              <a:chOff x="8025496" y="1810308"/>
              <a:chExt cx="3169756" cy="912365"/>
            </a:xfrm>
          </p:grpSpPr>
          <p:sp>
            <p:nvSpPr>
              <p:cNvPr id="31" name="文本框 30">
                <a:extLst>
                  <a:ext uri="{FF2B5EF4-FFF2-40B4-BE49-F238E27FC236}">
                    <a16:creationId xmlns:a16="http://schemas.microsoft.com/office/drawing/2014/main" xmlns="" id="{DD032D32-7D98-4249-97A5-CE2B4A61DFB1}"/>
                  </a:ext>
                </a:extLst>
              </p:cNvPr>
              <p:cNvSpPr txBox="1"/>
              <p:nvPr/>
            </p:nvSpPr>
            <p:spPr>
              <a:xfrm>
                <a:off x="8025496" y="1810308"/>
                <a:ext cx="2015538" cy="400110"/>
              </a:xfrm>
              <a:prstGeom prst="rect">
                <a:avLst/>
              </a:prstGeom>
              <a:noFill/>
            </p:spPr>
            <p:txBody>
              <a:bodyPr wrap="square" rtlCol="0">
                <a:spAutoFit/>
              </a:body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xmlns="" id="{7691791D-0835-4217-93AE-9FF663A1B2E4}"/>
                  </a:ext>
                </a:extLst>
              </p:cNvPr>
              <p:cNvSpPr txBox="1"/>
              <p:nvPr/>
            </p:nvSpPr>
            <p:spPr>
              <a:xfrm>
                <a:off x="8025496" y="2148862"/>
                <a:ext cx="3169756" cy="573811"/>
              </a:xfrm>
              <a:prstGeom prst="rect">
                <a:avLst/>
              </a:prstGeom>
              <a:noFill/>
            </p:spPr>
            <p:txBody>
              <a:bodyPr wrap="square" rtlCol="0">
                <a:spAutoFit/>
              </a:bodyPr>
              <a:lstStyle/>
              <a:p>
                <a:pPr>
                  <a:lnSpc>
                    <a:spcPct val="150000"/>
                  </a:lnSpc>
                </a:pPr>
                <a:r>
                  <a:rPr lang="zh-CN" altLang="en-US" sz="1100" dirty="0">
                    <a:solidFill>
                      <a:prstClr val="black">
                        <a:lumMod val="85000"/>
                        <a:lumOff val="15000"/>
                      </a:prstClr>
                    </a:solidFill>
                    <a:latin typeface="思源黑体 CN Light"/>
                    <a:ea typeface="思源黑体 CN Light"/>
                  </a:rPr>
                  <a:t>单击此处键入文本单击此处键入单击此处键入文本单击单击此处键入文本单击此处键入</a:t>
                </a:r>
              </a:p>
            </p:txBody>
          </p:sp>
        </p:grpSp>
      </p:grpSp>
      <p:grpSp>
        <p:nvGrpSpPr>
          <p:cNvPr id="2" name="组合 1">
            <a:extLst>
              <a:ext uri="{FF2B5EF4-FFF2-40B4-BE49-F238E27FC236}">
                <a16:creationId xmlns:a16="http://schemas.microsoft.com/office/drawing/2014/main" xmlns="" id="{F4EF1A51-AC1E-404D-8578-65B6A393C7B9}"/>
              </a:ext>
            </a:extLst>
          </p:cNvPr>
          <p:cNvGrpSpPr/>
          <p:nvPr/>
        </p:nvGrpSpPr>
        <p:grpSpPr>
          <a:xfrm>
            <a:off x="1533954" y="1870797"/>
            <a:ext cx="3987462" cy="3987462"/>
            <a:chOff x="1533954" y="1594926"/>
            <a:chExt cx="3987462" cy="3987462"/>
          </a:xfrm>
        </p:grpSpPr>
        <p:sp>
          <p:nvSpPr>
            <p:cNvPr id="13" name="形状">
              <a:extLst>
                <a:ext uri="{FF2B5EF4-FFF2-40B4-BE49-F238E27FC236}">
                  <a16:creationId xmlns:a16="http://schemas.microsoft.com/office/drawing/2014/main" xmlns="" id="{2C55FC51-0869-45A0-8CF8-89A604CC9C47}"/>
                </a:ext>
              </a:extLst>
            </p:cNvPr>
            <p:cNvSpPr>
              <a:spLocks/>
            </p:cNvSpPr>
            <p:nvPr/>
          </p:nvSpPr>
          <p:spPr>
            <a:xfrm>
              <a:off x="1533954" y="1594926"/>
              <a:ext cx="3987462" cy="3987462"/>
            </a:xfrm>
            <a:prstGeom prst="ellipse">
              <a:avLst/>
            </a:pr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Light" panose="020B0300000000000000" pitchFamily="34" charset="-122"/>
                <a:ea typeface="思源黑体 CN Light" panose="020B0300000000000000" pitchFamily="34" charset="-122"/>
              </a:endParaRPr>
            </a:p>
          </p:txBody>
        </p:sp>
        <p:pic>
          <p:nvPicPr>
            <p:cNvPr id="35" name="图片 34" descr="一群男人和女人&#10;&#10;描述已自动生成">
              <a:extLst>
                <a:ext uri="{FF2B5EF4-FFF2-40B4-BE49-F238E27FC236}">
                  <a16:creationId xmlns:a16="http://schemas.microsoft.com/office/drawing/2014/main" xmlns="" id="{8937AC1B-4A3E-4781-BC29-08E9EE4614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70" t="475" r="30114" b="475"/>
            <a:stretch/>
          </p:blipFill>
          <p:spPr>
            <a:xfrm>
              <a:off x="1913476" y="1974239"/>
              <a:ext cx="3228418" cy="3228836"/>
            </a:xfrm>
            <a:custGeom>
              <a:avLst/>
              <a:gdLst>
                <a:gd name="connsiteX0" fmla="*/ 2451923 w 4903845"/>
                <a:gd name="connsiteY0" fmla="*/ 0 h 4904483"/>
                <a:gd name="connsiteX1" fmla="*/ 4903845 w 4903845"/>
                <a:gd name="connsiteY1" fmla="*/ 2452242 h 4904483"/>
                <a:gd name="connsiteX2" fmla="*/ 2451923 w 4903845"/>
                <a:gd name="connsiteY2" fmla="*/ 4904483 h 4904483"/>
                <a:gd name="connsiteX3" fmla="*/ 0 w 4903845"/>
                <a:gd name="connsiteY3" fmla="*/ 2452242 h 4904483"/>
                <a:gd name="connsiteX4" fmla="*/ 2451923 w 4903845"/>
                <a:gd name="connsiteY4" fmla="*/ 0 h 490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3845" h="4904483">
                  <a:moveTo>
                    <a:pt x="2451923" y="0"/>
                  </a:moveTo>
                  <a:cubicBezTo>
                    <a:pt x="3806082" y="0"/>
                    <a:pt x="4903845" y="1097906"/>
                    <a:pt x="4903845" y="2452242"/>
                  </a:cubicBezTo>
                  <a:cubicBezTo>
                    <a:pt x="4903845" y="3806578"/>
                    <a:pt x="3806082" y="4904483"/>
                    <a:pt x="2451923" y="4904483"/>
                  </a:cubicBezTo>
                  <a:cubicBezTo>
                    <a:pt x="1097764" y="4904483"/>
                    <a:pt x="0" y="3806578"/>
                    <a:pt x="0" y="2452242"/>
                  </a:cubicBezTo>
                  <a:cubicBezTo>
                    <a:pt x="0" y="1097906"/>
                    <a:pt x="1097764" y="0"/>
                    <a:pt x="2451923" y="0"/>
                  </a:cubicBezTo>
                  <a:close/>
                </a:path>
              </a:pathLst>
            </a:custGeom>
            <a:ln w="50800">
              <a:solidFill>
                <a:schemeClr val="bg1"/>
              </a:solidFill>
            </a:ln>
          </p:spPr>
        </p:pic>
      </p:grpSp>
    </p:spTree>
    <p:extLst>
      <p:ext uri="{BB962C8B-B14F-4D97-AF65-F5344CB8AC3E}">
        <p14:creationId xmlns:p14="http://schemas.microsoft.com/office/powerpoint/2010/main" val="284601469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04</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团队介绍</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TEAM TO INTRODUCE</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0825D372-294C-4DC0-8F41-5ADBA953B7E3}"/>
              </a:ext>
            </a:extLst>
          </p:cNvPr>
          <p:cNvGrpSpPr/>
          <p:nvPr/>
        </p:nvGrpSpPr>
        <p:grpSpPr>
          <a:xfrm>
            <a:off x="4905303" y="3888579"/>
            <a:ext cx="6083925" cy="2013534"/>
            <a:chOff x="4905303" y="3735279"/>
            <a:chExt cx="6083925" cy="2013534"/>
          </a:xfrm>
        </p:grpSpPr>
        <p:sp>
          <p:nvSpPr>
            <p:cNvPr id="12" name="任意多边形: 形状 11">
              <a:extLst>
                <a:ext uri="{FF2B5EF4-FFF2-40B4-BE49-F238E27FC236}">
                  <a16:creationId xmlns:a16="http://schemas.microsoft.com/office/drawing/2014/main" xmlns="" id="{89728861-5AE9-4229-9F96-816DCD7056A0}"/>
                </a:ext>
              </a:extLst>
            </p:cNvPr>
            <p:cNvSpPr/>
            <p:nvPr/>
          </p:nvSpPr>
          <p:spPr>
            <a:xfrm>
              <a:off x="4905303" y="3735279"/>
              <a:ext cx="2007977" cy="2013534"/>
            </a:xfrm>
            <a:custGeom>
              <a:avLst/>
              <a:gdLst>
                <a:gd name="connsiteX0" fmla="*/ 830766 w 1656947"/>
                <a:gd name="connsiteY0" fmla="*/ 0 h 1661532"/>
                <a:gd name="connsiteX1" fmla="*/ 881086 w 1656947"/>
                <a:gd name="connsiteY1" fmla="*/ 2541 h 1661532"/>
                <a:gd name="connsiteX2" fmla="*/ 880790 w 1656947"/>
                <a:gd name="connsiteY2" fmla="*/ 4479 h 1661532"/>
                <a:gd name="connsiteX3" fmla="*/ 876501 w 1656947"/>
                <a:gd name="connsiteY3" fmla="*/ 89420 h 1661532"/>
                <a:gd name="connsiteX4" fmla="*/ 880790 w 1656947"/>
                <a:gd name="connsiteY4" fmla="*/ 174361 h 1661532"/>
                <a:gd name="connsiteX5" fmla="*/ 885322 w 1656947"/>
                <a:gd name="connsiteY5" fmla="*/ 204056 h 1661532"/>
                <a:gd name="connsiteX6" fmla="*/ 893379 w 1656947"/>
                <a:gd name="connsiteY6" fmla="*/ 256848 h 1661532"/>
                <a:gd name="connsiteX7" fmla="*/ 1622326 w 1656947"/>
                <a:gd name="connsiteY7" fmla="*/ 915897 h 1661532"/>
                <a:gd name="connsiteX8" fmla="*/ 1656947 w 1656947"/>
                <a:gd name="connsiteY8" fmla="*/ 917645 h 1661532"/>
                <a:gd name="connsiteX9" fmla="*/ 1644654 w 1656947"/>
                <a:gd name="connsiteY9" fmla="*/ 998194 h 1661532"/>
                <a:gd name="connsiteX10" fmla="*/ 830766 w 1656947"/>
                <a:gd name="connsiteY10" fmla="*/ 1661532 h 1661532"/>
                <a:gd name="connsiteX11" fmla="*/ 16878 w 1656947"/>
                <a:gd name="connsiteY11" fmla="*/ 998194 h 1661532"/>
                <a:gd name="connsiteX12" fmla="*/ 4519 w 1656947"/>
                <a:gd name="connsiteY12" fmla="*/ 917214 h 1661532"/>
                <a:gd name="connsiteX13" fmla="*/ 4289 w 1656947"/>
                <a:gd name="connsiteY13" fmla="*/ 915707 h 1661532"/>
                <a:gd name="connsiteX14" fmla="*/ 0 w 1656947"/>
                <a:gd name="connsiteY14" fmla="*/ 830766 h 1661532"/>
                <a:gd name="connsiteX15" fmla="*/ 830766 w 1656947"/>
                <a:gd name="connsiteY15" fmla="*/ 0 h 166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56947" h="1661532">
                  <a:moveTo>
                    <a:pt x="830766" y="0"/>
                  </a:moveTo>
                  <a:lnTo>
                    <a:pt x="881086" y="2541"/>
                  </a:lnTo>
                  <a:lnTo>
                    <a:pt x="880790" y="4479"/>
                  </a:lnTo>
                  <a:cubicBezTo>
                    <a:pt x="877954" y="32407"/>
                    <a:pt x="876501" y="60744"/>
                    <a:pt x="876501" y="89420"/>
                  </a:cubicBezTo>
                  <a:cubicBezTo>
                    <a:pt x="876501" y="118096"/>
                    <a:pt x="877954" y="146433"/>
                    <a:pt x="880790" y="174361"/>
                  </a:cubicBezTo>
                  <a:lnTo>
                    <a:pt x="885322" y="204056"/>
                  </a:lnTo>
                  <a:lnTo>
                    <a:pt x="893379" y="256848"/>
                  </a:lnTo>
                  <a:cubicBezTo>
                    <a:pt x="965312" y="608374"/>
                    <a:pt x="1259264" y="879026"/>
                    <a:pt x="1622326" y="915897"/>
                  </a:cubicBezTo>
                  <a:lnTo>
                    <a:pt x="1656947" y="917645"/>
                  </a:lnTo>
                  <a:lnTo>
                    <a:pt x="1644654" y="998194"/>
                  </a:lnTo>
                  <a:cubicBezTo>
                    <a:pt x="1567188" y="1376760"/>
                    <a:pt x="1232233" y="1661532"/>
                    <a:pt x="830766" y="1661532"/>
                  </a:cubicBezTo>
                  <a:cubicBezTo>
                    <a:pt x="429299" y="1661532"/>
                    <a:pt x="94344" y="1376760"/>
                    <a:pt x="16878" y="998194"/>
                  </a:cubicBezTo>
                  <a:lnTo>
                    <a:pt x="4519" y="917214"/>
                  </a:lnTo>
                  <a:lnTo>
                    <a:pt x="4289" y="915707"/>
                  </a:lnTo>
                  <a:cubicBezTo>
                    <a:pt x="1453" y="887779"/>
                    <a:pt x="0" y="859442"/>
                    <a:pt x="0" y="830766"/>
                  </a:cubicBezTo>
                  <a:cubicBezTo>
                    <a:pt x="0" y="371947"/>
                    <a:pt x="371947" y="0"/>
                    <a:pt x="830766" y="0"/>
                  </a:cubicBezTo>
                  <a:close/>
                </a:path>
              </a:pathLst>
            </a:custGeom>
            <a:gradFill>
              <a:gsLst>
                <a:gs pos="0">
                  <a:srgbClr val="E100FF"/>
                </a:gs>
                <a:gs pos="100000">
                  <a:srgbClr val="7A00FF"/>
                </a:gs>
              </a:gsLst>
              <a:lin ang="27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xmlns="" id="{E851FE9E-9661-4EF4-B675-2C86308A0420}"/>
                </a:ext>
              </a:extLst>
            </p:cNvPr>
            <p:cNvSpPr txBox="1"/>
            <p:nvPr/>
          </p:nvSpPr>
          <p:spPr>
            <a:xfrm>
              <a:off x="5307951" y="4227643"/>
              <a:ext cx="585336" cy="369332"/>
            </a:xfrm>
            <a:prstGeom prst="rect">
              <a:avLst/>
            </a:prstGeom>
            <a:noFill/>
          </p:spPr>
          <p:txBody>
            <a:bodyPr wrap="square" rtlCol="0">
              <a:spAutoFit/>
            </a:bodyPr>
            <a:lstStyle/>
            <a:p>
              <a:r>
                <a:rPr lang="en-US" altLang="zh-CN"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矩形 13">
              <a:extLst>
                <a:ext uri="{FF2B5EF4-FFF2-40B4-BE49-F238E27FC236}">
                  <a16:creationId xmlns:a16="http://schemas.microsoft.com/office/drawing/2014/main" xmlns="" id="{1EB7FAE1-B007-464A-96EA-C14CC07A57BB}"/>
                </a:ext>
              </a:extLst>
            </p:cNvPr>
            <p:cNvSpPr/>
            <p:nvPr/>
          </p:nvSpPr>
          <p:spPr>
            <a:xfrm>
              <a:off x="5394514" y="5036295"/>
              <a:ext cx="1107996" cy="369332"/>
            </a:xfrm>
            <a:prstGeom prst="rect">
              <a:avLst/>
            </a:prstGeom>
          </p:spPr>
          <p:txBody>
            <a:bodyPr wrap="none">
              <a:spAutoFit/>
            </a:bodyPr>
            <a:lstStyle/>
            <a:p>
              <a:pPr algn="ctr"/>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p>
          </p:txBody>
        </p:sp>
        <p:grpSp>
          <p:nvGrpSpPr>
            <p:cNvPr id="15" name="组合 14">
              <a:extLst>
                <a:ext uri="{FF2B5EF4-FFF2-40B4-BE49-F238E27FC236}">
                  <a16:creationId xmlns:a16="http://schemas.microsoft.com/office/drawing/2014/main" xmlns="" id="{12A184FE-6F72-42B4-8EB9-4726AF43DC6A}"/>
                </a:ext>
              </a:extLst>
            </p:cNvPr>
            <p:cNvGrpSpPr/>
            <p:nvPr/>
          </p:nvGrpSpPr>
          <p:grpSpPr>
            <a:xfrm>
              <a:off x="8049758" y="4412309"/>
              <a:ext cx="2939470" cy="1155406"/>
              <a:chOff x="6803970" y="927460"/>
              <a:chExt cx="2939470" cy="1155406"/>
            </a:xfrm>
          </p:grpSpPr>
          <p:sp>
            <p:nvSpPr>
              <p:cNvPr id="16" name="文本框 15">
                <a:extLst>
                  <a:ext uri="{FF2B5EF4-FFF2-40B4-BE49-F238E27FC236}">
                    <a16:creationId xmlns:a16="http://schemas.microsoft.com/office/drawing/2014/main" xmlns="" id="{FA7ECE2D-2166-42A0-968B-AD22CBDA5F1A}"/>
                  </a:ext>
                </a:extLst>
              </p:cNvPr>
              <p:cNvSpPr txBox="1"/>
              <p:nvPr/>
            </p:nvSpPr>
            <p:spPr>
              <a:xfrm>
                <a:off x="6812312" y="927460"/>
                <a:ext cx="1930733"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7" name="矩形 16">
                <a:extLst>
                  <a:ext uri="{FF2B5EF4-FFF2-40B4-BE49-F238E27FC236}">
                    <a16:creationId xmlns:a16="http://schemas.microsoft.com/office/drawing/2014/main" xmlns="" id="{CD522FED-5322-4DF6-9A98-1DB829B0AFC1}"/>
                  </a:ext>
                </a:extLst>
              </p:cNvPr>
              <p:cNvSpPr/>
              <p:nvPr/>
            </p:nvSpPr>
            <p:spPr>
              <a:xfrm>
                <a:off x="6803970" y="1259371"/>
                <a:ext cx="2939470" cy="823495"/>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辑内容字体大小。点击此处加入文本内容</a:t>
                </a:r>
              </a:p>
            </p:txBody>
          </p:sp>
        </p:grpSp>
      </p:grpSp>
      <p:grpSp>
        <p:nvGrpSpPr>
          <p:cNvPr id="18" name="组合 17">
            <a:extLst>
              <a:ext uri="{FF2B5EF4-FFF2-40B4-BE49-F238E27FC236}">
                <a16:creationId xmlns:a16="http://schemas.microsoft.com/office/drawing/2014/main" xmlns="" id="{839D4E81-3A23-4C13-92F1-9AE3C3DA5CD2}"/>
              </a:ext>
            </a:extLst>
          </p:cNvPr>
          <p:cNvGrpSpPr/>
          <p:nvPr/>
        </p:nvGrpSpPr>
        <p:grpSpPr>
          <a:xfrm>
            <a:off x="5962017" y="2091332"/>
            <a:ext cx="5027211" cy="2936733"/>
            <a:chOff x="5962017" y="1938032"/>
            <a:chExt cx="5027211" cy="2936733"/>
          </a:xfrm>
        </p:grpSpPr>
        <p:grpSp>
          <p:nvGrpSpPr>
            <p:cNvPr id="19" name="组合 18">
              <a:extLst>
                <a:ext uri="{FF2B5EF4-FFF2-40B4-BE49-F238E27FC236}">
                  <a16:creationId xmlns:a16="http://schemas.microsoft.com/office/drawing/2014/main" xmlns="" id="{83E4604F-E8B4-4BC7-AA11-CBEF50773692}"/>
                </a:ext>
              </a:extLst>
            </p:cNvPr>
            <p:cNvGrpSpPr/>
            <p:nvPr/>
          </p:nvGrpSpPr>
          <p:grpSpPr>
            <a:xfrm>
              <a:off x="5962017" y="2836876"/>
              <a:ext cx="2019011" cy="2037889"/>
              <a:chOff x="5962017" y="2836876"/>
              <a:chExt cx="2019011" cy="2037889"/>
            </a:xfrm>
          </p:grpSpPr>
          <p:sp>
            <p:nvSpPr>
              <p:cNvPr id="23" name="任意多边形: 形状 22">
                <a:extLst>
                  <a:ext uri="{FF2B5EF4-FFF2-40B4-BE49-F238E27FC236}">
                    <a16:creationId xmlns:a16="http://schemas.microsoft.com/office/drawing/2014/main" xmlns="" id="{FE70BF33-9573-4EF1-BA62-BD485C507AD3}"/>
                  </a:ext>
                </a:extLst>
              </p:cNvPr>
              <p:cNvSpPr/>
              <p:nvPr/>
            </p:nvSpPr>
            <p:spPr>
              <a:xfrm>
                <a:off x="5962017" y="2836876"/>
                <a:ext cx="2019011" cy="2037889"/>
              </a:xfrm>
              <a:custGeom>
                <a:avLst/>
                <a:gdLst>
                  <a:gd name="connsiteX0" fmla="*/ 835286 w 1666052"/>
                  <a:gd name="connsiteY0" fmla="*/ 0 h 1681629"/>
                  <a:gd name="connsiteX1" fmla="*/ 1666052 w 1666052"/>
                  <a:gd name="connsiteY1" fmla="*/ 830766 h 1681629"/>
                  <a:gd name="connsiteX2" fmla="*/ 835286 w 1666052"/>
                  <a:gd name="connsiteY2" fmla="*/ 1661532 h 1681629"/>
                  <a:gd name="connsiteX3" fmla="*/ 822904 w 1666052"/>
                  <a:gd name="connsiteY3" fmla="*/ 1660907 h 1681629"/>
                  <a:gd name="connsiteX4" fmla="*/ 821962 w 1666052"/>
                  <a:gd name="connsiteY4" fmla="*/ 1679566 h 1681629"/>
                  <a:gd name="connsiteX5" fmla="*/ 821647 w 1666052"/>
                  <a:gd name="connsiteY5" fmla="*/ 1681629 h 1681629"/>
                  <a:gd name="connsiteX6" fmla="*/ 784782 w 1666052"/>
                  <a:gd name="connsiteY6" fmla="*/ 1679768 h 1681629"/>
                  <a:gd name="connsiteX7" fmla="*/ 8580 w 1666052"/>
                  <a:gd name="connsiteY7" fmla="*/ 977995 h 1681629"/>
                  <a:gd name="connsiteX8" fmla="*/ 0 w 1666052"/>
                  <a:gd name="connsiteY8" fmla="*/ 921781 h 1681629"/>
                  <a:gd name="connsiteX9" fmla="*/ 4826 w 1666052"/>
                  <a:gd name="connsiteY9" fmla="*/ 890161 h 1681629"/>
                  <a:gd name="connsiteX10" fmla="*/ 9393 w 1666052"/>
                  <a:gd name="connsiteY10" fmla="*/ 799713 h 1681629"/>
                  <a:gd name="connsiteX11" fmla="*/ 4826 w 1666052"/>
                  <a:gd name="connsiteY11" fmla="*/ 709266 h 1681629"/>
                  <a:gd name="connsiteX12" fmla="*/ 4581 w 1666052"/>
                  <a:gd name="connsiteY12" fmla="*/ 707661 h 1681629"/>
                  <a:gd name="connsiteX13" fmla="*/ 32355 w 1666052"/>
                  <a:gd name="connsiteY13" fmla="*/ 709064 h 1681629"/>
                  <a:gd name="connsiteX14" fmla="*/ 114785 w 1666052"/>
                  <a:gd name="connsiteY14" fmla="*/ 721381 h 1681629"/>
                  <a:gd name="connsiteX15" fmla="*/ 120703 w 1666052"/>
                  <a:gd name="connsiteY15" fmla="*/ 722843 h 1681629"/>
                  <a:gd name="connsiteX16" fmla="*/ 176337 w 1666052"/>
                  <a:gd name="connsiteY16" fmla="*/ 712571 h 1681629"/>
                  <a:gd name="connsiteX17" fmla="*/ 772673 w 1666052"/>
                  <a:gd name="connsiteY17" fmla="*/ 78008 h 1681629"/>
                  <a:gd name="connsiteX18" fmla="*/ 784185 w 1666052"/>
                  <a:gd name="connsiteY18" fmla="*/ 2580 h 16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66052" h="1681629">
                    <a:moveTo>
                      <a:pt x="835286" y="0"/>
                    </a:moveTo>
                    <a:cubicBezTo>
                      <a:pt x="1294105" y="0"/>
                      <a:pt x="1666052" y="371947"/>
                      <a:pt x="1666052" y="830766"/>
                    </a:cubicBezTo>
                    <a:cubicBezTo>
                      <a:pt x="1666052" y="1289585"/>
                      <a:pt x="1294105" y="1661532"/>
                      <a:pt x="835286" y="1661532"/>
                    </a:cubicBezTo>
                    <a:lnTo>
                      <a:pt x="822904" y="1660907"/>
                    </a:lnTo>
                    <a:lnTo>
                      <a:pt x="821962" y="1679566"/>
                    </a:lnTo>
                    <a:lnTo>
                      <a:pt x="821647" y="1681629"/>
                    </a:lnTo>
                    <a:lnTo>
                      <a:pt x="784782" y="1679768"/>
                    </a:lnTo>
                    <a:cubicBezTo>
                      <a:pt x="398184" y="1640507"/>
                      <a:pt x="85176" y="1352309"/>
                      <a:pt x="8580" y="977995"/>
                    </a:cubicBezTo>
                    <a:lnTo>
                      <a:pt x="0" y="921781"/>
                    </a:lnTo>
                    <a:lnTo>
                      <a:pt x="4826" y="890161"/>
                    </a:lnTo>
                    <a:cubicBezTo>
                      <a:pt x="7846" y="860422"/>
                      <a:pt x="9393" y="830248"/>
                      <a:pt x="9393" y="799713"/>
                    </a:cubicBezTo>
                    <a:cubicBezTo>
                      <a:pt x="9393" y="769178"/>
                      <a:pt x="7846" y="739004"/>
                      <a:pt x="4826" y="709266"/>
                    </a:cubicBezTo>
                    <a:lnTo>
                      <a:pt x="4581" y="707661"/>
                    </a:lnTo>
                    <a:lnTo>
                      <a:pt x="32355" y="709064"/>
                    </a:lnTo>
                    <a:cubicBezTo>
                      <a:pt x="60235" y="711895"/>
                      <a:pt x="87732" y="716021"/>
                      <a:pt x="114785" y="721381"/>
                    </a:cubicBezTo>
                    <a:lnTo>
                      <a:pt x="120703" y="722843"/>
                    </a:lnTo>
                    <a:lnTo>
                      <a:pt x="176337" y="712571"/>
                    </a:lnTo>
                    <a:cubicBezTo>
                      <a:pt x="476808" y="631259"/>
                      <a:pt x="709732" y="385593"/>
                      <a:pt x="772673" y="78008"/>
                    </a:cubicBezTo>
                    <a:lnTo>
                      <a:pt x="784185" y="2580"/>
                    </a:lnTo>
                    <a:close/>
                  </a:path>
                </a:pathLst>
              </a:cu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xmlns="" id="{6C968D40-0B60-4C69-906C-01C85F933610}"/>
                  </a:ext>
                </a:extLst>
              </p:cNvPr>
              <p:cNvSpPr txBox="1"/>
              <p:nvPr/>
            </p:nvSpPr>
            <p:spPr>
              <a:xfrm>
                <a:off x="7067311" y="3360098"/>
                <a:ext cx="585336" cy="369332"/>
              </a:xfrm>
              <a:prstGeom prst="rect">
                <a:avLst/>
              </a:prstGeom>
              <a:noFill/>
            </p:spPr>
            <p:txBody>
              <a:bodyPr wrap="square" rtlCol="0">
                <a:spAutoFit/>
              </a:bodyPr>
              <a:lstStyle/>
              <a:p>
                <a:pPr algn="r"/>
                <a:r>
                  <a:rPr lang="en-US" altLang="zh-CN"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5" name="矩形 24">
                <a:extLst>
                  <a:ext uri="{FF2B5EF4-FFF2-40B4-BE49-F238E27FC236}">
                    <a16:creationId xmlns:a16="http://schemas.microsoft.com/office/drawing/2014/main" xmlns="" id="{3A1C0B5A-16E8-4D73-8BDC-0E1C68128CA1}"/>
                  </a:ext>
                </a:extLst>
              </p:cNvPr>
              <p:cNvSpPr/>
              <p:nvPr/>
            </p:nvSpPr>
            <p:spPr>
              <a:xfrm>
                <a:off x="6544651" y="3911203"/>
                <a:ext cx="1107996" cy="369332"/>
              </a:xfrm>
              <a:prstGeom prst="rect">
                <a:avLst/>
              </a:prstGeom>
            </p:spPr>
            <p:txBody>
              <a:bodyPr wrap="none">
                <a:spAutoFit/>
              </a:bodyPr>
              <a:lstStyle/>
              <a:p>
                <a:pPr algn="r"/>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p>
            </p:txBody>
          </p:sp>
        </p:grpSp>
        <p:grpSp>
          <p:nvGrpSpPr>
            <p:cNvPr id="20" name="组合 19">
              <a:extLst>
                <a:ext uri="{FF2B5EF4-FFF2-40B4-BE49-F238E27FC236}">
                  <a16:creationId xmlns:a16="http://schemas.microsoft.com/office/drawing/2014/main" xmlns="" id="{40A929AF-C108-4399-9E64-C62618647B48}"/>
                </a:ext>
              </a:extLst>
            </p:cNvPr>
            <p:cNvGrpSpPr/>
            <p:nvPr/>
          </p:nvGrpSpPr>
          <p:grpSpPr>
            <a:xfrm>
              <a:off x="8049758" y="1938032"/>
              <a:ext cx="2939470" cy="1155406"/>
              <a:chOff x="6803970" y="927460"/>
              <a:chExt cx="2939470" cy="1155406"/>
            </a:xfrm>
          </p:grpSpPr>
          <p:sp>
            <p:nvSpPr>
              <p:cNvPr id="21" name="文本框 20">
                <a:extLst>
                  <a:ext uri="{FF2B5EF4-FFF2-40B4-BE49-F238E27FC236}">
                    <a16:creationId xmlns:a16="http://schemas.microsoft.com/office/drawing/2014/main" xmlns="" id="{D5AED1C7-808D-4C42-B926-7E669372316F}"/>
                  </a:ext>
                </a:extLst>
              </p:cNvPr>
              <p:cNvSpPr txBox="1"/>
              <p:nvPr/>
            </p:nvSpPr>
            <p:spPr>
              <a:xfrm>
                <a:off x="6812312" y="927460"/>
                <a:ext cx="1930733"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xmlns="" id="{50A10366-F5C8-4594-A01C-48908AC42591}"/>
                  </a:ext>
                </a:extLst>
              </p:cNvPr>
              <p:cNvSpPr/>
              <p:nvPr/>
            </p:nvSpPr>
            <p:spPr>
              <a:xfrm>
                <a:off x="6803970" y="1259371"/>
                <a:ext cx="2939470" cy="823495"/>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辑内容字体大小。点击此处加入文本内容</a:t>
                </a:r>
              </a:p>
            </p:txBody>
          </p:sp>
        </p:grpSp>
      </p:grpSp>
      <p:grpSp>
        <p:nvGrpSpPr>
          <p:cNvPr id="26" name="组合 25">
            <a:extLst>
              <a:ext uri="{FF2B5EF4-FFF2-40B4-BE49-F238E27FC236}">
                <a16:creationId xmlns:a16="http://schemas.microsoft.com/office/drawing/2014/main" xmlns="" id="{38D408E3-A385-4CB0-BBC7-1E4AFDC89B07}"/>
              </a:ext>
            </a:extLst>
          </p:cNvPr>
          <p:cNvGrpSpPr/>
          <p:nvPr/>
        </p:nvGrpSpPr>
        <p:grpSpPr>
          <a:xfrm>
            <a:off x="1033187" y="2983028"/>
            <a:ext cx="4977410" cy="2737987"/>
            <a:chOff x="1033187" y="2829728"/>
            <a:chExt cx="4977410" cy="2737987"/>
          </a:xfrm>
        </p:grpSpPr>
        <p:grpSp>
          <p:nvGrpSpPr>
            <p:cNvPr id="27" name="组合 26">
              <a:extLst>
                <a:ext uri="{FF2B5EF4-FFF2-40B4-BE49-F238E27FC236}">
                  <a16:creationId xmlns:a16="http://schemas.microsoft.com/office/drawing/2014/main" xmlns="" id="{5C7D7E71-89E2-4638-8029-3F454B3EC77F}"/>
                </a:ext>
              </a:extLst>
            </p:cNvPr>
            <p:cNvGrpSpPr/>
            <p:nvPr/>
          </p:nvGrpSpPr>
          <p:grpSpPr>
            <a:xfrm>
              <a:off x="3975340" y="2829728"/>
              <a:ext cx="2035257" cy="2017081"/>
              <a:chOff x="3975340" y="2829728"/>
              <a:chExt cx="2035257" cy="2017081"/>
            </a:xfrm>
          </p:grpSpPr>
          <p:sp>
            <p:nvSpPr>
              <p:cNvPr id="31" name="任意多边形: 形状 30">
                <a:extLst>
                  <a:ext uri="{FF2B5EF4-FFF2-40B4-BE49-F238E27FC236}">
                    <a16:creationId xmlns:a16="http://schemas.microsoft.com/office/drawing/2014/main" xmlns="" id="{7417FDCA-4504-485A-AE0E-5C5924BB2228}"/>
                  </a:ext>
                </a:extLst>
              </p:cNvPr>
              <p:cNvSpPr/>
              <p:nvPr/>
            </p:nvSpPr>
            <p:spPr>
              <a:xfrm>
                <a:off x="3975340" y="2829728"/>
                <a:ext cx="2035257" cy="2017081"/>
              </a:xfrm>
              <a:custGeom>
                <a:avLst/>
                <a:gdLst>
                  <a:gd name="connsiteX0" fmla="*/ 823182 w 1679458"/>
                  <a:gd name="connsiteY0" fmla="*/ 0 h 1664459"/>
                  <a:gd name="connsiteX1" fmla="*/ 1671065 w 1679458"/>
                  <a:gd name="connsiteY1" fmla="*/ 696441 h 1664459"/>
                  <a:gd name="connsiteX2" fmla="*/ 1679458 w 1679458"/>
                  <a:gd name="connsiteY2" fmla="*/ 751868 h 1664459"/>
                  <a:gd name="connsiteX3" fmla="*/ 1675860 w 1679458"/>
                  <a:gd name="connsiteY3" fmla="*/ 775633 h 1664459"/>
                  <a:gd name="connsiteX4" fmla="*/ 1622624 w 1679458"/>
                  <a:gd name="connsiteY4" fmla="*/ 778342 h 1664459"/>
                  <a:gd name="connsiteX5" fmla="*/ 1469422 w 1679458"/>
                  <a:gd name="connsiteY5" fmla="*/ 764719 h 1664459"/>
                  <a:gd name="connsiteX6" fmla="*/ 1454120 w 1679458"/>
                  <a:gd name="connsiteY6" fmla="*/ 760553 h 1664459"/>
                  <a:gd name="connsiteX7" fmla="*/ 1430727 w 1679458"/>
                  <a:gd name="connsiteY7" fmla="*/ 764123 h 1664459"/>
                  <a:gd name="connsiteX8" fmla="*/ 767389 w 1679458"/>
                  <a:gd name="connsiteY8" fmla="*/ 1578011 h 1664459"/>
                  <a:gd name="connsiteX9" fmla="*/ 771678 w 1679458"/>
                  <a:gd name="connsiteY9" fmla="*/ 1662952 h 1664459"/>
                  <a:gd name="connsiteX10" fmla="*/ 771908 w 1679458"/>
                  <a:gd name="connsiteY10" fmla="*/ 1664459 h 1664459"/>
                  <a:gd name="connsiteX11" fmla="*/ 745825 w 1679458"/>
                  <a:gd name="connsiteY11" fmla="*/ 1663142 h 1664459"/>
                  <a:gd name="connsiteX12" fmla="*/ 0 w 1679458"/>
                  <a:gd name="connsiteY12" fmla="*/ 836665 h 1664459"/>
                  <a:gd name="connsiteX13" fmla="*/ 745825 w 1679458"/>
                  <a:gd name="connsiteY13" fmla="*/ 10188 h 1664459"/>
                  <a:gd name="connsiteX14" fmla="*/ 763744 w 1679458"/>
                  <a:gd name="connsiteY14" fmla="*/ 9284 h 1664459"/>
                  <a:gd name="connsiteX15" fmla="*/ 762803 w 1679458"/>
                  <a:gd name="connsiteY15" fmla="*/ 3073 h 166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79458" h="1664459">
                    <a:moveTo>
                      <a:pt x="823182" y="0"/>
                    </a:moveTo>
                    <a:cubicBezTo>
                      <a:pt x="1241417" y="0"/>
                      <a:pt x="1590363" y="298983"/>
                      <a:pt x="1671065" y="696441"/>
                    </a:cubicBezTo>
                    <a:lnTo>
                      <a:pt x="1679458" y="751868"/>
                    </a:lnTo>
                    <a:lnTo>
                      <a:pt x="1675860" y="775633"/>
                    </a:lnTo>
                    <a:lnTo>
                      <a:pt x="1622624" y="778342"/>
                    </a:lnTo>
                    <a:cubicBezTo>
                      <a:pt x="1570344" y="778342"/>
                      <a:pt x="1519147" y="773671"/>
                      <a:pt x="1469422" y="764719"/>
                    </a:cubicBezTo>
                    <a:lnTo>
                      <a:pt x="1454120" y="760553"/>
                    </a:lnTo>
                    <a:lnTo>
                      <a:pt x="1430727" y="764123"/>
                    </a:lnTo>
                    <a:cubicBezTo>
                      <a:pt x="1052161" y="841589"/>
                      <a:pt x="767389" y="1176545"/>
                      <a:pt x="767389" y="1578011"/>
                    </a:cubicBezTo>
                    <a:cubicBezTo>
                      <a:pt x="767389" y="1606687"/>
                      <a:pt x="768842" y="1635024"/>
                      <a:pt x="771678" y="1662952"/>
                    </a:cubicBezTo>
                    <a:lnTo>
                      <a:pt x="771908" y="1664459"/>
                    </a:lnTo>
                    <a:lnTo>
                      <a:pt x="745825" y="1663142"/>
                    </a:lnTo>
                    <a:cubicBezTo>
                      <a:pt x="326906" y="1620599"/>
                      <a:pt x="0" y="1266808"/>
                      <a:pt x="0" y="836665"/>
                    </a:cubicBezTo>
                    <a:cubicBezTo>
                      <a:pt x="0" y="406522"/>
                      <a:pt x="326906" y="52732"/>
                      <a:pt x="745825" y="10188"/>
                    </a:cubicBezTo>
                    <a:lnTo>
                      <a:pt x="763744" y="9284"/>
                    </a:lnTo>
                    <a:lnTo>
                      <a:pt x="762803" y="3073"/>
                    </a:lnTo>
                    <a:close/>
                  </a:path>
                </a:pathLst>
              </a:cu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xmlns="" id="{AD29E74C-48C1-4174-8ED6-629A3712C082}"/>
                  </a:ext>
                </a:extLst>
              </p:cNvPr>
              <p:cNvSpPr txBox="1"/>
              <p:nvPr/>
            </p:nvSpPr>
            <p:spPr>
              <a:xfrm>
                <a:off x="4260793" y="3911203"/>
                <a:ext cx="585336" cy="369332"/>
              </a:xfrm>
              <a:prstGeom prst="rect">
                <a:avLst/>
              </a:prstGeom>
              <a:noFill/>
            </p:spPr>
            <p:txBody>
              <a:bodyPr wrap="square" rtlCol="0">
                <a:spAutoFit/>
              </a:bodyPr>
              <a:lstStyle/>
              <a:p>
                <a:r>
                  <a:rPr lang="en-US" altLang="zh-CN"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3" name="矩形 32">
                <a:extLst>
                  <a:ext uri="{FF2B5EF4-FFF2-40B4-BE49-F238E27FC236}">
                    <a16:creationId xmlns:a16="http://schemas.microsoft.com/office/drawing/2014/main" xmlns="" id="{3CEDF9FE-9C53-4152-B020-8ED89D748686}"/>
                  </a:ext>
                </a:extLst>
              </p:cNvPr>
              <p:cNvSpPr/>
              <p:nvPr/>
            </p:nvSpPr>
            <p:spPr>
              <a:xfrm>
                <a:off x="4260793" y="3360098"/>
                <a:ext cx="1107996" cy="369332"/>
              </a:xfrm>
              <a:prstGeom prst="rect">
                <a:avLst/>
              </a:prstGeom>
            </p:spPr>
            <p:txBody>
              <a:bodyPr wrap="none">
                <a:spAutoFit/>
              </a:bodyPr>
              <a:lstStyle/>
              <a:p>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p>
            </p:txBody>
          </p:sp>
        </p:grpSp>
        <p:grpSp>
          <p:nvGrpSpPr>
            <p:cNvPr id="28" name="组合 27">
              <a:extLst>
                <a:ext uri="{FF2B5EF4-FFF2-40B4-BE49-F238E27FC236}">
                  <a16:creationId xmlns:a16="http://schemas.microsoft.com/office/drawing/2014/main" xmlns="" id="{B27147DF-8804-4DC2-9174-AC303268A9D1}"/>
                </a:ext>
              </a:extLst>
            </p:cNvPr>
            <p:cNvGrpSpPr/>
            <p:nvPr/>
          </p:nvGrpSpPr>
          <p:grpSpPr>
            <a:xfrm flipH="1">
              <a:off x="1033187" y="4412309"/>
              <a:ext cx="2939470" cy="1155406"/>
              <a:chOff x="6803970" y="927460"/>
              <a:chExt cx="2939470" cy="1155406"/>
            </a:xfrm>
          </p:grpSpPr>
          <p:sp>
            <p:nvSpPr>
              <p:cNvPr id="29" name="文本框 28">
                <a:extLst>
                  <a:ext uri="{FF2B5EF4-FFF2-40B4-BE49-F238E27FC236}">
                    <a16:creationId xmlns:a16="http://schemas.microsoft.com/office/drawing/2014/main" xmlns="" id="{408FAF65-A1C9-489B-81AD-FC1609984386}"/>
                  </a:ext>
                </a:extLst>
              </p:cNvPr>
              <p:cNvSpPr txBox="1"/>
              <p:nvPr/>
            </p:nvSpPr>
            <p:spPr>
              <a:xfrm>
                <a:off x="6812312" y="927460"/>
                <a:ext cx="1930733" cy="436145"/>
              </a:xfrm>
              <a:prstGeom prst="rect">
                <a:avLst/>
              </a:prstGeom>
              <a:noFill/>
            </p:spPr>
            <p:txBody>
              <a:bodyPr wrap="square" rtlCol="0">
                <a:spAutoFit/>
              </a:bodyPr>
              <a:lstStyle/>
              <a:p>
                <a:pPr algn="r">
                  <a:lnSpc>
                    <a:spcPct val="120000"/>
                  </a:lnSpc>
                  <a:defRPr/>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0" name="矩形 29">
                <a:extLst>
                  <a:ext uri="{FF2B5EF4-FFF2-40B4-BE49-F238E27FC236}">
                    <a16:creationId xmlns:a16="http://schemas.microsoft.com/office/drawing/2014/main" xmlns="" id="{55F05357-734B-4C4C-A046-58F49A079D10}"/>
                  </a:ext>
                </a:extLst>
              </p:cNvPr>
              <p:cNvSpPr/>
              <p:nvPr/>
            </p:nvSpPr>
            <p:spPr>
              <a:xfrm>
                <a:off x="6803970" y="1259371"/>
                <a:ext cx="2939470" cy="823495"/>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辑内容字体大小。点击此处加入文本内容</a:t>
                </a:r>
              </a:p>
            </p:txBody>
          </p:sp>
        </p:grpSp>
      </p:grpSp>
      <p:grpSp>
        <p:nvGrpSpPr>
          <p:cNvPr id="34" name="组合 33">
            <a:extLst>
              <a:ext uri="{FF2B5EF4-FFF2-40B4-BE49-F238E27FC236}">
                <a16:creationId xmlns:a16="http://schemas.microsoft.com/office/drawing/2014/main" xmlns="" id="{40D75CED-DD1E-4BB6-A104-652A0D0D6105}"/>
              </a:ext>
            </a:extLst>
          </p:cNvPr>
          <p:cNvGrpSpPr/>
          <p:nvPr/>
        </p:nvGrpSpPr>
        <p:grpSpPr>
          <a:xfrm>
            <a:off x="1033187" y="1875045"/>
            <a:ext cx="5885650" cy="2009988"/>
            <a:chOff x="1033187" y="1721745"/>
            <a:chExt cx="5885650" cy="2009988"/>
          </a:xfrm>
        </p:grpSpPr>
        <p:sp>
          <p:nvSpPr>
            <p:cNvPr id="35" name="任意多边形: 形状 34">
              <a:extLst>
                <a:ext uri="{FF2B5EF4-FFF2-40B4-BE49-F238E27FC236}">
                  <a16:creationId xmlns:a16="http://schemas.microsoft.com/office/drawing/2014/main" xmlns="" id="{61CDF7AC-A413-4D0D-9DBF-C9A312148F33}"/>
                </a:ext>
              </a:extLst>
            </p:cNvPr>
            <p:cNvSpPr/>
            <p:nvPr/>
          </p:nvSpPr>
          <p:spPr>
            <a:xfrm>
              <a:off x="4905303" y="1721745"/>
              <a:ext cx="2013534" cy="2009988"/>
            </a:xfrm>
            <a:custGeom>
              <a:avLst/>
              <a:gdLst>
                <a:gd name="connsiteX0" fmla="*/ 830766 w 1661532"/>
                <a:gd name="connsiteY0" fmla="*/ 0 h 1658606"/>
                <a:gd name="connsiteX1" fmla="*/ 1661532 w 1661532"/>
                <a:gd name="connsiteY1" fmla="*/ 830766 h 1658606"/>
                <a:gd name="connsiteX2" fmla="*/ 1657243 w 1661532"/>
                <a:gd name="connsiteY2" fmla="*/ 915707 h 1658606"/>
                <a:gd name="connsiteX3" fmla="*/ 1656166 w 1661532"/>
                <a:gd name="connsiteY3" fmla="*/ 922766 h 1658606"/>
                <a:gd name="connsiteX4" fmla="*/ 1644654 w 1661532"/>
                <a:gd name="connsiteY4" fmla="*/ 998194 h 1658606"/>
                <a:gd name="connsiteX5" fmla="*/ 915707 w 1661532"/>
                <a:gd name="connsiteY5" fmla="*/ 1657243 h 1658606"/>
                <a:gd name="connsiteX6" fmla="*/ 888724 w 1661532"/>
                <a:gd name="connsiteY6" fmla="*/ 1658606 h 1658606"/>
                <a:gd name="connsiteX7" fmla="*/ 885322 w 1661532"/>
                <a:gd name="connsiteY7" fmla="*/ 1636316 h 1658606"/>
                <a:gd name="connsiteX8" fmla="*/ 877265 w 1661532"/>
                <a:gd name="connsiteY8" fmla="*/ 1583524 h 1658606"/>
                <a:gd name="connsiteX9" fmla="*/ 63377 w 1661532"/>
                <a:gd name="connsiteY9" fmla="*/ 920186 h 1658606"/>
                <a:gd name="connsiteX10" fmla="*/ 5419 w 1661532"/>
                <a:gd name="connsiteY10" fmla="*/ 923113 h 1658606"/>
                <a:gd name="connsiteX11" fmla="*/ 4289 w 1661532"/>
                <a:gd name="connsiteY11" fmla="*/ 915707 h 1658606"/>
                <a:gd name="connsiteX12" fmla="*/ 0 w 1661532"/>
                <a:gd name="connsiteY12" fmla="*/ 830766 h 1658606"/>
                <a:gd name="connsiteX13" fmla="*/ 830766 w 1661532"/>
                <a:gd name="connsiteY13" fmla="*/ 0 h 165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1532" h="1658606">
                  <a:moveTo>
                    <a:pt x="830766" y="0"/>
                  </a:moveTo>
                  <a:cubicBezTo>
                    <a:pt x="1289585" y="0"/>
                    <a:pt x="1661532" y="371947"/>
                    <a:pt x="1661532" y="830766"/>
                  </a:cubicBezTo>
                  <a:cubicBezTo>
                    <a:pt x="1661532" y="859442"/>
                    <a:pt x="1660079" y="887779"/>
                    <a:pt x="1657243" y="915707"/>
                  </a:cubicBezTo>
                  <a:lnTo>
                    <a:pt x="1656166" y="922766"/>
                  </a:lnTo>
                  <a:lnTo>
                    <a:pt x="1644654" y="998194"/>
                  </a:lnTo>
                  <a:cubicBezTo>
                    <a:pt x="1572721" y="1349720"/>
                    <a:pt x="1278770" y="1620372"/>
                    <a:pt x="915707" y="1657243"/>
                  </a:cubicBezTo>
                  <a:lnTo>
                    <a:pt x="888724" y="1658606"/>
                  </a:lnTo>
                  <a:lnTo>
                    <a:pt x="885322" y="1636316"/>
                  </a:lnTo>
                  <a:lnTo>
                    <a:pt x="877265" y="1583524"/>
                  </a:lnTo>
                  <a:cubicBezTo>
                    <a:pt x="799799" y="1204958"/>
                    <a:pt x="464843" y="920186"/>
                    <a:pt x="63377" y="920186"/>
                  </a:cubicBezTo>
                  <a:lnTo>
                    <a:pt x="5419" y="923113"/>
                  </a:lnTo>
                  <a:lnTo>
                    <a:pt x="4289" y="915707"/>
                  </a:lnTo>
                  <a:cubicBezTo>
                    <a:pt x="1453" y="887779"/>
                    <a:pt x="0" y="859442"/>
                    <a:pt x="0" y="830766"/>
                  </a:cubicBezTo>
                  <a:cubicBezTo>
                    <a:pt x="0" y="371947"/>
                    <a:pt x="371947" y="0"/>
                    <a:pt x="830766" y="0"/>
                  </a:cubicBezTo>
                  <a:close/>
                </a:path>
              </a:pathLst>
            </a:custGeom>
            <a:gradFill>
              <a:gsLst>
                <a:gs pos="0">
                  <a:srgbClr val="E100FF"/>
                </a:gs>
                <a:gs pos="100000">
                  <a:srgbClr val="7A00FF"/>
                </a:gs>
              </a:gsLst>
              <a:lin ang="27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xmlns="" id="{786EDDCA-7FD0-48D8-BF47-C9BF4D72843A}"/>
                </a:ext>
              </a:extLst>
            </p:cNvPr>
            <p:cNvSpPr txBox="1"/>
            <p:nvPr/>
          </p:nvSpPr>
          <p:spPr>
            <a:xfrm>
              <a:off x="6003735" y="2908772"/>
              <a:ext cx="585336" cy="369332"/>
            </a:xfrm>
            <a:prstGeom prst="rect">
              <a:avLst/>
            </a:prstGeom>
            <a:noFill/>
          </p:spPr>
          <p:txBody>
            <a:bodyPr wrap="square" rtlCol="0">
              <a:spAutoFit/>
            </a:bodyPr>
            <a:lstStyle/>
            <a:p>
              <a:pPr algn="ctr"/>
              <a:r>
                <a:rPr lang="en-US" altLang="zh-CN"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7" name="矩形 36">
              <a:extLst>
                <a:ext uri="{FF2B5EF4-FFF2-40B4-BE49-F238E27FC236}">
                  <a16:creationId xmlns:a16="http://schemas.microsoft.com/office/drawing/2014/main" xmlns="" id="{9212D131-BA36-43D2-83BD-9B4EFFA53B8F}"/>
                </a:ext>
              </a:extLst>
            </p:cNvPr>
            <p:cNvSpPr/>
            <p:nvPr/>
          </p:nvSpPr>
          <p:spPr>
            <a:xfrm>
              <a:off x="5394514" y="2223090"/>
              <a:ext cx="1107996" cy="369332"/>
            </a:xfrm>
            <a:prstGeom prst="rect">
              <a:avLst/>
            </a:prstGeom>
          </p:spPr>
          <p:txBody>
            <a:bodyPr wrap="none">
              <a:spAutoFit/>
            </a:bodyPr>
            <a:lstStyle/>
            <a:p>
              <a:pPr algn="ctr"/>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a:t>
              </a:r>
            </a:p>
          </p:txBody>
        </p:sp>
        <p:grpSp>
          <p:nvGrpSpPr>
            <p:cNvPr id="38" name="组合 37">
              <a:extLst>
                <a:ext uri="{FF2B5EF4-FFF2-40B4-BE49-F238E27FC236}">
                  <a16:creationId xmlns:a16="http://schemas.microsoft.com/office/drawing/2014/main" xmlns="" id="{92539D7A-908B-4CC5-A05A-173E0FF53B5D}"/>
                </a:ext>
              </a:extLst>
            </p:cNvPr>
            <p:cNvGrpSpPr/>
            <p:nvPr/>
          </p:nvGrpSpPr>
          <p:grpSpPr>
            <a:xfrm flipH="1">
              <a:off x="1033187" y="1938032"/>
              <a:ext cx="2939470" cy="1155406"/>
              <a:chOff x="6803970" y="927460"/>
              <a:chExt cx="2939470" cy="1155406"/>
            </a:xfrm>
          </p:grpSpPr>
          <p:sp>
            <p:nvSpPr>
              <p:cNvPr id="39" name="文本框 38">
                <a:extLst>
                  <a:ext uri="{FF2B5EF4-FFF2-40B4-BE49-F238E27FC236}">
                    <a16:creationId xmlns:a16="http://schemas.microsoft.com/office/drawing/2014/main" xmlns="" id="{6735314F-A48B-447A-83CE-945ACF52CCB4}"/>
                  </a:ext>
                </a:extLst>
              </p:cNvPr>
              <p:cNvSpPr txBox="1"/>
              <p:nvPr/>
            </p:nvSpPr>
            <p:spPr>
              <a:xfrm>
                <a:off x="6812312" y="927460"/>
                <a:ext cx="1930733" cy="436145"/>
              </a:xfrm>
              <a:prstGeom prst="rect">
                <a:avLst/>
              </a:prstGeom>
              <a:noFill/>
            </p:spPr>
            <p:txBody>
              <a:bodyPr wrap="square" rtlCol="0">
                <a:spAutoFit/>
              </a:bodyPr>
              <a:lstStyle/>
              <a:p>
                <a:pPr algn="r">
                  <a:lnSpc>
                    <a:spcPct val="120000"/>
                  </a:lnSpc>
                  <a:defRPr/>
                </a:pPr>
                <a:r>
                  <a:rPr lang="zh-CN" altLang="en-US" sz="2000" b="1"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0" name="矩形 39">
                <a:extLst>
                  <a:ext uri="{FF2B5EF4-FFF2-40B4-BE49-F238E27FC236}">
                    <a16:creationId xmlns:a16="http://schemas.microsoft.com/office/drawing/2014/main" xmlns="" id="{09E40762-D5A0-41AD-986C-9B17C18E6E34}"/>
                  </a:ext>
                </a:extLst>
              </p:cNvPr>
              <p:cNvSpPr/>
              <p:nvPr/>
            </p:nvSpPr>
            <p:spPr>
              <a:xfrm>
                <a:off x="6803970" y="1259371"/>
                <a:ext cx="2939470" cy="823495"/>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辑内容字体大小。点击此处加入文本内容</a:t>
                </a:r>
              </a:p>
            </p:txBody>
          </p:sp>
        </p:grpSp>
      </p:grpSp>
    </p:spTree>
    <p:extLst>
      <p:ext uri="{BB962C8B-B14F-4D97-AF65-F5344CB8AC3E}">
        <p14:creationId xmlns:p14="http://schemas.microsoft.com/office/powerpoint/2010/main" val="1685215194"/>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04</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团队介绍</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TEAM TO INTRODUCE</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45F1DD75-3CBD-4D93-9495-FE45F95F58A1}"/>
              </a:ext>
            </a:extLst>
          </p:cNvPr>
          <p:cNvGrpSpPr/>
          <p:nvPr/>
        </p:nvGrpSpPr>
        <p:grpSpPr>
          <a:xfrm>
            <a:off x="6123228" y="2334328"/>
            <a:ext cx="4533658" cy="1053961"/>
            <a:chOff x="6123228" y="1831643"/>
            <a:chExt cx="4533658" cy="1053961"/>
          </a:xfrm>
        </p:grpSpPr>
        <p:grpSp>
          <p:nvGrpSpPr>
            <p:cNvPr id="12" name="组合 11">
              <a:extLst>
                <a:ext uri="{FF2B5EF4-FFF2-40B4-BE49-F238E27FC236}">
                  <a16:creationId xmlns:a16="http://schemas.microsoft.com/office/drawing/2014/main" xmlns="" id="{F38899BF-7092-4965-A978-262D926864B4}"/>
                </a:ext>
              </a:extLst>
            </p:cNvPr>
            <p:cNvGrpSpPr/>
            <p:nvPr/>
          </p:nvGrpSpPr>
          <p:grpSpPr>
            <a:xfrm>
              <a:off x="6123228" y="1836201"/>
              <a:ext cx="1302537" cy="1049403"/>
              <a:chOff x="6123228" y="2044701"/>
              <a:chExt cx="1302537" cy="1049403"/>
            </a:xfrm>
          </p:grpSpPr>
          <p:sp>
            <p:nvSpPr>
              <p:cNvPr id="16" name="任意多边形 10">
                <a:extLst>
                  <a:ext uri="{FF2B5EF4-FFF2-40B4-BE49-F238E27FC236}">
                    <a16:creationId xmlns:a16="http://schemas.microsoft.com/office/drawing/2014/main" xmlns="" id="{6F76CAB9-D440-40A8-A9CD-C6C4C63E46D9}"/>
                  </a:ext>
                </a:extLst>
              </p:cNvPr>
              <p:cNvSpPr/>
              <p:nvPr/>
            </p:nvSpPr>
            <p:spPr>
              <a:xfrm>
                <a:off x="6123228" y="2044701"/>
                <a:ext cx="1302537" cy="1049403"/>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17" name="饼形 2">
                <a:extLst>
                  <a:ext uri="{FF2B5EF4-FFF2-40B4-BE49-F238E27FC236}">
                    <a16:creationId xmlns:a16="http://schemas.microsoft.com/office/drawing/2014/main" xmlns="" id="{C0C2F604-57DC-47A3-81A1-0E1193162AB8}"/>
                  </a:ext>
                </a:extLst>
              </p:cNvPr>
              <p:cNvSpPr/>
              <p:nvPr/>
            </p:nvSpPr>
            <p:spPr>
              <a:xfrm>
                <a:off x="6634107" y="2309326"/>
                <a:ext cx="280778" cy="280778"/>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33CF4CB9-5A63-46DB-8343-96BA19A7715A}"/>
                </a:ext>
              </a:extLst>
            </p:cNvPr>
            <p:cNvGrpSpPr/>
            <p:nvPr/>
          </p:nvGrpSpPr>
          <p:grpSpPr>
            <a:xfrm>
              <a:off x="7817572" y="1831643"/>
              <a:ext cx="2839314" cy="1014725"/>
              <a:chOff x="8359628" y="1735577"/>
              <a:chExt cx="2839314" cy="1014725"/>
            </a:xfrm>
          </p:grpSpPr>
          <p:sp>
            <p:nvSpPr>
              <p:cNvPr id="14" name="文本框 13">
                <a:extLst>
                  <a:ext uri="{FF2B5EF4-FFF2-40B4-BE49-F238E27FC236}">
                    <a16:creationId xmlns:a16="http://schemas.microsoft.com/office/drawing/2014/main" xmlns="" id="{45BC703C-BEDB-4C91-A086-22DF63524585}"/>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xmlns="" id="{2CD5D1CA-3BE0-48DF-BFA2-377FB1F6204D}"/>
                  </a:ext>
                </a:extLst>
              </p:cNvPr>
              <p:cNvSpPr/>
              <p:nvPr/>
            </p:nvSpPr>
            <p:spPr>
              <a:xfrm>
                <a:off x="8367915" y="2176491"/>
                <a:ext cx="2831027" cy="573811"/>
              </a:xfrm>
              <a:prstGeom prst="rect">
                <a:avLst/>
              </a:prstGeom>
            </p:spPr>
            <p:txBody>
              <a:bodyPr wrap="square">
                <a:spAutoFit/>
              </a:bodyPr>
              <a:lstStyle/>
              <a:p>
                <a:pPr lvl="0">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18" name="组合 17">
            <a:extLst>
              <a:ext uri="{FF2B5EF4-FFF2-40B4-BE49-F238E27FC236}">
                <a16:creationId xmlns:a16="http://schemas.microsoft.com/office/drawing/2014/main" xmlns="" id="{7B0F2D91-9486-4659-9F58-064AADE8DE84}"/>
              </a:ext>
            </a:extLst>
          </p:cNvPr>
          <p:cNvGrpSpPr/>
          <p:nvPr/>
        </p:nvGrpSpPr>
        <p:grpSpPr>
          <a:xfrm>
            <a:off x="6123228" y="4850686"/>
            <a:ext cx="4813058" cy="1364169"/>
            <a:chOff x="6123228" y="4590016"/>
            <a:chExt cx="4813058" cy="1364169"/>
          </a:xfrm>
        </p:grpSpPr>
        <p:grpSp>
          <p:nvGrpSpPr>
            <p:cNvPr id="19" name="组合 18">
              <a:extLst>
                <a:ext uri="{FF2B5EF4-FFF2-40B4-BE49-F238E27FC236}">
                  <a16:creationId xmlns:a16="http://schemas.microsoft.com/office/drawing/2014/main" xmlns="" id="{0C5582A4-8581-4AAA-B363-4F0314AAF172}"/>
                </a:ext>
              </a:extLst>
            </p:cNvPr>
            <p:cNvGrpSpPr/>
            <p:nvPr/>
          </p:nvGrpSpPr>
          <p:grpSpPr>
            <a:xfrm>
              <a:off x="6123228" y="4590016"/>
              <a:ext cx="1694344" cy="1364169"/>
              <a:chOff x="6123228" y="3931096"/>
              <a:chExt cx="1694344" cy="1364169"/>
            </a:xfrm>
          </p:grpSpPr>
          <p:sp>
            <p:nvSpPr>
              <p:cNvPr id="23" name="任意多边形 5">
                <a:extLst>
                  <a:ext uri="{FF2B5EF4-FFF2-40B4-BE49-F238E27FC236}">
                    <a16:creationId xmlns:a16="http://schemas.microsoft.com/office/drawing/2014/main" xmlns="" id="{452B0A4A-B66D-47E9-B453-1CFBECD4C1C8}"/>
                  </a:ext>
                </a:extLst>
              </p:cNvPr>
              <p:cNvSpPr/>
              <p:nvPr/>
            </p:nvSpPr>
            <p:spPr>
              <a:xfrm>
                <a:off x="6123228" y="3931096"/>
                <a:ext cx="1694344" cy="1364169"/>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24" name="Freeform 11">
                <a:extLst>
                  <a:ext uri="{FF2B5EF4-FFF2-40B4-BE49-F238E27FC236}">
                    <a16:creationId xmlns:a16="http://schemas.microsoft.com/office/drawing/2014/main" xmlns="" id="{52809B9D-3FB3-4849-9A2F-ABD48161C046}"/>
                  </a:ext>
                </a:extLst>
              </p:cNvPr>
              <p:cNvSpPr>
                <a:spLocks noEditPoints="1"/>
              </p:cNvSpPr>
              <p:nvPr/>
            </p:nvSpPr>
            <p:spPr bwMode="auto">
              <a:xfrm>
                <a:off x="6790180" y="4213395"/>
                <a:ext cx="360440" cy="385753"/>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9" h="1729">
                    <a:moveTo>
                      <a:pt x="1614" y="915"/>
                    </a:moveTo>
                    <a:lnTo>
                      <a:pt x="1619" y="915"/>
                    </a:lnTo>
                    <a:lnTo>
                      <a:pt x="1619" y="926"/>
                    </a:lnTo>
                    <a:lnTo>
                      <a:pt x="1618" y="922"/>
                    </a:lnTo>
                    <a:lnTo>
                      <a:pt x="1614" y="915"/>
                    </a:lnTo>
                    <a:close/>
                    <a:moveTo>
                      <a:pt x="0" y="881"/>
                    </a:moveTo>
                    <a:lnTo>
                      <a:pt x="6" y="883"/>
                    </a:lnTo>
                    <a:lnTo>
                      <a:pt x="0" y="893"/>
                    </a:lnTo>
                    <a:lnTo>
                      <a:pt x="0" y="881"/>
                    </a:lnTo>
                    <a:close/>
                    <a:moveTo>
                      <a:pt x="1300" y="773"/>
                    </a:moveTo>
                    <a:cubicBezTo>
                      <a:pt x="1453" y="773"/>
                      <a:pt x="1584" y="905"/>
                      <a:pt x="1584" y="1058"/>
                    </a:cubicBezTo>
                    <a:lnTo>
                      <a:pt x="1584" y="1561"/>
                    </a:lnTo>
                    <a:cubicBezTo>
                      <a:pt x="1271" y="1561"/>
                      <a:pt x="1271" y="1561"/>
                      <a:pt x="1271" y="1561"/>
                    </a:cubicBezTo>
                    <a:cubicBezTo>
                      <a:pt x="1271" y="999"/>
                      <a:pt x="1271" y="999"/>
                      <a:pt x="1271" y="999"/>
                    </a:cubicBezTo>
                    <a:cubicBezTo>
                      <a:pt x="1271" y="927"/>
                      <a:pt x="1257" y="854"/>
                      <a:pt x="1220" y="788"/>
                    </a:cubicBezTo>
                    <a:cubicBezTo>
                      <a:pt x="1249" y="781"/>
                      <a:pt x="1271" y="773"/>
                      <a:pt x="1300" y="773"/>
                    </a:cubicBezTo>
                    <a:close/>
                    <a:moveTo>
                      <a:pt x="304" y="773"/>
                    </a:moveTo>
                    <a:cubicBezTo>
                      <a:pt x="333" y="773"/>
                      <a:pt x="362" y="781"/>
                      <a:pt x="384" y="788"/>
                    </a:cubicBezTo>
                    <a:cubicBezTo>
                      <a:pt x="347" y="854"/>
                      <a:pt x="333" y="927"/>
                      <a:pt x="333" y="999"/>
                    </a:cubicBezTo>
                    <a:cubicBezTo>
                      <a:pt x="333" y="1561"/>
                      <a:pt x="333" y="1561"/>
                      <a:pt x="333" y="1561"/>
                    </a:cubicBezTo>
                    <a:cubicBezTo>
                      <a:pt x="27" y="1561"/>
                      <a:pt x="27" y="1561"/>
                      <a:pt x="27" y="1561"/>
                    </a:cubicBezTo>
                    <a:cubicBezTo>
                      <a:pt x="27" y="1058"/>
                      <a:pt x="27" y="1058"/>
                      <a:pt x="27" y="1058"/>
                    </a:cubicBezTo>
                    <a:cubicBezTo>
                      <a:pt x="27" y="905"/>
                      <a:pt x="151" y="773"/>
                      <a:pt x="304" y="773"/>
                    </a:cubicBezTo>
                    <a:close/>
                    <a:moveTo>
                      <a:pt x="806" y="591"/>
                    </a:moveTo>
                    <a:cubicBezTo>
                      <a:pt x="1024" y="591"/>
                      <a:pt x="1213" y="773"/>
                      <a:pt x="1213" y="999"/>
                    </a:cubicBezTo>
                    <a:cubicBezTo>
                      <a:pt x="1213" y="999"/>
                      <a:pt x="1213" y="999"/>
                      <a:pt x="1213" y="1729"/>
                    </a:cubicBezTo>
                    <a:cubicBezTo>
                      <a:pt x="1213" y="1729"/>
                      <a:pt x="1213" y="1729"/>
                      <a:pt x="398" y="1729"/>
                    </a:cubicBezTo>
                    <a:lnTo>
                      <a:pt x="398" y="999"/>
                    </a:lnTo>
                    <a:cubicBezTo>
                      <a:pt x="398" y="773"/>
                      <a:pt x="580" y="591"/>
                      <a:pt x="806" y="591"/>
                    </a:cubicBezTo>
                    <a:close/>
                    <a:moveTo>
                      <a:pt x="1300" y="357"/>
                    </a:moveTo>
                    <a:cubicBezTo>
                      <a:pt x="1395" y="357"/>
                      <a:pt x="1475" y="430"/>
                      <a:pt x="1475" y="533"/>
                    </a:cubicBezTo>
                    <a:cubicBezTo>
                      <a:pt x="1475" y="627"/>
                      <a:pt x="1395" y="708"/>
                      <a:pt x="1300" y="708"/>
                    </a:cubicBezTo>
                    <a:cubicBezTo>
                      <a:pt x="1206" y="708"/>
                      <a:pt x="1126" y="627"/>
                      <a:pt x="1126" y="533"/>
                    </a:cubicBezTo>
                    <a:cubicBezTo>
                      <a:pt x="1126" y="430"/>
                      <a:pt x="1206" y="357"/>
                      <a:pt x="1300" y="357"/>
                    </a:cubicBezTo>
                    <a:close/>
                    <a:moveTo>
                      <a:pt x="304" y="357"/>
                    </a:moveTo>
                    <a:cubicBezTo>
                      <a:pt x="398" y="357"/>
                      <a:pt x="478" y="430"/>
                      <a:pt x="478" y="533"/>
                    </a:cubicBezTo>
                    <a:cubicBezTo>
                      <a:pt x="478" y="627"/>
                      <a:pt x="398" y="708"/>
                      <a:pt x="304" y="708"/>
                    </a:cubicBezTo>
                    <a:cubicBezTo>
                      <a:pt x="209" y="708"/>
                      <a:pt x="129" y="627"/>
                      <a:pt x="129" y="533"/>
                    </a:cubicBezTo>
                    <a:cubicBezTo>
                      <a:pt x="129" y="430"/>
                      <a:pt x="209" y="357"/>
                      <a:pt x="304" y="357"/>
                    </a:cubicBezTo>
                    <a:close/>
                    <a:moveTo>
                      <a:pt x="806" y="0"/>
                    </a:moveTo>
                    <a:cubicBezTo>
                      <a:pt x="944" y="0"/>
                      <a:pt x="1060" y="117"/>
                      <a:pt x="1060" y="263"/>
                    </a:cubicBezTo>
                    <a:cubicBezTo>
                      <a:pt x="1060" y="409"/>
                      <a:pt x="944" y="525"/>
                      <a:pt x="806" y="525"/>
                    </a:cubicBezTo>
                    <a:cubicBezTo>
                      <a:pt x="660" y="525"/>
                      <a:pt x="544" y="409"/>
                      <a:pt x="544" y="263"/>
                    </a:cubicBezTo>
                    <a:cubicBezTo>
                      <a:pt x="544" y="117"/>
                      <a:pt x="660" y="0"/>
                      <a:pt x="806" y="0"/>
                    </a:cubicBezTo>
                    <a:close/>
                  </a:path>
                </a:pathLst>
              </a:custGeom>
              <a:solidFill>
                <a:schemeClr val="bg1"/>
              </a:solidFill>
              <a:ln>
                <a:noFill/>
              </a:ln>
            </p:spPr>
            <p:txBody>
              <a:bodyPr vert="horz" wrap="square" lIns="96435" tIns="48218" rIns="96435" bIns="48218" numCol="1" anchor="t" anchorCtr="0" compatLnSpc="1">
                <a:noAutofit/>
              </a:bodyPr>
              <a:lstStyle/>
              <a:p>
                <a:endParaRPr lang="en-US" sz="1600" dirty="0">
                  <a:latin typeface="思源黑体 CN Light" panose="020B0300000000000000" pitchFamily="34" charset="-122"/>
                  <a:ea typeface="思源黑体 CN Light" panose="020B0300000000000000" pitchFamily="34" charset="-122"/>
                  <a:sym typeface="Times New Roman" panose="02020603050405020304" pitchFamily="18" charset="0"/>
                </a:endParaRPr>
              </a:p>
            </p:txBody>
          </p:sp>
        </p:grpSp>
        <p:grpSp>
          <p:nvGrpSpPr>
            <p:cNvPr id="20" name="组合 19">
              <a:extLst>
                <a:ext uri="{FF2B5EF4-FFF2-40B4-BE49-F238E27FC236}">
                  <a16:creationId xmlns:a16="http://schemas.microsoft.com/office/drawing/2014/main" xmlns="" id="{6E431FFB-9AB3-460B-99EC-134CDDCB37E6}"/>
                </a:ext>
              </a:extLst>
            </p:cNvPr>
            <p:cNvGrpSpPr/>
            <p:nvPr/>
          </p:nvGrpSpPr>
          <p:grpSpPr>
            <a:xfrm>
              <a:off x="8096972" y="4742841"/>
              <a:ext cx="2839314" cy="1014725"/>
              <a:chOff x="8359628" y="1735577"/>
              <a:chExt cx="2839314" cy="1014725"/>
            </a:xfrm>
          </p:grpSpPr>
          <p:sp>
            <p:nvSpPr>
              <p:cNvPr id="21" name="文本框 20">
                <a:extLst>
                  <a:ext uri="{FF2B5EF4-FFF2-40B4-BE49-F238E27FC236}">
                    <a16:creationId xmlns:a16="http://schemas.microsoft.com/office/drawing/2014/main" xmlns="" id="{D9FE21A8-0DFD-439F-A1FB-8A6513D357AA}"/>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spc="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xmlns="" id="{9E85A1FD-D93D-4738-AEDD-2CAC1E4373E5}"/>
                  </a:ext>
                </a:extLst>
              </p:cNvPr>
              <p:cNvSpPr/>
              <p:nvPr/>
            </p:nvSpPr>
            <p:spPr>
              <a:xfrm>
                <a:off x="8367915" y="2176491"/>
                <a:ext cx="2831027" cy="573811"/>
              </a:xfrm>
              <a:prstGeom prst="rect">
                <a:avLst/>
              </a:prstGeom>
            </p:spPr>
            <p:txBody>
              <a:bodyPr wrap="square">
                <a:spAutoFit/>
              </a:bodyPr>
              <a:lstStyle/>
              <a:p>
                <a:pPr lvl="0">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25" name="组合 24">
            <a:extLst>
              <a:ext uri="{FF2B5EF4-FFF2-40B4-BE49-F238E27FC236}">
                <a16:creationId xmlns:a16="http://schemas.microsoft.com/office/drawing/2014/main" xmlns="" id="{901FC1FD-48F4-40EB-8482-D09D1BC2703A}"/>
              </a:ext>
            </a:extLst>
          </p:cNvPr>
          <p:cNvGrpSpPr/>
          <p:nvPr/>
        </p:nvGrpSpPr>
        <p:grpSpPr>
          <a:xfrm>
            <a:off x="1574163" y="3171320"/>
            <a:ext cx="4528704" cy="1106083"/>
            <a:chOff x="1574163" y="2910650"/>
            <a:chExt cx="4528704" cy="1106083"/>
          </a:xfrm>
        </p:grpSpPr>
        <p:grpSp>
          <p:nvGrpSpPr>
            <p:cNvPr id="26" name="组合 25">
              <a:extLst>
                <a:ext uri="{FF2B5EF4-FFF2-40B4-BE49-F238E27FC236}">
                  <a16:creationId xmlns:a16="http://schemas.microsoft.com/office/drawing/2014/main" xmlns="" id="{DD1A7861-7C21-47C1-A7A6-416053CAC162}"/>
                </a:ext>
              </a:extLst>
            </p:cNvPr>
            <p:cNvGrpSpPr/>
            <p:nvPr/>
          </p:nvGrpSpPr>
          <p:grpSpPr>
            <a:xfrm>
              <a:off x="4729893" y="2910650"/>
              <a:ext cx="1372974" cy="1106083"/>
              <a:chOff x="4729893" y="2915810"/>
              <a:chExt cx="1372974" cy="1106083"/>
            </a:xfrm>
          </p:grpSpPr>
          <p:sp>
            <p:nvSpPr>
              <p:cNvPr id="30" name="任意多边形 9">
                <a:extLst>
                  <a:ext uri="{FF2B5EF4-FFF2-40B4-BE49-F238E27FC236}">
                    <a16:creationId xmlns:a16="http://schemas.microsoft.com/office/drawing/2014/main" xmlns="" id="{EE4AE6DD-3D97-4FDE-8543-D99339359139}"/>
                  </a:ext>
                </a:extLst>
              </p:cNvPr>
              <p:cNvSpPr/>
              <p:nvPr/>
            </p:nvSpPr>
            <p:spPr>
              <a:xfrm flipH="1">
                <a:off x="4729893" y="2915810"/>
                <a:ext cx="1372974" cy="1106083"/>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31" name="太阳形 30">
                <a:extLst>
                  <a:ext uri="{FF2B5EF4-FFF2-40B4-BE49-F238E27FC236}">
                    <a16:creationId xmlns:a16="http://schemas.microsoft.com/office/drawing/2014/main" xmlns="" id="{93D61389-9ADC-47F3-8A20-9610B4F6CC57}"/>
                  </a:ext>
                </a:extLst>
              </p:cNvPr>
              <p:cNvSpPr/>
              <p:nvPr/>
            </p:nvSpPr>
            <p:spPr>
              <a:xfrm>
                <a:off x="5222953" y="3170044"/>
                <a:ext cx="386854" cy="386854"/>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27" name="组合 26">
              <a:extLst>
                <a:ext uri="{FF2B5EF4-FFF2-40B4-BE49-F238E27FC236}">
                  <a16:creationId xmlns:a16="http://schemas.microsoft.com/office/drawing/2014/main" xmlns="" id="{C1607942-1676-4E19-9E94-4F8AE5FECB46}"/>
                </a:ext>
              </a:extLst>
            </p:cNvPr>
            <p:cNvGrpSpPr/>
            <p:nvPr/>
          </p:nvGrpSpPr>
          <p:grpSpPr>
            <a:xfrm flipH="1">
              <a:off x="1574163" y="2934432"/>
              <a:ext cx="2839314" cy="1014725"/>
              <a:chOff x="8359628" y="1735577"/>
              <a:chExt cx="2839314" cy="1014725"/>
            </a:xfrm>
          </p:grpSpPr>
          <p:sp>
            <p:nvSpPr>
              <p:cNvPr id="28" name="文本框 27">
                <a:extLst>
                  <a:ext uri="{FF2B5EF4-FFF2-40B4-BE49-F238E27FC236}">
                    <a16:creationId xmlns:a16="http://schemas.microsoft.com/office/drawing/2014/main" xmlns="" id="{4F1A9F92-A798-4CC3-AF76-45ECD64A068D}"/>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b="0" spc="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9" name="矩形 28">
                <a:extLst>
                  <a:ext uri="{FF2B5EF4-FFF2-40B4-BE49-F238E27FC236}">
                    <a16:creationId xmlns:a16="http://schemas.microsoft.com/office/drawing/2014/main" xmlns="" id="{4356C9C6-932C-43A8-8610-F3E1055D1E87}"/>
                  </a:ext>
                </a:extLst>
              </p:cNvPr>
              <p:cNvSpPr/>
              <p:nvPr/>
            </p:nvSpPr>
            <p:spPr>
              <a:xfrm>
                <a:off x="8367915" y="2176491"/>
                <a:ext cx="2831027" cy="573811"/>
              </a:xfrm>
              <a:prstGeom prst="rect">
                <a:avLst/>
              </a:prstGeom>
            </p:spPr>
            <p:txBody>
              <a:bodyPr wrap="square">
                <a:spAutoFit/>
              </a:bodyPr>
              <a:lstStyle/>
              <a:p>
                <a:pPr lvl="0" algn="r">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32" name="组合 31">
            <a:extLst>
              <a:ext uri="{FF2B5EF4-FFF2-40B4-BE49-F238E27FC236}">
                <a16:creationId xmlns:a16="http://schemas.microsoft.com/office/drawing/2014/main" xmlns="" id="{60160E89-2AF6-4B81-9D98-5C54F2785DD7}"/>
              </a:ext>
            </a:extLst>
          </p:cNvPr>
          <p:cNvGrpSpPr/>
          <p:nvPr/>
        </p:nvGrpSpPr>
        <p:grpSpPr>
          <a:xfrm>
            <a:off x="2099199" y="1822490"/>
            <a:ext cx="4003669" cy="1014725"/>
            <a:chOff x="2099199" y="1778614"/>
            <a:chExt cx="4003669" cy="1014725"/>
          </a:xfrm>
        </p:grpSpPr>
        <p:grpSp>
          <p:nvGrpSpPr>
            <p:cNvPr id="33" name="组合 32">
              <a:extLst>
                <a:ext uri="{FF2B5EF4-FFF2-40B4-BE49-F238E27FC236}">
                  <a16:creationId xmlns:a16="http://schemas.microsoft.com/office/drawing/2014/main" xmlns="" id="{BA60C11B-FBA1-4333-B99A-39CB9C131603}"/>
                </a:ext>
              </a:extLst>
            </p:cNvPr>
            <p:cNvGrpSpPr/>
            <p:nvPr/>
          </p:nvGrpSpPr>
          <p:grpSpPr>
            <a:xfrm>
              <a:off x="5034754" y="1877271"/>
              <a:ext cx="1068114" cy="861204"/>
              <a:chOff x="5034754" y="2156960"/>
              <a:chExt cx="1068114" cy="861204"/>
            </a:xfrm>
          </p:grpSpPr>
          <p:sp>
            <p:nvSpPr>
              <p:cNvPr id="37" name="任意多边形 11">
                <a:extLst>
                  <a:ext uri="{FF2B5EF4-FFF2-40B4-BE49-F238E27FC236}">
                    <a16:creationId xmlns:a16="http://schemas.microsoft.com/office/drawing/2014/main" xmlns="" id="{73B1E067-84C1-47B5-A674-FDD82F4459A0}"/>
                  </a:ext>
                </a:extLst>
              </p:cNvPr>
              <p:cNvSpPr/>
              <p:nvPr/>
            </p:nvSpPr>
            <p:spPr>
              <a:xfrm flipH="1">
                <a:off x="5034754" y="2156960"/>
                <a:ext cx="1068114" cy="861204"/>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16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38" name="Freeform 62">
                <a:extLst>
                  <a:ext uri="{FF2B5EF4-FFF2-40B4-BE49-F238E27FC236}">
                    <a16:creationId xmlns:a16="http://schemas.microsoft.com/office/drawing/2014/main" xmlns="" id="{112375CA-CB82-45F5-8A7F-B6FCACC92B9A}"/>
                  </a:ext>
                </a:extLst>
              </p:cNvPr>
              <p:cNvSpPr>
                <a:spLocks noEditPoints="1"/>
              </p:cNvSpPr>
              <p:nvPr/>
            </p:nvSpPr>
            <p:spPr bwMode="auto">
              <a:xfrm>
                <a:off x="5432890" y="2309391"/>
                <a:ext cx="271843" cy="306512"/>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6435" tIns="48218" rIns="96435" bIns="48218" numCol="1" anchor="t" anchorCtr="0" compatLnSpc="1"/>
              <a:lstStyle/>
              <a:p>
                <a:endParaRPr lang="en-US" sz="1600" dirty="0">
                  <a:solidFill>
                    <a:schemeClr val="bg1"/>
                  </a:solidFill>
                  <a:latin typeface="思源黑体 CN Light" panose="020B0300000000000000" pitchFamily="34" charset="-122"/>
                  <a:ea typeface="思源黑体 CN Light" panose="020B0300000000000000" pitchFamily="34" charset="-122"/>
                  <a:sym typeface="Times New Roman" panose="02020603050405020304" pitchFamily="18" charset="0"/>
                </a:endParaRPr>
              </a:p>
            </p:txBody>
          </p:sp>
        </p:grpSp>
        <p:grpSp>
          <p:nvGrpSpPr>
            <p:cNvPr id="34" name="组合 33">
              <a:extLst>
                <a:ext uri="{FF2B5EF4-FFF2-40B4-BE49-F238E27FC236}">
                  <a16:creationId xmlns:a16="http://schemas.microsoft.com/office/drawing/2014/main" xmlns="" id="{E81BC8CA-8E65-46EF-882D-6C263D4088AE}"/>
                </a:ext>
              </a:extLst>
            </p:cNvPr>
            <p:cNvGrpSpPr/>
            <p:nvPr/>
          </p:nvGrpSpPr>
          <p:grpSpPr>
            <a:xfrm flipH="1">
              <a:off x="2099199" y="1778614"/>
              <a:ext cx="2839314" cy="1014725"/>
              <a:chOff x="8359628" y="1735577"/>
              <a:chExt cx="2839314" cy="1014725"/>
            </a:xfrm>
          </p:grpSpPr>
          <p:sp>
            <p:nvSpPr>
              <p:cNvPr id="35" name="文本框 34">
                <a:extLst>
                  <a:ext uri="{FF2B5EF4-FFF2-40B4-BE49-F238E27FC236}">
                    <a16:creationId xmlns:a16="http://schemas.microsoft.com/office/drawing/2014/main" xmlns="" id="{E37780FA-42E5-4801-B39C-D06F28E966FF}"/>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6" name="矩形 35">
                <a:extLst>
                  <a:ext uri="{FF2B5EF4-FFF2-40B4-BE49-F238E27FC236}">
                    <a16:creationId xmlns:a16="http://schemas.microsoft.com/office/drawing/2014/main" xmlns="" id="{21DECABB-3628-4A7F-BDED-F88982588DEE}"/>
                  </a:ext>
                </a:extLst>
              </p:cNvPr>
              <p:cNvSpPr/>
              <p:nvPr/>
            </p:nvSpPr>
            <p:spPr>
              <a:xfrm>
                <a:off x="8367915" y="2176491"/>
                <a:ext cx="2831027" cy="573811"/>
              </a:xfrm>
              <a:prstGeom prst="rect">
                <a:avLst/>
              </a:prstGeom>
            </p:spPr>
            <p:txBody>
              <a:bodyPr wrap="square">
                <a:spAutoFit/>
              </a:bodyPr>
              <a:lstStyle/>
              <a:p>
                <a:pPr lvl="0" algn="r">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39" name="组合 38">
            <a:extLst>
              <a:ext uri="{FF2B5EF4-FFF2-40B4-BE49-F238E27FC236}">
                <a16:creationId xmlns:a16="http://schemas.microsoft.com/office/drawing/2014/main" xmlns="" id="{E21A391D-09A2-4354-B584-41918ECACB55}"/>
              </a:ext>
            </a:extLst>
          </p:cNvPr>
          <p:cNvGrpSpPr/>
          <p:nvPr/>
        </p:nvGrpSpPr>
        <p:grpSpPr>
          <a:xfrm>
            <a:off x="1290430" y="4653823"/>
            <a:ext cx="4812988" cy="1189727"/>
            <a:chOff x="1290430" y="4393153"/>
            <a:chExt cx="4812988" cy="1189727"/>
          </a:xfrm>
        </p:grpSpPr>
        <p:grpSp>
          <p:nvGrpSpPr>
            <p:cNvPr id="40" name="组合 39">
              <a:extLst>
                <a:ext uri="{FF2B5EF4-FFF2-40B4-BE49-F238E27FC236}">
                  <a16:creationId xmlns:a16="http://schemas.microsoft.com/office/drawing/2014/main" xmlns="" id="{9A602195-E3F2-41A4-8F9D-33B7A2705C7D}"/>
                </a:ext>
              </a:extLst>
            </p:cNvPr>
            <p:cNvGrpSpPr/>
            <p:nvPr/>
          </p:nvGrpSpPr>
          <p:grpSpPr>
            <a:xfrm>
              <a:off x="4625888" y="4393153"/>
              <a:ext cx="1477530" cy="1189727"/>
              <a:chOff x="4625888" y="3931096"/>
              <a:chExt cx="1477530" cy="1189727"/>
            </a:xfrm>
          </p:grpSpPr>
          <p:sp>
            <p:nvSpPr>
              <p:cNvPr id="44" name="任意多边形 7">
                <a:extLst>
                  <a:ext uri="{FF2B5EF4-FFF2-40B4-BE49-F238E27FC236}">
                    <a16:creationId xmlns:a16="http://schemas.microsoft.com/office/drawing/2014/main" xmlns="" id="{E6F4FB92-9FC3-4CDE-81F6-AA0FFB980F1A}"/>
                  </a:ext>
                </a:extLst>
              </p:cNvPr>
              <p:cNvSpPr/>
              <p:nvPr/>
            </p:nvSpPr>
            <p:spPr>
              <a:xfrm flipH="1">
                <a:off x="4625888" y="3931096"/>
                <a:ext cx="1477530" cy="1189727"/>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16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45" name="任意多边形 64">
                <a:extLst>
                  <a:ext uri="{FF2B5EF4-FFF2-40B4-BE49-F238E27FC236}">
                    <a16:creationId xmlns:a16="http://schemas.microsoft.com/office/drawing/2014/main" xmlns="" id="{ACEAB61C-4658-4428-BC99-9F69FD1B30B2}"/>
                  </a:ext>
                </a:extLst>
              </p:cNvPr>
              <p:cNvSpPr/>
              <p:nvPr/>
            </p:nvSpPr>
            <p:spPr>
              <a:xfrm>
                <a:off x="5186909" y="4199637"/>
                <a:ext cx="355488" cy="334576"/>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299" h="3096">
                    <a:moveTo>
                      <a:pt x="0" y="425"/>
                    </a:moveTo>
                    <a:lnTo>
                      <a:pt x="0" y="413"/>
                    </a:lnTo>
                    <a:lnTo>
                      <a:pt x="0" y="402"/>
                    </a:lnTo>
                    <a:cubicBezTo>
                      <a:pt x="-5" y="174"/>
                      <a:pt x="242" y="-5"/>
                      <a:pt x="405" y="0"/>
                    </a:cubicBezTo>
                    <a:lnTo>
                      <a:pt x="414" y="0"/>
                    </a:lnTo>
                    <a:lnTo>
                      <a:pt x="425" y="0"/>
                    </a:lnTo>
                    <a:lnTo>
                      <a:pt x="2874" y="0"/>
                    </a:lnTo>
                    <a:lnTo>
                      <a:pt x="2886" y="0"/>
                    </a:lnTo>
                    <a:lnTo>
                      <a:pt x="2897" y="0"/>
                    </a:lnTo>
                    <a:cubicBezTo>
                      <a:pt x="3125" y="-5"/>
                      <a:pt x="3304" y="242"/>
                      <a:pt x="3299" y="405"/>
                    </a:cubicBezTo>
                    <a:lnTo>
                      <a:pt x="3299" y="414"/>
                    </a:lnTo>
                    <a:lnTo>
                      <a:pt x="3299" y="425"/>
                    </a:lnTo>
                    <a:lnTo>
                      <a:pt x="3299" y="2121"/>
                    </a:lnTo>
                    <a:lnTo>
                      <a:pt x="3299" y="2133"/>
                    </a:lnTo>
                    <a:lnTo>
                      <a:pt x="3299" y="2144"/>
                    </a:lnTo>
                    <a:cubicBezTo>
                      <a:pt x="3304" y="2372"/>
                      <a:pt x="3056" y="2551"/>
                      <a:pt x="2894" y="2546"/>
                    </a:cubicBezTo>
                    <a:lnTo>
                      <a:pt x="2885" y="2546"/>
                    </a:lnTo>
                    <a:lnTo>
                      <a:pt x="2874" y="2546"/>
                    </a:lnTo>
                    <a:lnTo>
                      <a:pt x="2311" y="2546"/>
                    </a:lnTo>
                    <a:cubicBezTo>
                      <a:pt x="2312" y="2546"/>
                      <a:pt x="2293" y="2563"/>
                      <a:pt x="2298" y="2558"/>
                    </a:cubicBezTo>
                    <a:lnTo>
                      <a:pt x="1824" y="3032"/>
                    </a:lnTo>
                    <a:lnTo>
                      <a:pt x="1824" y="3032"/>
                    </a:lnTo>
                    <a:cubicBezTo>
                      <a:pt x="1795" y="3071"/>
                      <a:pt x="1727" y="3098"/>
                      <a:pt x="1681" y="3096"/>
                    </a:cubicBezTo>
                    <a:cubicBezTo>
                      <a:pt x="1670" y="3096"/>
                      <a:pt x="1644" y="3093"/>
                      <a:pt x="1647" y="3093"/>
                    </a:cubicBezTo>
                    <a:cubicBezTo>
                      <a:pt x="1640" y="3094"/>
                      <a:pt x="1620" y="3096"/>
                      <a:pt x="1617" y="3096"/>
                    </a:cubicBezTo>
                    <a:cubicBezTo>
                      <a:pt x="1583" y="3097"/>
                      <a:pt x="1544" y="3085"/>
                      <a:pt x="1524" y="3072"/>
                    </a:cubicBezTo>
                    <a:lnTo>
                      <a:pt x="1518" y="3078"/>
                    </a:lnTo>
                    <a:lnTo>
                      <a:pt x="999" y="2558"/>
                    </a:lnTo>
                    <a:lnTo>
                      <a:pt x="999" y="2558"/>
                    </a:lnTo>
                    <a:lnTo>
                      <a:pt x="997" y="2557"/>
                    </a:lnTo>
                    <a:lnTo>
                      <a:pt x="994" y="2554"/>
                    </a:lnTo>
                    <a:lnTo>
                      <a:pt x="990" y="2550"/>
                    </a:lnTo>
                    <a:lnTo>
                      <a:pt x="986" y="2547"/>
                    </a:lnTo>
                    <a:lnTo>
                      <a:pt x="985" y="2546"/>
                    </a:lnTo>
                    <a:lnTo>
                      <a:pt x="425" y="2546"/>
                    </a:lnTo>
                    <a:lnTo>
                      <a:pt x="413" y="2546"/>
                    </a:lnTo>
                    <a:lnTo>
                      <a:pt x="402" y="2546"/>
                    </a:lnTo>
                    <a:cubicBezTo>
                      <a:pt x="174" y="2551"/>
                      <a:pt x="-5" y="2304"/>
                      <a:pt x="0" y="2141"/>
                    </a:cubicBezTo>
                    <a:lnTo>
                      <a:pt x="0" y="2132"/>
                    </a:lnTo>
                    <a:lnTo>
                      <a:pt x="0" y="2121"/>
                    </a:lnTo>
                    <a:lnTo>
                      <a:pt x="0" y="425"/>
                    </a:lnTo>
                    <a:close/>
                    <a:moveTo>
                      <a:pt x="2198" y="2226"/>
                    </a:moveTo>
                    <a:lnTo>
                      <a:pt x="2198" y="2222"/>
                    </a:lnTo>
                    <a:lnTo>
                      <a:pt x="2809" y="2222"/>
                    </a:lnTo>
                    <a:lnTo>
                      <a:pt x="2813" y="2222"/>
                    </a:lnTo>
                    <a:lnTo>
                      <a:pt x="2817" y="2222"/>
                    </a:lnTo>
                    <a:cubicBezTo>
                      <a:pt x="2901" y="2225"/>
                      <a:pt x="2984" y="2132"/>
                      <a:pt x="2981" y="2058"/>
                    </a:cubicBezTo>
                    <a:lnTo>
                      <a:pt x="2981" y="2054"/>
                    </a:lnTo>
                    <a:lnTo>
                      <a:pt x="2981" y="2050"/>
                    </a:lnTo>
                    <a:lnTo>
                      <a:pt x="2981" y="496"/>
                    </a:lnTo>
                    <a:lnTo>
                      <a:pt x="2981" y="492"/>
                    </a:lnTo>
                    <a:lnTo>
                      <a:pt x="2981" y="488"/>
                    </a:lnTo>
                    <a:cubicBezTo>
                      <a:pt x="2984" y="404"/>
                      <a:pt x="2892" y="322"/>
                      <a:pt x="2818" y="324"/>
                    </a:cubicBezTo>
                    <a:lnTo>
                      <a:pt x="2814" y="324"/>
                    </a:lnTo>
                    <a:lnTo>
                      <a:pt x="2809" y="324"/>
                    </a:lnTo>
                    <a:lnTo>
                      <a:pt x="490" y="324"/>
                    </a:lnTo>
                    <a:lnTo>
                      <a:pt x="486" y="324"/>
                    </a:lnTo>
                    <a:lnTo>
                      <a:pt x="482" y="324"/>
                    </a:lnTo>
                    <a:cubicBezTo>
                      <a:pt x="398" y="321"/>
                      <a:pt x="315" y="414"/>
                      <a:pt x="318" y="488"/>
                    </a:cubicBezTo>
                    <a:lnTo>
                      <a:pt x="318" y="492"/>
                    </a:lnTo>
                    <a:lnTo>
                      <a:pt x="318" y="496"/>
                    </a:lnTo>
                    <a:lnTo>
                      <a:pt x="318" y="2050"/>
                    </a:lnTo>
                    <a:lnTo>
                      <a:pt x="318" y="2054"/>
                    </a:lnTo>
                    <a:lnTo>
                      <a:pt x="318" y="2058"/>
                    </a:lnTo>
                    <a:cubicBezTo>
                      <a:pt x="315" y="2142"/>
                      <a:pt x="407" y="2224"/>
                      <a:pt x="481" y="2222"/>
                    </a:cubicBezTo>
                    <a:lnTo>
                      <a:pt x="485" y="2222"/>
                    </a:lnTo>
                    <a:lnTo>
                      <a:pt x="490" y="2222"/>
                    </a:lnTo>
                    <a:lnTo>
                      <a:pt x="1101" y="2222"/>
                    </a:lnTo>
                    <a:lnTo>
                      <a:pt x="1101" y="2225"/>
                    </a:lnTo>
                    <a:cubicBezTo>
                      <a:pt x="1102" y="2225"/>
                      <a:pt x="1126" y="2223"/>
                      <a:pt x="1126" y="2224"/>
                    </a:cubicBezTo>
                    <a:cubicBezTo>
                      <a:pt x="1181" y="2221"/>
                      <a:pt x="1245" y="2256"/>
                      <a:pt x="1269" y="2288"/>
                    </a:cubicBezTo>
                    <a:lnTo>
                      <a:pt x="1269" y="2288"/>
                    </a:lnTo>
                    <a:lnTo>
                      <a:pt x="1648" y="2667"/>
                    </a:lnTo>
                    <a:lnTo>
                      <a:pt x="2073" y="2242"/>
                    </a:lnTo>
                    <a:lnTo>
                      <a:pt x="2079" y="2247"/>
                    </a:lnTo>
                    <a:cubicBezTo>
                      <a:pt x="2104" y="2231"/>
                      <a:pt x="2145" y="2223"/>
                      <a:pt x="2172" y="2224"/>
                    </a:cubicBezTo>
                    <a:cubicBezTo>
                      <a:pt x="2181" y="2224"/>
                      <a:pt x="2198" y="2226"/>
                      <a:pt x="2198" y="2226"/>
                    </a:cubicBezTo>
                    <a:close/>
                    <a:moveTo>
                      <a:pt x="1192" y="707"/>
                    </a:moveTo>
                    <a:lnTo>
                      <a:pt x="2114" y="707"/>
                    </a:lnTo>
                    <a:lnTo>
                      <a:pt x="2114" y="707"/>
                    </a:lnTo>
                    <a:lnTo>
                      <a:pt x="2119" y="707"/>
                    </a:lnTo>
                    <a:lnTo>
                      <a:pt x="2124" y="707"/>
                    </a:lnTo>
                    <a:cubicBezTo>
                      <a:pt x="2229" y="704"/>
                      <a:pt x="2313" y="810"/>
                      <a:pt x="2310" y="894"/>
                    </a:cubicBezTo>
                    <a:lnTo>
                      <a:pt x="2310" y="899"/>
                    </a:lnTo>
                    <a:lnTo>
                      <a:pt x="2310" y="904"/>
                    </a:lnTo>
                    <a:cubicBezTo>
                      <a:pt x="2313" y="1009"/>
                      <a:pt x="2208" y="1093"/>
                      <a:pt x="2124" y="1090"/>
                    </a:cubicBezTo>
                    <a:lnTo>
                      <a:pt x="2119" y="1090"/>
                    </a:lnTo>
                    <a:lnTo>
                      <a:pt x="2114" y="1090"/>
                    </a:lnTo>
                    <a:lnTo>
                      <a:pt x="2114" y="1090"/>
                    </a:lnTo>
                    <a:lnTo>
                      <a:pt x="1192" y="1090"/>
                    </a:lnTo>
                    <a:lnTo>
                      <a:pt x="1192" y="1090"/>
                    </a:lnTo>
                    <a:lnTo>
                      <a:pt x="1190" y="1090"/>
                    </a:lnTo>
                    <a:lnTo>
                      <a:pt x="1185" y="1090"/>
                    </a:lnTo>
                    <a:lnTo>
                      <a:pt x="1180" y="1090"/>
                    </a:lnTo>
                    <a:lnTo>
                      <a:pt x="1175" y="1090"/>
                    </a:lnTo>
                    <a:cubicBezTo>
                      <a:pt x="1070" y="1093"/>
                      <a:pt x="987" y="988"/>
                      <a:pt x="989" y="903"/>
                    </a:cubicBezTo>
                    <a:lnTo>
                      <a:pt x="989" y="899"/>
                    </a:lnTo>
                    <a:lnTo>
                      <a:pt x="989" y="894"/>
                    </a:lnTo>
                    <a:cubicBezTo>
                      <a:pt x="986" y="789"/>
                      <a:pt x="1092" y="705"/>
                      <a:pt x="1176" y="707"/>
                    </a:cubicBezTo>
                    <a:lnTo>
                      <a:pt x="1180" y="707"/>
                    </a:lnTo>
                    <a:lnTo>
                      <a:pt x="1185" y="707"/>
                    </a:lnTo>
                    <a:lnTo>
                      <a:pt x="1190" y="708"/>
                    </a:lnTo>
                    <a:lnTo>
                      <a:pt x="1192" y="708"/>
                    </a:lnTo>
                    <a:lnTo>
                      <a:pt x="1192" y="707"/>
                    </a:lnTo>
                    <a:close/>
                    <a:moveTo>
                      <a:pt x="1188" y="1392"/>
                    </a:moveTo>
                    <a:lnTo>
                      <a:pt x="2110" y="1392"/>
                    </a:lnTo>
                    <a:lnTo>
                      <a:pt x="2110" y="1392"/>
                    </a:lnTo>
                    <a:lnTo>
                      <a:pt x="2115" y="1392"/>
                    </a:lnTo>
                    <a:lnTo>
                      <a:pt x="2120" y="1392"/>
                    </a:lnTo>
                    <a:cubicBezTo>
                      <a:pt x="2225" y="1389"/>
                      <a:pt x="2309" y="1495"/>
                      <a:pt x="2306" y="1579"/>
                    </a:cubicBezTo>
                    <a:lnTo>
                      <a:pt x="2306" y="1584"/>
                    </a:lnTo>
                    <a:lnTo>
                      <a:pt x="2306" y="1589"/>
                    </a:lnTo>
                    <a:cubicBezTo>
                      <a:pt x="2309" y="1694"/>
                      <a:pt x="2204" y="1778"/>
                      <a:pt x="2120" y="1775"/>
                    </a:cubicBezTo>
                    <a:lnTo>
                      <a:pt x="2115" y="1775"/>
                    </a:lnTo>
                    <a:lnTo>
                      <a:pt x="2110" y="1775"/>
                    </a:lnTo>
                    <a:lnTo>
                      <a:pt x="2110" y="1775"/>
                    </a:lnTo>
                    <a:lnTo>
                      <a:pt x="1188" y="1775"/>
                    </a:lnTo>
                    <a:lnTo>
                      <a:pt x="1188" y="1775"/>
                    </a:lnTo>
                    <a:lnTo>
                      <a:pt x="1186" y="1775"/>
                    </a:lnTo>
                    <a:lnTo>
                      <a:pt x="1181" y="1775"/>
                    </a:lnTo>
                    <a:lnTo>
                      <a:pt x="1176" y="1775"/>
                    </a:lnTo>
                    <a:lnTo>
                      <a:pt x="1171" y="1775"/>
                    </a:lnTo>
                    <a:cubicBezTo>
                      <a:pt x="1066" y="1778"/>
                      <a:pt x="983" y="1673"/>
                      <a:pt x="985" y="1588"/>
                    </a:cubicBezTo>
                    <a:lnTo>
                      <a:pt x="985" y="1584"/>
                    </a:lnTo>
                    <a:lnTo>
                      <a:pt x="985" y="1579"/>
                    </a:lnTo>
                    <a:cubicBezTo>
                      <a:pt x="982" y="1474"/>
                      <a:pt x="1088" y="1390"/>
                      <a:pt x="1172" y="1392"/>
                    </a:cubicBezTo>
                    <a:lnTo>
                      <a:pt x="1176" y="1392"/>
                    </a:lnTo>
                    <a:lnTo>
                      <a:pt x="1181" y="1392"/>
                    </a:lnTo>
                    <a:lnTo>
                      <a:pt x="1186" y="1393"/>
                    </a:lnTo>
                    <a:lnTo>
                      <a:pt x="1188" y="1393"/>
                    </a:lnTo>
                    <a:lnTo>
                      <a:pt x="1188" y="13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41" name="组合 40">
              <a:extLst>
                <a:ext uri="{FF2B5EF4-FFF2-40B4-BE49-F238E27FC236}">
                  <a16:creationId xmlns:a16="http://schemas.microsoft.com/office/drawing/2014/main" xmlns="" id="{B888ED5C-30F0-41E5-9E0C-3603889CDA9B}"/>
                </a:ext>
              </a:extLst>
            </p:cNvPr>
            <p:cNvGrpSpPr/>
            <p:nvPr/>
          </p:nvGrpSpPr>
          <p:grpSpPr>
            <a:xfrm flipH="1">
              <a:off x="1290430" y="4458757"/>
              <a:ext cx="2839314" cy="1014725"/>
              <a:chOff x="8359628" y="1735577"/>
              <a:chExt cx="2839314" cy="1014725"/>
            </a:xfrm>
          </p:grpSpPr>
          <p:sp>
            <p:nvSpPr>
              <p:cNvPr id="42" name="文本框 41">
                <a:extLst>
                  <a:ext uri="{FF2B5EF4-FFF2-40B4-BE49-F238E27FC236}">
                    <a16:creationId xmlns:a16="http://schemas.microsoft.com/office/drawing/2014/main" xmlns="" id="{A104383D-2015-4204-95AB-1BF9A20C7BB0}"/>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r"/>
                <a:r>
                  <a:rPr lang="zh-CN" altLang="en-US" sz="200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3" name="矩形 42">
                <a:extLst>
                  <a:ext uri="{FF2B5EF4-FFF2-40B4-BE49-F238E27FC236}">
                    <a16:creationId xmlns:a16="http://schemas.microsoft.com/office/drawing/2014/main" xmlns="" id="{938DA96F-2974-447C-A54C-72F0B5CF2F04}"/>
                  </a:ext>
                </a:extLst>
              </p:cNvPr>
              <p:cNvSpPr/>
              <p:nvPr/>
            </p:nvSpPr>
            <p:spPr>
              <a:xfrm>
                <a:off x="8367915" y="2176491"/>
                <a:ext cx="2831027" cy="573811"/>
              </a:xfrm>
              <a:prstGeom prst="rect">
                <a:avLst/>
              </a:prstGeom>
            </p:spPr>
            <p:txBody>
              <a:bodyPr wrap="square">
                <a:spAutoFit/>
              </a:bodyPr>
              <a:lstStyle/>
              <a:p>
                <a:pPr lvl="0" algn="r">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46" name="组合 45">
            <a:extLst>
              <a:ext uri="{FF2B5EF4-FFF2-40B4-BE49-F238E27FC236}">
                <a16:creationId xmlns:a16="http://schemas.microsoft.com/office/drawing/2014/main" xmlns="" id="{502F321F-70B9-4A83-93F2-BA0DBBB88543}"/>
              </a:ext>
            </a:extLst>
          </p:cNvPr>
          <p:cNvGrpSpPr/>
          <p:nvPr/>
        </p:nvGrpSpPr>
        <p:grpSpPr>
          <a:xfrm>
            <a:off x="6123228" y="3559705"/>
            <a:ext cx="4673849" cy="1189727"/>
            <a:chOff x="6123228" y="2916361"/>
            <a:chExt cx="4673849" cy="1189727"/>
          </a:xfrm>
        </p:grpSpPr>
        <p:grpSp>
          <p:nvGrpSpPr>
            <p:cNvPr id="47" name="组合 46">
              <a:extLst>
                <a:ext uri="{FF2B5EF4-FFF2-40B4-BE49-F238E27FC236}">
                  <a16:creationId xmlns:a16="http://schemas.microsoft.com/office/drawing/2014/main" xmlns="" id="{69E24B94-9F29-4D98-AEC6-E3F755217B6D}"/>
                </a:ext>
              </a:extLst>
            </p:cNvPr>
            <p:cNvGrpSpPr/>
            <p:nvPr/>
          </p:nvGrpSpPr>
          <p:grpSpPr>
            <a:xfrm>
              <a:off x="6123228" y="2916361"/>
              <a:ext cx="1476979" cy="1189727"/>
              <a:chOff x="6123228" y="2916361"/>
              <a:chExt cx="1476979" cy="1189727"/>
            </a:xfrm>
          </p:grpSpPr>
          <p:sp>
            <p:nvSpPr>
              <p:cNvPr id="51" name="任意多边形 8">
                <a:extLst>
                  <a:ext uri="{FF2B5EF4-FFF2-40B4-BE49-F238E27FC236}">
                    <a16:creationId xmlns:a16="http://schemas.microsoft.com/office/drawing/2014/main" xmlns="" id="{D5C800EB-6CB6-4466-BF96-DBB3BB489528}"/>
                  </a:ext>
                </a:extLst>
              </p:cNvPr>
              <p:cNvSpPr/>
              <p:nvPr/>
            </p:nvSpPr>
            <p:spPr>
              <a:xfrm>
                <a:off x="6123228" y="2916361"/>
                <a:ext cx="1476979" cy="1189727"/>
              </a:xfrm>
              <a:custGeom>
                <a:avLst/>
                <a:gdLst/>
                <a:ahLst/>
                <a:cxnLst>
                  <a:cxn ang="3">
                    <a:pos x="hc" y="t"/>
                  </a:cxn>
                  <a:cxn ang="cd2">
                    <a:pos x="l" y="vc"/>
                  </a:cxn>
                  <a:cxn ang="cd4">
                    <a:pos x="hc" y="b"/>
                  </a:cxn>
                  <a:cxn ang="0">
                    <a:pos x="r" y="vc"/>
                  </a:cxn>
                </a:cxnLst>
                <a:rect l="l" t="t" r="r" b="b"/>
                <a:pathLst>
                  <a:path w="3689" h="2969">
                    <a:moveTo>
                      <a:pt x="0" y="1408"/>
                    </a:moveTo>
                    <a:lnTo>
                      <a:pt x="2" y="1408"/>
                    </a:lnTo>
                    <a:lnTo>
                      <a:pt x="2" y="1407"/>
                    </a:lnTo>
                    <a:lnTo>
                      <a:pt x="1" y="1384"/>
                    </a:lnTo>
                    <a:lnTo>
                      <a:pt x="0" y="1361"/>
                    </a:lnTo>
                    <a:lnTo>
                      <a:pt x="0" y="870"/>
                    </a:lnTo>
                    <a:lnTo>
                      <a:pt x="0" y="847"/>
                    </a:lnTo>
                    <a:cubicBezTo>
                      <a:pt x="-14" y="369"/>
                      <a:pt x="467" y="-11"/>
                      <a:pt x="849" y="0"/>
                    </a:cubicBezTo>
                    <a:lnTo>
                      <a:pt x="870" y="0"/>
                    </a:lnTo>
                    <a:lnTo>
                      <a:pt x="2818" y="0"/>
                    </a:lnTo>
                    <a:lnTo>
                      <a:pt x="2841" y="0"/>
                    </a:lnTo>
                    <a:cubicBezTo>
                      <a:pt x="3319" y="-14"/>
                      <a:pt x="3699" y="467"/>
                      <a:pt x="3688" y="849"/>
                    </a:cubicBezTo>
                    <a:lnTo>
                      <a:pt x="3688" y="870"/>
                    </a:lnTo>
                    <a:lnTo>
                      <a:pt x="3688" y="1361"/>
                    </a:lnTo>
                    <a:lnTo>
                      <a:pt x="3688" y="1384"/>
                    </a:lnTo>
                    <a:cubicBezTo>
                      <a:pt x="3702" y="1862"/>
                      <a:pt x="3221" y="2243"/>
                      <a:pt x="2839" y="2231"/>
                    </a:cubicBezTo>
                    <a:lnTo>
                      <a:pt x="2818" y="2231"/>
                    </a:lnTo>
                    <a:lnTo>
                      <a:pt x="1921" y="2231"/>
                    </a:lnTo>
                    <a:lnTo>
                      <a:pt x="1921" y="2231"/>
                    </a:lnTo>
                    <a:lnTo>
                      <a:pt x="870" y="2231"/>
                    </a:lnTo>
                    <a:cubicBezTo>
                      <a:pt x="424" y="2204"/>
                      <a:pt x="43" y="2628"/>
                      <a:pt x="10" y="2969"/>
                    </a:cubicBezTo>
                    <a:lnTo>
                      <a:pt x="0" y="2969"/>
                    </a:lnTo>
                    <a:lnTo>
                      <a:pt x="0" y="1408"/>
                    </a:lnTo>
                    <a:close/>
                  </a:path>
                </a:pathLst>
              </a:custGeom>
              <a:gradFill flip="none" rotWithShape="0">
                <a:gsLst>
                  <a:gs pos="0">
                    <a:srgbClr val="E100FF"/>
                  </a:gs>
                  <a:gs pos="100000">
                    <a:srgbClr val="7A00FF"/>
                  </a:gs>
                </a:gsLst>
                <a:lin ang="2700000" scaled="1"/>
                <a:tileRect/>
              </a:gradFill>
              <a:ln w="12700" cap="flat" cmpd="sng" algn="ctr">
                <a:noFill/>
                <a:prstDash val="solid"/>
                <a:miter lim="800000"/>
              </a:ln>
              <a:effectLst/>
            </p:spPr>
            <p:txBody>
              <a:bodyPr rtlCol="0" anchor="ctr"/>
              <a:lstStyle/>
              <a:p>
                <a:pPr algn="ctr"/>
                <a:endParaRPr lang="zh-CN" altLang="en-US" sz="1600" kern="0" dirty="0">
                  <a:solidFill>
                    <a:srgbClr val="FBFBFB"/>
                  </a:solidFill>
                  <a:latin typeface="思源黑体 CN Light" panose="020B0300000000000000" pitchFamily="34" charset="-122"/>
                  <a:ea typeface="思源黑体 CN Light" panose="020B0300000000000000" pitchFamily="34" charset="-122"/>
                </a:endParaRPr>
              </a:p>
            </p:txBody>
          </p:sp>
          <p:sp>
            <p:nvSpPr>
              <p:cNvPr id="52" name="十字形 51">
                <a:extLst>
                  <a:ext uri="{FF2B5EF4-FFF2-40B4-BE49-F238E27FC236}">
                    <a16:creationId xmlns:a16="http://schemas.microsoft.com/office/drawing/2014/main" xmlns="" id="{5BE65EC4-507E-46FC-B346-5441B45B2705}"/>
                  </a:ext>
                </a:extLst>
              </p:cNvPr>
              <p:cNvSpPr/>
              <p:nvPr/>
            </p:nvSpPr>
            <p:spPr>
              <a:xfrm>
                <a:off x="6695254" y="3215718"/>
                <a:ext cx="332926" cy="332926"/>
              </a:xfrm>
              <a:prstGeom prst="plus">
                <a:avLst>
                  <a:gd name="adj" fmla="val 378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48" name="组合 47">
              <a:extLst>
                <a:ext uri="{FF2B5EF4-FFF2-40B4-BE49-F238E27FC236}">
                  <a16:creationId xmlns:a16="http://schemas.microsoft.com/office/drawing/2014/main" xmlns="" id="{D77067BC-0A95-48AF-AF88-8A34B46954D2}"/>
                </a:ext>
              </a:extLst>
            </p:cNvPr>
            <p:cNvGrpSpPr/>
            <p:nvPr/>
          </p:nvGrpSpPr>
          <p:grpSpPr>
            <a:xfrm>
              <a:off x="7957763" y="2981965"/>
              <a:ext cx="2839314" cy="1014725"/>
              <a:chOff x="8359628" y="1735577"/>
              <a:chExt cx="2839314" cy="1014725"/>
            </a:xfrm>
          </p:grpSpPr>
          <p:sp>
            <p:nvSpPr>
              <p:cNvPr id="49" name="文本框 48">
                <a:extLst>
                  <a:ext uri="{FF2B5EF4-FFF2-40B4-BE49-F238E27FC236}">
                    <a16:creationId xmlns:a16="http://schemas.microsoft.com/office/drawing/2014/main" xmlns="" id="{95F595F4-59F0-4158-A1F1-78B16D18A1B4}"/>
                  </a:ext>
                </a:extLst>
              </p:cNvPr>
              <p:cNvSpPr txBox="1"/>
              <p:nvPr/>
            </p:nvSpPr>
            <p:spPr>
              <a:xfrm>
                <a:off x="8359628" y="1735577"/>
                <a:ext cx="2119261"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0" name="矩形 49">
                <a:extLst>
                  <a:ext uri="{FF2B5EF4-FFF2-40B4-BE49-F238E27FC236}">
                    <a16:creationId xmlns:a16="http://schemas.microsoft.com/office/drawing/2014/main" xmlns="" id="{C0D8373B-8320-47D2-A662-88AE35B5490D}"/>
                  </a:ext>
                </a:extLst>
              </p:cNvPr>
              <p:cNvSpPr/>
              <p:nvPr/>
            </p:nvSpPr>
            <p:spPr>
              <a:xfrm>
                <a:off x="8367915" y="2176491"/>
                <a:ext cx="2831027" cy="573811"/>
              </a:xfrm>
              <a:prstGeom prst="rect">
                <a:avLst/>
              </a:prstGeom>
            </p:spPr>
            <p:txBody>
              <a:bodyPr wrap="square">
                <a:spAutoFit/>
              </a:bodyPr>
              <a:lstStyle/>
              <a:p>
                <a:pPr lvl="0">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1171988413"/>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anim calcmode="lin" valueType="num">
                                      <p:cBhvr>
                                        <p:cTn id="14" dur="500" fill="hold"/>
                                        <p:tgtEl>
                                          <p:spTgt spid="39"/>
                                        </p:tgtEl>
                                        <p:attrNameLst>
                                          <p:attrName>ppt_x</p:attrName>
                                        </p:attrNameLst>
                                      </p:cBhvr>
                                      <p:tavLst>
                                        <p:tav tm="0">
                                          <p:val>
                                            <p:strVal val="#ppt_x"/>
                                          </p:val>
                                        </p:tav>
                                        <p:tav tm="100000">
                                          <p:val>
                                            <p:strVal val="#ppt_x"/>
                                          </p:val>
                                        </p:tav>
                                      </p:tavLst>
                                    </p:anim>
                                    <p:anim calcmode="lin" valueType="num">
                                      <p:cBhvr>
                                        <p:cTn id="15" dur="5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anim calcmode="lin" valueType="num">
                                      <p:cBhvr>
                                        <p:cTn id="38" dur="500" fill="hold"/>
                                        <p:tgtEl>
                                          <p:spTgt spid="32"/>
                                        </p:tgtEl>
                                        <p:attrNameLst>
                                          <p:attrName>ppt_x</p:attrName>
                                        </p:attrNameLst>
                                      </p:cBhvr>
                                      <p:tavLst>
                                        <p:tav tm="0">
                                          <p:val>
                                            <p:strVal val="#ppt_x"/>
                                          </p:val>
                                        </p:tav>
                                        <p:tav tm="100000">
                                          <p:val>
                                            <p:strVal val="#ppt_x"/>
                                          </p:val>
                                        </p:tav>
                                      </p:tavLst>
                                    </p:anim>
                                    <p:anim calcmode="lin" valueType="num">
                                      <p:cBhvr>
                                        <p:cTn id="3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247A1B1E-9B0B-4555-B450-84A179BDD00A}"/>
              </a:ext>
            </a:extLst>
          </p:cNvPr>
          <p:cNvPicPr>
            <a:picLocks noChangeAspect="1"/>
          </p:cNvPicPr>
          <p:nvPr/>
        </p:nvPicPr>
        <p:blipFill>
          <a:blip r:embed="rId2"/>
          <a:stretch>
            <a:fillRect/>
          </a:stretch>
        </p:blipFill>
        <p:spPr>
          <a:xfrm>
            <a:off x="1748931" y="1366178"/>
            <a:ext cx="1127858" cy="280440"/>
          </a:xfrm>
          <a:prstGeom prst="rect">
            <a:avLst/>
          </a:prstGeom>
        </p:spPr>
      </p:pic>
      <p:sp>
        <p:nvSpPr>
          <p:cNvPr id="41" name="形状">
            <a:extLst>
              <a:ext uri="{FF2B5EF4-FFF2-40B4-BE49-F238E27FC236}">
                <a16:creationId xmlns:a16="http://schemas.microsoft.com/office/drawing/2014/main" xmlns="" id="{B708F38E-AF96-4E1F-B4B3-6843A70C3B04}"/>
              </a:ext>
            </a:extLst>
          </p:cNvPr>
          <p:cNvSpPr/>
          <p:nvPr/>
        </p:nvSpPr>
        <p:spPr>
          <a:xfrm flipH="1">
            <a:off x="3519500" y="326581"/>
            <a:ext cx="2605398" cy="2605398"/>
          </a:xfrm>
          <a:prstGeom prst="donut">
            <a:avLst>
              <a:gd name="adj" fmla="val 19371"/>
            </a:avLst>
          </a:prstGeom>
          <a:solidFill>
            <a:schemeClr val="bg1">
              <a:lumMod val="95000"/>
            </a:schemeClr>
          </a:solidFill>
          <a:ln w="12700" cap="flat" cmpd="sng" algn="ctr">
            <a:noFill/>
            <a:prstDash val="solid"/>
            <a:miter lim="800000"/>
          </a:ln>
          <a:effectLst>
            <a:outerShdw blurRad="127000" algn="ctr" rotWithShape="0">
              <a:schemeClr val="bg1">
                <a:alpha val="10000"/>
              </a:schemeClr>
            </a:outerShdw>
          </a:effectLst>
        </p:spPr>
        <p:txBody>
          <a:bodyPr rot="0" spcFirstLastPara="0" vertOverflow="overflow" horzOverflow="overflow" vert="horz" wrap="square" lIns="91428" tIns="45714" rIns="91428" bIns="45714"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D" sz="1800" b="0" i="0" u="none" strike="noStrike" kern="0" cap="none" spc="0" normalizeH="0" baseline="0" noProof="0" dirty="0">
              <a:ln>
                <a:noFill/>
              </a:ln>
              <a:solidFill>
                <a:srgbClr val="FFFFFF"/>
              </a:solidFill>
              <a:effectLst/>
              <a:uLnTx/>
              <a:uFillTx/>
              <a:latin typeface="思源黑体 CN Light" panose="020B0300000000000000" pitchFamily="34" charset="-122"/>
              <a:ea typeface="张海山锐线体简"/>
              <a:cs typeface="+mn-ea"/>
              <a:sym typeface="+mn-lt"/>
            </a:endParaRPr>
          </a:p>
        </p:txBody>
      </p:sp>
      <p:sp>
        <p:nvSpPr>
          <p:cNvPr id="46" name="形状">
            <a:extLst>
              <a:ext uri="{FF2B5EF4-FFF2-40B4-BE49-F238E27FC236}">
                <a16:creationId xmlns:a16="http://schemas.microsoft.com/office/drawing/2014/main" xmlns="" id="{E319E99C-B350-4489-896E-BF95E7F439FE}"/>
              </a:ext>
            </a:extLst>
          </p:cNvPr>
          <p:cNvSpPr/>
          <p:nvPr/>
        </p:nvSpPr>
        <p:spPr>
          <a:xfrm flipH="1">
            <a:off x="-401435" y="-475468"/>
            <a:ext cx="1279360" cy="1279360"/>
          </a:xfrm>
          <a:prstGeom prst="donut">
            <a:avLst>
              <a:gd name="adj" fmla="val 11577"/>
            </a:avLst>
          </a:pr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47" name="Oval 9">
            <a:extLst>
              <a:ext uri="{FF2B5EF4-FFF2-40B4-BE49-F238E27FC236}">
                <a16:creationId xmlns:a16="http://schemas.microsoft.com/office/drawing/2014/main" xmlns="" id="{DA75C18B-F65A-4078-973A-E20915101ACB}"/>
              </a:ext>
            </a:extLst>
          </p:cNvPr>
          <p:cNvSpPr/>
          <p:nvPr/>
        </p:nvSpPr>
        <p:spPr>
          <a:xfrm flipH="1">
            <a:off x="5872661" y="5857836"/>
            <a:ext cx="673583" cy="673583"/>
          </a:xfrm>
          <a:prstGeom prst="ellipse">
            <a:avLst/>
          </a:prstGeom>
          <a:gradFill flip="none" rotWithShape="0">
            <a:gsLst>
              <a:gs pos="0">
                <a:srgbClr val="E100FF">
                  <a:alpha val="80000"/>
                </a:srgbClr>
              </a:gs>
              <a:gs pos="100000">
                <a:srgbClr val="7A00FF">
                  <a:alpha val="90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128" name="形状">
            <a:extLst>
              <a:ext uri="{FF2B5EF4-FFF2-40B4-BE49-F238E27FC236}">
                <a16:creationId xmlns:a16="http://schemas.microsoft.com/office/drawing/2014/main" xmlns="" id="{A691C7EE-F31D-4808-B317-FBFD81099B00}"/>
              </a:ext>
            </a:extLst>
          </p:cNvPr>
          <p:cNvSpPr/>
          <p:nvPr/>
        </p:nvSpPr>
        <p:spPr>
          <a:xfrm flipH="1">
            <a:off x="2648807" y="-1273886"/>
            <a:ext cx="9405773" cy="9405773"/>
          </a:xfrm>
          <a:prstGeom prst="donut">
            <a:avLst>
              <a:gd name="adj" fmla="val 3081"/>
            </a:avLst>
          </a:prstGeom>
          <a:gradFill flip="none" rotWithShape="0">
            <a:gsLst>
              <a:gs pos="31000">
                <a:srgbClr val="E100FF">
                  <a:alpha val="0"/>
                </a:srgbClr>
              </a:gs>
              <a:gs pos="64000">
                <a:srgbClr val="7A00FF">
                  <a:alpha val="31000"/>
                </a:srgbClr>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42" name="形状">
            <a:extLst>
              <a:ext uri="{FF2B5EF4-FFF2-40B4-BE49-F238E27FC236}">
                <a16:creationId xmlns:a16="http://schemas.microsoft.com/office/drawing/2014/main" xmlns="" id="{D4B77A49-68F4-49EA-932E-7FEC44433FAA}"/>
              </a:ext>
            </a:extLst>
          </p:cNvPr>
          <p:cNvSpPr/>
          <p:nvPr/>
        </p:nvSpPr>
        <p:spPr>
          <a:xfrm flipH="1">
            <a:off x="-201003" y="351209"/>
            <a:ext cx="6155584" cy="6155582"/>
          </a:xfrm>
          <a:prstGeom prst="donut">
            <a:avLst>
              <a:gd name="adj" fmla="val 11577"/>
            </a:avLst>
          </a:prstGeom>
          <a:gradFill flip="none" rotWithShape="0">
            <a:gsLst>
              <a:gs pos="31000">
                <a:srgbClr val="E100FF"/>
              </a:gs>
              <a:gs pos="64000">
                <a:srgbClr val="7A00FF"/>
              </a:gs>
            </a:gsLst>
            <a:lin ang="2700000" scaled="1"/>
            <a:tileRect/>
          </a:gradFill>
          <a:ln w="12700" cap="flat" cmpd="sng" algn="ctr">
            <a:noFill/>
            <a:prstDash val="solid"/>
            <a:miter lim="800000"/>
          </a:ln>
          <a:effectLst/>
        </p:spPr>
        <p:txBody>
          <a:bodyPr rtlCol="0" anchor="ctr"/>
          <a:lstStyle/>
          <a:p>
            <a:pPr algn="ctr"/>
            <a:endParaRPr lang="en-ID" kern="0" dirty="0">
              <a:solidFill>
                <a:srgbClr val="FBFBFB"/>
              </a:solidFill>
              <a:latin typeface="思源黑体 CN Bold" panose="020B0800000000000000" pitchFamily="34" charset="-122"/>
              <a:ea typeface="思源黑体 CN Bold" panose="020B0800000000000000" pitchFamily="34" charset="-122"/>
              <a:sym typeface="+mn-lt"/>
            </a:endParaRPr>
          </a:p>
        </p:txBody>
      </p:sp>
      <p:sp>
        <p:nvSpPr>
          <p:cNvPr id="118" name="文本框 117">
            <a:extLst>
              <a:ext uri="{FF2B5EF4-FFF2-40B4-BE49-F238E27FC236}">
                <a16:creationId xmlns:a16="http://schemas.microsoft.com/office/drawing/2014/main" xmlns="" id="{285D9581-81DA-481A-933A-F3A8A4F58318}"/>
              </a:ext>
            </a:extLst>
          </p:cNvPr>
          <p:cNvSpPr txBox="1"/>
          <p:nvPr/>
        </p:nvSpPr>
        <p:spPr>
          <a:xfrm flipH="1">
            <a:off x="9855150" y="5819135"/>
            <a:ext cx="1332000" cy="338554"/>
          </a:xfrm>
          <a:prstGeom prst="rect">
            <a:avLst/>
          </a:prstGeom>
          <a:gradFill flip="none" rotWithShape="0">
            <a:gsLst>
              <a:gs pos="0">
                <a:srgbClr val="E100FF"/>
              </a:gs>
              <a:gs pos="100000">
                <a:srgbClr val="7A00FF"/>
              </a:gs>
            </a:gsLst>
            <a:lin ang="2700000" scaled="1"/>
            <a:tileRect/>
          </a:gradFill>
        </p:spPr>
        <p:txBody>
          <a:bodyPr wrap="square" rtlCol="0">
            <a:spAutoFit/>
          </a:bodyPr>
          <a:lstStyle/>
          <a:p>
            <a:pPr algn="r"/>
            <a:r>
              <a:rPr lang="en-US" altLang="zh-CN" sz="1600" spc="2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rPr>
              <a:t>20XX.XX.XX</a:t>
            </a:r>
            <a:endParaRPr lang="zh-CN" altLang="en-US" sz="1600" spc="200" dirty="0">
              <a:solidFill>
                <a:schemeClr val="bg1"/>
              </a:solidFill>
              <a:effectLst>
                <a:outerShdw blurRad="38100" dist="38100" dir="2700000" algn="tl">
                  <a:srgbClr val="000000">
                    <a:alpha val="43137"/>
                  </a:srgbClr>
                </a:outerShdw>
              </a:effectLst>
              <a:latin typeface="胡晓波真帅体" panose="02010600030101010101" pitchFamily="2" charset="-122"/>
              <a:ea typeface="胡晓波真帅体" panose="02010600030101010101" pitchFamily="2" charset="-122"/>
            </a:endParaRPr>
          </a:p>
        </p:txBody>
      </p:sp>
      <p:grpSp>
        <p:nvGrpSpPr>
          <p:cNvPr id="2" name="组合 1">
            <a:extLst>
              <a:ext uri="{FF2B5EF4-FFF2-40B4-BE49-F238E27FC236}">
                <a16:creationId xmlns:a16="http://schemas.microsoft.com/office/drawing/2014/main" xmlns="" id="{7202BE00-5A47-439C-9BCB-84681CD1B512}"/>
              </a:ext>
            </a:extLst>
          </p:cNvPr>
          <p:cNvGrpSpPr/>
          <p:nvPr/>
        </p:nvGrpSpPr>
        <p:grpSpPr>
          <a:xfrm>
            <a:off x="6508839" y="2017144"/>
            <a:ext cx="4785627" cy="2541460"/>
            <a:chOff x="6508839" y="2111212"/>
            <a:chExt cx="4785627" cy="2541460"/>
          </a:xfrm>
        </p:grpSpPr>
        <p:sp>
          <p:nvSpPr>
            <p:cNvPr id="120" name="矩形 119">
              <a:hlinkClick r:id="rId3"/>
              <a:extLst>
                <a:ext uri="{FF2B5EF4-FFF2-40B4-BE49-F238E27FC236}">
                  <a16:creationId xmlns:a16="http://schemas.microsoft.com/office/drawing/2014/main" xmlns="" id="{44E2B9D9-1D49-493D-8288-036446B6A04A}"/>
                </a:ext>
              </a:extLst>
            </p:cNvPr>
            <p:cNvSpPr/>
            <p:nvPr/>
          </p:nvSpPr>
          <p:spPr>
            <a:xfrm flipH="1">
              <a:off x="9725699" y="4375673"/>
              <a:ext cx="1461451" cy="276999"/>
            </a:xfrm>
            <a:prstGeom prst="rect">
              <a:avLst/>
            </a:prstGeom>
            <a:ln w="6350">
              <a:solidFill>
                <a:schemeClr val="tx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汇报人：</a:t>
              </a:r>
              <a:r>
                <a:rPr lang="en-US" altLang="zh-CN"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PPT</a:t>
              </a:r>
              <a:r>
                <a:rPr lang="zh-CN" altLang="en-US" sz="1200" dirty="0">
                  <a:latin typeface="思源黑体 CN Light" panose="020B0300000000000000" pitchFamily="34" charset="-122"/>
                  <a:ea typeface="思源黑体 CN Light" panose="020B0300000000000000" pitchFamily="34" charset="-122"/>
                  <a:hlinkClick r:id="rId3">
                    <a:extLst>
                      <a:ext uri="{A12FA001-AC4F-418D-AE19-62706E023703}">
                        <ahyp:hlinkClr xmlns:ahyp="http://schemas.microsoft.com/office/drawing/2018/hyperlinkcolor" xmlns="" val="tx"/>
                      </a:ext>
                    </a:extLst>
                  </a:hlinkClick>
                </a:rPr>
                <a:t>世界</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121" name="文本框 120">
              <a:extLst>
                <a:ext uri="{FF2B5EF4-FFF2-40B4-BE49-F238E27FC236}">
                  <a16:creationId xmlns:a16="http://schemas.microsoft.com/office/drawing/2014/main" xmlns="" id="{31A80131-12C0-421E-9D44-D386AA1BC19B}"/>
                </a:ext>
              </a:extLst>
            </p:cNvPr>
            <p:cNvSpPr txBox="1"/>
            <p:nvPr/>
          </p:nvSpPr>
          <p:spPr>
            <a:xfrm flipH="1">
              <a:off x="7707003" y="4375673"/>
              <a:ext cx="1477450" cy="276999"/>
            </a:xfrm>
            <a:prstGeom prst="rect">
              <a:avLst/>
            </a:prstGeom>
            <a:noFill/>
            <a:ln w="63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rPr>
                <a:t>汇报部门：某部门</a:t>
              </a:r>
            </a:p>
          </p:txBody>
        </p:sp>
        <p:sp>
          <p:nvSpPr>
            <p:cNvPr id="123" name="文本框 122">
              <a:extLst>
                <a:ext uri="{FF2B5EF4-FFF2-40B4-BE49-F238E27FC236}">
                  <a16:creationId xmlns:a16="http://schemas.microsoft.com/office/drawing/2014/main" xmlns="" id="{C101D429-607F-4986-B567-637DF1C5261F}"/>
                </a:ext>
              </a:extLst>
            </p:cNvPr>
            <p:cNvSpPr txBox="1"/>
            <p:nvPr/>
          </p:nvSpPr>
          <p:spPr>
            <a:xfrm flipH="1">
              <a:off x="6508839" y="2111212"/>
              <a:ext cx="4760925" cy="186204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gradFill>
                    <a:gsLst>
                      <a:gs pos="0">
                        <a:srgbClr val="E100FF"/>
                      </a:gs>
                      <a:gs pos="100000">
                        <a:srgbClr val="7A00FF"/>
                      </a:gs>
                    </a:gsLst>
                    <a:lin ang="2700000" scaled="1"/>
                  </a:gradFill>
                  <a:effectLst/>
                  <a:uLnTx/>
                  <a:uFillTx/>
                  <a:latin typeface="胡晓波真帅体" panose="02010600030101010101" pitchFamily="2" charset="-122"/>
                  <a:ea typeface="胡晓波真帅体" panose="02010600030101010101" pitchFamily="2" charset="-122"/>
                  <a:cs typeface="+mn-cs"/>
                </a:rPr>
                <a:t>THANKS</a:t>
              </a:r>
              <a:endParaRPr kumimoji="0" lang="zh-CN" altLang="en-US" sz="11500" b="0" i="0" u="none" strike="noStrike" kern="1200" cap="none" spc="0" normalizeH="0" baseline="0" noProof="0" dirty="0">
                <a:ln>
                  <a:noFill/>
                </a:ln>
                <a:gradFill>
                  <a:gsLst>
                    <a:gs pos="0">
                      <a:srgbClr val="E100FF"/>
                    </a:gs>
                    <a:gs pos="100000">
                      <a:srgbClr val="7A00FF"/>
                    </a:gs>
                  </a:gsLst>
                  <a:lin ang="2700000" scaled="1"/>
                </a:gradFill>
                <a:effectLst/>
                <a:uLnTx/>
                <a:uFillTx/>
                <a:latin typeface="胡晓波真帅体" panose="02010600030101010101" pitchFamily="2" charset="-122"/>
                <a:ea typeface="胡晓波真帅体" panose="02010600030101010101" pitchFamily="2" charset="-122"/>
                <a:cs typeface="+mn-cs"/>
              </a:endParaRPr>
            </a:p>
          </p:txBody>
        </p:sp>
        <p:sp>
          <p:nvSpPr>
            <p:cNvPr id="124" name="文本框 123">
              <a:extLst>
                <a:ext uri="{FF2B5EF4-FFF2-40B4-BE49-F238E27FC236}">
                  <a16:creationId xmlns:a16="http://schemas.microsoft.com/office/drawing/2014/main" xmlns="" id="{8F2213C1-2FD4-481E-A809-BA98C3E79DE3}"/>
                </a:ext>
              </a:extLst>
            </p:cNvPr>
            <p:cNvSpPr txBox="1"/>
            <p:nvPr/>
          </p:nvSpPr>
          <p:spPr>
            <a:xfrm flipH="1">
              <a:off x="6546247" y="3867234"/>
              <a:ext cx="4748219" cy="340606"/>
            </a:xfrm>
            <a:prstGeom prst="rect">
              <a:avLst/>
            </a:prstGeom>
            <a:noFill/>
          </p:spPr>
          <p:txBody>
            <a:bodyPr wrap="square" rtlCol="0">
              <a:spAutoFit/>
            </a:bodyPr>
            <a:lstStyle/>
            <a:p>
              <a:pPr algn="dist">
                <a:lnSpc>
                  <a:spcPct val="150000"/>
                </a:lnSpc>
              </a:pPr>
              <a:r>
                <a:rPr lang="en-US" altLang="zh-CN" sz="1200" dirty="0">
                  <a:solidFill>
                    <a:srgbClr val="3F3F3F"/>
                  </a:solidFill>
                  <a:latin typeface="思源黑体 CN Light" panose="020B0300000000000000" pitchFamily="34" charset="-122"/>
                  <a:ea typeface="思源黑体 CN Light" panose="020B0300000000000000" pitchFamily="34" charset="-122"/>
                </a:rPr>
                <a:t>PPT FOR INNOVATION AND ENTREPRENEURSHIP</a:t>
              </a:r>
            </a:p>
          </p:txBody>
        </p:sp>
        <p:cxnSp>
          <p:nvCxnSpPr>
            <p:cNvPr id="125" name="直接连接符 124">
              <a:extLst>
                <a:ext uri="{FF2B5EF4-FFF2-40B4-BE49-F238E27FC236}">
                  <a16:creationId xmlns:a16="http://schemas.microsoft.com/office/drawing/2014/main" xmlns="" id="{1B63AAA6-41B6-4E1B-B4CD-E2A7145C68EB}"/>
                </a:ext>
              </a:extLst>
            </p:cNvPr>
            <p:cNvCxnSpPr>
              <a:cxnSpLocks/>
            </p:cNvCxnSpPr>
            <p:nvPr/>
          </p:nvCxnSpPr>
          <p:spPr>
            <a:xfrm flipH="1">
              <a:off x="6546247" y="3767882"/>
              <a:ext cx="46409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5" name="矩形 134">
            <a:extLst>
              <a:ext uri="{FF2B5EF4-FFF2-40B4-BE49-F238E27FC236}">
                <a16:creationId xmlns:a16="http://schemas.microsoft.com/office/drawing/2014/main" xmlns="" id="{95FE2387-F472-49D9-97A4-6EF00217172A}"/>
              </a:ext>
            </a:extLst>
          </p:cNvPr>
          <p:cNvSpPr/>
          <p:nvPr/>
        </p:nvSpPr>
        <p:spPr>
          <a:xfrm>
            <a:off x="6566280" y="448836"/>
            <a:ext cx="900000" cy="307777"/>
          </a:xfrm>
          <a:prstGeom prst="rect">
            <a:avLst/>
          </a:prstGeom>
        </p:spPr>
        <p:txBody>
          <a:bodyPr wrap="non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情况简介</a:t>
            </a:r>
          </a:p>
        </p:txBody>
      </p:sp>
      <p:sp>
        <p:nvSpPr>
          <p:cNvPr id="136" name="矩形 135">
            <a:extLst>
              <a:ext uri="{FF2B5EF4-FFF2-40B4-BE49-F238E27FC236}">
                <a16:creationId xmlns:a16="http://schemas.microsoft.com/office/drawing/2014/main" xmlns="" id="{AEDBC046-740F-4B83-A647-C2B51DE9751B}"/>
              </a:ext>
            </a:extLst>
          </p:cNvPr>
          <p:cNvSpPr/>
          <p:nvPr/>
        </p:nvSpPr>
        <p:spPr>
          <a:xfrm>
            <a:off x="7907662"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发展历程</a:t>
            </a:r>
          </a:p>
        </p:txBody>
      </p:sp>
      <p:sp>
        <p:nvSpPr>
          <p:cNvPr id="137" name="矩形 136">
            <a:extLst>
              <a:ext uri="{FF2B5EF4-FFF2-40B4-BE49-F238E27FC236}">
                <a16:creationId xmlns:a16="http://schemas.microsoft.com/office/drawing/2014/main" xmlns="" id="{C2098BE8-D704-4DAF-A524-F8D9B6A8C459}"/>
              </a:ext>
            </a:extLst>
          </p:cNvPr>
          <p:cNvSpPr/>
          <p:nvPr/>
        </p:nvSpPr>
        <p:spPr>
          <a:xfrm>
            <a:off x="9249044"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项目展示</a:t>
            </a:r>
          </a:p>
        </p:txBody>
      </p:sp>
      <p:sp>
        <p:nvSpPr>
          <p:cNvPr id="138" name="矩形 137">
            <a:extLst>
              <a:ext uri="{FF2B5EF4-FFF2-40B4-BE49-F238E27FC236}">
                <a16:creationId xmlns:a16="http://schemas.microsoft.com/office/drawing/2014/main" xmlns="" id="{69BC7211-EB31-450B-B800-71EEACD6961D}"/>
              </a:ext>
            </a:extLst>
          </p:cNvPr>
          <p:cNvSpPr/>
          <p:nvPr/>
        </p:nvSpPr>
        <p:spPr>
          <a:xfrm>
            <a:off x="10590425" y="448836"/>
            <a:ext cx="900000" cy="307777"/>
          </a:xfrm>
          <a:prstGeom prst="rect">
            <a:avLst/>
          </a:prstGeom>
        </p:spPr>
        <p:txBody>
          <a:bodyPr wrap="square">
            <a:spAutoFit/>
          </a:bodyPr>
          <a:lstStyle/>
          <a:p>
            <a:pPr algn="ctr"/>
            <a:r>
              <a:rPr lang="zh-CN" altLang="en-US" sz="1400" dirty="0">
                <a:solidFill>
                  <a:schemeClr val="bg1">
                    <a:lumMod val="65000"/>
                  </a:schemeClr>
                </a:solidFill>
                <a:latin typeface="思源黑体 CN Light" panose="020B0300000000000000" pitchFamily="34" charset="-122"/>
                <a:ea typeface="思源黑体 CN Light" panose="020B0300000000000000" pitchFamily="34" charset="-122"/>
              </a:rPr>
              <a:t>团队介绍</a:t>
            </a:r>
          </a:p>
        </p:txBody>
      </p:sp>
      <p:pic>
        <p:nvPicPr>
          <p:cNvPr id="142" name="图片 141" descr="一群男人和女人&#10;&#10;描述已自动生成">
            <a:extLst>
              <a:ext uri="{FF2B5EF4-FFF2-40B4-BE49-F238E27FC236}">
                <a16:creationId xmlns:a16="http://schemas.microsoft.com/office/drawing/2014/main" xmlns="" id="{ACA9908E-D29C-4FCF-A42F-40A175A556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70" t="475" r="30114" b="475"/>
          <a:stretch/>
        </p:blipFill>
        <p:spPr>
          <a:xfrm>
            <a:off x="424867" y="976760"/>
            <a:ext cx="4903845" cy="4904483"/>
          </a:xfrm>
          <a:custGeom>
            <a:avLst/>
            <a:gdLst>
              <a:gd name="connsiteX0" fmla="*/ 2451923 w 4903845"/>
              <a:gd name="connsiteY0" fmla="*/ 0 h 4904483"/>
              <a:gd name="connsiteX1" fmla="*/ 4903845 w 4903845"/>
              <a:gd name="connsiteY1" fmla="*/ 2452242 h 4904483"/>
              <a:gd name="connsiteX2" fmla="*/ 2451923 w 4903845"/>
              <a:gd name="connsiteY2" fmla="*/ 4904483 h 4904483"/>
              <a:gd name="connsiteX3" fmla="*/ 0 w 4903845"/>
              <a:gd name="connsiteY3" fmla="*/ 2452242 h 4904483"/>
              <a:gd name="connsiteX4" fmla="*/ 2451923 w 4903845"/>
              <a:gd name="connsiteY4" fmla="*/ 0 h 490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3845" h="4904483">
                <a:moveTo>
                  <a:pt x="2451923" y="0"/>
                </a:moveTo>
                <a:cubicBezTo>
                  <a:pt x="3806082" y="0"/>
                  <a:pt x="4903845" y="1097906"/>
                  <a:pt x="4903845" y="2452242"/>
                </a:cubicBezTo>
                <a:cubicBezTo>
                  <a:pt x="4903845" y="3806578"/>
                  <a:pt x="3806082" y="4904483"/>
                  <a:pt x="2451923" y="4904483"/>
                </a:cubicBezTo>
                <a:cubicBezTo>
                  <a:pt x="1097764" y="4904483"/>
                  <a:pt x="0" y="3806578"/>
                  <a:pt x="0" y="2452242"/>
                </a:cubicBezTo>
                <a:cubicBezTo>
                  <a:pt x="0" y="1097906"/>
                  <a:pt x="1097764" y="0"/>
                  <a:pt x="2451923" y="0"/>
                </a:cubicBezTo>
                <a:close/>
              </a:path>
            </a:pathLst>
          </a:custGeom>
          <a:ln w="50800">
            <a:solidFill>
              <a:schemeClr val="bg1"/>
            </a:solidFill>
          </a:ln>
        </p:spPr>
      </p:pic>
      <p:pic>
        <p:nvPicPr>
          <p:cNvPr id="20" name="图片 19" descr="形状&#10;&#10;中度可信度描述已自动生成">
            <a:hlinkClick r:id="rId5"/>
            <a:extLst>
              <a:ext uri="{FF2B5EF4-FFF2-40B4-BE49-F238E27FC236}">
                <a16:creationId xmlns:a16="http://schemas.microsoft.com/office/drawing/2014/main" xmlns="" id="{9B597A49-EF85-488E-8F89-EE5601B4B5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279" y="399234"/>
            <a:ext cx="1719648" cy="340142"/>
          </a:xfrm>
          <a:prstGeom prst="rect">
            <a:avLst/>
          </a:prstGeom>
        </p:spPr>
      </p:pic>
    </p:spTree>
    <p:extLst>
      <p:ext uri="{BB962C8B-B14F-4D97-AF65-F5344CB8AC3E}">
        <p14:creationId xmlns:p14="http://schemas.microsoft.com/office/powerpoint/2010/main" val="95704694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96B2207-120D-4510-8648-1C6E91C47A64}"/>
              </a:ext>
            </a:extLst>
          </p:cNvPr>
          <p:cNvSpPr txBox="1"/>
          <p:nvPr/>
        </p:nvSpPr>
        <p:spPr>
          <a:xfrm rot="5400000">
            <a:off x="6713652" y="2166220"/>
            <a:ext cx="3907954" cy="923330"/>
          </a:xfrm>
          <a:prstGeom prst="rect">
            <a:avLst/>
          </a:prstGeom>
          <a:noFill/>
        </p:spPr>
        <p:txBody>
          <a:bodyPr wrap="square" rtlCol="0">
            <a:spAutoFit/>
          </a:bodyPr>
          <a:lstStyle/>
          <a:p>
            <a:pPr algn="dist"/>
            <a:r>
              <a:rPr lang="en-US" altLang="zh-CN" sz="5400" i="1" spc="-150" dirty="0">
                <a:solidFill>
                  <a:schemeClr val="tx1">
                    <a:lumMod val="75000"/>
                    <a:lumOff val="25000"/>
                    <a:alpha val="95000"/>
                  </a:schemeClr>
                </a:solidFill>
                <a:latin typeface="站酷庆科黄油体" panose="02000803000000020004" pitchFamily="2" charset="-122"/>
                <a:ea typeface="站酷庆科黄油体" panose="02000803000000020004" pitchFamily="2" charset="-122"/>
              </a:rPr>
              <a:t>CONTENTS</a:t>
            </a:r>
            <a:endParaRPr lang="zh-CN" altLang="en-US" sz="5400" i="1" spc="-150" dirty="0">
              <a:solidFill>
                <a:schemeClr val="tx1">
                  <a:lumMod val="75000"/>
                  <a:lumOff val="25000"/>
                  <a:alpha val="95000"/>
                </a:schemeClr>
              </a:solidFill>
              <a:latin typeface="站酷庆科黄油体" panose="02000803000000020004" pitchFamily="2" charset="-122"/>
              <a:ea typeface="站酷庆科黄油体" panose="02000803000000020004" pitchFamily="2" charset="-122"/>
            </a:endParaRPr>
          </a:p>
        </p:txBody>
      </p:sp>
      <p:sp>
        <p:nvSpPr>
          <p:cNvPr id="3" name="任意多边形: 形状 2">
            <a:extLst>
              <a:ext uri="{FF2B5EF4-FFF2-40B4-BE49-F238E27FC236}">
                <a16:creationId xmlns:a16="http://schemas.microsoft.com/office/drawing/2014/main" xmlns="" id="{65B3B847-93CD-4959-80F1-1DF6C1573F98}"/>
              </a:ext>
            </a:extLst>
          </p:cNvPr>
          <p:cNvSpPr/>
          <p:nvPr/>
        </p:nvSpPr>
        <p:spPr>
          <a:xfrm flipH="1">
            <a:off x="7568252" y="2204754"/>
            <a:ext cx="4599684" cy="4629182"/>
          </a:xfrm>
          <a:custGeom>
            <a:avLst/>
            <a:gdLst>
              <a:gd name="connsiteX0" fmla="*/ 0 w 4599684"/>
              <a:gd name="connsiteY0" fmla="*/ 0 h 4629182"/>
              <a:gd name="connsiteX1" fmla="*/ 236698 w 4599684"/>
              <a:gd name="connsiteY1" fmla="*/ 5985 h 4629182"/>
              <a:gd name="connsiteX2" fmla="*/ 4599684 w 4599684"/>
              <a:gd name="connsiteY2" fmla="*/ 4599685 h 4629182"/>
              <a:gd name="connsiteX3" fmla="*/ 4598938 w 4599684"/>
              <a:gd name="connsiteY3" fmla="*/ 4629182 h 4629182"/>
              <a:gd name="connsiteX4" fmla="*/ 2330650 w 4599684"/>
              <a:gd name="connsiteY4" fmla="*/ 4629182 h 4629182"/>
              <a:gd name="connsiteX5" fmla="*/ 2332139 w 4599684"/>
              <a:gd name="connsiteY5" fmla="*/ 4599685 h 4629182"/>
              <a:gd name="connsiteX6" fmla="*/ 238447 w 4599684"/>
              <a:gd name="connsiteY6" fmla="*/ 2279586 h 4629182"/>
              <a:gd name="connsiteX7" fmla="*/ 0 w 4599684"/>
              <a:gd name="connsiteY7" fmla="*/ 2267545 h 462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9684" h="4629182">
                <a:moveTo>
                  <a:pt x="0" y="0"/>
                </a:moveTo>
                <a:lnTo>
                  <a:pt x="236698" y="5985"/>
                </a:lnTo>
                <a:cubicBezTo>
                  <a:pt x="2667033" y="129179"/>
                  <a:pt x="4599684" y="2138735"/>
                  <a:pt x="4599684" y="4599685"/>
                </a:cubicBezTo>
                <a:lnTo>
                  <a:pt x="4598938" y="4629182"/>
                </a:lnTo>
                <a:lnTo>
                  <a:pt x="2330650" y="4629182"/>
                </a:lnTo>
                <a:lnTo>
                  <a:pt x="2332139" y="4599685"/>
                </a:lnTo>
                <a:cubicBezTo>
                  <a:pt x="2332139" y="3392181"/>
                  <a:pt x="1414442" y="2399015"/>
                  <a:pt x="238447" y="2279586"/>
                </a:cubicBezTo>
                <a:lnTo>
                  <a:pt x="0" y="226754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4" name="直接连接符 3">
            <a:extLst>
              <a:ext uri="{FF2B5EF4-FFF2-40B4-BE49-F238E27FC236}">
                <a16:creationId xmlns:a16="http://schemas.microsoft.com/office/drawing/2014/main" xmlns="" id="{7F666E81-88FC-4F82-98E6-2B90B1EB5FC1}"/>
              </a:ext>
            </a:extLst>
          </p:cNvPr>
          <p:cNvCxnSpPr/>
          <p:nvPr/>
        </p:nvCxnSpPr>
        <p:spPr>
          <a:xfrm flipH="1">
            <a:off x="7868093" y="0"/>
            <a:ext cx="0" cy="5283200"/>
          </a:xfrm>
          <a:prstGeom prst="line">
            <a:avLst/>
          </a:prstGeom>
          <a:ln w="25400">
            <a:solidFill>
              <a:srgbClr val="E100FF"/>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D66EFCDC-1ACF-4B05-B731-7A8479A1E460}"/>
              </a:ext>
            </a:extLst>
          </p:cNvPr>
          <p:cNvPicPr>
            <a:picLocks noChangeAspect="1"/>
          </p:cNvPicPr>
          <p:nvPr/>
        </p:nvPicPr>
        <p:blipFill>
          <a:blip r:embed="rId2" cstate="print">
            <a:extLst>
              <a:ext uri="{28A0092B-C50C-407E-A947-70E740481C1C}">
                <a14:useLocalDpi xmlns:a14="http://schemas.microsoft.com/office/drawing/2010/main" val="0"/>
              </a:ext>
            </a:extLst>
          </a:blip>
          <a:srcRect l="37894" t="32500" r="17559"/>
          <a:stretch>
            <a:fillRect/>
          </a:stretch>
        </p:blipFill>
        <p:spPr>
          <a:xfrm flipH="1">
            <a:off x="7592316" y="2228818"/>
            <a:ext cx="4599684" cy="4629181"/>
          </a:xfrm>
          <a:custGeom>
            <a:avLst/>
            <a:gdLst>
              <a:gd name="connsiteX0" fmla="*/ 0 w 4599684"/>
              <a:gd name="connsiteY0" fmla="*/ 0 h 4629181"/>
              <a:gd name="connsiteX1" fmla="*/ 236698 w 4599684"/>
              <a:gd name="connsiteY1" fmla="*/ 5985 h 4629181"/>
              <a:gd name="connsiteX2" fmla="*/ 4599684 w 4599684"/>
              <a:gd name="connsiteY2" fmla="*/ 4599685 h 4629181"/>
              <a:gd name="connsiteX3" fmla="*/ 4598938 w 4599684"/>
              <a:gd name="connsiteY3" fmla="*/ 4629181 h 4629181"/>
              <a:gd name="connsiteX4" fmla="*/ 2330650 w 4599684"/>
              <a:gd name="connsiteY4" fmla="*/ 4629181 h 4629181"/>
              <a:gd name="connsiteX5" fmla="*/ 2332139 w 4599684"/>
              <a:gd name="connsiteY5" fmla="*/ 4599685 h 4629181"/>
              <a:gd name="connsiteX6" fmla="*/ 238447 w 4599684"/>
              <a:gd name="connsiteY6" fmla="*/ 2279586 h 4629181"/>
              <a:gd name="connsiteX7" fmla="*/ 0 w 4599684"/>
              <a:gd name="connsiteY7" fmla="*/ 2267545 h 462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9684" h="4629181">
                <a:moveTo>
                  <a:pt x="0" y="0"/>
                </a:moveTo>
                <a:lnTo>
                  <a:pt x="236698" y="5985"/>
                </a:lnTo>
                <a:cubicBezTo>
                  <a:pt x="2667033" y="129179"/>
                  <a:pt x="4599684" y="2138735"/>
                  <a:pt x="4599684" y="4599685"/>
                </a:cubicBezTo>
                <a:lnTo>
                  <a:pt x="4598938" y="4629181"/>
                </a:lnTo>
                <a:lnTo>
                  <a:pt x="2330650" y="4629181"/>
                </a:lnTo>
                <a:lnTo>
                  <a:pt x="2332139" y="4599685"/>
                </a:lnTo>
                <a:cubicBezTo>
                  <a:pt x="2332139" y="3392181"/>
                  <a:pt x="1414442" y="2399015"/>
                  <a:pt x="238447" y="2279586"/>
                </a:cubicBezTo>
                <a:lnTo>
                  <a:pt x="0" y="2267545"/>
                </a:lnTo>
                <a:close/>
              </a:path>
            </a:pathLst>
          </a:custGeom>
        </p:spPr>
      </p:pic>
      <p:sp>
        <p:nvSpPr>
          <p:cNvPr id="6" name="任意多边形: 形状 5">
            <a:extLst>
              <a:ext uri="{FF2B5EF4-FFF2-40B4-BE49-F238E27FC236}">
                <a16:creationId xmlns:a16="http://schemas.microsoft.com/office/drawing/2014/main" xmlns="" id="{5831DD08-C5B0-486E-B7B4-E8D4B7195CA0}"/>
              </a:ext>
            </a:extLst>
          </p:cNvPr>
          <p:cNvSpPr/>
          <p:nvPr/>
        </p:nvSpPr>
        <p:spPr>
          <a:xfrm flipH="1">
            <a:off x="7592316" y="2228818"/>
            <a:ext cx="4599684" cy="4629182"/>
          </a:xfrm>
          <a:custGeom>
            <a:avLst/>
            <a:gdLst>
              <a:gd name="connsiteX0" fmla="*/ 0 w 4599684"/>
              <a:gd name="connsiteY0" fmla="*/ 0 h 4629182"/>
              <a:gd name="connsiteX1" fmla="*/ 236698 w 4599684"/>
              <a:gd name="connsiteY1" fmla="*/ 5985 h 4629182"/>
              <a:gd name="connsiteX2" fmla="*/ 4599684 w 4599684"/>
              <a:gd name="connsiteY2" fmla="*/ 4599685 h 4629182"/>
              <a:gd name="connsiteX3" fmla="*/ 4598938 w 4599684"/>
              <a:gd name="connsiteY3" fmla="*/ 4629182 h 4629182"/>
              <a:gd name="connsiteX4" fmla="*/ 2330650 w 4599684"/>
              <a:gd name="connsiteY4" fmla="*/ 4629182 h 4629182"/>
              <a:gd name="connsiteX5" fmla="*/ 2332139 w 4599684"/>
              <a:gd name="connsiteY5" fmla="*/ 4599685 h 4629182"/>
              <a:gd name="connsiteX6" fmla="*/ 238447 w 4599684"/>
              <a:gd name="connsiteY6" fmla="*/ 2279586 h 4629182"/>
              <a:gd name="connsiteX7" fmla="*/ 0 w 4599684"/>
              <a:gd name="connsiteY7" fmla="*/ 2267545 h 462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9684" h="4629182">
                <a:moveTo>
                  <a:pt x="0" y="0"/>
                </a:moveTo>
                <a:lnTo>
                  <a:pt x="236698" y="5985"/>
                </a:lnTo>
                <a:cubicBezTo>
                  <a:pt x="2667033" y="129179"/>
                  <a:pt x="4599684" y="2138735"/>
                  <a:pt x="4599684" y="4599685"/>
                </a:cubicBezTo>
                <a:lnTo>
                  <a:pt x="4598938" y="4629182"/>
                </a:lnTo>
                <a:lnTo>
                  <a:pt x="2330650" y="4629182"/>
                </a:lnTo>
                <a:lnTo>
                  <a:pt x="2332139" y="4599685"/>
                </a:lnTo>
                <a:cubicBezTo>
                  <a:pt x="2332139" y="3392181"/>
                  <a:pt x="1414442" y="2399015"/>
                  <a:pt x="238447" y="2279586"/>
                </a:cubicBezTo>
                <a:lnTo>
                  <a:pt x="0" y="2267545"/>
                </a:lnTo>
                <a:close/>
              </a:path>
            </a:pathLst>
          </a:cu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rtlCol="0" anchor="ct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grpSp>
        <p:nvGrpSpPr>
          <p:cNvPr id="8" name="组合 7">
            <a:extLst>
              <a:ext uri="{FF2B5EF4-FFF2-40B4-BE49-F238E27FC236}">
                <a16:creationId xmlns:a16="http://schemas.microsoft.com/office/drawing/2014/main" xmlns="" id="{1AE18C5A-BBD7-4C11-B403-255F0CC3FDB6}"/>
              </a:ext>
            </a:extLst>
          </p:cNvPr>
          <p:cNvGrpSpPr/>
          <p:nvPr/>
        </p:nvGrpSpPr>
        <p:grpSpPr>
          <a:xfrm>
            <a:off x="1181100" y="2191776"/>
            <a:ext cx="5003800" cy="1028440"/>
            <a:chOff x="1181100" y="2191776"/>
            <a:chExt cx="5003800" cy="1028440"/>
          </a:xfrm>
        </p:grpSpPr>
        <p:sp>
          <p:nvSpPr>
            <p:cNvPr id="42" name="矩形: 圆角 41">
              <a:extLst>
                <a:ext uri="{FF2B5EF4-FFF2-40B4-BE49-F238E27FC236}">
                  <a16:creationId xmlns:a16="http://schemas.microsoft.com/office/drawing/2014/main" xmlns="" id="{F809678E-33AF-4A1F-BB15-40901B16A053}"/>
                </a:ext>
              </a:extLst>
            </p:cNvPr>
            <p:cNvSpPr/>
            <p:nvPr/>
          </p:nvSpPr>
          <p:spPr>
            <a:xfrm>
              <a:off x="1181100" y="2191776"/>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43" name="文本框 42">
              <a:extLst>
                <a:ext uri="{FF2B5EF4-FFF2-40B4-BE49-F238E27FC236}">
                  <a16:creationId xmlns:a16="http://schemas.microsoft.com/office/drawing/2014/main" xmlns="" id="{D27480EF-609C-49D0-BBA7-C949E5716B9C}"/>
                </a:ext>
              </a:extLst>
            </p:cNvPr>
            <p:cNvSpPr txBox="1"/>
            <p:nvPr/>
          </p:nvSpPr>
          <p:spPr>
            <a:xfrm>
              <a:off x="1627540" y="2244331"/>
              <a:ext cx="825547"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02</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xmlns="" id="{34DB8FE6-E9E5-42BE-9099-1235ADD840A9}"/>
                </a:ext>
              </a:extLst>
            </p:cNvPr>
            <p:cNvSpPr txBox="1"/>
            <p:nvPr/>
          </p:nvSpPr>
          <p:spPr>
            <a:xfrm>
              <a:off x="3061400" y="2409477"/>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发展历程</a:t>
              </a:r>
            </a:p>
          </p:txBody>
        </p:sp>
        <p:sp>
          <p:nvSpPr>
            <p:cNvPr id="46" name="文本框 45">
              <a:extLst>
                <a:ext uri="{FF2B5EF4-FFF2-40B4-BE49-F238E27FC236}">
                  <a16:creationId xmlns:a16="http://schemas.microsoft.com/office/drawing/2014/main" xmlns="" id="{26830B87-A755-4E1D-A554-6D52048A7731}"/>
                </a:ext>
              </a:extLst>
            </p:cNvPr>
            <p:cNvSpPr txBox="1"/>
            <p:nvPr/>
          </p:nvSpPr>
          <p:spPr>
            <a:xfrm>
              <a:off x="3061400" y="2817849"/>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DEVELOPMENT COURSE</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62" name="直接连接符 61">
              <a:extLst>
                <a:ext uri="{FF2B5EF4-FFF2-40B4-BE49-F238E27FC236}">
                  <a16:creationId xmlns:a16="http://schemas.microsoft.com/office/drawing/2014/main" xmlns="" id="{E416648D-3E07-4700-9949-5D1DCF233201}"/>
                </a:ext>
              </a:extLst>
            </p:cNvPr>
            <p:cNvCxnSpPr>
              <a:cxnSpLocks/>
            </p:cNvCxnSpPr>
            <p:nvPr/>
          </p:nvCxnSpPr>
          <p:spPr>
            <a:xfrm>
              <a:off x="2797541" y="2409477"/>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A2C35DBA-A0E6-43FA-919E-6E0B5E65FC57}"/>
              </a:ext>
            </a:extLst>
          </p:cNvPr>
          <p:cNvGrpSpPr/>
          <p:nvPr/>
        </p:nvGrpSpPr>
        <p:grpSpPr>
          <a:xfrm>
            <a:off x="1181100" y="830132"/>
            <a:ext cx="5003800" cy="1028440"/>
            <a:chOff x="1181100" y="830132"/>
            <a:chExt cx="5003800" cy="1028440"/>
          </a:xfrm>
        </p:grpSpPr>
        <p:sp>
          <p:nvSpPr>
            <p:cNvPr id="36" name="矩形: 圆角 35">
              <a:extLst>
                <a:ext uri="{FF2B5EF4-FFF2-40B4-BE49-F238E27FC236}">
                  <a16:creationId xmlns:a16="http://schemas.microsoft.com/office/drawing/2014/main" xmlns="" id="{BFCC405E-823D-4D40-B512-00EB0186193C}"/>
                </a:ext>
              </a:extLst>
            </p:cNvPr>
            <p:cNvSpPr/>
            <p:nvPr/>
          </p:nvSpPr>
          <p:spPr>
            <a:xfrm>
              <a:off x="1181100" y="8301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7" name="文本框 36">
              <a:extLst>
                <a:ext uri="{FF2B5EF4-FFF2-40B4-BE49-F238E27FC236}">
                  <a16:creationId xmlns:a16="http://schemas.microsoft.com/office/drawing/2014/main" xmlns="" id="{9E4CF5EE-EA91-41E5-8BD4-9CE850218C21}"/>
                </a:ext>
              </a:extLst>
            </p:cNvPr>
            <p:cNvSpPr txBox="1"/>
            <p:nvPr/>
          </p:nvSpPr>
          <p:spPr>
            <a:xfrm>
              <a:off x="1627540" y="882687"/>
              <a:ext cx="671659"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01</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xmlns="" id="{33366F96-CA26-4EFD-A154-347851ADDAB2}"/>
                </a:ext>
              </a:extLst>
            </p:cNvPr>
            <p:cNvSpPr txBox="1"/>
            <p:nvPr/>
          </p:nvSpPr>
          <p:spPr>
            <a:xfrm>
              <a:off x="3061400" y="10478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情况简介</a:t>
              </a:r>
            </a:p>
          </p:txBody>
        </p:sp>
        <p:sp>
          <p:nvSpPr>
            <p:cNvPr id="40" name="文本框 39">
              <a:extLst>
                <a:ext uri="{FF2B5EF4-FFF2-40B4-BE49-F238E27FC236}">
                  <a16:creationId xmlns:a16="http://schemas.microsoft.com/office/drawing/2014/main" xmlns="" id="{0AF11D08-46F9-44CC-BA44-A13B2D7DDEC6}"/>
                </a:ext>
              </a:extLst>
            </p:cNvPr>
            <p:cNvSpPr txBox="1"/>
            <p:nvPr/>
          </p:nvSpPr>
          <p:spPr>
            <a:xfrm>
              <a:off x="3061400" y="14562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THE SITUATION</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64" name="直接连接符 63">
              <a:extLst>
                <a:ext uri="{FF2B5EF4-FFF2-40B4-BE49-F238E27FC236}">
                  <a16:creationId xmlns:a16="http://schemas.microsoft.com/office/drawing/2014/main" xmlns="" id="{DE45B5AB-3373-4C68-9818-D833EE2BF02D}"/>
                </a:ext>
              </a:extLst>
            </p:cNvPr>
            <p:cNvCxnSpPr>
              <a:cxnSpLocks/>
            </p:cNvCxnSpPr>
            <p:nvPr/>
          </p:nvCxnSpPr>
          <p:spPr>
            <a:xfrm>
              <a:off x="2797541" y="10478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xmlns="" id="{57C83395-7BE0-4023-9879-7E62FD8131D7}"/>
              </a:ext>
            </a:extLst>
          </p:cNvPr>
          <p:cNvGrpSpPr/>
          <p:nvPr/>
        </p:nvGrpSpPr>
        <p:grpSpPr>
          <a:xfrm>
            <a:off x="1181100" y="3553420"/>
            <a:ext cx="5003800" cy="1028440"/>
            <a:chOff x="1181100" y="3553420"/>
            <a:chExt cx="5003800" cy="1028440"/>
          </a:xfrm>
        </p:grpSpPr>
        <p:sp>
          <p:nvSpPr>
            <p:cNvPr id="48" name="矩形: 圆角 47">
              <a:extLst>
                <a:ext uri="{FF2B5EF4-FFF2-40B4-BE49-F238E27FC236}">
                  <a16:creationId xmlns:a16="http://schemas.microsoft.com/office/drawing/2014/main" xmlns="" id="{BBA7CB37-5205-4E71-85EC-FCE0684C9BE2}"/>
                </a:ext>
              </a:extLst>
            </p:cNvPr>
            <p:cNvSpPr/>
            <p:nvPr/>
          </p:nvSpPr>
          <p:spPr>
            <a:xfrm>
              <a:off x="1181100" y="3553420"/>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49" name="文本框 48">
              <a:extLst>
                <a:ext uri="{FF2B5EF4-FFF2-40B4-BE49-F238E27FC236}">
                  <a16:creationId xmlns:a16="http://schemas.microsoft.com/office/drawing/2014/main" xmlns="" id="{29411206-C87B-4574-871D-18E938DC709F}"/>
                </a:ext>
              </a:extLst>
            </p:cNvPr>
            <p:cNvSpPr txBox="1"/>
            <p:nvPr/>
          </p:nvSpPr>
          <p:spPr>
            <a:xfrm>
              <a:off x="1627540" y="3605975"/>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03</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xmlns="" id="{0BD74F50-D394-43D4-9D52-F77438A37BC1}"/>
                </a:ext>
              </a:extLst>
            </p:cNvPr>
            <p:cNvSpPr txBox="1"/>
            <p:nvPr/>
          </p:nvSpPr>
          <p:spPr>
            <a:xfrm>
              <a:off x="3061400" y="3771121"/>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项目展示</a:t>
              </a:r>
            </a:p>
          </p:txBody>
        </p:sp>
        <p:sp>
          <p:nvSpPr>
            <p:cNvPr id="52" name="文本框 51">
              <a:extLst>
                <a:ext uri="{FF2B5EF4-FFF2-40B4-BE49-F238E27FC236}">
                  <a16:creationId xmlns:a16="http://schemas.microsoft.com/office/drawing/2014/main" xmlns="" id="{593717E9-EBB6-48AB-8AB5-2C32F426BD53}"/>
                </a:ext>
              </a:extLst>
            </p:cNvPr>
            <p:cNvSpPr txBox="1"/>
            <p:nvPr/>
          </p:nvSpPr>
          <p:spPr>
            <a:xfrm>
              <a:off x="3061400" y="4179493"/>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PROJECTS SHOW</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65" name="直接连接符 64">
              <a:extLst>
                <a:ext uri="{FF2B5EF4-FFF2-40B4-BE49-F238E27FC236}">
                  <a16:creationId xmlns:a16="http://schemas.microsoft.com/office/drawing/2014/main" xmlns="" id="{A016BFE4-CE17-4950-8093-FA1A8F75AAF6}"/>
                </a:ext>
              </a:extLst>
            </p:cNvPr>
            <p:cNvCxnSpPr>
              <a:cxnSpLocks/>
            </p:cNvCxnSpPr>
            <p:nvPr/>
          </p:nvCxnSpPr>
          <p:spPr>
            <a:xfrm>
              <a:off x="2797541" y="3771121"/>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72F44661-084D-414E-B269-9B8EFED5E8A3}"/>
              </a:ext>
            </a:extLst>
          </p:cNvPr>
          <p:cNvGrpSpPr/>
          <p:nvPr/>
        </p:nvGrpSpPr>
        <p:grpSpPr>
          <a:xfrm>
            <a:off x="1181100" y="4915065"/>
            <a:ext cx="5003800" cy="1028440"/>
            <a:chOff x="1181100" y="4915065"/>
            <a:chExt cx="5003800" cy="1028440"/>
          </a:xfrm>
        </p:grpSpPr>
        <p:sp>
          <p:nvSpPr>
            <p:cNvPr id="54" name="矩形: 圆角 53">
              <a:extLst>
                <a:ext uri="{FF2B5EF4-FFF2-40B4-BE49-F238E27FC236}">
                  <a16:creationId xmlns:a16="http://schemas.microsoft.com/office/drawing/2014/main" xmlns="" id="{BBE4903F-D878-4173-8196-55FE43D18A78}"/>
                </a:ext>
              </a:extLst>
            </p:cNvPr>
            <p:cNvSpPr/>
            <p:nvPr/>
          </p:nvSpPr>
          <p:spPr>
            <a:xfrm>
              <a:off x="1181100" y="4915065"/>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56" name="文本框 55">
              <a:extLst>
                <a:ext uri="{FF2B5EF4-FFF2-40B4-BE49-F238E27FC236}">
                  <a16:creationId xmlns:a16="http://schemas.microsoft.com/office/drawing/2014/main" xmlns="" id="{BBF34ABD-8E80-4C5C-8A93-D7E394B4CD59}"/>
                </a:ext>
              </a:extLst>
            </p:cNvPr>
            <p:cNvSpPr txBox="1"/>
            <p:nvPr/>
          </p:nvSpPr>
          <p:spPr>
            <a:xfrm>
              <a:off x="1627540" y="4967620"/>
              <a:ext cx="830356"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04</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58" name="文本框 57">
              <a:extLst>
                <a:ext uri="{FF2B5EF4-FFF2-40B4-BE49-F238E27FC236}">
                  <a16:creationId xmlns:a16="http://schemas.microsoft.com/office/drawing/2014/main" xmlns="" id="{6C33B155-66A0-419C-8F44-1455FF22612C}"/>
                </a:ext>
              </a:extLst>
            </p:cNvPr>
            <p:cNvSpPr txBox="1"/>
            <p:nvPr/>
          </p:nvSpPr>
          <p:spPr>
            <a:xfrm>
              <a:off x="3061400" y="5132766"/>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团队介绍</a:t>
              </a:r>
            </a:p>
          </p:txBody>
        </p:sp>
        <p:sp>
          <p:nvSpPr>
            <p:cNvPr id="59" name="文本框 58">
              <a:extLst>
                <a:ext uri="{FF2B5EF4-FFF2-40B4-BE49-F238E27FC236}">
                  <a16:creationId xmlns:a16="http://schemas.microsoft.com/office/drawing/2014/main" xmlns="" id="{C66C941A-BF2C-4B3D-9CFE-BE6055864247}"/>
                </a:ext>
              </a:extLst>
            </p:cNvPr>
            <p:cNvSpPr txBox="1"/>
            <p:nvPr/>
          </p:nvSpPr>
          <p:spPr>
            <a:xfrm>
              <a:off x="3061398" y="5541138"/>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TEAM TO INTRODUCE</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66" name="直接连接符 65">
              <a:extLst>
                <a:ext uri="{FF2B5EF4-FFF2-40B4-BE49-F238E27FC236}">
                  <a16:creationId xmlns:a16="http://schemas.microsoft.com/office/drawing/2014/main" xmlns="" id="{47548127-870C-41B0-BAA2-74E94D577455}"/>
                </a:ext>
              </a:extLst>
            </p:cNvPr>
            <p:cNvCxnSpPr>
              <a:cxnSpLocks/>
            </p:cNvCxnSpPr>
            <p:nvPr/>
          </p:nvCxnSpPr>
          <p:spPr>
            <a:xfrm>
              <a:off x="2797541" y="5132766"/>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6352566"/>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xmlns=""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xmlns=""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xmlns=""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xmlns=""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xmlns=""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xmlns=""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xmlns=""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xmlns="" id="{B7846834-141F-433B-9754-5981733864D9}"/>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xmlns=""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xmlns=""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xmlns=""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xmlns=""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xmlns=""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xmlns=""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xmlns=""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xmlns=""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xmlns=""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xmlns=""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xmlns=""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xmlns=""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xmlns=""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xmlns=""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xmlns=""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xmlns=""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xmlns=""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xmlns=""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6"/>
            <a:extLst>
              <a:ext uri="{FF2B5EF4-FFF2-40B4-BE49-F238E27FC236}">
                <a16:creationId xmlns:a16="http://schemas.microsoft.com/office/drawing/2014/main" xmlns=""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xmlns=""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xmlns=""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xmlns=""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xmlns=""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xmlns=""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xmlns=""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xmlns=""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xmlns=""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xmlns=""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xmlns=""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xmlns=""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xmlns=""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xmlns=""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xmlns=""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xmlns=""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xmlns=""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xmlns=""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xmlns=""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xmlns=""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xmlns=""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xmlns=""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xmlns=""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xmlns=""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xmlns="" id="{1472CE3F-5D96-4D18-A749-344DE7150D0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xmlns=""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xmlns=""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xmlns=""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xmlns=""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xmlns=""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xmlns=""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xmlns=""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xmlns=""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xmlns=""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xmlns=""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51" y="6211229"/>
            <a:ext cx="503535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529452480"/>
      </p:ext>
    </p:extLst>
  </p:cSld>
  <p:clrMapOvr>
    <a:masterClrMapping/>
  </p:clrMapOvr>
  <mc:AlternateContent xmlns:mc="http://schemas.openxmlformats.org/markup-compatibility/2006">
    <mc:Choice xmlns="" xmlns:p159="http://schemas.microsoft.com/office/powerpoint/2015/09/main" Requires="p159">
      <p:transition>
        <p159:morph option="byObject"/>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D82E5772-890E-421C-A4B3-25DCF91D3576}"/>
              </a:ext>
            </a:extLst>
          </p:cNvPr>
          <p:cNvPicPr>
            <a:picLocks noChangeAspect="1"/>
          </p:cNvPicPr>
          <p:nvPr/>
        </p:nvPicPr>
        <p:blipFill>
          <a:blip r:embed="rId2"/>
          <a:stretch>
            <a:fillRect/>
          </a:stretch>
        </p:blipFill>
        <p:spPr>
          <a:xfrm>
            <a:off x="1143479" y="519523"/>
            <a:ext cx="1127858" cy="280440"/>
          </a:xfrm>
          <a:prstGeom prst="rect">
            <a:avLst/>
          </a:prstGeom>
        </p:spPr>
      </p:pic>
      <p:pic>
        <p:nvPicPr>
          <p:cNvPr id="36" name="图片 35" descr="桌子上的手机&#10;&#10;中度可信度描述已自动生成">
            <a:extLst>
              <a:ext uri="{FF2B5EF4-FFF2-40B4-BE49-F238E27FC236}">
                <a16:creationId xmlns:a16="http://schemas.microsoft.com/office/drawing/2014/main" xmlns="" id="{390ED888-4793-46CF-95D7-50C5D01EC4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215" r="23637"/>
          <a:stretch/>
        </p:blipFill>
        <p:spPr>
          <a:xfrm>
            <a:off x="10216662" y="1"/>
            <a:ext cx="1975339" cy="6857998"/>
          </a:xfrm>
          <a:custGeom>
            <a:avLst/>
            <a:gdLst>
              <a:gd name="connsiteX0" fmla="*/ 1967395 w 1975339"/>
              <a:gd name="connsiteY0" fmla="*/ 0 h 6857998"/>
              <a:gd name="connsiteX1" fmla="*/ 1975339 w 1975339"/>
              <a:gd name="connsiteY1" fmla="*/ 0 h 6857998"/>
              <a:gd name="connsiteX2" fmla="*/ 1975339 w 1975339"/>
              <a:gd name="connsiteY2" fmla="*/ 1960519 h 6857998"/>
              <a:gd name="connsiteX3" fmla="*/ 1914820 w 1975339"/>
              <a:gd name="connsiteY3" fmla="*/ 2041450 h 6857998"/>
              <a:gd name="connsiteX4" fmla="*/ 1490982 w 1975339"/>
              <a:gd name="connsiteY4" fmla="*/ 3429000 h 6857998"/>
              <a:gd name="connsiteX5" fmla="*/ 1914820 w 1975339"/>
              <a:gd name="connsiteY5" fmla="*/ 4816551 h 6857998"/>
              <a:gd name="connsiteX6" fmla="*/ 1975339 w 1975339"/>
              <a:gd name="connsiteY6" fmla="*/ 4897482 h 6857998"/>
              <a:gd name="connsiteX7" fmla="*/ 1975339 w 1975339"/>
              <a:gd name="connsiteY7" fmla="*/ 6857998 h 6857998"/>
              <a:gd name="connsiteX8" fmla="*/ 1967391 w 1975339"/>
              <a:gd name="connsiteY8" fmla="*/ 6857998 h 6857998"/>
              <a:gd name="connsiteX9" fmla="*/ 1912709 w 1975339"/>
              <a:gd name="connsiteY9" fmla="*/ 6826557 h 6857998"/>
              <a:gd name="connsiteX10" fmla="*/ 0 w 1975339"/>
              <a:gd name="connsiteY10" fmla="*/ 3429000 h 6857998"/>
              <a:gd name="connsiteX11" fmla="*/ 1912709 w 1975339"/>
              <a:gd name="connsiteY11" fmla="*/ 3144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8">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8"/>
                </a:lnTo>
                <a:lnTo>
                  <a:pt x="1967391" y="6857998"/>
                </a:lnTo>
                <a:lnTo>
                  <a:pt x="1912709" y="6826557"/>
                </a:lnTo>
                <a:cubicBezTo>
                  <a:pt x="765995" y="6129796"/>
                  <a:pt x="0" y="4868852"/>
                  <a:pt x="0" y="3429000"/>
                </a:cubicBezTo>
                <a:cubicBezTo>
                  <a:pt x="0" y="1989148"/>
                  <a:pt x="765995" y="728204"/>
                  <a:pt x="1912709" y="31444"/>
                </a:cubicBezTo>
                <a:close/>
              </a:path>
            </a:pathLst>
          </a:custGeom>
        </p:spPr>
      </p:pic>
      <p:sp>
        <p:nvSpPr>
          <p:cNvPr id="4" name="任意多边形: 形状 3">
            <a:extLst>
              <a:ext uri="{FF2B5EF4-FFF2-40B4-BE49-F238E27FC236}">
                <a16:creationId xmlns:a16="http://schemas.microsoft.com/office/drawing/2014/main" xmlns="" id="{68127D26-951C-4D40-B8C8-284750EC4237}"/>
              </a:ext>
            </a:extLst>
          </p:cNvPr>
          <p:cNvSpPr/>
          <p:nvPr/>
        </p:nvSpPr>
        <p:spPr>
          <a:xfrm>
            <a:off x="10216661" y="1"/>
            <a:ext cx="1975339" cy="6857999"/>
          </a:xfrm>
          <a:custGeom>
            <a:avLst/>
            <a:gdLst>
              <a:gd name="connsiteX0" fmla="*/ 1967395 w 1975339"/>
              <a:gd name="connsiteY0" fmla="*/ 0 h 6857999"/>
              <a:gd name="connsiteX1" fmla="*/ 1975339 w 1975339"/>
              <a:gd name="connsiteY1" fmla="*/ 0 h 6857999"/>
              <a:gd name="connsiteX2" fmla="*/ 1975339 w 1975339"/>
              <a:gd name="connsiteY2" fmla="*/ 1960519 h 6857999"/>
              <a:gd name="connsiteX3" fmla="*/ 1914820 w 1975339"/>
              <a:gd name="connsiteY3" fmla="*/ 2041450 h 6857999"/>
              <a:gd name="connsiteX4" fmla="*/ 1490982 w 1975339"/>
              <a:gd name="connsiteY4" fmla="*/ 3429000 h 6857999"/>
              <a:gd name="connsiteX5" fmla="*/ 1914820 w 1975339"/>
              <a:gd name="connsiteY5" fmla="*/ 4816551 h 6857999"/>
              <a:gd name="connsiteX6" fmla="*/ 1975339 w 1975339"/>
              <a:gd name="connsiteY6" fmla="*/ 4897482 h 6857999"/>
              <a:gd name="connsiteX7" fmla="*/ 1975339 w 1975339"/>
              <a:gd name="connsiteY7" fmla="*/ 6857999 h 6857999"/>
              <a:gd name="connsiteX8" fmla="*/ 1967393 w 1975339"/>
              <a:gd name="connsiteY8" fmla="*/ 6857999 h 6857999"/>
              <a:gd name="connsiteX9" fmla="*/ 1912709 w 1975339"/>
              <a:gd name="connsiteY9" fmla="*/ 6826557 h 6857999"/>
              <a:gd name="connsiteX10" fmla="*/ 0 w 1975339"/>
              <a:gd name="connsiteY10" fmla="*/ 3429000 h 6857999"/>
              <a:gd name="connsiteX11" fmla="*/ 1912709 w 1975339"/>
              <a:gd name="connsiteY11" fmla="*/ 314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9">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9"/>
                </a:lnTo>
                <a:lnTo>
                  <a:pt x="1967393" y="6857999"/>
                </a:lnTo>
                <a:lnTo>
                  <a:pt x="1912709" y="6826557"/>
                </a:lnTo>
                <a:cubicBezTo>
                  <a:pt x="765995" y="6129796"/>
                  <a:pt x="0" y="4868852"/>
                  <a:pt x="0" y="3429000"/>
                </a:cubicBezTo>
                <a:cubicBezTo>
                  <a:pt x="0" y="1989148"/>
                  <a:pt x="765995" y="728204"/>
                  <a:pt x="1912709" y="31444"/>
                </a:cubicBezTo>
                <a:close/>
              </a:path>
            </a:pathLst>
          </a:custGeom>
          <a:gradFill flip="none" rotWithShape="1">
            <a:gsLst>
              <a:gs pos="50000">
                <a:srgbClr val="E6E6E6">
                  <a:alpha val="80000"/>
                </a:srgbClr>
              </a:gs>
              <a:gs pos="100000">
                <a:srgbClr val="E6E6E6">
                  <a:alpha val="70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2" name="图片 31" descr="图片包含 文本&#10;&#10;描述已自动生成">
            <a:extLst>
              <a:ext uri="{FF2B5EF4-FFF2-40B4-BE49-F238E27FC236}">
                <a16:creationId xmlns:a16="http://schemas.microsoft.com/office/drawing/2014/main" xmlns="" id="{4861B568-35A1-4796-BA4D-D378D74DAD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057" r="24957"/>
          <a:stretch/>
        </p:blipFill>
        <p:spPr>
          <a:xfrm>
            <a:off x="0" y="0"/>
            <a:ext cx="5279240" cy="6858000"/>
          </a:xfrm>
          <a:custGeom>
            <a:avLst/>
            <a:gdLst>
              <a:gd name="connsiteX0" fmla="*/ 0 w 5279240"/>
              <a:gd name="connsiteY0" fmla="*/ 0 h 6858000"/>
              <a:gd name="connsiteX1" fmla="*/ 4246281 w 5279240"/>
              <a:gd name="connsiteY1" fmla="*/ 0 h 6858000"/>
              <a:gd name="connsiteX2" fmla="*/ 4380198 w 5279240"/>
              <a:gd name="connsiteY2" fmla="*/ 208890 h 6858000"/>
              <a:gd name="connsiteX3" fmla="*/ 5279240 w 5279240"/>
              <a:gd name="connsiteY3" fmla="*/ 3429001 h 6858000"/>
              <a:gd name="connsiteX4" fmla="*/ 4380198 w 5279240"/>
              <a:gd name="connsiteY4" fmla="*/ 6649112 h 6858000"/>
              <a:gd name="connsiteX5" fmla="*/ 4246282 w 5279240"/>
              <a:gd name="connsiteY5" fmla="*/ 6858000 h 6858000"/>
              <a:gd name="connsiteX6" fmla="*/ 0 w 5279240"/>
              <a:gd name="connsiteY6" fmla="*/ 6858000 h 6858000"/>
              <a:gd name="connsiteX7" fmla="*/ 0 w 5279240"/>
              <a:gd name="connsiteY7" fmla="*/ 6153686 h 6858000"/>
              <a:gd name="connsiteX8" fmla="*/ 34616 w 5279240"/>
              <a:gd name="connsiteY8" fmla="*/ 6143218 h 6858000"/>
              <a:gd name="connsiteX9" fmla="*/ 1949241 w 5279240"/>
              <a:gd name="connsiteY9" fmla="*/ 3429001 h 6858000"/>
              <a:gd name="connsiteX10" fmla="*/ 34616 w 5279240"/>
              <a:gd name="connsiteY10" fmla="*/ 714785 h 6858000"/>
              <a:gd name="connsiteX11" fmla="*/ 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0" y="0"/>
                </a:moveTo>
                <a:lnTo>
                  <a:pt x="4246281" y="0"/>
                </a:lnTo>
                <a:lnTo>
                  <a:pt x="4380198" y="208890"/>
                </a:lnTo>
                <a:cubicBezTo>
                  <a:pt x="4950707" y="1147824"/>
                  <a:pt x="5279240" y="2250046"/>
                  <a:pt x="5279240" y="3429001"/>
                </a:cubicBezTo>
                <a:cubicBezTo>
                  <a:pt x="5279240" y="4607956"/>
                  <a:pt x="4950707" y="5710179"/>
                  <a:pt x="4380198" y="6649112"/>
                </a:cubicBezTo>
                <a:lnTo>
                  <a:pt x="4246282" y="6858000"/>
                </a:lnTo>
                <a:lnTo>
                  <a:pt x="0" y="6858000"/>
                </a:lnTo>
                <a:lnTo>
                  <a:pt x="0" y="6153686"/>
                </a:lnTo>
                <a:lnTo>
                  <a:pt x="34616" y="6143218"/>
                </a:lnTo>
                <a:cubicBezTo>
                  <a:pt x="1150393" y="5746341"/>
                  <a:pt x="1949241" y="4680962"/>
                  <a:pt x="1949241" y="3429001"/>
                </a:cubicBezTo>
                <a:cubicBezTo>
                  <a:pt x="1949241" y="2177041"/>
                  <a:pt x="1150393" y="1111662"/>
                  <a:pt x="34616" y="714785"/>
                </a:cubicBezTo>
                <a:lnTo>
                  <a:pt x="0" y="704317"/>
                </a:lnTo>
                <a:close/>
              </a:path>
            </a:pathLst>
          </a:custGeom>
        </p:spPr>
      </p:pic>
      <p:sp>
        <p:nvSpPr>
          <p:cNvPr id="33" name="任意多边形: 形状 32">
            <a:extLst>
              <a:ext uri="{FF2B5EF4-FFF2-40B4-BE49-F238E27FC236}">
                <a16:creationId xmlns:a16="http://schemas.microsoft.com/office/drawing/2014/main" xmlns="" id="{3EA72C89-BE34-4FFC-941E-604977548A53}"/>
              </a:ext>
            </a:extLst>
          </p:cNvPr>
          <p:cNvSpPr/>
          <p:nvPr/>
        </p:nvSpPr>
        <p:spPr>
          <a:xfrm flipH="1">
            <a:off x="0" y="0"/>
            <a:ext cx="5279240" cy="6858000"/>
          </a:xfrm>
          <a:custGeom>
            <a:avLst/>
            <a:gdLst>
              <a:gd name="connsiteX0" fmla="*/ 5279240 w 5279240"/>
              <a:gd name="connsiteY0" fmla="*/ 0 h 6858000"/>
              <a:gd name="connsiteX1" fmla="*/ 1032959 w 5279240"/>
              <a:gd name="connsiteY1" fmla="*/ 0 h 6858000"/>
              <a:gd name="connsiteX2" fmla="*/ 899042 w 5279240"/>
              <a:gd name="connsiteY2" fmla="*/ 208890 h 6858000"/>
              <a:gd name="connsiteX3" fmla="*/ 0 w 5279240"/>
              <a:gd name="connsiteY3" fmla="*/ 3429001 h 6858000"/>
              <a:gd name="connsiteX4" fmla="*/ 899042 w 5279240"/>
              <a:gd name="connsiteY4" fmla="*/ 6649112 h 6858000"/>
              <a:gd name="connsiteX5" fmla="*/ 1032958 w 5279240"/>
              <a:gd name="connsiteY5" fmla="*/ 6858000 h 6858000"/>
              <a:gd name="connsiteX6" fmla="*/ 5279240 w 5279240"/>
              <a:gd name="connsiteY6" fmla="*/ 6858000 h 6858000"/>
              <a:gd name="connsiteX7" fmla="*/ 5279240 w 5279240"/>
              <a:gd name="connsiteY7" fmla="*/ 6153686 h 6858000"/>
              <a:gd name="connsiteX8" fmla="*/ 5244624 w 5279240"/>
              <a:gd name="connsiteY8" fmla="*/ 6143218 h 6858000"/>
              <a:gd name="connsiteX9" fmla="*/ 3329999 w 5279240"/>
              <a:gd name="connsiteY9" fmla="*/ 3429001 h 6858000"/>
              <a:gd name="connsiteX10" fmla="*/ 5244624 w 5279240"/>
              <a:gd name="connsiteY10" fmla="*/ 714785 h 6858000"/>
              <a:gd name="connsiteX11" fmla="*/ 527924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5279240" y="0"/>
                </a:moveTo>
                <a:lnTo>
                  <a:pt x="1032959" y="0"/>
                </a:lnTo>
                <a:lnTo>
                  <a:pt x="899042" y="208890"/>
                </a:lnTo>
                <a:cubicBezTo>
                  <a:pt x="328533" y="1147824"/>
                  <a:pt x="0" y="2250046"/>
                  <a:pt x="0" y="3429001"/>
                </a:cubicBezTo>
                <a:cubicBezTo>
                  <a:pt x="0" y="4607956"/>
                  <a:pt x="328533" y="5710179"/>
                  <a:pt x="899042" y="6649112"/>
                </a:cubicBezTo>
                <a:lnTo>
                  <a:pt x="1032958" y="6858000"/>
                </a:lnTo>
                <a:lnTo>
                  <a:pt x="5279240" y="6858000"/>
                </a:lnTo>
                <a:lnTo>
                  <a:pt x="5279240" y="6153686"/>
                </a:lnTo>
                <a:lnTo>
                  <a:pt x="5244624" y="6143218"/>
                </a:lnTo>
                <a:cubicBezTo>
                  <a:pt x="4128847" y="5746341"/>
                  <a:pt x="3329999" y="4680962"/>
                  <a:pt x="3329999" y="3429001"/>
                </a:cubicBezTo>
                <a:cubicBezTo>
                  <a:pt x="3329999" y="2177041"/>
                  <a:pt x="4128847" y="1111662"/>
                  <a:pt x="5244624" y="714785"/>
                </a:cubicBezTo>
                <a:lnTo>
                  <a:pt x="5279240" y="704317"/>
                </a:lnTo>
                <a:close/>
              </a:path>
            </a:pathLst>
          </a:cu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xmlns="" id="{0A855D6E-2CDC-43CD-A750-7029BCAD881B}"/>
              </a:ext>
            </a:extLst>
          </p:cNvPr>
          <p:cNvGrpSpPr/>
          <p:nvPr/>
        </p:nvGrpSpPr>
        <p:grpSpPr>
          <a:xfrm>
            <a:off x="2190750" y="2458182"/>
            <a:ext cx="7856522" cy="1826865"/>
            <a:chOff x="2190750" y="2458182"/>
            <a:chExt cx="7856522" cy="1826865"/>
          </a:xfrm>
        </p:grpSpPr>
        <p:sp>
          <p:nvSpPr>
            <p:cNvPr id="14" name="矩形: 圆角 13">
              <a:extLst>
                <a:ext uri="{FF2B5EF4-FFF2-40B4-BE49-F238E27FC236}">
                  <a16:creationId xmlns:a16="http://schemas.microsoft.com/office/drawing/2014/main" xmlns="" id="{81CFDC0A-2C9B-4A4E-B7A4-ED6DB341F690}"/>
                </a:ext>
              </a:extLst>
            </p:cNvPr>
            <p:cNvSpPr/>
            <p:nvPr/>
          </p:nvSpPr>
          <p:spPr>
            <a:xfrm>
              <a:off x="2190750" y="2515332"/>
              <a:ext cx="7856522" cy="1769715"/>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450EFAE7-5732-4DD6-B43C-65A2E6198C0D}"/>
                </a:ext>
              </a:extLst>
            </p:cNvPr>
            <p:cNvSpPr txBox="1"/>
            <p:nvPr/>
          </p:nvSpPr>
          <p:spPr>
            <a:xfrm>
              <a:off x="2862252" y="2458182"/>
              <a:ext cx="1288815" cy="1769715"/>
            </a:xfrm>
            <a:prstGeom prst="rect">
              <a:avLst/>
            </a:prstGeom>
            <a:noFill/>
          </p:spPr>
          <p:txBody>
            <a:bodyPr wrap="none" lIns="0" tIns="0" rIns="0" bIns="0" rtlCol="0">
              <a:spAutoFit/>
            </a:bodyPr>
            <a:lstStyle>
              <a:defPPr>
                <a:defRPr lang="zh-CN"/>
              </a:defPPr>
              <a:lvl1pPr>
                <a:defRPr sz="600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defRPr>
              </a:lvl1pPr>
            </a:lstStyle>
            <a:p>
              <a:pPr algn="ctr"/>
              <a:r>
                <a:rPr lang="en-US" altLang="zh-CN" sz="11500" dirty="0"/>
                <a:t>01</a:t>
              </a:r>
              <a:endParaRPr lang="zh-CN" altLang="en-US" sz="11500" dirty="0"/>
            </a:p>
          </p:txBody>
        </p:sp>
        <p:sp>
          <p:nvSpPr>
            <p:cNvPr id="17" name="文本框 16">
              <a:extLst>
                <a:ext uri="{FF2B5EF4-FFF2-40B4-BE49-F238E27FC236}">
                  <a16:creationId xmlns:a16="http://schemas.microsoft.com/office/drawing/2014/main" xmlns="" id="{F54C86B7-5AEA-4519-846B-F9C1DFD2BA4F}"/>
                </a:ext>
              </a:extLst>
            </p:cNvPr>
            <p:cNvSpPr txBox="1"/>
            <p:nvPr/>
          </p:nvSpPr>
          <p:spPr>
            <a:xfrm>
              <a:off x="5088872" y="2768374"/>
              <a:ext cx="2769989" cy="830997"/>
            </a:xfrm>
            <a:prstGeom prst="rect">
              <a:avLst/>
            </a:prstGeom>
            <a:noFill/>
          </p:spPr>
          <p:txBody>
            <a:bodyPr wrap="none" lIns="0" tIns="0" rIns="0" bIns="0" rtlCol="0">
              <a:spAutoFit/>
            </a:bodyPr>
            <a:lstStyle/>
            <a:p>
              <a:r>
                <a:rPr lang="zh-CN" altLang="en-US" sz="5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情况简介</a:t>
              </a:r>
            </a:p>
          </p:txBody>
        </p:sp>
        <p:sp>
          <p:nvSpPr>
            <p:cNvPr id="18" name="文本框 17">
              <a:extLst>
                <a:ext uri="{FF2B5EF4-FFF2-40B4-BE49-F238E27FC236}">
                  <a16:creationId xmlns:a16="http://schemas.microsoft.com/office/drawing/2014/main" xmlns="" id="{38811266-9791-43F0-8C7B-F30FB12C7E24}"/>
                </a:ext>
              </a:extLst>
            </p:cNvPr>
            <p:cNvSpPr txBox="1"/>
            <p:nvPr/>
          </p:nvSpPr>
          <p:spPr>
            <a:xfrm>
              <a:off x="5154902" y="3706720"/>
              <a:ext cx="4131861" cy="276999"/>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800" dirty="0">
                  <a:solidFill>
                    <a:srgbClr val="E6E4E4">
                      <a:lumMod val="75000"/>
                    </a:srgbClr>
                  </a:solidFill>
                  <a:latin typeface="思源黑体 CN Light" panose="020B0300000000000000" pitchFamily="34" charset="-122"/>
                  <a:ea typeface="思源黑体 CN Bold" panose="020B0800000000000000" pitchFamily="34" charset="-122"/>
                </a:rPr>
                <a:t>THE SITUATION</a:t>
              </a:r>
              <a:endParaRPr lang="zh-CN" altLang="en-US" sz="18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21" name="直接连接符 20">
              <a:extLst>
                <a:ext uri="{FF2B5EF4-FFF2-40B4-BE49-F238E27FC236}">
                  <a16:creationId xmlns:a16="http://schemas.microsoft.com/office/drawing/2014/main" xmlns="" id="{FB2C09D7-7D49-433C-BF74-6A841BE67B4F}"/>
                </a:ext>
              </a:extLst>
            </p:cNvPr>
            <p:cNvCxnSpPr>
              <a:cxnSpLocks/>
            </p:cNvCxnSpPr>
            <p:nvPr/>
          </p:nvCxnSpPr>
          <p:spPr>
            <a:xfrm>
              <a:off x="4616016" y="2834813"/>
              <a:ext cx="0" cy="1105420"/>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673638"/>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671659"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01</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情况简介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THE SITUATION</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B53A4C24-68C7-46E7-9ACD-40B3D2AFB7C4}"/>
              </a:ext>
            </a:extLst>
          </p:cNvPr>
          <p:cNvGrpSpPr/>
          <p:nvPr/>
        </p:nvGrpSpPr>
        <p:grpSpPr>
          <a:xfrm>
            <a:off x="4288778" y="3164729"/>
            <a:ext cx="3614444" cy="1903403"/>
            <a:chOff x="4288778" y="2926994"/>
            <a:chExt cx="3614444" cy="1903403"/>
          </a:xfrm>
        </p:grpSpPr>
        <p:sp>
          <p:nvSpPr>
            <p:cNvPr id="12" name="椭圆 11">
              <a:extLst>
                <a:ext uri="{FF2B5EF4-FFF2-40B4-BE49-F238E27FC236}">
                  <a16:creationId xmlns:a16="http://schemas.microsoft.com/office/drawing/2014/main" xmlns="" id="{4556F8A7-ED2F-4867-B5B7-AC562EFC183B}"/>
                </a:ext>
              </a:extLst>
            </p:cNvPr>
            <p:cNvSpPr/>
            <p:nvPr/>
          </p:nvSpPr>
          <p:spPr>
            <a:xfrm rot="10800000">
              <a:off x="4288778" y="2926994"/>
              <a:ext cx="3614444" cy="1807222"/>
            </a:xfrm>
            <a:custGeom>
              <a:avLst/>
              <a:gdLst>
                <a:gd name="connsiteX0" fmla="*/ 0 w 3614444"/>
                <a:gd name="connsiteY0" fmla="*/ 1807222 h 3614444"/>
                <a:gd name="connsiteX1" fmla="*/ 1807222 w 3614444"/>
                <a:gd name="connsiteY1" fmla="*/ 0 h 3614444"/>
                <a:gd name="connsiteX2" fmla="*/ 3614444 w 3614444"/>
                <a:gd name="connsiteY2" fmla="*/ 1807222 h 3614444"/>
                <a:gd name="connsiteX3" fmla="*/ 1807222 w 3614444"/>
                <a:gd name="connsiteY3" fmla="*/ 3614444 h 3614444"/>
                <a:gd name="connsiteX4" fmla="*/ 0 w 3614444"/>
                <a:gd name="connsiteY4" fmla="*/ 1807222 h 3614444"/>
                <a:gd name="connsiteX0" fmla="*/ 3614444 w 3705884"/>
                <a:gd name="connsiteY0" fmla="*/ 1807222 h 3614444"/>
                <a:gd name="connsiteX1" fmla="*/ 1807222 w 3705884"/>
                <a:gd name="connsiteY1" fmla="*/ 3614444 h 3614444"/>
                <a:gd name="connsiteX2" fmla="*/ 0 w 3705884"/>
                <a:gd name="connsiteY2" fmla="*/ 1807222 h 3614444"/>
                <a:gd name="connsiteX3" fmla="*/ 1807222 w 3705884"/>
                <a:gd name="connsiteY3" fmla="*/ 0 h 3614444"/>
                <a:gd name="connsiteX4" fmla="*/ 3705884 w 3705884"/>
                <a:gd name="connsiteY4" fmla="*/ 1898662 h 3614444"/>
                <a:gd name="connsiteX0" fmla="*/ 3614444 w 3705884"/>
                <a:gd name="connsiteY0" fmla="*/ 1807429 h 3614651"/>
                <a:gd name="connsiteX1" fmla="*/ 1807222 w 3705884"/>
                <a:gd name="connsiteY1" fmla="*/ 3614651 h 3614651"/>
                <a:gd name="connsiteX2" fmla="*/ 0 w 3705884"/>
                <a:gd name="connsiteY2" fmla="*/ 1807429 h 3614651"/>
                <a:gd name="connsiteX3" fmla="*/ 1807222 w 3705884"/>
                <a:gd name="connsiteY3" fmla="*/ 207 h 3614651"/>
                <a:gd name="connsiteX4" fmla="*/ 3705884 w 3705884"/>
                <a:gd name="connsiteY4" fmla="*/ 1898869 h 3614651"/>
                <a:gd name="connsiteX0" fmla="*/ 3614444 w 3614444"/>
                <a:gd name="connsiteY0" fmla="*/ 1807429 h 3614651"/>
                <a:gd name="connsiteX1" fmla="*/ 1807222 w 3614444"/>
                <a:gd name="connsiteY1" fmla="*/ 3614651 h 3614651"/>
                <a:gd name="connsiteX2" fmla="*/ 0 w 3614444"/>
                <a:gd name="connsiteY2" fmla="*/ 1807429 h 3614651"/>
                <a:gd name="connsiteX3" fmla="*/ 1807222 w 3614444"/>
                <a:gd name="connsiteY3" fmla="*/ 207 h 3614651"/>
                <a:gd name="connsiteX0" fmla="*/ 3614444 w 3614444"/>
                <a:gd name="connsiteY0" fmla="*/ 0 h 1807222"/>
                <a:gd name="connsiteX1" fmla="*/ 1807222 w 3614444"/>
                <a:gd name="connsiteY1" fmla="*/ 1807222 h 1807222"/>
                <a:gd name="connsiteX2" fmla="*/ 0 w 3614444"/>
                <a:gd name="connsiteY2" fmla="*/ 0 h 1807222"/>
              </a:gdLst>
              <a:ahLst/>
              <a:cxnLst>
                <a:cxn ang="0">
                  <a:pos x="connsiteX0" y="connsiteY0"/>
                </a:cxn>
                <a:cxn ang="0">
                  <a:pos x="connsiteX1" y="connsiteY1"/>
                </a:cxn>
                <a:cxn ang="0">
                  <a:pos x="connsiteX2" y="connsiteY2"/>
                </a:cxn>
              </a:cxnLst>
              <a:rect l="l" t="t" r="r" b="b"/>
              <a:pathLst>
                <a:path w="3614444" h="1807222">
                  <a:moveTo>
                    <a:pt x="3614444" y="0"/>
                  </a:moveTo>
                  <a:cubicBezTo>
                    <a:pt x="3614444" y="998101"/>
                    <a:pt x="2805323" y="1807222"/>
                    <a:pt x="1807222" y="1807222"/>
                  </a:cubicBezTo>
                  <a:cubicBezTo>
                    <a:pt x="809121" y="1807222"/>
                    <a:pt x="0" y="998101"/>
                    <a:pt x="0" y="0"/>
                  </a:cubicBezTo>
                </a:path>
              </a:pathLst>
            </a:custGeom>
            <a:noFill/>
            <a:ln>
              <a:solidFill>
                <a:schemeClr val="tx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lnSpc>
                  <a:spcPct val="120000"/>
                </a:lnSpc>
              </a:pPr>
              <a:endParaRPr lang="zh-CN" altLang="en-US" dirty="0">
                <a:latin typeface="思源黑体 CN Bold" panose="020B0800000000000000" pitchFamily="34" charset="-122"/>
                <a:ea typeface="思源黑体 CN Bold" panose="020B0800000000000000" pitchFamily="34" charset="-122"/>
              </a:endParaRPr>
            </a:p>
          </p:txBody>
        </p:sp>
        <p:sp>
          <p:nvSpPr>
            <p:cNvPr id="13" name="KSO_Shape">
              <a:extLst>
                <a:ext uri="{FF2B5EF4-FFF2-40B4-BE49-F238E27FC236}">
                  <a16:creationId xmlns:a16="http://schemas.microsoft.com/office/drawing/2014/main" xmlns="" id="{3FA045FF-41B5-4A52-A2E1-AC039B59308C}"/>
                </a:ext>
              </a:extLst>
            </p:cNvPr>
            <p:cNvSpPr>
              <a:spLocks/>
            </p:cNvSpPr>
            <p:nvPr/>
          </p:nvSpPr>
          <p:spPr bwMode="auto">
            <a:xfrm>
              <a:off x="5760062" y="3766743"/>
              <a:ext cx="671875" cy="1063654"/>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gradFill flip="none" rotWithShape="1">
              <a:gsLst>
                <a:gs pos="0">
                  <a:srgbClr val="E100FF"/>
                </a:gs>
                <a:gs pos="0">
                  <a:srgbClr val="FC466B"/>
                </a:gs>
                <a:gs pos="100000">
                  <a:srgbClr val="7A00FF"/>
                </a:gs>
              </a:gsLst>
              <a:lin ang="2700000" scaled="1"/>
              <a:tileRect/>
            </a:gra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思源黑体 CN Light" panose="020B0300000000000000" pitchFamily="34" charset="-122"/>
                <a:ea typeface="思源黑体 CN Light" panose="020B0300000000000000" pitchFamily="34" charset="-122"/>
              </a:endParaRPr>
            </a:p>
          </p:txBody>
        </p:sp>
      </p:grpSp>
      <p:sp>
        <p:nvSpPr>
          <p:cNvPr id="14" name="矩形 13">
            <a:extLst>
              <a:ext uri="{FF2B5EF4-FFF2-40B4-BE49-F238E27FC236}">
                <a16:creationId xmlns:a16="http://schemas.microsoft.com/office/drawing/2014/main" xmlns="" id="{A855D43B-B1B9-40FE-828D-C948684C36B8}"/>
              </a:ext>
            </a:extLst>
          </p:cNvPr>
          <p:cNvSpPr/>
          <p:nvPr/>
        </p:nvSpPr>
        <p:spPr>
          <a:xfrm>
            <a:off x="2502947" y="5385564"/>
            <a:ext cx="7186105" cy="705129"/>
          </a:xfrm>
          <a:prstGeom prst="rect">
            <a:avLst/>
          </a:prstGeom>
        </p:spPr>
        <p:txBody>
          <a:bodyPr wrap="square">
            <a:spAutoFit/>
          </a:bodyPr>
          <a:lstStyle/>
          <a:p>
            <a:pPr algn="ctr" defTabSz="457200">
              <a:lnSpc>
                <a:spcPct val="150000"/>
              </a:lnSpc>
            </a:pPr>
            <a:r>
              <a:rPr lang="zh-CN" altLang="en-US" sz="14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400" dirty="0">
                <a:solidFill>
                  <a:srgbClr val="595959"/>
                </a:solidFill>
                <a:latin typeface="思源黑体 CN Light" panose="020B0300000000000000" pitchFamily="34" charset="-122"/>
                <a:ea typeface="思源黑体 CN Light" panose="020B0300000000000000" pitchFamily="34" charset="-122"/>
              </a:rPr>
              <a:t>.</a:t>
            </a:r>
            <a:r>
              <a:rPr lang="zh-CN" altLang="en-US" sz="14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400" dirty="0">
                <a:solidFill>
                  <a:srgbClr val="595959"/>
                </a:solidFill>
                <a:latin typeface="思源黑体 CN Light" panose="020B0300000000000000" pitchFamily="34" charset="-122"/>
                <a:ea typeface="思源黑体 CN Light" panose="020B0300000000000000" pitchFamily="34" charset="-122"/>
              </a:rPr>
              <a:t>.</a:t>
            </a:r>
            <a:endParaRPr lang="zh-CN" altLang="zh-CN" sz="1400" dirty="0">
              <a:solidFill>
                <a:srgbClr val="595959"/>
              </a:solidFill>
              <a:latin typeface="思源黑体 CN Light" panose="020B0300000000000000" pitchFamily="34" charset="-122"/>
              <a:ea typeface="思源黑体 CN Light" panose="020B0300000000000000" pitchFamily="34" charset="-122"/>
            </a:endParaRPr>
          </a:p>
        </p:txBody>
      </p:sp>
      <p:grpSp>
        <p:nvGrpSpPr>
          <p:cNvPr id="15" name="组合 14">
            <a:extLst>
              <a:ext uri="{FF2B5EF4-FFF2-40B4-BE49-F238E27FC236}">
                <a16:creationId xmlns:a16="http://schemas.microsoft.com/office/drawing/2014/main" xmlns="" id="{BC0F470D-2F33-4914-8E5B-59F1FA1C3B2F}"/>
              </a:ext>
            </a:extLst>
          </p:cNvPr>
          <p:cNvGrpSpPr/>
          <p:nvPr/>
        </p:nvGrpSpPr>
        <p:grpSpPr>
          <a:xfrm>
            <a:off x="4758236" y="1756967"/>
            <a:ext cx="4104437" cy="961894"/>
            <a:chOff x="4758236" y="1419609"/>
            <a:chExt cx="4104437" cy="961894"/>
          </a:xfrm>
        </p:grpSpPr>
        <p:sp>
          <p:nvSpPr>
            <p:cNvPr id="16" name="KSO_Shape">
              <a:extLst>
                <a:ext uri="{FF2B5EF4-FFF2-40B4-BE49-F238E27FC236}">
                  <a16:creationId xmlns:a16="http://schemas.microsoft.com/office/drawing/2014/main" xmlns="" id="{D022D3F2-0598-4A21-A602-0D241A4816B5}"/>
                </a:ext>
              </a:extLst>
            </p:cNvPr>
            <p:cNvSpPr/>
            <p:nvPr/>
          </p:nvSpPr>
          <p:spPr>
            <a:xfrm>
              <a:off x="4758236" y="1495270"/>
              <a:ext cx="469526" cy="780376"/>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gradFill>
              <a:gsLst>
                <a:gs pos="100000">
                  <a:srgbClr val="7A00FF"/>
                </a:gs>
                <a:gs pos="0">
                  <a:srgbClr val="E10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思源黑体 CN Light" panose="020B0300000000000000" pitchFamily="34" charset="-122"/>
                <a:ea typeface="思源黑体 CN Light" panose="020B0300000000000000" pitchFamily="34" charset="-122"/>
              </a:endParaRPr>
            </a:p>
          </p:txBody>
        </p:sp>
        <p:grpSp>
          <p:nvGrpSpPr>
            <p:cNvPr id="17" name="组合 16">
              <a:extLst>
                <a:ext uri="{FF2B5EF4-FFF2-40B4-BE49-F238E27FC236}">
                  <a16:creationId xmlns:a16="http://schemas.microsoft.com/office/drawing/2014/main" xmlns="" id="{F130FD8E-D7F6-4CEE-A39E-B857B1D5B3CD}"/>
                </a:ext>
              </a:extLst>
            </p:cNvPr>
            <p:cNvGrpSpPr/>
            <p:nvPr/>
          </p:nvGrpSpPr>
          <p:grpSpPr>
            <a:xfrm>
              <a:off x="5575346" y="1419609"/>
              <a:ext cx="3287327" cy="961894"/>
              <a:chOff x="8019967" y="2219919"/>
              <a:chExt cx="3287327" cy="961894"/>
            </a:xfrm>
          </p:grpSpPr>
          <p:sp>
            <p:nvSpPr>
              <p:cNvPr id="18" name="文本框 17">
                <a:extLst>
                  <a:ext uri="{FF2B5EF4-FFF2-40B4-BE49-F238E27FC236}">
                    <a16:creationId xmlns:a16="http://schemas.microsoft.com/office/drawing/2014/main" xmlns="" id="{7DF69704-E12E-4B68-9DF8-2B5BE8162BEB}"/>
                  </a:ext>
                </a:extLst>
              </p:cNvPr>
              <p:cNvSpPr txBox="1"/>
              <p:nvPr/>
            </p:nvSpPr>
            <p:spPr>
              <a:xfrm>
                <a:off x="8033882" y="2632752"/>
                <a:ext cx="3273412"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9" name="文本框 18">
                <a:extLst>
                  <a:ext uri="{FF2B5EF4-FFF2-40B4-BE49-F238E27FC236}">
                    <a16:creationId xmlns:a16="http://schemas.microsoft.com/office/drawing/2014/main" xmlns="" id="{9B0AEB38-DB19-4A07-98E7-1ADB3E2E8B58}"/>
                  </a:ext>
                </a:extLst>
              </p:cNvPr>
              <p:cNvSpPr txBox="1"/>
              <p:nvPr/>
            </p:nvSpPr>
            <p:spPr>
              <a:xfrm>
                <a:off x="8019967" y="2219919"/>
                <a:ext cx="2245150" cy="400110"/>
              </a:xfrm>
              <a:prstGeom prst="rect">
                <a:avLst/>
              </a:prstGeom>
              <a:noFill/>
            </p:spPr>
            <p:txBody>
              <a:bodyPr wrap="square" rtlCol="0">
                <a:spAutoFit/>
              </a:bodyPr>
              <a:lstStyle/>
              <a:p>
                <a:pPr defTabSz="457200"/>
                <a:r>
                  <a:rPr kumimoji="1" lang="zh-CN" altLang="en-US" sz="2000" dirty="0">
                    <a:gradFill>
                      <a:gsLst>
                        <a:gs pos="100000">
                          <a:srgbClr val="7A00FF"/>
                        </a:gs>
                        <a:gs pos="0">
                          <a:srgbClr val="E100FF"/>
                        </a:gs>
                      </a:gsLst>
                      <a:lin ang="5400000" scaled="1"/>
                    </a:gradFill>
                    <a:latin typeface="思源黑体 CN Bold" panose="020B0800000000000000" pitchFamily="34" charset="-122"/>
                    <a:ea typeface="思源黑体 CN Bold" panose="020B0800000000000000" pitchFamily="34" charset="-122"/>
                  </a:rPr>
                  <a:t>标题文字添加</a:t>
                </a:r>
              </a:p>
            </p:txBody>
          </p:sp>
        </p:grpSp>
      </p:grpSp>
      <p:grpSp>
        <p:nvGrpSpPr>
          <p:cNvPr id="20" name="组合 19">
            <a:extLst>
              <a:ext uri="{FF2B5EF4-FFF2-40B4-BE49-F238E27FC236}">
                <a16:creationId xmlns:a16="http://schemas.microsoft.com/office/drawing/2014/main" xmlns="" id="{5ADEC589-AB81-469A-98C3-A077DA70C715}"/>
              </a:ext>
            </a:extLst>
          </p:cNvPr>
          <p:cNvGrpSpPr/>
          <p:nvPr/>
        </p:nvGrpSpPr>
        <p:grpSpPr>
          <a:xfrm>
            <a:off x="8627910" y="3671698"/>
            <a:ext cx="3014448" cy="1205871"/>
            <a:chOff x="8627910" y="3695634"/>
            <a:chExt cx="3014448" cy="1205871"/>
          </a:xfrm>
        </p:grpSpPr>
        <p:sp>
          <p:nvSpPr>
            <p:cNvPr id="21" name="KSO_Shape">
              <a:extLst>
                <a:ext uri="{FF2B5EF4-FFF2-40B4-BE49-F238E27FC236}">
                  <a16:creationId xmlns:a16="http://schemas.microsoft.com/office/drawing/2014/main" xmlns="" id="{81CD80EA-29B1-4611-B4C5-B06C008C503F}"/>
                </a:ext>
              </a:extLst>
            </p:cNvPr>
            <p:cNvSpPr/>
            <p:nvPr/>
          </p:nvSpPr>
          <p:spPr>
            <a:xfrm>
              <a:off x="8627910" y="3766743"/>
              <a:ext cx="469526" cy="780376"/>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思源黑体 CN Light" panose="020B0300000000000000" pitchFamily="34" charset="-122"/>
                <a:ea typeface="思源黑体 CN Light" panose="020B0300000000000000" pitchFamily="34" charset="-122"/>
              </a:endParaRPr>
            </a:p>
          </p:txBody>
        </p:sp>
        <p:grpSp>
          <p:nvGrpSpPr>
            <p:cNvPr id="22" name="组合 21">
              <a:extLst>
                <a:ext uri="{FF2B5EF4-FFF2-40B4-BE49-F238E27FC236}">
                  <a16:creationId xmlns:a16="http://schemas.microsoft.com/office/drawing/2014/main" xmlns="" id="{14AA34D6-202B-41A7-8770-46AF8986D756}"/>
                </a:ext>
              </a:extLst>
            </p:cNvPr>
            <p:cNvGrpSpPr/>
            <p:nvPr/>
          </p:nvGrpSpPr>
          <p:grpSpPr>
            <a:xfrm>
              <a:off x="9258919" y="3695634"/>
              <a:ext cx="2383439" cy="1205871"/>
              <a:chOff x="8019967" y="2219919"/>
              <a:chExt cx="2383439" cy="1205871"/>
            </a:xfrm>
          </p:grpSpPr>
          <p:sp>
            <p:nvSpPr>
              <p:cNvPr id="23" name="文本框 22">
                <a:extLst>
                  <a:ext uri="{FF2B5EF4-FFF2-40B4-BE49-F238E27FC236}">
                    <a16:creationId xmlns:a16="http://schemas.microsoft.com/office/drawing/2014/main" xmlns="" id="{3F30EB2F-39E4-434E-9961-EB2C03409866}"/>
                  </a:ext>
                </a:extLst>
              </p:cNvPr>
              <p:cNvSpPr txBox="1"/>
              <p:nvPr/>
            </p:nvSpPr>
            <p:spPr>
              <a:xfrm>
                <a:off x="8033882" y="2632752"/>
                <a:ext cx="2369524" cy="793038"/>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4" name="文本框 23">
                <a:extLst>
                  <a:ext uri="{FF2B5EF4-FFF2-40B4-BE49-F238E27FC236}">
                    <a16:creationId xmlns:a16="http://schemas.microsoft.com/office/drawing/2014/main" xmlns="" id="{E102F5A1-085A-4EB3-A844-0222ADA6C12A}"/>
                  </a:ext>
                </a:extLst>
              </p:cNvPr>
              <p:cNvSpPr txBox="1"/>
              <p:nvPr/>
            </p:nvSpPr>
            <p:spPr>
              <a:xfrm>
                <a:off x="8019967" y="2219919"/>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5" name="组合 24">
            <a:extLst>
              <a:ext uri="{FF2B5EF4-FFF2-40B4-BE49-F238E27FC236}">
                <a16:creationId xmlns:a16="http://schemas.microsoft.com/office/drawing/2014/main" xmlns="" id="{83DA7DD7-3BFC-42EB-9004-F5085A3CBF9B}"/>
              </a:ext>
            </a:extLst>
          </p:cNvPr>
          <p:cNvGrpSpPr/>
          <p:nvPr/>
        </p:nvGrpSpPr>
        <p:grpSpPr>
          <a:xfrm>
            <a:off x="1276467" y="3671698"/>
            <a:ext cx="2850827" cy="1445936"/>
            <a:chOff x="1515910" y="3695634"/>
            <a:chExt cx="2850827" cy="1445936"/>
          </a:xfrm>
        </p:grpSpPr>
        <p:sp>
          <p:nvSpPr>
            <p:cNvPr id="26" name="KSO_Shape">
              <a:extLst>
                <a:ext uri="{FF2B5EF4-FFF2-40B4-BE49-F238E27FC236}">
                  <a16:creationId xmlns:a16="http://schemas.microsoft.com/office/drawing/2014/main" xmlns="" id="{54A7A336-6604-43DF-AFD3-903CF7C3677B}"/>
                </a:ext>
              </a:extLst>
            </p:cNvPr>
            <p:cNvSpPr/>
            <p:nvPr/>
          </p:nvSpPr>
          <p:spPr>
            <a:xfrm>
              <a:off x="1515910" y="3766743"/>
              <a:ext cx="469526" cy="780376"/>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思源黑体 CN Light" panose="020B0300000000000000" pitchFamily="34" charset="-122"/>
                <a:ea typeface="思源黑体 CN Light" panose="020B0300000000000000" pitchFamily="34" charset="-122"/>
              </a:endParaRPr>
            </a:p>
          </p:txBody>
        </p:sp>
        <p:grpSp>
          <p:nvGrpSpPr>
            <p:cNvPr id="27" name="组合 26">
              <a:extLst>
                <a:ext uri="{FF2B5EF4-FFF2-40B4-BE49-F238E27FC236}">
                  <a16:creationId xmlns:a16="http://schemas.microsoft.com/office/drawing/2014/main" xmlns="" id="{C955274D-DF86-4FC9-89F4-199F33144BBA}"/>
                </a:ext>
              </a:extLst>
            </p:cNvPr>
            <p:cNvGrpSpPr/>
            <p:nvPr/>
          </p:nvGrpSpPr>
          <p:grpSpPr>
            <a:xfrm>
              <a:off x="2121587" y="3695634"/>
              <a:ext cx="2245150" cy="1445936"/>
              <a:chOff x="8019967" y="2219919"/>
              <a:chExt cx="2245150" cy="1445936"/>
            </a:xfrm>
          </p:grpSpPr>
          <p:sp>
            <p:nvSpPr>
              <p:cNvPr id="28" name="文本框 27">
                <a:extLst>
                  <a:ext uri="{FF2B5EF4-FFF2-40B4-BE49-F238E27FC236}">
                    <a16:creationId xmlns:a16="http://schemas.microsoft.com/office/drawing/2014/main" xmlns="" id="{0B6CDF2A-3429-4B83-B4AE-E7AF1FFCF73E}"/>
                  </a:ext>
                </a:extLst>
              </p:cNvPr>
              <p:cNvSpPr txBox="1"/>
              <p:nvPr/>
            </p:nvSpPr>
            <p:spPr>
              <a:xfrm>
                <a:off x="8033882" y="2632752"/>
                <a:ext cx="2007912" cy="1033103"/>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9" name="文本框 28">
                <a:extLst>
                  <a:ext uri="{FF2B5EF4-FFF2-40B4-BE49-F238E27FC236}">
                    <a16:creationId xmlns:a16="http://schemas.microsoft.com/office/drawing/2014/main" xmlns="" id="{C1D48996-190D-4715-B023-691FBB387A65}"/>
                  </a:ext>
                </a:extLst>
              </p:cNvPr>
              <p:cNvSpPr txBox="1"/>
              <p:nvPr/>
            </p:nvSpPr>
            <p:spPr>
              <a:xfrm>
                <a:off x="8019967" y="2219919"/>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3236460598"/>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anim calcmode="lin" valueType="num">
                                      <p:cBhvr>
                                        <p:cTn id="12" dur="500" fill="hold"/>
                                        <p:tgtEl>
                                          <p:spTgt spid="11"/>
                                        </p:tgtEl>
                                        <p:attrNameLst>
                                          <p:attrName>ppt_x</p:attrName>
                                        </p:attrNameLst>
                                      </p:cBhvr>
                                      <p:tavLst>
                                        <p:tav tm="0">
                                          <p:val>
                                            <p:strVal val="#ppt_x"/>
                                          </p:val>
                                        </p:tav>
                                        <p:tav tm="100000">
                                          <p:val>
                                            <p:strVal val="#ppt_x"/>
                                          </p:val>
                                        </p:tav>
                                      </p:tavLst>
                                    </p:anim>
                                    <p:anim calcmode="lin" valueType="num">
                                      <p:cBhvr>
                                        <p:cTn id="13" dur="5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strVal val="#ppt_x"/>
                                          </p:val>
                                        </p:tav>
                                        <p:tav tm="100000">
                                          <p:val>
                                            <p:strVal val="#ppt_x"/>
                                          </p:val>
                                        </p:tav>
                                      </p:tavLst>
                                    </p:anim>
                                    <p:anim calcmode="lin" valueType="num">
                                      <p:cBhvr>
                                        <p:cTn id="3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671659"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01</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情况简介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THE SITUATION</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75A718BE-A92B-4DDB-98E5-ABFCC109174B}"/>
              </a:ext>
            </a:extLst>
          </p:cNvPr>
          <p:cNvGrpSpPr/>
          <p:nvPr/>
        </p:nvGrpSpPr>
        <p:grpSpPr>
          <a:xfrm>
            <a:off x="4070331" y="2737315"/>
            <a:ext cx="4344278" cy="3225608"/>
            <a:chOff x="4055953" y="2083958"/>
            <a:chExt cx="5076442" cy="3769237"/>
          </a:xfrm>
        </p:grpSpPr>
        <p:sp>
          <p:nvSpPr>
            <p:cNvPr id="12" name="椭圆 11">
              <a:extLst>
                <a:ext uri="{FF2B5EF4-FFF2-40B4-BE49-F238E27FC236}">
                  <a16:creationId xmlns:a16="http://schemas.microsoft.com/office/drawing/2014/main" xmlns="" id="{B6B8FD5B-FC41-4414-9DC9-4E2D1707E66F}"/>
                </a:ext>
              </a:extLst>
            </p:cNvPr>
            <p:cNvSpPr/>
            <p:nvPr/>
          </p:nvSpPr>
          <p:spPr>
            <a:xfrm>
              <a:off x="4055953" y="4014235"/>
              <a:ext cx="1838392" cy="1838960"/>
            </a:xfrm>
            <a:prstGeom prst="ellipse">
              <a:avLst/>
            </a:prstGeom>
            <a:gradFill>
              <a:gsLst>
                <a:gs pos="0">
                  <a:srgbClr val="E100FF"/>
                </a:gs>
                <a:gs pos="100000">
                  <a:srgbClr val="7A00FF"/>
                </a:gs>
              </a:gsLst>
              <a:lin ang="2700000" scaled="1"/>
            </a:gra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3" name="椭圆 12">
              <a:extLst>
                <a:ext uri="{FF2B5EF4-FFF2-40B4-BE49-F238E27FC236}">
                  <a16:creationId xmlns:a16="http://schemas.microsoft.com/office/drawing/2014/main" xmlns="" id="{72EB9A58-2E8F-42C5-B3F4-99E24502ECD2}"/>
                </a:ext>
              </a:extLst>
            </p:cNvPr>
            <p:cNvSpPr/>
            <p:nvPr/>
          </p:nvSpPr>
          <p:spPr>
            <a:xfrm>
              <a:off x="5876599" y="3710270"/>
              <a:ext cx="989065" cy="989371"/>
            </a:xfrm>
            <a:prstGeom prst="ellipse">
              <a:avLst/>
            </a:prstGeom>
            <a:solidFill>
              <a:schemeClr val="tx1">
                <a:lumMod val="65000"/>
                <a:lumOff val="35000"/>
              </a:schemeClr>
            </a:soli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椭圆 13">
              <a:extLst>
                <a:ext uri="{FF2B5EF4-FFF2-40B4-BE49-F238E27FC236}">
                  <a16:creationId xmlns:a16="http://schemas.microsoft.com/office/drawing/2014/main" xmlns="" id="{2725EF3A-3CC9-4529-8A78-79EF7F19D65A}"/>
                </a:ext>
              </a:extLst>
            </p:cNvPr>
            <p:cNvSpPr/>
            <p:nvPr/>
          </p:nvSpPr>
          <p:spPr>
            <a:xfrm>
              <a:off x="6789559" y="2143563"/>
              <a:ext cx="2342836" cy="2343560"/>
            </a:xfrm>
            <a:prstGeom prst="ellipse">
              <a:avLst/>
            </a:prstGeom>
            <a:gradFill>
              <a:gsLst>
                <a:gs pos="0">
                  <a:srgbClr val="E100FF"/>
                </a:gs>
                <a:gs pos="100000">
                  <a:srgbClr val="7A00FF"/>
                </a:gs>
              </a:gsLst>
              <a:lin ang="2700000" scaled="1"/>
            </a:gra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5" name="椭圆 14">
              <a:extLst>
                <a:ext uri="{FF2B5EF4-FFF2-40B4-BE49-F238E27FC236}">
                  <a16:creationId xmlns:a16="http://schemas.microsoft.com/office/drawing/2014/main" xmlns="" id="{3CF8C6CC-C812-4705-B75D-3940196F5C19}"/>
                </a:ext>
              </a:extLst>
            </p:cNvPr>
            <p:cNvSpPr/>
            <p:nvPr/>
          </p:nvSpPr>
          <p:spPr>
            <a:xfrm>
              <a:off x="4899886" y="2775867"/>
              <a:ext cx="1206169" cy="1206540"/>
            </a:xfrm>
            <a:prstGeom prst="ellipse">
              <a:avLst/>
            </a:prstGeom>
            <a:solidFill>
              <a:schemeClr val="tx1">
                <a:lumMod val="65000"/>
                <a:lumOff val="35000"/>
              </a:schemeClr>
            </a:solidFill>
            <a:ln w="12700" cap="flat" cmpd="sng" algn="ctr">
              <a:no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6" name="椭圆 15">
              <a:extLst>
                <a:ext uri="{FF2B5EF4-FFF2-40B4-BE49-F238E27FC236}">
                  <a16:creationId xmlns:a16="http://schemas.microsoft.com/office/drawing/2014/main" xmlns="" id="{D495FAC1-B160-4AA3-A938-D6E21A0E438B}"/>
                </a:ext>
              </a:extLst>
            </p:cNvPr>
            <p:cNvSpPr/>
            <p:nvPr/>
          </p:nvSpPr>
          <p:spPr>
            <a:xfrm>
              <a:off x="6270848" y="2083958"/>
              <a:ext cx="518713" cy="518873"/>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椭圆 16">
              <a:extLst>
                <a:ext uri="{FF2B5EF4-FFF2-40B4-BE49-F238E27FC236}">
                  <a16:creationId xmlns:a16="http://schemas.microsoft.com/office/drawing/2014/main" xmlns="" id="{80837636-A407-47B4-9192-9B6D958EC9DF}"/>
                </a:ext>
              </a:extLst>
            </p:cNvPr>
            <p:cNvSpPr/>
            <p:nvPr/>
          </p:nvSpPr>
          <p:spPr>
            <a:xfrm>
              <a:off x="6168492" y="2846889"/>
              <a:ext cx="386140" cy="386259"/>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8" name="椭圆 17">
              <a:extLst>
                <a:ext uri="{FF2B5EF4-FFF2-40B4-BE49-F238E27FC236}">
                  <a16:creationId xmlns:a16="http://schemas.microsoft.com/office/drawing/2014/main" xmlns="" id="{6664BC85-AD1A-403C-9500-90001DF74DDC}"/>
                </a:ext>
              </a:extLst>
            </p:cNvPr>
            <p:cNvSpPr/>
            <p:nvPr/>
          </p:nvSpPr>
          <p:spPr>
            <a:xfrm>
              <a:off x="6963590" y="4410158"/>
              <a:ext cx="386140" cy="386259"/>
            </a:xfrm>
            <a:prstGeom prst="ellipse">
              <a:avLst/>
            </a:prstGeom>
            <a:noFill/>
            <a:ln w="38100" cap="flat" cmpd="sng" algn="ctr">
              <a:solidFill>
                <a:srgbClr val="323F4F"/>
              </a:solidFill>
              <a:prstDash val="solid"/>
              <a:miter lim="800000"/>
            </a:ln>
            <a:effectLst/>
          </p:spPr>
          <p:txBody>
            <a:bodyPr rot="0" spcFirstLastPara="0" vertOverflow="overflow" horzOverflow="overflow" vert="horz" wrap="square" lIns="91412" tIns="45705" rIns="91412" bIns="45705"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9" name="组合 18">
              <a:extLst>
                <a:ext uri="{FF2B5EF4-FFF2-40B4-BE49-F238E27FC236}">
                  <a16:creationId xmlns:a16="http://schemas.microsoft.com/office/drawing/2014/main" xmlns="" id="{D8EC26F9-E672-4692-BE3F-7D7DD60B5DCA}"/>
                </a:ext>
              </a:extLst>
            </p:cNvPr>
            <p:cNvGrpSpPr/>
            <p:nvPr/>
          </p:nvGrpSpPr>
          <p:grpSpPr>
            <a:xfrm>
              <a:off x="5279163" y="3150207"/>
              <a:ext cx="514179" cy="457860"/>
              <a:chOff x="6699251" y="2735263"/>
              <a:chExt cx="404812" cy="360362"/>
            </a:xfrm>
            <a:solidFill>
              <a:srgbClr val="FFFFFF"/>
            </a:solidFill>
          </p:grpSpPr>
          <p:sp>
            <p:nvSpPr>
              <p:cNvPr id="23" name="Freeform 27">
                <a:extLst>
                  <a:ext uri="{FF2B5EF4-FFF2-40B4-BE49-F238E27FC236}">
                    <a16:creationId xmlns:a16="http://schemas.microsoft.com/office/drawing/2014/main" xmlns="" id="{17D81B7A-6548-4029-BB59-9856D19CF76D}"/>
                  </a:ext>
                </a:extLst>
              </p:cNvPr>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4" name="Freeform 28">
                <a:extLst>
                  <a:ext uri="{FF2B5EF4-FFF2-40B4-BE49-F238E27FC236}">
                    <a16:creationId xmlns:a16="http://schemas.microsoft.com/office/drawing/2014/main" xmlns="" id="{D00A1061-6515-4EDD-9621-2EBD446ABBD0}"/>
                  </a:ext>
                </a:extLst>
              </p:cNvPr>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Freeform 29">
                <a:extLst>
                  <a:ext uri="{FF2B5EF4-FFF2-40B4-BE49-F238E27FC236}">
                    <a16:creationId xmlns:a16="http://schemas.microsoft.com/office/drawing/2014/main" xmlns="" id="{7896E422-4A46-4F6B-BF87-3748C8E07335}"/>
                  </a:ext>
                </a:extLst>
              </p:cNvPr>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6" name="Freeform 30">
                <a:extLst>
                  <a:ext uri="{FF2B5EF4-FFF2-40B4-BE49-F238E27FC236}">
                    <a16:creationId xmlns:a16="http://schemas.microsoft.com/office/drawing/2014/main" xmlns="" id="{D98F1AAB-8991-462D-9A93-8E5DEE517500}"/>
                  </a:ext>
                </a:extLst>
              </p:cNvPr>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1883" tIns="60941" rIns="121883" bIns="60941"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20" name="KSO_Shape">
              <a:extLst>
                <a:ext uri="{FF2B5EF4-FFF2-40B4-BE49-F238E27FC236}">
                  <a16:creationId xmlns:a16="http://schemas.microsoft.com/office/drawing/2014/main" xmlns="" id="{18F4AFE9-2F47-4365-8D63-CA4CEF36F201}"/>
                </a:ext>
              </a:extLst>
            </p:cNvPr>
            <p:cNvSpPr/>
            <p:nvPr/>
          </p:nvSpPr>
          <p:spPr>
            <a:xfrm>
              <a:off x="7467593" y="2864033"/>
              <a:ext cx="1016271" cy="80309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w="12700" cap="flat" cmpd="sng" algn="ctr">
              <a:noFill/>
              <a:prstDash val="solid"/>
              <a:miter lim="800000"/>
            </a:ln>
            <a:effectLst/>
          </p:spPr>
          <p:txBody>
            <a:bodyPr lIns="91412" tIns="45705" rIns="91412" bIns="3239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KSO_Shape">
              <a:extLst>
                <a:ext uri="{FF2B5EF4-FFF2-40B4-BE49-F238E27FC236}">
                  <a16:creationId xmlns:a16="http://schemas.microsoft.com/office/drawing/2014/main" xmlns="" id="{C743D789-F190-4606-8912-76C969B37309}"/>
                </a:ext>
              </a:extLst>
            </p:cNvPr>
            <p:cNvSpPr/>
            <p:nvPr/>
          </p:nvSpPr>
          <p:spPr bwMode="auto">
            <a:xfrm>
              <a:off x="6165139" y="4014236"/>
              <a:ext cx="405889" cy="37623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FFFFFF"/>
            </a:solidFill>
            <a:ln>
              <a:noFill/>
            </a:ln>
          </p:spPr>
          <p:txBody>
            <a:bodyPr lIns="91412" tIns="45705" rIns="91412" bIns="45705"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KSO_Shape">
              <a:extLst>
                <a:ext uri="{FF2B5EF4-FFF2-40B4-BE49-F238E27FC236}">
                  <a16:creationId xmlns:a16="http://schemas.microsoft.com/office/drawing/2014/main" xmlns="" id="{733697BE-3745-4EE2-8039-20C730DA8EC9}"/>
                </a:ext>
              </a:extLst>
            </p:cNvPr>
            <p:cNvSpPr/>
            <p:nvPr/>
          </p:nvSpPr>
          <p:spPr bwMode="auto">
            <a:xfrm>
              <a:off x="4615759" y="4527802"/>
              <a:ext cx="753927" cy="747876"/>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rgbClr val="FFFFFF"/>
            </a:solidFill>
            <a:ln>
              <a:noFill/>
            </a:ln>
          </p:spPr>
          <p:txBody>
            <a:bodyPr lIns="91412" tIns="45705" rIns="91412" bIns="45705"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7" name="组合 26">
            <a:extLst>
              <a:ext uri="{FF2B5EF4-FFF2-40B4-BE49-F238E27FC236}">
                <a16:creationId xmlns:a16="http://schemas.microsoft.com/office/drawing/2014/main" xmlns="" id="{19B9DBAD-1D9A-43F4-8410-4215310161DF}"/>
              </a:ext>
            </a:extLst>
          </p:cNvPr>
          <p:cNvGrpSpPr/>
          <p:nvPr/>
        </p:nvGrpSpPr>
        <p:grpSpPr>
          <a:xfrm>
            <a:off x="2266628" y="2076928"/>
            <a:ext cx="2699694" cy="1168647"/>
            <a:chOff x="1895297" y="2159076"/>
            <a:chExt cx="2228941" cy="964866"/>
          </a:xfrm>
        </p:grpSpPr>
        <p:sp>
          <p:nvSpPr>
            <p:cNvPr id="28" name="Rectangle 16">
              <a:extLst>
                <a:ext uri="{FF2B5EF4-FFF2-40B4-BE49-F238E27FC236}">
                  <a16:creationId xmlns:a16="http://schemas.microsoft.com/office/drawing/2014/main" xmlns="" id="{0D503C92-5BF6-4184-AF7E-A3CC8BD7024C}"/>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9" name="Title 11">
              <a:extLst>
                <a:ext uri="{FF2B5EF4-FFF2-40B4-BE49-F238E27FC236}">
                  <a16:creationId xmlns:a16="http://schemas.microsoft.com/office/drawing/2014/main" xmlns="" id="{29B17563-47B3-4575-973A-22ED4FDF0671}"/>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0" name="组合 29">
            <a:extLst>
              <a:ext uri="{FF2B5EF4-FFF2-40B4-BE49-F238E27FC236}">
                <a16:creationId xmlns:a16="http://schemas.microsoft.com/office/drawing/2014/main" xmlns="" id="{8408F3DA-86CB-42E2-85BF-132328533E7C}"/>
              </a:ext>
            </a:extLst>
          </p:cNvPr>
          <p:cNvGrpSpPr/>
          <p:nvPr/>
        </p:nvGrpSpPr>
        <p:grpSpPr>
          <a:xfrm>
            <a:off x="852999" y="4583897"/>
            <a:ext cx="2699694" cy="1168647"/>
            <a:chOff x="1895297" y="2159076"/>
            <a:chExt cx="2228941" cy="964866"/>
          </a:xfrm>
        </p:grpSpPr>
        <p:sp>
          <p:nvSpPr>
            <p:cNvPr id="31" name="Rectangle 16">
              <a:extLst>
                <a:ext uri="{FF2B5EF4-FFF2-40B4-BE49-F238E27FC236}">
                  <a16:creationId xmlns:a16="http://schemas.microsoft.com/office/drawing/2014/main" xmlns="" id="{663FC2EF-9F3A-44B2-9929-90135E2575B2}"/>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2" name="Title 11">
              <a:extLst>
                <a:ext uri="{FF2B5EF4-FFF2-40B4-BE49-F238E27FC236}">
                  <a16:creationId xmlns:a16="http://schemas.microsoft.com/office/drawing/2014/main" xmlns="" id="{789D07D4-9E40-4107-B664-0CA677EC4FCE}"/>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33" name="组合 32">
            <a:extLst>
              <a:ext uri="{FF2B5EF4-FFF2-40B4-BE49-F238E27FC236}">
                <a16:creationId xmlns:a16="http://schemas.microsoft.com/office/drawing/2014/main" xmlns="" id="{58BD252B-8803-4DBF-9F54-F857316FEABA}"/>
              </a:ext>
            </a:extLst>
          </p:cNvPr>
          <p:cNvGrpSpPr/>
          <p:nvPr/>
        </p:nvGrpSpPr>
        <p:grpSpPr>
          <a:xfrm flipH="1">
            <a:off x="7324160" y="1354990"/>
            <a:ext cx="2699694" cy="1168647"/>
            <a:chOff x="1895297" y="2159076"/>
            <a:chExt cx="2228941" cy="964866"/>
          </a:xfrm>
        </p:grpSpPr>
        <p:sp>
          <p:nvSpPr>
            <p:cNvPr id="34" name="Rectangle 16">
              <a:extLst>
                <a:ext uri="{FF2B5EF4-FFF2-40B4-BE49-F238E27FC236}">
                  <a16:creationId xmlns:a16="http://schemas.microsoft.com/office/drawing/2014/main" xmlns="" id="{E017AE5A-225F-466D-8E96-3901484DDF18}"/>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5" name="Title 11">
              <a:extLst>
                <a:ext uri="{FF2B5EF4-FFF2-40B4-BE49-F238E27FC236}">
                  <a16:creationId xmlns:a16="http://schemas.microsoft.com/office/drawing/2014/main" xmlns="" id="{CC27BA92-CAE5-41C2-964A-12AE4E70F389}"/>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36" name="组合 35">
            <a:extLst>
              <a:ext uri="{FF2B5EF4-FFF2-40B4-BE49-F238E27FC236}">
                <a16:creationId xmlns:a16="http://schemas.microsoft.com/office/drawing/2014/main" xmlns="" id="{94F49B70-B148-4CD0-8DE7-B319F8813A36}"/>
              </a:ext>
            </a:extLst>
          </p:cNvPr>
          <p:cNvGrpSpPr/>
          <p:nvPr/>
        </p:nvGrpSpPr>
        <p:grpSpPr>
          <a:xfrm flipH="1">
            <a:off x="8032861" y="4828689"/>
            <a:ext cx="2699694" cy="1168647"/>
            <a:chOff x="1895297" y="2159076"/>
            <a:chExt cx="2228941" cy="964866"/>
          </a:xfrm>
        </p:grpSpPr>
        <p:sp>
          <p:nvSpPr>
            <p:cNvPr id="37" name="Rectangle 16">
              <a:extLst>
                <a:ext uri="{FF2B5EF4-FFF2-40B4-BE49-F238E27FC236}">
                  <a16:creationId xmlns:a16="http://schemas.microsoft.com/office/drawing/2014/main" xmlns="" id="{4307D258-EAA6-4A0C-8B79-0D7464B29C75}"/>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xmlns="" id="{CB58DBBE-11B3-4011-B1AA-612156137BDB}"/>
                </a:ext>
              </a:extLst>
            </p:cNvPr>
            <p:cNvSpPr txBox="1">
              <a:spLocks/>
            </p:cNvSpPr>
            <p:nvPr/>
          </p:nvSpPr>
          <p:spPr>
            <a:xfrm flipH="1">
              <a:off x="2517083" y="2159076"/>
              <a:ext cx="1607155" cy="33034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3208920534"/>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anim calcmode="lin" valueType="num">
                                      <p:cBhvr>
                                        <p:cTn id="20" dur="500" fill="hold"/>
                                        <p:tgtEl>
                                          <p:spTgt spid="30"/>
                                        </p:tgtEl>
                                        <p:attrNameLst>
                                          <p:attrName>ppt_x</p:attrName>
                                        </p:attrNameLst>
                                      </p:cBhvr>
                                      <p:tavLst>
                                        <p:tav tm="0">
                                          <p:val>
                                            <p:strVal val="#ppt_x"/>
                                          </p:val>
                                        </p:tav>
                                        <p:tav tm="100000">
                                          <p:val>
                                            <p:strVal val="#ppt_x"/>
                                          </p:val>
                                        </p:tav>
                                      </p:tavLst>
                                    </p:anim>
                                    <p:anim calcmode="lin" valueType="num">
                                      <p:cBhvr>
                                        <p:cTn id="21" dur="5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anim calcmode="lin" valueType="num">
                                      <p:cBhvr>
                                        <p:cTn id="26" dur="500" fill="hold"/>
                                        <p:tgtEl>
                                          <p:spTgt spid="36"/>
                                        </p:tgtEl>
                                        <p:attrNameLst>
                                          <p:attrName>ppt_x</p:attrName>
                                        </p:attrNameLst>
                                      </p:cBhvr>
                                      <p:tavLst>
                                        <p:tav tm="0">
                                          <p:val>
                                            <p:strVal val="#ppt_x"/>
                                          </p:val>
                                        </p:tav>
                                        <p:tav tm="100000">
                                          <p:val>
                                            <p:strVal val="#ppt_x"/>
                                          </p:val>
                                        </p:tav>
                                      </p:tavLst>
                                    </p:anim>
                                    <p:anim calcmode="lin" valueType="num">
                                      <p:cBhvr>
                                        <p:cTn id="27" dur="5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671659"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01</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情况简介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THE SITUATION</a:t>
            </a:r>
            <a:endParaRPr lang="zh-CN" altLang="en-US" sz="12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42D5153A-01B7-4A37-A773-59C1CD6339E1}"/>
              </a:ext>
            </a:extLst>
          </p:cNvPr>
          <p:cNvGrpSpPr/>
          <p:nvPr/>
        </p:nvGrpSpPr>
        <p:grpSpPr>
          <a:xfrm>
            <a:off x="7129644" y="1767028"/>
            <a:ext cx="3256445" cy="3767621"/>
            <a:chOff x="7129644" y="1679942"/>
            <a:chExt cx="3256445" cy="3767621"/>
          </a:xfrm>
        </p:grpSpPr>
        <p:grpSp>
          <p:nvGrpSpPr>
            <p:cNvPr id="12" name="组合 11">
              <a:extLst>
                <a:ext uri="{FF2B5EF4-FFF2-40B4-BE49-F238E27FC236}">
                  <a16:creationId xmlns:a16="http://schemas.microsoft.com/office/drawing/2014/main" xmlns="" id="{DE0C6DAE-C6D9-402A-B795-2D7B96E1E07E}"/>
                </a:ext>
              </a:extLst>
            </p:cNvPr>
            <p:cNvGrpSpPr/>
            <p:nvPr/>
          </p:nvGrpSpPr>
          <p:grpSpPr>
            <a:xfrm>
              <a:off x="7129644" y="2012145"/>
              <a:ext cx="3256445" cy="3435418"/>
              <a:chOff x="7560853" y="2012145"/>
              <a:chExt cx="3256445" cy="3435418"/>
            </a:xfrm>
          </p:grpSpPr>
          <p:sp>
            <p:nvSpPr>
              <p:cNvPr id="20" name="弧形 19">
                <a:extLst>
                  <a:ext uri="{FF2B5EF4-FFF2-40B4-BE49-F238E27FC236}">
                    <a16:creationId xmlns:a16="http://schemas.microsoft.com/office/drawing/2014/main" xmlns="" id="{399366CA-0274-47CC-B775-4279B39C5C2B}"/>
                  </a:ext>
                </a:extLst>
              </p:cNvPr>
              <p:cNvSpPr/>
              <p:nvPr/>
            </p:nvSpPr>
            <p:spPr>
              <a:xfrm rot="542136" flipH="1">
                <a:off x="7560853" y="3431285"/>
                <a:ext cx="2016278" cy="2016278"/>
              </a:xfrm>
              <a:prstGeom prst="arc">
                <a:avLst>
                  <a:gd name="adj1" fmla="val 16200000"/>
                  <a:gd name="adj2" fmla="val 20681608"/>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21" name="弧形 20">
                <a:extLst>
                  <a:ext uri="{FF2B5EF4-FFF2-40B4-BE49-F238E27FC236}">
                    <a16:creationId xmlns:a16="http://schemas.microsoft.com/office/drawing/2014/main" xmlns="" id="{65AA7391-BABD-4EB4-A49D-41EE2346AA08}"/>
                  </a:ext>
                </a:extLst>
              </p:cNvPr>
              <p:cNvSpPr/>
              <p:nvPr/>
            </p:nvSpPr>
            <p:spPr>
              <a:xfrm flipH="1">
                <a:off x="7746208" y="2012145"/>
                <a:ext cx="3071090" cy="3071090"/>
              </a:xfrm>
              <a:prstGeom prst="arc">
                <a:avLst>
                  <a:gd name="adj1" fmla="val 16200000"/>
                  <a:gd name="adj2" fmla="val 5437565"/>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423E9F52-7488-4E7A-9318-9F7F02C185EE}"/>
                </a:ext>
              </a:extLst>
            </p:cNvPr>
            <p:cNvGrpSpPr/>
            <p:nvPr/>
          </p:nvGrpSpPr>
          <p:grpSpPr>
            <a:xfrm flipH="1">
              <a:off x="8533632" y="1679942"/>
              <a:ext cx="1083572" cy="3704915"/>
              <a:chOff x="2235626" y="1665837"/>
              <a:chExt cx="1083572" cy="3704915"/>
            </a:xfrm>
            <a:solidFill>
              <a:srgbClr val="2F79C6"/>
            </a:solidFill>
          </p:grpSpPr>
          <p:sp>
            <p:nvSpPr>
              <p:cNvPr id="17" name="椭圆 16">
                <a:extLst>
                  <a:ext uri="{FF2B5EF4-FFF2-40B4-BE49-F238E27FC236}">
                    <a16:creationId xmlns:a16="http://schemas.microsoft.com/office/drawing/2014/main" xmlns="" id="{3E528133-7F36-446A-92A9-01232482B185}"/>
                  </a:ext>
                </a:extLst>
              </p:cNvPr>
              <p:cNvSpPr/>
              <p:nvPr/>
            </p:nvSpPr>
            <p:spPr>
              <a:xfrm>
                <a:off x="2235626" y="1665837"/>
                <a:ext cx="633825" cy="6338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18" name="椭圆 17">
                <a:extLst>
                  <a:ext uri="{FF2B5EF4-FFF2-40B4-BE49-F238E27FC236}">
                    <a16:creationId xmlns:a16="http://schemas.microsoft.com/office/drawing/2014/main" xmlns="" id="{9EE3ADF9-BDFA-47E7-8DB8-0A33F5F59C77}"/>
                  </a:ext>
                </a:extLst>
              </p:cNvPr>
              <p:cNvSpPr/>
              <p:nvPr/>
            </p:nvSpPr>
            <p:spPr>
              <a:xfrm>
                <a:off x="2685373" y="3201382"/>
                <a:ext cx="633825" cy="6338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19" name="椭圆 18">
                <a:extLst>
                  <a:ext uri="{FF2B5EF4-FFF2-40B4-BE49-F238E27FC236}">
                    <a16:creationId xmlns:a16="http://schemas.microsoft.com/office/drawing/2014/main" xmlns="" id="{741FAFF1-4DB1-4A4D-AFBA-7F01AF522D89}"/>
                  </a:ext>
                </a:extLst>
              </p:cNvPr>
              <p:cNvSpPr/>
              <p:nvPr/>
            </p:nvSpPr>
            <p:spPr>
              <a:xfrm>
                <a:off x="2235626" y="4736927"/>
                <a:ext cx="633825" cy="6338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sp>
          <p:nvSpPr>
            <p:cNvPr id="14" name="形状">
              <a:extLst>
                <a:ext uri="{FF2B5EF4-FFF2-40B4-BE49-F238E27FC236}">
                  <a16:creationId xmlns:a16="http://schemas.microsoft.com/office/drawing/2014/main" xmlns="" id="{9B90EC16-4A32-4057-B9DB-030A0A6FFDCC}"/>
                </a:ext>
              </a:extLst>
            </p:cNvPr>
            <p:cNvSpPr>
              <a:spLocks noChangeAspect="1"/>
            </p:cNvSpPr>
            <p:nvPr/>
          </p:nvSpPr>
          <p:spPr bwMode="auto">
            <a:xfrm>
              <a:off x="9180793" y="1880475"/>
              <a:ext cx="238994" cy="232756"/>
            </a:xfrm>
            <a:custGeom>
              <a:avLst/>
              <a:gdLst>
                <a:gd name="connsiteX0" fmla="*/ 254856 w 607258"/>
                <a:gd name="connsiteY0" fmla="*/ 462909 h 591409"/>
                <a:gd name="connsiteX1" fmla="*/ 281230 w 607258"/>
                <a:gd name="connsiteY1" fmla="*/ 545836 h 591409"/>
                <a:gd name="connsiteX2" fmla="*/ 284784 w 607258"/>
                <a:gd name="connsiteY2" fmla="*/ 557043 h 591409"/>
                <a:gd name="connsiteX3" fmla="*/ 296568 w 607258"/>
                <a:gd name="connsiteY3" fmla="*/ 523797 h 591409"/>
                <a:gd name="connsiteX4" fmla="*/ 303676 w 607258"/>
                <a:gd name="connsiteY4" fmla="*/ 484388 h 591409"/>
                <a:gd name="connsiteX5" fmla="*/ 303769 w 607258"/>
                <a:gd name="connsiteY5" fmla="*/ 484388 h 591409"/>
                <a:gd name="connsiteX6" fmla="*/ 303863 w 607258"/>
                <a:gd name="connsiteY6" fmla="*/ 484388 h 591409"/>
                <a:gd name="connsiteX7" fmla="*/ 304050 w 607258"/>
                <a:gd name="connsiteY7" fmla="*/ 484388 h 591409"/>
                <a:gd name="connsiteX8" fmla="*/ 304144 w 607258"/>
                <a:gd name="connsiteY8" fmla="*/ 484388 h 591409"/>
                <a:gd name="connsiteX9" fmla="*/ 311252 w 607258"/>
                <a:gd name="connsiteY9" fmla="*/ 523797 h 591409"/>
                <a:gd name="connsiteX10" fmla="*/ 322942 w 607258"/>
                <a:gd name="connsiteY10" fmla="*/ 557043 h 591409"/>
                <a:gd name="connsiteX11" fmla="*/ 326590 w 607258"/>
                <a:gd name="connsiteY11" fmla="*/ 545836 h 591409"/>
                <a:gd name="connsiteX12" fmla="*/ 352870 w 607258"/>
                <a:gd name="connsiteY12" fmla="*/ 462909 h 591409"/>
                <a:gd name="connsiteX13" fmla="*/ 407395 w 607258"/>
                <a:gd name="connsiteY13" fmla="*/ 489244 h 591409"/>
                <a:gd name="connsiteX14" fmla="*/ 423014 w 607258"/>
                <a:gd name="connsiteY14" fmla="*/ 497556 h 591409"/>
                <a:gd name="connsiteX15" fmla="*/ 449575 w 607258"/>
                <a:gd name="connsiteY15" fmla="*/ 483454 h 591409"/>
                <a:gd name="connsiteX16" fmla="*/ 471647 w 607258"/>
                <a:gd name="connsiteY16" fmla="*/ 553214 h 591409"/>
                <a:gd name="connsiteX17" fmla="*/ 474640 w 607258"/>
                <a:gd name="connsiteY17" fmla="*/ 562646 h 591409"/>
                <a:gd name="connsiteX18" fmla="*/ 484460 w 607258"/>
                <a:gd name="connsiteY18" fmla="*/ 534630 h 591409"/>
                <a:gd name="connsiteX19" fmla="*/ 490446 w 607258"/>
                <a:gd name="connsiteY19" fmla="*/ 501571 h 591409"/>
                <a:gd name="connsiteX20" fmla="*/ 490539 w 607258"/>
                <a:gd name="connsiteY20" fmla="*/ 501571 h 591409"/>
                <a:gd name="connsiteX21" fmla="*/ 490726 w 607258"/>
                <a:gd name="connsiteY21" fmla="*/ 501571 h 591409"/>
                <a:gd name="connsiteX22" fmla="*/ 490820 w 607258"/>
                <a:gd name="connsiteY22" fmla="*/ 501571 h 591409"/>
                <a:gd name="connsiteX23" fmla="*/ 490913 w 607258"/>
                <a:gd name="connsiteY23" fmla="*/ 501571 h 591409"/>
                <a:gd name="connsiteX24" fmla="*/ 496899 w 607258"/>
                <a:gd name="connsiteY24" fmla="*/ 534630 h 591409"/>
                <a:gd name="connsiteX25" fmla="*/ 506813 w 607258"/>
                <a:gd name="connsiteY25" fmla="*/ 562646 h 591409"/>
                <a:gd name="connsiteX26" fmla="*/ 509805 w 607258"/>
                <a:gd name="connsiteY26" fmla="*/ 553214 h 591409"/>
                <a:gd name="connsiteX27" fmla="*/ 531877 w 607258"/>
                <a:gd name="connsiteY27" fmla="*/ 483454 h 591409"/>
                <a:gd name="connsiteX28" fmla="*/ 577611 w 607258"/>
                <a:gd name="connsiteY28" fmla="*/ 505493 h 591409"/>
                <a:gd name="connsiteX29" fmla="*/ 607258 w 607258"/>
                <a:gd name="connsiteY29" fmla="*/ 591409 h 591409"/>
                <a:gd name="connsiteX30" fmla="*/ 490352 w 607258"/>
                <a:gd name="connsiteY30" fmla="*/ 591409 h 591409"/>
                <a:gd name="connsiteX31" fmla="*/ 484366 w 607258"/>
                <a:gd name="connsiteY31" fmla="*/ 591409 h 591409"/>
                <a:gd name="connsiteX32" fmla="*/ 442935 w 607258"/>
                <a:gd name="connsiteY32" fmla="*/ 591409 h 591409"/>
                <a:gd name="connsiteX33" fmla="*/ 373072 w 607258"/>
                <a:gd name="connsiteY33" fmla="*/ 591409 h 591409"/>
                <a:gd name="connsiteX34" fmla="*/ 303769 w 607258"/>
                <a:gd name="connsiteY34" fmla="*/ 591409 h 591409"/>
                <a:gd name="connsiteX35" fmla="*/ 296568 w 607258"/>
                <a:gd name="connsiteY35" fmla="*/ 591409 h 591409"/>
                <a:gd name="connsiteX36" fmla="*/ 234093 w 607258"/>
                <a:gd name="connsiteY36" fmla="*/ 591409 h 591409"/>
                <a:gd name="connsiteX37" fmla="*/ 164230 w 607258"/>
                <a:gd name="connsiteY37" fmla="*/ 591409 h 591409"/>
                <a:gd name="connsiteX38" fmla="*/ 117093 w 607258"/>
                <a:gd name="connsiteY38" fmla="*/ 591409 h 591409"/>
                <a:gd name="connsiteX39" fmla="*/ 111108 w 607258"/>
                <a:gd name="connsiteY39" fmla="*/ 591409 h 591409"/>
                <a:gd name="connsiteX40" fmla="*/ 0 w 607258"/>
                <a:gd name="connsiteY40" fmla="*/ 591409 h 591409"/>
                <a:gd name="connsiteX41" fmla="*/ 30208 w 607258"/>
                <a:gd name="connsiteY41" fmla="*/ 505493 h 591409"/>
                <a:gd name="connsiteX42" fmla="*/ 75942 w 607258"/>
                <a:gd name="connsiteY42" fmla="*/ 483454 h 591409"/>
                <a:gd name="connsiteX43" fmla="*/ 98014 w 607258"/>
                <a:gd name="connsiteY43" fmla="*/ 553214 h 591409"/>
                <a:gd name="connsiteX44" fmla="*/ 101007 w 607258"/>
                <a:gd name="connsiteY44" fmla="*/ 562646 h 591409"/>
                <a:gd name="connsiteX45" fmla="*/ 110827 w 607258"/>
                <a:gd name="connsiteY45" fmla="*/ 534630 h 591409"/>
                <a:gd name="connsiteX46" fmla="*/ 116813 w 607258"/>
                <a:gd name="connsiteY46" fmla="*/ 501571 h 591409"/>
                <a:gd name="connsiteX47" fmla="*/ 117000 w 607258"/>
                <a:gd name="connsiteY47" fmla="*/ 501571 h 591409"/>
                <a:gd name="connsiteX48" fmla="*/ 117093 w 607258"/>
                <a:gd name="connsiteY48" fmla="*/ 501571 h 591409"/>
                <a:gd name="connsiteX49" fmla="*/ 117187 w 607258"/>
                <a:gd name="connsiteY49" fmla="*/ 501571 h 591409"/>
                <a:gd name="connsiteX50" fmla="*/ 117374 w 607258"/>
                <a:gd name="connsiteY50" fmla="*/ 501571 h 591409"/>
                <a:gd name="connsiteX51" fmla="*/ 123360 w 607258"/>
                <a:gd name="connsiteY51" fmla="*/ 534630 h 591409"/>
                <a:gd name="connsiteX52" fmla="*/ 133180 w 607258"/>
                <a:gd name="connsiteY52" fmla="*/ 562646 h 591409"/>
                <a:gd name="connsiteX53" fmla="*/ 136172 w 607258"/>
                <a:gd name="connsiteY53" fmla="*/ 553214 h 591409"/>
                <a:gd name="connsiteX54" fmla="*/ 158244 w 607258"/>
                <a:gd name="connsiteY54" fmla="*/ 483454 h 591409"/>
                <a:gd name="connsiteX55" fmla="*/ 184806 w 607258"/>
                <a:gd name="connsiteY55" fmla="*/ 497556 h 591409"/>
                <a:gd name="connsiteX56" fmla="*/ 200424 w 607258"/>
                <a:gd name="connsiteY56" fmla="*/ 489244 h 591409"/>
                <a:gd name="connsiteX57" fmla="*/ 254856 w 607258"/>
                <a:gd name="connsiteY57" fmla="*/ 462909 h 591409"/>
                <a:gd name="connsiteX58" fmla="*/ 486780 w 607258"/>
                <a:gd name="connsiteY58" fmla="*/ 322405 h 591409"/>
                <a:gd name="connsiteX59" fmla="*/ 516615 w 607258"/>
                <a:gd name="connsiteY59" fmla="*/ 328662 h 591409"/>
                <a:gd name="connsiteX60" fmla="*/ 531112 w 607258"/>
                <a:gd name="connsiteY60" fmla="*/ 342111 h 591409"/>
                <a:gd name="connsiteX61" fmla="*/ 547012 w 607258"/>
                <a:gd name="connsiteY61" fmla="*/ 392546 h 591409"/>
                <a:gd name="connsiteX62" fmla="*/ 544954 w 607258"/>
                <a:gd name="connsiteY62" fmla="*/ 400297 h 591409"/>
                <a:gd name="connsiteX63" fmla="*/ 550004 w 607258"/>
                <a:gd name="connsiteY63" fmla="*/ 421405 h 591409"/>
                <a:gd name="connsiteX64" fmla="*/ 539810 w 607258"/>
                <a:gd name="connsiteY64" fmla="*/ 439244 h 591409"/>
                <a:gd name="connsiteX65" fmla="*/ 503802 w 607258"/>
                <a:gd name="connsiteY65" fmla="*/ 483700 h 591409"/>
                <a:gd name="connsiteX66" fmla="*/ 477334 w 607258"/>
                <a:gd name="connsiteY66" fmla="*/ 483700 h 591409"/>
                <a:gd name="connsiteX67" fmla="*/ 441419 w 607258"/>
                <a:gd name="connsiteY67" fmla="*/ 439244 h 591409"/>
                <a:gd name="connsiteX68" fmla="*/ 431225 w 607258"/>
                <a:gd name="connsiteY68" fmla="*/ 421405 h 591409"/>
                <a:gd name="connsiteX69" fmla="*/ 436275 w 607258"/>
                <a:gd name="connsiteY69" fmla="*/ 400297 h 591409"/>
                <a:gd name="connsiteX70" fmla="*/ 434217 w 607258"/>
                <a:gd name="connsiteY70" fmla="*/ 392546 h 591409"/>
                <a:gd name="connsiteX71" fmla="*/ 434030 w 607258"/>
                <a:gd name="connsiteY71" fmla="*/ 367795 h 591409"/>
                <a:gd name="connsiteX72" fmla="*/ 448527 w 607258"/>
                <a:gd name="connsiteY72" fmla="*/ 342392 h 591409"/>
                <a:gd name="connsiteX73" fmla="*/ 461995 w 607258"/>
                <a:gd name="connsiteY73" fmla="*/ 331277 h 591409"/>
                <a:gd name="connsiteX74" fmla="*/ 475089 w 607258"/>
                <a:gd name="connsiteY74" fmla="*/ 324553 h 591409"/>
                <a:gd name="connsiteX75" fmla="*/ 486780 w 607258"/>
                <a:gd name="connsiteY75" fmla="*/ 322405 h 591409"/>
                <a:gd name="connsiteX76" fmla="*/ 113711 w 607258"/>
                <a:gd name="connsiteY76" fmla="*/ 322405 h 591409"/>
                <a:gd name="connsiteX77" fmla="*/ 143552 w 607258"/>
                <a:gd name="connsiteY77" fmla="*/ 328662 h 591409"/>
                <a:gd name="connsiteX78" fmla="*/ 157958 w 607258"/>
                <a:gd name="connsiteY78" fmla="*/ 342111 h 591409"/>
                <a:gd name="connsiteX79" fmla="*/ 173954 w 607258"/>
                <a:gd name="connsiteY79" fmla="*/ 392546 h 591409"/>
                <a:gd name="connsiteX80" fmla="*/ 171802 w 607258"/>
                <a:gd name="connsiteY80" fmla="*/ 400297 h 591409"/>
                <a:gd name="connsiteX81" fmla="*/ 176947 w 607258"/>
                <a:gd name="connsiteY81" fmla="*/ 421405 h 591409"/>
                <a:gd name="connsiteX82" fmla="*/ 166751 w 607258"/>
                <a:gd name="connsiteY82" fmla="*/ 439244 h 591409"/>
                <a:gd name="connsiteX83" fmla="*/ 130643 w 607258"/>
                <a:gd name="connsiteY83" fmla="*/ 483700 h 591409"/>
                <a:gd name="connsiteX84" fmla="*/ 104264 w 607258"/>
                <a:gd name="connsiteY84" fmla="*/ 483700 h 591409"/>
                <a:gd name="connsiteX85" fmla="*/ 68343 w 607258"/>
                <a:gd name="connsiteY85" fmla="*/ 439244 h 591409"/>
                <a:gd name="connsiteX86" fmla="*/ 58053 w 607258"/>
                <a:gd name="connsiteY86" fmla="*/ 421592 h 591409"/>
                <a:gd name="connsiteX87" fmla="*/ 63198 w 607258"/>
                <a:gd name="connsiteY87" fmla="*/ 400391 h 591409"/>
                <a:gd name="connsiteX88" fmla="*/ 61046 w 607258"/>
                <a:gd name="connsiteY88" fmla="*/ 392639 h 591409"/>
                <a:gd name="connsiteX89" fmla="*/ 60953 w 607258"/>
                <a:gd name="connsiteY89" fmla="*/ 367889 h 591409"/>
                <a:gd name="connsiteX90" fmla="*/ 75452 w 607258"/>
                <a:gd name="connsiteY90" fmla="*/ 342485 h 591409"/>
                <a:gd name="connsiteX91" fmla="*/ 88922 w 607258"/>
                <a:gd name="connsiteY91" fmla="*/ 331371 h 591409"/>
                <a:gd name="connsiteX92" fmla="*/ 101831 w 607258"/>
                <a:gd name="connsiteY92" fmla="*/ 324646 h 591409"/>
                <a:gd name="connsiteX93" fmla="*/ 113711 w 607258"/>
                <a:gd name="connsiteY93" fmla="*/ 322405 h 591409"/>
                <a:gd name="connsiteX94" fmla="*/ 299632 w 607258"/>
                <a:gd name="connsiteY94" fmla="*/ 270867 h 591409"/>
                <a:gd name="connsiteX95" fmla="*/ 335085 w 607258"/>
                <a:gd name="connsiteY95" fmla="*/ 278338 h 591409"/>
                <a:gd name="connsiteX96" fmla="*/ 352298 w 607258"/>
                <a:gd name="connsiteY96" fmla="*/ 294401 h 591409"/>
                <a:gd name="connsiteX97" fmla="*/ 371194 w 607258"/>
                <a:gd name="connsiteY97" fmla="*/ 354447 h 591409"/>
                <a:gd name="connsiteX98" fmla="*/ 368761 w 607258"/>
                <a:gd name="connsiteY98" fmla="*/ 363693 h 591409"/>
                <a:gd name="connsiteX99" fmla="*/ 374842 w 607258"/>
                <a:gd name="connsiteY99" fmla="*/ 388813 h 591409"/>
                <a:gd name="connsiteX100" fmla="*/ 362588 w 607258"/>
                <a:gd name="connsiteY100" fmla="*/ 410105 h 591409"/>
                <a:gd name="connsiteX101" fmla="*/ 319744 w 607258"/>
                <a:gd name="connsiteY101" fmla="*/ 463055 h 591409"/>
                <a:gd name="connsiteX102" fmla="*/ 288313 w 607258"/>
                <a:gd name="connsiteY102" fmla="*/ 463148 h 591409"/>
                <a:gd name="connsiteX103" fmla="*/ 245469 w 607258"/>
                <a:gd name="connsiteY103" fmla="*/ 410199 h 591409"/>
                <a:gd name="connsiteX104" fmla="*/ 233308 w 607258"/>
                <a:gd name="connsiteY104" fmla="*/ 388907 h 591409"/>
                <a:gd name="connsiteX105" fmla="*/ 239482 w 607258"/>
                <a:gd name="connsiteY105" fmla="*/ 363786 h 591409"/>
                <a:gd name="connsiteX106" fmla="*/ 237050 w 607258"/>
                <a:gd name="connsiteY106" fmla="*/ 354541 h 591409"/>
                <a:gd name="connsiteX107" fmla="*/ 236863 w 607258"/>
                <a:gd name="connsiteY107" fmla="*/ 325031 h 591409"/>
                <a:gd name="connsiteX108" fmla="*/ 254075 w 607258"/>
                <a:gd name="connsiteY108" fmla="*/ 294774 h 591409"/>
                <a:gd name="connsiteX109" fmla="*/ 270071 w 607258"/>
                <a:gd name="connsiteY109" fmla="*/ 281607 h 591409"/>
                <a:gd name="connsiteX110" fmla="*/ 285506 w 607258"/>
                <a:gd name="connsiteY110" fmla="*/ 273669 h 591409"/>
                <a:gd name="connsiteX111" fmla="*/ 299632 w 607258"/>
                <a:gd name="connsiteY111" fmla="*/ 270867 h 591409"/>
                <a:gd name="connsiteX112" fmla="*/ 246074 w 607258"/>
                <a:gd name="connsiteY112" fmla="*/ 135486 h 591409"/>
                <a:gd name="connsiteX113" fmla="*/ 242708 w 607258"/>
                <a:gd name="connsiteY113" fmla="*/ 171715 h 591409"/>
                <a:gd name="connsiteX114" fmla="*/ 246168 w 607258"/>
                <a:gd name="connsiteY114" fmla="*/ 207944 h 591409"/>
                <a:gd name="connsiteX115" fmla="*/ 291334 w 607258"/>
                <a:gd name="connsiteY115" fmla="*/ 207944 h 591409"/>
                <a:gd name="connsiteX116" fmla="*/ 291334 w 607258"/>
                <a:gd name="connsiteY116" fmla="*/ 135486 h 591409"/>
                <a:gd name="connsiteX117" fmla="*/ 388399 w 607258"/>
                <a:gd name="connsiteY117" fmla="*/ 135299 h 591409"/>
                <a:gd name="connsiteX118" fmla="*/ 391391 w 607258"/>
                <a:gd name="connsiteY118" fmla="*/ 171528 h 591409"/>
                <a:gd name="connsiteX119" fmla="*/ 388399 w 607258"/>
                <a:gd name="connsiteY119" fmla="*/ 207757 h 591409"/>
                <a:gd name="connsiteX120" fmla="*/ 426926 w 607258"/>
                <a:gd name="connsiteY120" fmla="*/ 207757 h 591409"/>
                <a:gd name="connsiteX121" fmla="*/ 432162 w 607258"/>
                <a:gd name="connsiteY121" fmla="*/ 171528 h 591409"/>
                <a:gd name="connsiteX122" fmla="*/ 426926 w 607258"/>
                <a:gd name="connsiteY122" fmla="*/ 135299 h 591409"/>
                <a:gd name="connsiteX123" fmla="*/ 316956 w 607258"/>
                <a:gd name="connsiteY123" fmla="*/ 135299 h 591409"/>
                <a:gd name="connsiteX124" fmla="*/ 316956 w 607258"/>
                <a:gd name="connsiteY124" fmla="*/ 207757 h 591409"/>
                <a:gd name="connsiteX125" fmla="*/ 362216 w 607258"/>
                <a:gd name="connsiteY125" fmla="*/ 207757 h 591409"/>
                <a:gd name="connsiteX126" fmla="*/ 365582 w 607258"/>
                <a:gd name="connsiteY126" fmla="*/ 171528 h 591409"/>
                <a:gd name="connsiteX127" fmla="*/ 362122 w 607258"/>
                <a:gd name="connsiteY127" fmla="*/ 135299 h 591409"/>
                <a:gd name="connsiteX128" fmla="*/ 181177 w 607258"/>
                <a:gd name="connsiteY128" fmla="*/ 135299 h 591409"/>
                <a:gd name="connsiteX129" fmla="*/ 175940 w 607258"/>
                <a:gd name="connsiteY129" fmla="*/ 171528 h 591409"/>
                <a:gd name="connsiteX130" fmla="*/ 181177 w 607258"/>
                <a:gd name="connsiteY130" fmla="*/ 207757 h 591409"/>
                <a:gd name="connsiteX131" fmla="*/ 219704 w 607258"/>
                <a:gd name="connsiteY131" fmla="*/ 207757 h 591409"/>
                <a:gd name="connsiteX132" fmla="*/ 216712 w 607258"/>
                <a:gd name="connsiteY132" fmla="*/ 171528 h 591409"/>
                <a:gd name="connsiteX133" fmla="*/ 219704 w 607258"/>
                <a:gd name="connsiteY133" fmla="*/ 135299 h 591409"/>
                <a:gd name="connsiteX134" fmla="*/ 253368 w 607258"/>
                <a:gd name="connsiteY134" fmla="*/ 54157 h 591409"/>
                <a:gd name="connsiteX135" fmla="*/ 192024 w 607258"/>
                <a:gd name="connsiteY135" fmla="*/ 109715 h 591409"/>
                <a:gd name="connsiteX136" fmla="*/ 225876 w 607258"/>
                <a:gd name="connsiteY136" fmla="*/ 109715 h 591409"/>
                <a:gd name="connsiteX137" fmla="*/ 253368 w 607258"/>
                <a:gd name="connsiteY137" fmla="*/ 54157 h 591409"/>
                <a:gd name="connsiteX138" fmla="*/ 354922 w 607258"/>
                <a:gd name="connsiteY138" fmla="*/ 54064 h 591409"/>
                <a:gd name="connsiteX139" fmla="*/ 382414 w 607258"/>
                <a:gd name="connsiteY139" fmla="*/ 109528 h 591409"/>
                <a:gd name="connsiteX140" fmla="*/ 416266 w 607258"/>
                <a:gd name="connsiteY140" fmla="*/ 109528 h 591409"/>
                <a:gd name="connsiteX141" fmla="*/ 354922 w 607258"/>
                <a:gd name="connsiteY141" fmla="*/ 54064 h 591409"/>
                <a:gd name="connsiteX142" fmla="*/ 316956 w 607258"/>
                <a:gd name="connsiteY142" fmla="*/ 49301 h 591409"/>
                <a:gd name="connsiteX143" fmla="*/ 316956 w 607258"/>
                <a:gd name="connsiteY143" fmla="*/ 109715 h 591409"/>
                <a:gd name="connsiteX144" fmla="*/ 355109 w 607258"/>
                <a:gd name="connsiteY144" fmla="*/ 109715 h 591409"/>
                <a:gd name="connsiteX145" fmla="*/ 316956 w 607258"/>
                <a:gd name="connsiteY145" fmla="*/ 49301 h 591409"/>
                <a:gd name="connsiteX146" fmla="*/ 291334 w 607258"/>
                <a:gd name="connsiteY146" fmla="*/ 49021 h 591409"/>
                <a:gd name="connsiteX147" fmla="*/ 252994 w 607258"/>
                <a:gd name="connsiteY147" fmla="*/ 109528 h 591409"/>
                <a:gd name="connsiteX148" fmla="*/ 291334 w 607258"/>
                <a:gd name="connsiteY148" fmla="*/ 109528 h 591409"/>
                <a:gd name="connsiteX149" fmla="*/ 304145 w 607258"/>
                <a:gd name="connsiteY149" fmla="*/ 0 h 591409"/>
                <a:gd name="connsiteX150" fmla="*/ 476113 w 607258"/>
                <a:gd name="connsiteY150" fmla="*/ 171715 h 591409"/>
                <a:gd name="connsiteX151" fmla="*/ 396628 w 607258"/>
                <a:gd name="connsiteY151" fmla="*/ 316258 h 591409"/>
                <a:gd name="connsiteX152" fmla="*/ 384565 w 607258"/>
                <a:gd name="connsiteY152" fmla="*/ 287219 h 591409"/>
                <a:gd name="connsiteX153" fmla="*/ 374933 w 607258"/>
                <a:gd name="connsiteY153" fmla="*/ 277975 h 591409"/>
                <a:gd name="connsiteX154" fmla="*/ 416078 w 607258"/>
                <a:gd name="connsiteY154" fmla="*/ 233529 h 591409"/>
                <a:gd name="connsiteX155" fmla="*/ 382321 w 607258"/>
                <a:gd name="connsiteY155" fmla="*/ 233529 h 591409"/>
                <a:gd name="connsiteX156" fmla="*/ 365956 w 607258"/>
                <a:gd name="connsiteY156" fmla="*/ 271625 h 591409"/>
                <a:gd name="connsiteX157" fmla="*/ 347441 w 607258"/>
                <a:gd name="connsiteY157" fmla="*/ 257059 h 591409"/>
                <a:gd name="connsiteX158" fmla="*/ 345290 w 607258"/>
                <a:gd name="connsiteY158" fmla="*/ 255938 h 591409"/>
                <a:gd name="connsiteX159" fmla="*/ 355296 w 607258"/>
                <a:gd name="connsiteY159" fmla="*/ 233715 h 591409"/>
                <a:gd name="connsiteX160" fmla="*/ 316956 w 607258"/>
                <a:gd name="connsiteY160" fmla="*/ 233715 h 591409"/>
                <a:gd name="connsiteX161" fmla="*/ 316956 w 607258"/>
                <a:gd name="connsiteY161" fmla="*/ 246881 h 591409"/>
                <a:gd name="connsiteX162" fmla="*/ 305735 w 607258"/>
                <a:gd name="connsiteY162" fmla="*/ 246134 h 591409"/>
                <a:gd name="connsiteX163" fmla="*/ 298067 w 607258"/>
                <a:gd name="connsiteY163" fmla="*/ 246508 h 591409"/>
                <a:gd name="connsiteX164" fmla="*/ 291334 w 607258"/>
                <a:gd name="connsiteY164" fmla="*/ 247161 h 591409"/>
                <a:gd name="connsiteX165" fmla="*/ 291334 w 607258"/>
                <a:gd name="connsiteY165" fmla="*/ 233529 h 591409"/>
                <a:gd name="connsiteX166" fmla="*/ 253181 w 607258"/>
                <a:gd name="connsiteY166" fmla="*/ 233529 h 591409"/>
                <a:gd name="connsiteX167" fmla="*/ 263654 w 607258"/>
                <a:gd name="connsiteY167" fmla="*/ 256592 h 591409"/>
                <a:gd name="connsiteX168" fmla="*/ 256548 w 607258"/>
                <a:gd name="connsiteY168" fmla="*/ 261074 h 591409"/>
                <a:gd name="connsiteX169" fmla="*/ 242427 w 607258"/>
                <a:gd name="connsiteY169" fmla="*/ 271812 h 591409"/>
                <a:gd name="connsiteX170" fmla="*/ 225969 w 607258"/>
                <a:gd name="connsiteY170" fmla="*/ 233529 h 591409"/>
                <a:gd name="connsiteX171" fmla="*/ 192212 w 607258"/>
                <a:gd name="connsiteY171" fmla="*/ 233529 h 591409"/>
                <a:gd name="connsiteX172" fmla="*/ 234946 w 607258"/>
                <a:gd name="connsiteY172" fmla="*/ 279095 h 591409"/>
                <a:gd name="connsiteX173" fmla="*/ 213345 w 607258"/>
                <a:gd name="connsiteY173" fmla="*/ 317192 h 591409"/>
                <a:gd name="connsiteX174" fmla="*/ 132177 w 607258"/>
                <a:gd name="connsiteY174" fmla="*/ 171715 h 591409"/>
                <a:gd name="connsiteX175" fmla="*/ 304145 w 607258"/>
                <a:gd name="connsiteY175" fmla="*/ 0 h 59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607258" h="591409">
                  <a:moveTo>
                    <a:pt x="254856" y="462909"/>
                  </a:moveTo>
                  <a:lnTo>
                    <a:pt x="281230" y="545836"/>
                  </a:lnTo>
                  <a:lnTo>
                    <a:pt x="284784" y="557043"/>
                  </a:lnTo>
                  <a:lnTo>
                    <a:pt x="296568" y="523797"/>
                  </a:lnTo>
                  <a:cubicBezTo>
                    <a:pt x="269446" y="486256"/>
                    <a:pt x="298626" y="484388"/>
                    <a:pt x="303676" y="484388"/>
                  </a:cubicBezTo>
                  <a:lnTo>
                    <a:pt x="303769" y="484388"/>
                  </a:lnTo>
                  <a:lnTo>
                    <a:pt x="303863" y="484388"/>
                  </a:lnTo>
                  <a:lnTo>
                    <a:pt x="304050" y="484388"/>
                  </a:lnTo>
                  <a:lnTo>
                    <a:pt x="304144" y="484388"/>
                  </a:lnTo>
                  <a:cubicBezTo>
                    <a:pt x="309287" y="484388"/>
                    <a:pt x="338280" y="486256"/>
                    <a:pt x="311252" y="523797"/>
                  </a:cubicBezTo>
                  <a:lnTo>
                    <a:pt x="322942" y="557043"/>
                  </a:lnTo>
                  <a:lnTo>
                    <a:pt x="326590" y="545836"/>
                  </a:lnTo>
                  <a:lnTo>
                    <a:pt x="352870" y="462909"/>
                  </a:lnTo>
                  <a:cubicBezTo>
                    <a:pt x="352870" y="462909"/>
                    <a:pt x="373352" y="476263"/>
                    <a:pt x="407395" y="489244"/>
                  </a:cubicBezTo>
                  <a:cubicBezTo>
                    <a:pt x="413662" y="491579"/>
                    <a:pt x="418712" y="494287"/>
                    <a:pt x="423014" y="497556"/>
                  </a:cubicBezTo>
                  <a:cubicBezTo>
                    <a:pt x="439942" y="489711"/>
                    <a:pt x="449575" y="483454"/>
                    <a:pt x="449575" y="483454"/>
                  </a:cubicBezTo>
                  <a:lnTo>
                    <a:pt x="471647" y="553214"/>
                  </a:lnTo>
                  <a:lnTo>
                    <a:pt x="474640" y="562646"/>
                  </a:lnTo>
                  <a:lnTo>
                    <a:pt x="484460" y="534630"/>
                  </a:lnTo>
                  <a:cubicBezTo>
                    <a:pt x="461733" y="503065"/>
                    <a:pt x="486237" y="501571"/>
                    <a:pt x="490446" y="501571"/>
                  </a:cubicBezTo>
                  <a:lnTo>
                    <a:pt x="490539" y="501571"/>
                  </a:lnTo>
                  <a:lnTo>
                    <a:pt x="490726" y="501571"/>
                  </a:lnTo>
                  <a:lnTo>
                    <a:pt x="490820" y="501571"/>
                  </a:lnTo>
                  <a:lnTo>
                    <a:pt x="490913" y="501571"/>
                  </a:lnTo>
                  <a:cubicBezTo>
                    <a:pt x="495215" y="501571"/>
                    <a:pt x="519625" y="503065"/>
                    <a:pt x="496899" y="534630"/>
                  </a:cubicBezTo>
                  <a:lnTo>
                    <a:pt x="506813" y="562646"/>
                  </a:lnTo>
                  <a:lnTo>
                    <a:pt x="509805" y="553214"/>
                  </a:lnTo>
                  <a:lnTo>
                    <a:pt x="531877" y="483454"/>
                  </a:lnTo>
                  <a:cubicBezTo>
                    <a:pt x="531877" y="483454"/>
                    <a:pt x="548899" y="494567"/>
                    <a:pt x="577611" y="505493"/>
                  </a:cubicBezTo>
                  <a:cubicBezTo>
                    <a:pt x="609129" y="516980"/>
                    <a:pt x="607165" y="542848"/>
                    <a:pt x="607258" y="591409"/>
                  </a:cubicBezTo>
                  <a:lnTo>
                    <a:pt x="490352" y="591409"/>
                  </a:lnTo>
                  <a:lnTo>
                    <a:pt x="484366" y="591409"/>
                  </a:lnTo>
                  <a:lnTo>
                    <a:pt x="442935" y="591409"/>
                  </a:lnTo>
                  <a:lnTo>
                    <a:pt x="373072" y="591409"/>
                  </a:lnTo>
                  <a:lnTo>
                    <a:pt x="303769" y="591409"/>
                  </a:lnTo>
                  <a:lnTo>
                    <a:pt x="296568" y="591409"/>
                  </a:lnTo>
                  <a:lnTo>
                    <a:pt x="234093" y="591409"/>
                  </a:lnTo>
                  <a:lnTo>
                    <a:pt x="164230" y="591409"/>
                  </a:lnTo>
                  <a:lnTo>
                    <a:pt x="117093" y="591409"/>
                  </a:lnTo>
                  <a:lnTo>
                    <a:pt x="111108" y="591409"/>
                  </a:lnTo>
                  <a:lnTo>
                    <a:pt x="0" y="591409"/>
                  </a:lnTo>
                  <a:cubicBezTo>
                    <a:pt x="655" y="542848"/>
                    <a:pt x="-1403" y="516980"/>
                    <a:pt x="30208" y="505493"/>
                  </a:cubicBezTo>
                  <a:cubicBezTo>
                    <a:pt x="58734" y="494661"/>
                    <a:pt x="75942" y="483454"/>
                    <a:pt x="75942" y="483454"/>
                  </a:cubicBezTo>
                  <a:lnTo>
                    <a:pt x="98014" y="553214"/>
                  </a:lnTo>
                  <a:lnTo>
                    <a:pt x="101007" y="562646"/>
                  </a:lnTo>
                  <a:lnTo>
                    <a:pt x="110827" y="534630"/>
                  </a:lnTo>
                  <a:cubicBezTo>
                    <a:pt x="88194" y="503065"/>
                    <a:pt x="112604" y="501571"/>
                    <a:pt x="116813" y="501571"/>
                  </a:cubicBezTo>
                  <a:lnTo>
                    <a:pt x="117000" y="501571"/>
                  </a:lnTo>
                  <a:lnTo>
                    <a:pt x="117093" y="501571"/>
                  </a:lnTo>
                  <a:lnTo>
                    <a:pt x="117187" y="501571"/>
                  </a:lnTo>
                  <a:lnTo>
                    <a:pt x="117374" y="501571"/>
                  </a:lnTo>
                  <a:cubicBezTo>
                    <a:pt x="121583" y="501571"/>
                    <a:pt x="145993" y="503065"/>
                    <a:pt x="123360" y="534630"/>
                  </a:cubicBezTo>
                  <a:lnTo>
                    <a:pt x="133180" y="562646"/>
                  </a:lnTo>
                  <a:lnTo>
                    <a:pt x="136172" y="553214"/>
                  </a:lnTo>
                  <a:lnTo>
                    <a:pt x="158244" y="483454"/>
                  </a:lnTo>
                  <a:cubicBezTo>
                    <a:pt x="158244" y="483454"/>
                    <a:pt x="167877" y="489804"/>
                    <a:pt x="184806" y="497556"/>
                  </a:cubicBezTo>
                  <a:cubicBezTo>
                    <a:pt x="189014" y="494194"/>
                    <a:pt x="194158" y="491485"/>
                    <a:pt x="200424" y="489244"/>
                  </a:cubicBezTo>
                  <a:cubicBezTo>
                    <a:pt x="234467" y="476263"/>
                    <a:pt x="254856" y="462909"/>
                    <a:pt x="254856" y="462909"/>
                  </a:cubicBezTo>
                  <a:close/>
                  <a:moveTo>
                    <a:pt x="486780" y="322405"/>
                  </a:moveTo>
                  <a:cubicBezTo>
                    <a:pt x="499780" y="321284"/>
                    <a:pt x="509601" y="324553"/>
                    <a:pt x="516615" y="328662"/>
                  </a:cubicBezTo>
                  <a:cubicBezTo>
                    <a:pt x="527090" y="334546"/>
                    <a:pt x="531112" y="342111"/>
                    <a:pt x="531112" y="342111"/>
                  </a:cubicBezTo>
                  <a:cubicBezTo>
                    <a:pt x="531112" y="342111"/>
                    <a:pt x="555148" y="343699"/>
                    <a:pt x="547012" y="392546"/>
                  </a:cubicBezTo>
                  <a:cubicBezTo>
                    <a:pt x="546544" y="395067"/>
                    <a:pt x="545796" y="397682"/>
                    <a:pt x="544954" y="400297"/>
                  </a:cubicBezTo>
                  <a:cubicBezTo>
                    <a:pt x="549630" y="399737"/>
                    <a:pt x="555429" y="402632"/>
                    <a:pt x="550004" y="421405"/>
                  </a:cubicBezTo>
                  <a:cubicBezTo>
                    <a:pt x="546170" y="435134"/>
                    <a:pt x="542522" y="438964"/>
                    <a:pt x="539810" y="439244"/>
                  </a:cubicBezTo>
                  <a:cubicBezTo>
                    <a:pt x="537285" y="455588"/>
                    <a:pt x="524191" y="476322"/>
                    <a:pt x="503802" y="483700"/>
                  </a:cubicBezTo>
                  <a:cubicBezTo>
                    <a:pt x="495197" y="486689"/>
                    <a:pt x="485845" y="486689"/>
                    <a:pt x="477334" y="483700"/>
                  </a:cubicBezTo>
                  <a:cubicBezTo>
                    <a:pt x="456664" y="476509"/>
                    <a:pt x="443944" y="455681"/>
                    <a:pt x="441419" y="439244"/>
                  </a:cubicBezTo>
                  <a:cubicBezTo>
                    <a:pt x="438707" y="439150"/>
                    <a:pt x="435059" y="435228"/>
                    <a:pt x="431225" y="421405"/>
                  </a:cubicBezTo>
                  <a:cubicBezTo>
                    <a:pt x="425800" y="402632"/>
                    <a:pt x="431412" y="399737"/>
                    <a:pt x="436275" y="400297"/>
                  </a:cubicBezTo>
                  <a:cubicBezTo>
                    <a:pt x="435340" y="397682"/>
                    <a:pt x="434685" y="395161"/>
                    <a:pt x="434217" y="392546"/>
                  </a:cubicBezTo>
                  <a:cubicBezTo>
                    <a:pt x="432440" y="383860"/>
                    <a:pt x="431973" y="375641"/>
                    <a:pt x="434030" y="367795"/>
                  </a:cubicBezTo>
                  <a:cubicBezTo>
                    <a:pt x="436462" y="357335"/>
                    <a:pt x="442167" y="348836"/>
                    <a:pt x="448527" y="342392"/>
                  </a:cubicBezTo>
                  <a:cubicBezTo>
                    <a:pt x="452642" y="338095"/>
                    <a:pt x="457132" y="334360"/>
                    <a:pt x="461995" y="331277"/>
                  </a:cubicBezTo>
                  <a:cubicBezTo>
                    <a:pt x="466017" y="328569"/>
                    <a:pt x="470319" y="326141"/>
                    <a:pt x="475089" y="324553"/>
                  </a:cubicBezTo>
                  <a:cubicBezTo>
                    <a:pt x="478830" y="323152"/>
                    <a:pt x="482852" y="322405"/>
                    <a:pt x="486780" y="322405"/>
                  </a:cubicBezTo>
                  <a:close/>
                  <a:moveTo>
                    <a:pt x="113711" y="322405"/>
                  </a:moveTo>
                  <a:cubicBezTo>
                    <a:pt x="126714" y="321284"/>
                    <a:pt x="136536" y="324553"/>
                    <a:pt x="143552" y="328662"/>
                  </a:cubicBezTo>
                  <a:cubicBezTo>
                    <a:pt x="154029" y="334546"/>
                    <a:pt x="157958" y="342111"/>
                    <a:pt x="157958" y="342111"/>
                  </a:cubicBezTo>
                  <a:cubicBezTo>
                    <a:pt x="157958" y="342111"/>
                    <a:pt x="182092" y="343699"/>
                    <a:pt x="173954" y="392546"/>
                  </a:cubicBezTo>
                  <a:cubicBezTo>
                    <a:pt x="173486" y="395067"/>
                    <a:pt x="172738" y="397682"/>
                    <a:pt x="171802" y="400297"/>
                  </a:cubicBezTo>
                  <a:cubicBezTo>
                    <a:pt x="176573" y="399737"/>
                    <a:pt x="182279" y="402632"/>
                    <a:pt x="176947" y="421405"/>
                  </a:cubicBezTo>
                  <a:cubicBezTo>
                    <a:pt x="173112" y="435134"/>
                    <a:pt x="169464" y="438964"/>
                    <a:pt x="166751" y="439244"/>
                  </a:cubicBezTo>
                  <a:cubicBezTo>
                    <a:pt x="164225" y="455588"/>
                    <a:pt x="151129" y="476322"/>
                    <a:pt x="130643" y="483700"/>
                  </a:cubicBezTo>
                  <a:cubicBezTo>
                    <a:pt x="122037" y="486689"/>
                    <a:pt x="112682" y="486689"/>
                    <a:pt x="104264" y="483700"/>
                  </a:cubicBezTo>
                  <a:cubicBezTo>
                    <a:pt x="83497" y="476509"/>
                    <a:pt x="70775" y="455681"/>
                    <a:pt x="68343" y="439244"/>
                  </a:cubicBezTo>
                  <a:cubicBezTo>
                    <a:pt x="65536" y="438964"/>
                    <a:pt x="61982" y="435134"/>
                    <a:pt x="58053" y="421592"/>
                  </a:cubicBezTo>
                  <a:cubicBezTo>
                    <a:pt x="52721" y="402726"/>
                    <a:pt x="58427" y="399924"/>
                    <a:pt x="63198" y="400391"/>
                  </a:cubicBezTo>
                  <a:cubicBezTo>
                    <a:pt x="62169" y="397776"/>
                    <a:pt x="61608" y="395254"/>
                    <a:pt x="61046" y="392639"/>
                  </a:cubicBezTo>
                  <a:cubicBezTo>
                    <a:pt x="59363" y="383953"/>
                    <a:pt x="58801" y="375734"/>
                    <a:pt x="60953" y="367889"/>
                  </a:cubicBezTo>
                  <a:cubicBezTo>
                    <a:pt x="63291" y="357428"/>
                    <a:pt x="69091" y="348929"/>
                    <a:pt x="75452" y="342485"/>
                  </a:cubicBezTo>
                  <a:cubicBezTo>
                    <a:pt x="79568" y="338282"/>
                    <a:pt x="84058" y="334546"/>
                    <a:pt x="88922" y="331371"/>
                  </a:cubicBezTo>
                  <a:cubicBezTo>
                    <a:pt x="92758" y="328662"/>
                    <a:pt x="97154" y="326327"/>
                    <a:pt x="101831" y="324646"/>
                  </a:cubicBezTo>
                  <a:cubicBezTo>
                    <a:pt x="105573" y="323432"/>
                    <a:pt x="109502" y="322685"/>
                    <a:pt x="113711" y="322405"/>
                  </a:cubicBezTo>
                  <a:close/>
                  <a:moveTo>
                    <a:pt x="299632" y="270867"/>
                  </a:moveTo>
                  <a:cubicBezTo>
                    <a:pt x="314973" y="269560"/>
                    <a:pt x="326666" y="273389"/>
                    <a:pt x="335085" y="278338"/>
                  </a:cubicBezTo>
                  <a:cubicBezTo>
                    <a:pt x="347527" y="285342"/>
                    <a:pt x="352298" y="294401"/>
                    <a:pt x="352298" y="294401"/>
                  </a:cubicBezTo>
                  <a:cubicBezTo>
                    <a:pt x="352298" y="294401"/>
                    <a:pt x="380922" y="296455"/>
                    <a:pt x="371194" y="354447"/>
                  </a:cubicBezTo>
                  <a:cubicBezTo>
                    <a:pt x="370632" y="357436"/>
                    <a:pt x="369884" y="360517"/>
                    <a:pt x="368761" y="363693"/>
                  </a:cubicBezTo>
                  <a:cubicBezTo>
                    <a:pt x="374468" y="363039"/>
                    <a:pt x="381203" y="366401"/>
                    <a:pt x="374842" y="388813"/>
                  </a:cubicBezTo>
                  <a:cubicBezTo>
                    <a:pt x="370258" y="405249"/>
                    <a:pt x="365862" y="409825"/>
                    <a:pt x="362588" y="410105"/>
                  </a:cubicBezTo>
                  <a:cubicBezTo>
                    <a:pt x="359594" y="429529"/>
                    <a:pt x="344066" y="454276"/>
                    <a:pt x="319744" y="463055"/>
                  </a:cubicBezTo>
                  <a:cubicBezTo>
                    <a:pt x="309641" y="466790"/>
                    <a:pt x="298416" y="466790"/>
                    <a:pt x="288313" y="463148"/>
                  </a:cubicBezTo>
                  <a:cubicBezTo>
                    <a:pt x="263617" y="454557"/>
                    <a:pt x="248462" y="429809"/>
                    <a:pt x="245469" y="410199"/>
                  </a:cubicBezTo>
                  <a:cubicBezTo>
                    <a:pt x="242288" y="409825"/>
                    <a:pt x="237892" y="405342"/>
                    <a:pt x="233308" y="388907"/>
                  </a:cubicBezTo>
                  <a:cubicBezTo>
                    <a:pt x="226947" y="366494"/>
                    <a:pt x="233682" y="363319"/>
                    <a:pt x="239482" y="363786"/>
                  </a:cubicBezTo>
                  <a:cubicBezTo>
                    <a:pt x="238360" y="360704"/>
                    <a:pt x="237518" y="357716"/>
                    <a:pt x="237050" y="354541"/>
                  </a:cubicBezTo>
                  <a:cubicBezTo>
                    <a:pt x="234992" y="344082"/>
                    <a:pt x="234431" y="334370"/>
                    <a:pt x="236863" y="325031"/>
                  </a:cubicBezTo>
                  <a:cubicBezTo>
                    <a:pt x="239763" y="312517"/>
                    <a:pt x="246498" y="302525"/>
                    <a:pt x="254075" y="294774"/>
                  </a:cubicBezTo>
                  <a:cubicBezTo>
                    <a:pt x="258846" y="289731"/>
                    <a:pt x="264365" y="285249"/>
                    <a:pt x="270071" y="281607"/>
                  </a:cubicBezTo>
                  <a:cubicBezTo>
                    <a:pt x="274655" y="278338"/>
                    <a:pt x="279894" y="275537"/>
                    <a:pt x="285506" y="273669"/>
                  </a:cubicBezTo>
                  <a:cubicBezTo>
                    <a:pt x="289903" y="272175"/>
                    <a:pt x="294674" y="271148"/>
                    <a:pt x="299632" y="270867"/>
                  </a:cubicBezTo>
                  <a:close/>
                  <a:moveTo>
                    <a:pt x="246074" y="135486"/>
                  </a:moveTo>
                  <a:cubicBezTo>
                    <a:pt x="243923" y="146504"/>
                    <a:pt x="242708" y="158643"/>
                    <a:pt x="242708" y="171715"/>
                  </a:cubicBezTo>
                  <a:cubicBezTo>
                    <a:pt x="242708" y="184787"/>
                    <a:pt x="244017" y="196833"/>
                    <a:pt x="246168" y="207944"/>
                  </a:cubicBezTo>
                  <a:lnTo>
                    <a:pt x="291334" y="207944"/>
                  </a:lnTo>
                  <a:lnTo>
                    <a:pt x="291334" y="135486"/>
                  </a:lnTo>
                  <a:close/>
                  <a:moveTo>
                    <a:pt x="388399" y="135299"/>
                  </a:moveTo>
                  <a:cubicBezTo>
                    <a:pt x="390269" y="146504"/>
                    <a:pt x="391391" y="158643"/>
                    <a:pt x="391391" y="171528"/>
                  </a:cubicBezTo>
                  <a:cubicBezTo>
                    <a:pt x="391391" y="184507"/>
                    <a:pt x="390269" y="196459"/>
                    <a:pt x="388399" y="207757"/>
                  </a:cubicBezTo>
                  <a:lnTo>
                    <a:pt x="426926" y="207757"/>
                  </a:lnTo>
                  <a:cubicBezTo>
                    <a:pt x="430292" y="196366"/>
                    <a:pt x="432162" y="184134"/>
                    <a:pt x="432162" y="171528"/>
                  </a:cubicBezTo>
                  <a:cubicBezTo>
                    <a:pt x="432162" y="159016"/>
                    <a:pt x="430292" y="146784"/>
                    <a:pt x="426926" y="135299"/>
                  </a:cubicBezTo>
                  <a:close/>
                  <a:moveTo>
                    <a:pt x="316956" y="135299"/>
                  </a:moveTo>
                  <a:lnTo>
                    <a:pt x="316956" y="207757"/>
                  </a:lnTo>
                  <a:lnTo>
                    <a:pt x="362216" y="207757"/>
                  </a:lnTo>
                  <a:cubicBezTo>
                    <a:pt x="364367" y="196739"/>
                    <a:pt x="365582" y="184601"/>
                    <a:pt x="365582" y="171528"/>
                  </a:cubicBezTo>
                  <a:cubicBezTo>
                    <a:pt x="365582" y="158456"/>
                    <a:pt x="364273" y="146411"/>
                    <a:pt x="362122" y="135299"/>
                  </a:cubicBezTo>
                  <a:close/>
                  <a:moveTo>
                    <a:pt x="181177" y="135299"/>
                  </a:moveTo>
                  <a:cubicBezTo>
                    <a:pt x="177811" y="146784"/>
                    <a:pt x="175940" y="159016"/>
                    <a:pt x="175940" y="171528"/>
                  </a:cubicBezTo>
                  <a:cubicBezTo>
                    <a:pt x="175940" y="184134"/>
                    <a:pt x="177811" y="196366"/>
                    <a:pt x="181177" y="207757"/>
                  </a:cubicBezTo>
                  <a:lnTo>
                    <a:pt x="219704" y="207757"/>
                  </a:lnTo>
                  <a:cubicBezTo>
                    <a:pt x="217834" y="196553"/>
                    <a:pt x="216712" y="184507"/>
                    <a:pt x="216712" y="171528"/>
                  </a:cubicBezTo>
                  <a:cubicBezTo>
                    <a:pt x="216712" y="158643"/>
                    <a:pt x="217834" y="146691"/>
                    <a:pt x="219704" y="135299"/>
                  </a:cubicBezTo>
                  <a:close/>
                  <a:moveTo>
                    <a:pt x="253368" y="54157"/>
                  </a:moveTo>
                  <a:cubicBezTo>
                    <a:pt x="227372" y="65362"/>
                    <a:pt x="205771" y="85064"/>
                    <a:pt x="192024" y="109715"/>
                  </a:cubicBezTo>
                  <a:lnTo>
                    <a:pt x="225876" y="109715"/>
                  </a:lnTo>
                  <a:cubicBezTo>
                    <a:pt x="232796" y="87118"/>
                    <a:pt x="242895" y="68723"/>
                    <a:pt x="253368" y="54157"/>
                  </a:cubicBezTo>
                  <a:close/>
                  <a:moveTo>
                    <a:pt x="354922" y="54064"/>
                  </a:moveTo>
                  <a:cubicBezTo>
                    <a:pt x="365395" y="68630"/>
                    <a:pt x="375494" y="87025"/>
                    <a:pt x="382414" y="109528"/>
                  </a:cubicBezTo>
                  <a:lnTo>
                    <a:pt x="416266" y="109528"/>
                  </a:lnTo>
                  <a:cubicBezTo>
                    <a:pt x="402519" y="85064"/>
                    <a:pt x="380918" y="65362"/>
                    <a:pt x="354922" y="54064"/>
                  </a:cubicBezTo>
                  <a:close/>
                  <a:moveTo>
                    <a:pt x="316956" y="49301"/>
                  </a:moveTo>
                  <a:lnTo>
                    <a:pt x="316956" y="109715"/>
                  </a:lnTo>
                  <a:lnTo>
                    <a:pt x="355109" y="109715"/>
                  </a:lnTo>
                  <a:cubicBezTo>
                    <a:pt x="344916" y="81702"/>
                    <a:pt x="329487" y="61907"/>
                    <a:pt x="316956" y="49301"/>
                  </a:cubicBezTo>
                  <a:close/>
                  <a:moveTo>
                    <a:pt x="291334" y="49021"/>
                  </a:moveTo>
                  <a:cubicBezTo>
                    <a:pt x="278803" y="61534"/>
                    <a:pt x="263093" y="81422"/>
                    <a:pt x="252994" y="109528"/>
                  </a:cubicBezTo>
                  <a:lnTo>
                    <a:pt x="291334" y="109528"/>
                  </a:lnTo>
                  <a:close/>
                  <a:moveTo>
                    <a:pt x="304145" y="0"/>
                  </a:moveTo>
                  <a:cubicBezTo>
                    <a:pt x="399059" y="0"/>
                    <a:pt x="476113" y="77034"/>
                    <a:pt x="476113" y="171715"/>
                  </a:cubicBezTo>
                  <a:cubicBezTo>
                    <a:pt x="476113" y="232315"/>
                    <a:pt x="444413" y="285725"/>
                    <a:pt x="396628" y="316258"/>
                  </a:cubicBezTo>
                  <a:cubicBezTo>
                    <a:pt x="394664" y="304680"/>
                    <a:pt x="390643" y="294969"/>
                    <a:pt x="384565" y="287219"/>
                  </a:cubicBezTo>
                  <a:cubicBezTo>
                    <a:pt x="381573" y="283484"/>
                    <a:pt x="378300" y="280496"/>
                    <a:pt x="374933" y="277975"/>
                  </a:cubicBezTo>
                  <a:cubicBezTo>
                    <a:pt x="392046" y="266677"/>
                    <a:pt x="406166" y="251457"/>
                    <a:pt x="416078" y="233529"/>
                  </a:cubicBezTo>
                  <a:lnTo>
                    <a:pt x="382321" y="233529"/>
                  </a:lnTo>
                  <a:cubicBezTo>
                    <a:pt x="377926" y="247908"/>
                    <a:pt x="372222" y="260607"/>
                    <a:pt x="365956" y="271625"/>
                  </a:cubicBezTo>
                  <a:cubicBezTo>
                    <a:pt x="361748" y="267050"/>
                    <a:pt x="355670" y="261728"/>
                    <a:pt x="347441" y="257059"/>
                  </a:cubicBezTo>
                  <a:cubicBezTo>
                    <a:pt x="346693" y="256685"/>
                    <a:pt x="346038" y="256312"/>
                    <a:pt x="345290" y="255938"/>
                  </a:cubicBezTo>
                  <a:cubicBezTo>
                    <a:pt x="348937" y="249216"/>
                    <a:pt x="352397" y="241746"/>
                    <a:pt x="355296" y="233715"/>
                  </a:cubicBezTo>
                  <a:lnTo>
                    <a:pt x="316956" y="233715"/>
                  </a:lnTo>
                  <a:lnTo>
                    <a:pt x="316956" y="246881"/>
                  </a:lnTo>
                  <a:cubicBezTo>
                    <a:pt x="313403" y="246414"/>
                    <a:pt x="309662" y="246134"/>
                    <a:pt x="305735" y="246134"/>
                  </a:cubicBezTo>
                  <a:cubicBezTo>
                    <a:pt x="303303" y="246134"/>
                    <a:pt x="300685" y="246228"/>
                    <a:pt x="298067" y="246508"/>
                  </a:cubicBezTo>
                  <a:cubicBezTo>
                    <a:pt x="295822" y="246508"/>
                    <a:pt x="293578" y="246788"/>
                    <a:pt x="291334" y="247161"/>
                  </a:cubicBezTo>
                  <a:lnTo>
                    <a:pt x="291334" y="233529"/>
                  </a:lnTo>
                  <a:lnTo>
                    <a:pt x="253181" y="233529"/>
                  </a:lnTo>
                  <a:cubicBezTo>
                    <a:pt x="256267" y="241932"/>
                    <a:pt x="259727" y="249589"/>
                    <a:pt x="263654" y="256592"/>
                  </a:cubicBezTo>
                  <a:cubicBezTo>
                    <a:pt x="261223" y="257993"/>
                    <a:pt x="258885" y="259487"/>
                    <a:pt x="256548" y="261074"/>
                  </a:cubicBezTo>
                  <a:cubicBezTo>
                    <a:pt x="251498" y="264155"/>
                    <a:pt x="246822" y="267797"/>
                    <a:pt x="242427" y="271812"/>
                  </a:cubicBezTo>
                  <a:cubicBezTo>
                    <a:pt x="236162" y="260701"/>
                    <a:pt x="230458" y="248002"/>
                    <a:pt x="225969" y="233529"/>
                  </a:cubicBezTo>
                  <a:lnTo>
                    <a:pt x="192212" y="233529"/>
                  </a:lnTo>
                  <a:cubicBezTo>
                    <a:pt x="202404" y="252017"/>
                    <a:pt x="217273" y="267704"/>
                    <a:pt x="234946" y="279095"/>
                  </a:cubicBezTo>
                  <a:cubicBezTo>
                    <a:pt x="224380" y="290487"/>
                    <a:pt x="216992" y="303279"/>
                    <a:pt x="213345" y="317192"/>
                  </a:cubicBezTo>
                  <a:cubicBezTo>
                    <a:pt x="164719" y="286939"/>
                    <a:pt x="132177" y="232968"/>
                    <a:pt x="132177" y="171715"/>
                  </a:cubicBezTo>
                  <a:cubicBezTo>
                    <a:pt x="132177" y="76940"/>
                    <a:pt x="209418" y="0"/>
                    <a:pt x="304145" y="0"/>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15" name="形状">
              <a:extLst>
                <a:ext uri="{FF2B5EF4-FFF2-40B4-BE49-F238E27FC236}">
                  <a16:creationId xmlns:a16="http://schemas.microsoft.com/office/drawing/2014/main" xmlns="" id="{F6B9898A-3A9E-4B5F-AF56-D2CBFE100B49}"/>
                </a:ext>
              </a:extLst>
            </p:cNvPr>
            <p:cNvSpPr>
              <a:spLocks noChangeAspect="1"/>
            </p:cNvSpPr>
            <p:nvPr/>
          </p:nvSpPr>
          <p:spPr bwMode="auto">
            <a:xfrm>
              <a:off x="8731047" y="3413082"/>
              <a:ext cx="238994" cy="238632"/>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16" name="形状">
              <a:extLst>
                <a:ext uri="{FF2B5EF4-FFF2-40B4-BE49-F238E27FC236}">
                  <a16:creationId xmlns:a16="http://schemas.microsoft.com/office/drawing/2014/main" xmlns="" id="{90B01735-F24C-41E3-A0B6-9A308C41AA17}"/>
                </a:ext>
              </a:extLst>
            </p:cNvPr>
            <p:cNvSpPr>
              <a:spLocks noChangeAspect="1"/>
            </p:cNvSpPr>
            <p:nvPr/>
          </p:nvSpPr>
          <p:spPr bwMode="auto">
            <a:xfrm>
              <a:off x="9164960" y="5034481"/>
              <a:ext cx="238994" cy="106409"/>
            </a:xfrm>
            <a:custGeom>
              <a:avLst/>
              <a:gdLst>
                <a:gd name="connsiteX0" fmla="*/ 545387 w 605637"/>
                <a:gd name="connsiteY0" fmla="*/ 233260 h 269653"/>
                <a:gd name="connsiteX1" fmla="*/ 540777 w 605637"/>
                <a:gd name="connsiteY1" fmla="*/ 235103 h 269653"/>
                <a:gd name="connsiteX2" fmla="*/ 540777 w 605637"/>
                <a:gd name="connsiteY2" fmla="*/ 249844 h 269653"/>
                <a:gd name="connsiteX3" fmla="*/ 555990 w 605637"/>
                <a:gd name="connsiteY3" fmla="*/ 243395 h 269653"/>
                <a:gd name="connsiteX4" fmla="*/ 527408 w 605637"/>
                <a:gd name="connsiteY4" fmla="*/ 233260 h 269653"/>
                <a:gd name="connsiteX5" fmla="*/ 516805 w 605637"/>
                <a:gd name="connsiteY5" fmla="*/ 243395 h 269653"/>
                <a:gd name="connsiteX6" fmla="*/ 532018 w 605637"/>
                <a:gd name="connsiteY6" fmla="*/ 249844 h 269653"/>
                <a:gd name="connsiteX7" fmla="*/ 532018 w 605637"/>
                <a:gd name="connsiteY7" fmla="*/ 235103 h 269653"/>
                <a:gd name="connsiteX8" fmla="*/ 527408 w 605637"/>
                <a:gd name="connsiteY8" fmla="*/ 233260 h 269653"/>
                <a:gd name="connsiteX9" fmla="*/ 117083 w 605637"/>
                <a:gd name="connsiteY9" fmla="*/ 233260 h 269653"/>
                <a:gd name="connsiteX10" fmla="*/ 112933 w 605637"/>
                <a:gd name="connsiteY10" fmla="*/ 235103 h 269653"/>
                <a:gd name="connsiteX11" fmla="*/ 112933 w 605637"/>
                <a:gd name="connsiteY11" fmla="*/ 249844 h 269653"/>
                <a:gd name="connsiteX12" fmla="*/ 127687 w 605637"/>
                <a:gd name="connsiteY12" fmla="*/ 243395 h 269653"/>
                <a:gd name="connsiteX13" fmla="*/ 99101 w 605637"/>
                <a:gd name="connsiteY13" fmla="*/ 233260 h 269653"/>
                <a:gd name="connsiteX14" fmla="*/ 88957 w 605637"/>
                <a:gd name="connsiteY14" fmla="*/ 243395 h 269653"/>
                <a:gd name="connsiteX15" fmla="*/ 103712 w 605637"/>
                <a:gd name="connsiteY15" fmla="*/ 249844 h 269653"/>
                <a:gd name="connsiteX16" fmla="*/ 103712 w 605637"/>
                <a:gd name="connsiteY16" fmla="*/ 235103 h 269653"/>
                <a:gd name="connsiteX17" fmla="*/ 99101 w 605637"/>
                <a:gd name="connsiteY17" fmla="*/ 233260 h 269653"/>
                <a:gd name="connsiteX18" fmla="*/ 553685 w 605637"/>
                <a:gd name="connsiteY18" fmla="*/ 222204 h 269653"/>
                <a:gd name="connsiteX19" fmla="*/ 551380 w 605637"/>
                <a:gd name="connsiteY19" fmla="*/ 226811 h 269653"/>
                <a:gd name="connsiteX20" fmla="*/ 561982 w 605637"/>
                <a:gd name="connsiteY20" fmla="*/ 237406 h 269653"/>
                <a:gd name="connsiteX21" fmla="*/ 568436 w 605637"/>
                <a:gd name="connsiteY21" fmla="*/ 222204 h 269653"/>
                <a:gd name="connsiteX22" fmla="*/ 503897 w 605637"/>
                <a:gd name="connsiteY22" fmla="*/ 222204 h 269653"/>
                <a:gd name="connsiteX23" fmla="*/ 510351 w 605637"/>
                <a:gd name="connsiteY23" fmla="*/ 237406 h 269653"/>
                <a:gd name="connsiteX24" fmla="*/ 520954 w 605637"/>
                <a:gd name="connsiteY24" fmla="*/ 226811 h 269653"/>
                <a:gd name="connsiteX25" fmla="*/ 519110 w 605637"/>
                <a:gd name="connsiteY25" fmla="*/ 222204 h 269653"/>
                <a:gd name="connsiteX26" fmla="*/ 125382 w 605637"/>
                <a:gd name="connsiteY26" fmla="*/ 222204 h 269653"/>
                <a:gd name="connsiteX27" fmla="*/ 123538 w 605637"/>
                <a:gd name="connsiteY27" fmla="*/ 226811 h 269653"/>
                <a:gd name="connsiteX28" fmla="*/ 134142 w 605637"/>
                <a:gd name="connsiteY28" fmla="*/ 237406 h 269653"/>
                <a:gd name="connsiteX29" fmla="*/ 140597 w 605637"/>
                <a:gd name="connsiteY29" fmla="*/ 222204 h 269653"/>
                <a:gd name="connsiteX30" fmla="*/ 76047 w 605637"/>
                <a:gd name="connsiteY30" fmla="*/ 222204 h 269653"/>
                <a:gd name="connsiteX31" fmla="*/ 82502 w 605637"/>
                <a:gd name="connsiteY31" fmla="*/ 237406 h 269653"/>
                <a:gd name="connsiteX32" fmla="*/ 93107 w 605637"/>
                <a:gd name="connsiteY32" fmla="*/ 226811 h 269653"/>
                <a:gd name="connsiteX33" fmla="*/ 91263 w 605637"/>
                <a:gd name="connsiteY33" fmla="*/ 222204 h 269653"/>
                <a:gd name="connsiteX34" fmla="*/ 561982 w 605637"/>
                <a:gd name="connsiteY34" fmla="*/ 198250 h 269653"/>
                <a:gd name="connsiteX35" fmla="*/ 551841 w 605637"/>
                <a:gd name="connsiteY35" fmla="*/ 208845 h 269653"/>
                <a:gd name="connsiteX36" fmla="*/ 553685 w 605637"/>
                <a:gd name="connsiteY36" fmla="*/ 213452 h 269653"/>
                <a:gd name="connsiteX37" fmla="*/ 568436 w 605637"/>
                <a:gd name="connsiteY37" fmla="*/ 213452 h 269653"/>
                <a:gd name="connsiteX38" fmla="*/ 561982 w 605637"/>
                <a:gd name="connsiteY38" fmla="*/ 198250 h 269653"/>
                <a:gd name="connsiteX39" fmla="*/ 510351 w 605637"/>
                <a:gd name="connsiteY39" fmla="*/ 198250 h 269653"/>
                <a:gd name="connsiteX40" fmla="*/ 504358 w 605637"/>
                <a:gd name="connsiteY40" fmla="*/ 213452 h 269653"/>
                <a:gd name="connsiteX41" fmla="*/ 519110 w 605637"/>
                <a:gd name="connsiteY41" fmla="*/ 213452 h 269653"/>
                <a:gd name="connsiteX42" fmla="*/ 520954 w 605637"/>
                <a:gd name="connsiteY42" fmla="*/ 208845 h 269653"/>
                <a:gd name="connsiteX43" fmla="*/ 134142 w 605637"/>
                <a:gd name="connsiteY43" fmla="*/ 198250 h 269653"/>
                <a:gd name="connsiteX44" fmla="*/ 123538 w 605637"/>
                <a:gd name="connsiteY44" fmla="*/ 208845 h 269653"/>
                <a:gd name="connsiteX45" fmla="*/ 125382 w 605637"/>
                <a:gd name="connsiteY45" fmla="*/ 213452 h 269653"/>
                <a:gd name="connsiteX46" fmla="*/ 140597 w 605637"/>
                <a:gd name="connsiteY46" fmla="*/ 213452 h 269653"/>
                <a:gd name="connsiteX47" fmla="*/ 134142 w 605637"/>
                <a:gd name="connsiteY47" fmla="*/ 198250 h 269653"/>
                <a:gd name="connsiteX48" fmla="*/ 82502 w 605637"/>
                <a:gd name="connsiteY48" fmla="*/ 198250 h 269653"/>
                <a:gd name="connsiteX49" fmla="*/ 76047 w 605637"/>
                <a:gd name="connsiteY49" fmla="*/ 213452 h 269653"/>
                <a:gd name="connsiteX50" fmla="*/ 91263 w 605637"/>
                <a:gd name="connsiteY50" fmla="*/ 213452 h 269653"/>
                <a:gd name="connsiteX51" fmla="*/ 93107 w 605637"/>
                <a:gd name="connsiteY51" fmla="*/ 208845 h 269653"/>
                <a:gd name="connsiteX52" fmla="*/ 540777 w 605637"/>
                <a:gd name="connsiteY52" fmla="*/ 185812 h 269653"/>
                <a:gd name="connsiteX53" fmla="*/ 540777 w 605637"/>
                <a:gd name="connsiteY53" fmla="*/ 200553 h 269653"/>
                <a:gd name="connsiteX54" fmla="*/ 545387 w 605637"/>
                <a:gd name="connsiteY54" fmla="*/ 202396 h 269653"/>
                <a:gd name="connsiteX55" fmla="*/ 555990 w 605637"/>
                <a:gd name="connsiteY55" fmla="*/ 191800 h 269653"/>
                <a:gd name="connsiteX56" fmla="*/ 540777 w 605637"/>
                <a:gd name="connsiteY56" fmla="*/ 185812 h 269653"/>
                <a:gd name="connsiteX57" fmla="*/ 532018 w 605637"/>
                <a:gd name="connsiteY57" fmla="*/ 185812 h 269653"/>
                <a:gd name="connsiteX58" fmla="*/ 516805 w 605637"/>
                <a:gd name="connsiteY58" fmla="*/ 191800 h 269653"/>
                <a:gd name="connsiteX59" fmla="*/ 527408 w 605637"/>
                <a:gd name="connsiteY59" fmla="*/ 202396 h 269653"/>
                <a:gd name="connsiteX60" fmla="*/ 532018 w 605637"/>
                <a:gd name="connsiteY60" fmla="*/ 200553 h 269653"/>
                <a:gd name="connsiteX61" fmla="*/ 112933 w 605637"/>
                <a:gd name="connsiteY61" fmla="*/ 185812 h 269653"/>
                <a:gd name="connsiteX62" fmla="*/ 112933 w 605637"/>
                <a:gd name="connsiteY62" fmla="*/ 200553 h 269653"/>
                <a:gd name="connsiteX63" fmla="*/ 117544 w 605637"/>
                <a:gd name="connsiteY63" fmla="*/ 202396 h 269653"/>
                <a:gd name="connsiteX64" fmla="*/ 127687 w 605637"/>
                <a:gd name="connsiteY64" fmla="*/ 191800 h 269653"/>
                <a:gd name="connsiteX65" fmla="*/ 112933 w 605637"/>
                <a:gd name="connsiteY65" fmla="*/ 185812 h 269653"/>
                <a:gd name="connsiteX66" fmla="*/ 103712 w 605637"/>
                <a:gd name="connsiteY66" fmla="*/ 185812 h 269653"/>
                <a:gd name="connsiteX67" fmla="*/ 88496 w 605637"/>
                <a:gd name="connsiteY67" fmla="*/ 191800 h 269653"/>
                <a:gd name="connsiteX68" fmla="*/ 99101 w 605637"/>
                <a:gd name="connsiteY68" fmla="*/ 202396 h 269653"/>
                <a:gd name="connsiteX69" fmla="*/ 103712 w 605637"/>
                <a:gd name="connsiteY69" fmla="*/ 200553 h 269653"/>
                <a:gd name="connsiteX70" fmla="*/ 536167 w 605637"/>
                <a:gd name="connsiteY70" fmla="*/ 166003 h 269653"/>
                <a:gd name="connsiteX71" fmla="*/ 588259 w 605637"/>
                <a:gd name="connsiteY71" fmla="*/ 217598 h 269653"/>
                <a:gd name="connsiteX72" fmla="*/ 587798 w 605637"/>
                <a:gd name="connsiteY72" fmla="*/ 222204 h 269653"/>
                <a:gd name="connsiteX73" fmla="*/ 536167 w 605637"/>
                <a:gd name="connsiteY73" fmla="*/ 269653 h 269653"/>
                <a:gd name="connsiteX74" fmla="*/ 484996 w 605637"/>
                <a:gd name="connsiteY74" fmla="*/ 224047 h 269653"/>
                <a:gd name="connsiteX75" fmla="*/ 484535 w 605637"/>
                <a:gd name="connsiteY75" fmla="*/ 217598 h 269653"/>
                <a:gd name="connsiteX76" fmla="*/ 536167 w 605637"/>
                <a:gd name="connsiteY76" fmla="*/ 166003 h 269653"/>
                <a:gd name="connsiteX77" fmla="*/ 108322 w 605637"/>
                <a:gd name="connsiteY77" fmla="*/ 166003 h 269653"/>
                <a:gd name="connsiteX78" fmla="*/ 159962 w 605637"/>
                <a:gd name="connsiteY78" fmla="*/ 217598 h 269653"/>
                <a:gd name="connsiteX79" fmla="*/ 159962 w 605637"/>
                <a:gd name="connsiteY79" fmla="*/ 222204 h 269653"/>
                <a:gd name="connsiteX80" fmla="*/ 108322 w 605637"/>
                <a:gd name="connsiteY80" fmla="*/ 269653 h 269653"/>
                <a:gd name="connsiteX81" fmla="*/ 57143 w 605637"/>
                <a:gd name="connsiteY81" fmla="*/ 224047 h 269653"/>
                <a:gd name="connsiteX82" fmla="*/ 56682 w 605637"/>
                <a:gd name="connsiteY82" fmla="*/ 217598 h 269653"/>
                <a:gd name="connsiteX83" fmla="*/ 108322 w 605637"/>
                <a:gd name="connsiteY83" fmla="*/ 166003 h 269653"/>
                <a:gd name="connsiteX84" fmla="*/ 422276 w 605637"/>
                <a:gd name="connsiteY84" fmla="*/ 20078 h 269653"/>
                <a:gd name="connsiteX85" fmla="*/ 430114 w 605637"/>
                <a:gd name="connsiteY85" fmla="*/ 87769 h 269653"/>
                <a:gd name="connsiteX86" fmla="*/ 491894 w 605637"/>
                <a:gd name="connsiteY86" fmla="*/ 77178 h 269653"/>
                <a:gd name="connsiteX87" fmla="*/ 515868 w 605637"/>
                <a:gd name="connsiteY87" fmla="*/ 39879 h 269653"/>
                <a:gd name="connsiteX88" fmla="*/ 422276 w 605637"/>
                <a:gd name="connsiteY88" fmla="*/ 20078 h 269653"/>
                <a:gd name="connsiteX89" fmla="*/ 384009 w 605637"/>
                <a:gd name="connsiteY89" fmla="*/ 20078 h 269653"/>
                <a:gd name="connsiteX90" fmla="*/ 219877 w 605637"/>
                <a:gd name="connsiteY90" fmla="*/ 62903 h 269653"/>
                <a:gd name="connsiteX91" fmla="*/ 214805 w 605637"/>
                <a:gd name="connsiteY91" fmla="*/ 77639 h 269653"/>
                <a:gd name="connsiteX92" fmla="*/ 216649 w 605637"/>
                <a:gd name="connsiteY92" fmla="*/ 104347 h 269653"/>
                <a:gd name="connsiteX93" fmla="*/ 385853 w 605637"/>
                <a:gd name="connsiteY93" fmla="*/ 91914 h 269653"/>
                <a:gd name="connsiteX94" fmla="*/ 394613 w 605637"/>
                <a:gd name="connsiteY94" fmla="*/ 20078 h 269653"/>
                <a:gd name="connsiteX95" fmla="*/ 449939 w 605637"/>
                <a:gd name="connsiteY95" fmla="*/ 1658 h 269653"/>
                <a:gd name="connsiteX96" fmla="*/ 533849 w 605637"/>
                <a:gd name="connsiteY96" fmla="*/ 23301 h 269653"/>
                <a:gd name="connsiteX97" fmla="*/ 585025 w 605637"/>
                <a:gd name="connsiteY97" fmla="*/ 98361 h 269653"/>
                <a:gd name="connsiteX98" fmla="*/ 584564 w 605637"/>
                <a:gd name="connsiteY98" fmla="*/ 130134 h 269653"/>
                <a:gd name="connsiteX99" fmla="*/ 605311 w 605637"/>
                <a:gd name="connsiteY99" fmla="*/ 179407 h 269653"/>
                <a:gd name="connsiteX100" fmla="*/ 599779 w 605637"/>
                <a:gd name="connsiteY100" fmla="*/ 208418 h 269653"/>
                <a:gd name="connsiteX101" fmla="*/ 536154 w 605637"/>
                <a:gd name="connsiteY101" fmla="*/ 153619 h 269653"/>
                <a:gd name="connsiteX102" fmla="*/ 472069 w 605637"/>
                <a:gd name="connsiteY102" fmla="*/ 217627 h 269653"/>
                <a:gd name="connsiteX103" fmla="*/ 472069 w 605637"/>
                <a:gd name="connsiteY103" fmla="*/ 222232 h 269653"/>
                <a:gd name="connsiteX104" fmla="*/ 171467 w 605637"/>
                <a:gd name="connsiteY104" fmla="*/ 226837 h 269653"/>
                <a:gd name="connsiteX105" fmla="*/ 172389 w 605637"/>
                <a:gd name="connsiteY105" fmla="*/ 223153 h 269653"/>
                <a:gd name="connsiteX106" fmla="*/ 172389 w 605637"/>
                <a:gd name="connsiteY106" fmla="*/ 217627 h 269653"/>
                <a:gd name="connsiteX107" fmla="*/ 108303 w 605637"/>
                <a:gd name="connsiteY107" fmla="*/ 153619 h 269653"/>
                <a:gd name="connsiteX108" fmla="*/ 44218 w 605637"/>
                <a:gd name="connsiteY108" fmla="*/ 217627 h 269653"/>
                <a:gd name="connsiteX109" fmla="*/ 44679 w 605637"/>
                <a:gd name="connsiteY109" fmla="*/ 225916 h 269653"/>
                <a:gd name="connsiteX110" fmla="*/ 45140 w 605637"/>
                <a:gd name="connsiteY110" fmla="*/ 229140 h 269653"/>
                <a:gd name="connsiteX111" fmla="*/ 3646 w 605637"/>
                <a:gd name="connsiteY111" fmla="*/ 229600 h 269653"/>
                <a:gd name="connsiteX112" fmla="*/ 7795 w 605637"/>
                <a:gd name="connsiteY112" fmla="*/ 164671 h 269653"/>
                <a:gd name="connsiteX113" fmla="*/ 58049 w 605637"/>
                <a:gd name="connsiteY113" fmla="*/ 117701 h 269653"/>
                <a:gd name="connsiteX114" fmla="*/ 128128 w 605637"/>
                <a:gd name="connsiteY114" fmla="*/ 88230 h 269653"/>
                <a:gd name="connsiteX115" fmla="*/ 276124 w 605637"/>
                <a:gd name="connsiteY115" fmla="*/ 15933 h 269653"/>
                <a:gd name="connsiteX116" fmla="*/ 449939 w 605637"/>
                <a:gd name="connsiteY116" fmla="*/ 1658 h 26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5637" h="269653">
                  <a:moveTo>
                    <a:pt x="545387" y="233260"/>
                  </a:moveTo>
                  <a:cubicBezTo>
                    <a:pt x="544004" y="233721"/>
                    <a:pt x="542160" y="234642"/>
                    <a:pt x="540777" y="235103"/>
                  </a:cubicBezTo>
                  <a:lnTo>
                    <a:pt x="540777" y="249844"/>
                  </a:lnTo>
                  <a:cubicBezTo>
                    <a:pt x="546309" y="248923"/>
                    <a:pt x="551380" y="247080"/>
                    <a:pt x="555990" y="243395"/>
                  </a:cubicBezTo>
                  <a:close/>
                  <a:moveTo>
                    <a:pt x="527408" y="233260"/>
                  </a:moveTo>
                  <a:lnTo>
                    <a:pt x="516805" y="243395"/>
                  </a:lnTo>
                  <a:cubicBezTo>
                    <a:pt x="520954" y="247080"/>
                    <a:pt x="526025" y="248923"/>
                    <a:pt x="532018" y="249844"/>
                  </a:cubicBezTo>
                  <a:lnTo>
                    <a:pt x="532018" y="235103"/>
                  </a:lnTo>
                  <a:cubicBezTo>
                    <a:pt x="530174" y="234642"/>
                    <a:pt x="528791" y="233721"/>
                    <a:pt x="527408" y="233260"/>
                  </a:cubicBezTo>
                  <a:close/>
                  <a:moveTo>
                    <a:pt x="117083" y="233260"/>
                  </a:moveTo>
                  <a:cubicBezTo>
                    <a:pt x="115699" y="233721"/>
                    <a:pt x="114316" y="234642"/>
                    <a:pt x="112933" y="235103"/>
                  </a:cubicBezTo>
                  <a:lnTo>
                    <a:pt x="112933" y="249844"/>
                  </a:lnTo>
                  <a:cubicBezTo>
                    <a:pt x="118466" y="248923"/>
                    <a:pt x="123538" y="247080"/>
                    <a:pt x="127687" y="243395"/>
                  </a:cubicBezTo>
                  <a:close/>
                  <a:moveTo>
                    <a:pt x="99101" y="233260"/>
                  </a:moveTo>
                  <a:lnTo>
                    <a:pt x="88957" y="243395"/>
                  </a:lnTo>
                  <a:cubicBezTo>
                    <a:pt x="93107" y="247080"/>
                    <a:pt x="98179" y="248923"/>
                    <a:pt x="103712" y="249844"/>
                  </a:cubicBezTo>
                  <a:lnTo>
                    <a:pt x="103712" y="235103"/>
                  </a:lnTo>
                  <a:cubicBezTo>
                    <a:pt x="102328" y="234642"/>
                    <a:pt x="100484" y="233721"/>
                    <a:pt x="99101" y="233260"/>
                  </a:cubicBezTo>
                  <a:close/>
                  <a:moveTo>
                    <a:pt x="553685" y="222204"/>
                  </a:moveTo>
                  <a:cubicBezTo>
                    <a:pt x="553224" y="224047"/>
                    <a:pt x="552302" y="225429"/>
                    <a:pt x="551380" y="226811"/>
                  </a:cubicBezTo>
                  <a:lnTo>
                    <a:pt x="561982" y="237406"/>
                  </a:lnTo>
                  <a:cubicBezTo>
                    <a:pt x="565670" y="233260"/>
                    <a:pt x="567514" y="227732"/>
                    <a:pt x="568436" y="222204"/>
                  </a:cubicBezTo>
                  <a:close/>
                  <a:moveTo>
                    <a:pt x="503897" y="222204"/>
                  </a:moveTo>
                  <a:cubicBezTo>
                    <a:pt x="504819" y="227732"/>
                    <a:pt x="507124" y="233260"/>
                    <a:pt x="510351" y="237406"/>
                  </a:cubicBezTo>
                  <a:lnTo>
                    <a:pt x="520954" y="226811"/>
                  </a:lnTo>
                  <a:cubicBezTo>
                    <a:pt x="520032" y="225429"/>
                    <a:pt x="519571" y="224047"/>
                    <a:pt x="519110" y="222204"/>
                  </a:cubicBezTo>
                  <a:close/>
                  <a:moveTo>
                    <a:pt x="125382" y="222204"/>
                  </a:moveTo>
                  <a:cubicBezTo>
                    <a:pt x="124921" y="224047"/>
                    <a:pt x="124460" y="225429"/>
                    <a:pt x="123538" y="226811"/>
                  </a:cubicBezTo>
                  <a:lnTo>
                    <a:pt x="134142" y="237406"/>
                  </a:lnTo>
                  <a:cubicBezTo>
                    <a:pt x="137370" y="233260"/>
                    <a:pt x="139675" y="227732"/>
                    <a:pt x="140597" y="222204"/>
                  </a:cubicBezTo>
                  <a:close/>
                  <a:moveTo>
                    <a:pt x="76047" y="222204"/>
                  </a:moveTo>
                  <a:cubicBezTo>
                    <a:pt x="76969" y="227732"/>
                    <a:pt x="79275" y="233260"/>
                    <a:pt x="82502" y="237406"/>
                  </a:cubicBezTo>
                  <a:lnTo>
                    <a:pt x="93107" y="226811"/>
                  </a:lnTo>
                  <a:cubicBezTo>
                    <a:pt x="92185" y="225429"/>
                    <a:pt x="91724" y="224047"/>
                    <a:pt x="91263" y="222204"/>
                  </a:cubicBezTo>
                  <a:close/>
                  <a:moveTo>
                    <a:pt x="561982" y="198250"/>
                  </a:moveTo>
                  <a:lnTo>
                    <a:pt x="551841" y="208845"/>
                  </a:lnTo>
                  <a:cubicBezTo>
                    <a:pt x="552302" y="210227"/>
                    <a:pt x="553224" y="211609"/>
                    <a:pt x="553685" y="213452"/>
                  </a:cubicBezTo>
                  <a:lnTo>
                    <a:pt x="568436" y="213452"/>
                  </a:lnTo>
                  <a:cubicBezTo>
                    <a:pt x="567514" y="207924"/>
                    <a:pt x="565670" y="202396"/>
                    <a:pt x="561982" y="198250"/>
                  </a:cubicBezTo>
                  <a:close/>
                  <a:moveTo>
                    <a:pt x="510351" y="198250"/>
                  </a:moveTo>
                  <a:cubicBezTo>
                    <a:pt x="507124" y="202396"/>
                    <a:pt x="504819" y="207924"/>
                    <a:pt x="504358" y="213452"/>
                  </a:cubicBezTo>
                  <a:lnTo>
                    <a:pt x="519110" y="213452"/>
                  </a:lnTo>
                  <a:cubicBezTo>
                    <a:pt x="519571" y="211609"/>
                    <a:pt x="520032" y="210227"/>
                    <a:pt x="520954" y="208845"/>
                  </a:cubicBezTo>
                  <a:close/>
                  <a:moveTo>
                    <a:pt x="134142" y="198250"/>
                  </a:moveTo>
                  <a:lnTo>
                    <a:pt x="123538" y="208845"/>
                  </a:lnTo>
                  <a:cubicBezTo>
                    <a:pt x="124460" y="210227"/>
                    <a:pt x="124921" y="211609"/>
                    <a:pt x="125382" y="213452"/>
                  </a:cubicBezTo>
                  <a:lnTo>
                    <a:pt x="140597" y="213452"/>
                  </a:lnTo>
                  <a:cubicBezTo>
                    <a:pt x="139675" y="207924"/>
                    <a:pt x="137370" y="202396"/>
                    <a:pt x="134142" y="198250"/>
                  </a:cubicBezTo>
                  <a:close/>
                  <a:moveTo>
                    <a:pt x="82502" y="198250"/>
                  </a:moveTo>
                  <a:cubicBezTo>
                    <a:pt x="79275" y="202396"/>
                    <a:pt x="76969" y="207924"/>
                    <a:pt x="76047" y="213452"/>
                  </a:cubicBezTo>
                  <a:lnTo>
                    <a:pt x="91263" y="213452"/>
                  </a:lnTo>
                  <a:cubicBezTo>
                    <a:pt x="91263" y="211609"/>
                    <a:pt x="92185" y="210227"/>
                    <a:pt x="93107" y="208845"/>
                  </a:cubicBezTo>
                  <a:close/>
                  <a:moveTo>
                    <a:pt x="540777" y="185812"/>
                  </a:moveTo>
                  <a:lnTo>
                    <a:pt x="540777" y="200553"/>
                  </a:lnTo>
                  <a:cubicBezTo>
                    <a:pt x="542621" y="201014"/>
                    <a:pt x="544004" y="201474"/>
                    <a:pt x="545387" y="202396"/>
                  </a:cubicBezTo>
                  <a:lnTo>
                    <a:pt x="555990" y="191800"/>
                  </a:lnTo>
                  <a:cubicBezTo>
                    <a:pt x="551380" y="188576"/>
                    <a:pt x="546309" y="186272"/>
                    <a:pt x="540777" y="185812"/>
                  </a:cubicBezTo>
                  <a:close/>
                  <a:moveTo>
                    <a:pt x="532018" y="185812"/>
                  </a:moveTo>
                  <a:cubicBezTo>
                    <a:pt x="526025" y="186272"/>
                    <a:pt x="520954" y="188576"/>
                    <a:pt x="516805" y="191800"/>
                  </a:cubicBezTo>
                  <a:lnTo>
                    <a:pt x="527408" y="202396"/>
                  </a:lnTo>
                  <a:cubicBezTo>
                    <a:pt x="528791" y="201474"/>
                    <a:pt x="530174" y="201014"/>
                    <a:pt x="532018" y="200553"/>
                  </a:cubicBezTo>
                  <a:close/>
                  <a:moveTo>
                    <a:pt x="112933" y="185812"/>
                  </a:moveTo>
                  <a:lnTo>
                    <a:pt x="112933" y="200553"/>
                  </a:lnTo>
                  <a:cubicBezTo>
                    <a:pt x="114316" y="201014"/>
                    <a:pt x="115699" y="201474"/>
                    <a:pt x="117544" y="202396"/>
                  </a:cubicBezTo>
                  <a:lnTo>
                    <a:pt x="127687" y="191800"/>
                  </a:lnTo>
                  <a:cubicBezTo>
                    <a:pt x="123538" y="188576"/>
                    <a:pt x="118466" y="186272"/>
                    <a:pt x="112933" y="185812"/>
                  </a:cubicBezTo>
                  <a:close/>
                  <a:moveTo>
                    <a:pt x="103712" y="185812"/>
                  </a:moveTo>
                  <a:cubicBezTo>
                    <a:pt x="98179" y="186272"/>
                    <a:pt x="93107" y="188576"/>
                    <a:pt x="88496" y="191800"/>
                  </a:cubicBezTo>
                  <a:lnTo>
                    <a:pt x="99101" y="202396"/>
                  </a:lnTo>
                  <a:cubicBezTo>
                    <a:pt x="100484" y="201474"/>
                    <a:pt x="102328" y="201014"/>
                    <a:pt x="103712" y="200553"/>
                  </a:cubicBezTo>
                  <a:close/>
                  <a:moveTo>
                    <a:pt x="536167" y="166003"/>
                  </a:moveTo>
                  <a:cubicBezTo>
                    <a:pt x="564748" y="166003"/>
                    <a:pt x="588259" y="189036"/>
                    <a:pt x="588259" y="217598"/>
                  </a:cubicBezTo>
                  <a:cubicBezTo>
                    <a:pt x="588259" y="218980"/>
                    <a:pt x="587798" y="220822"/>
                    <a:pt x="587798" y="222204"/>
                  </a:cubicBezTo>
                  <a:cubicBezTo>
                    <a:pt x="585493" y="248462"/>
                    <a:pt x="563365" y="269653"/>
                    <a:pt x="536167" y="269653"/>
                  </a:cubicBezTo>
                  <a:cubicBezTo>
                    <a:pt x="509890" y="269653"/>
                    <a:pt x="488223" y="249844"/>
                    <a:pt x="484996" y="224047"/>
                  </a:cubicBezTo>
                  <a:cubicBezTo>
                    <a:pt x="484535" y="222204"/>
                    <a:pt x="484535" y="219901"/>
                    <a:pt x="484535" y="217598"/>
                  </a:cubicBezTo>
                  <a:cubicBezTo>
                    <a:pt x="484535" y="189036"/>
                    <a:pt x="507585" y="166003"/>
                    <a:pt x="536167" y="166003"/>
                  </a:cubicBezTo>
                  <a:close/>
                  <a:moveTo>
                    <a:pt x="108322" y="166003"/>
                  </a:moveTo>
                  <a:cubicBezTo>
                    <a:pt x="136909" y="166003"/>
                    <a:pt x="159962" y="189036"/>
                    <a:pt x="159962" y="217598"/>
                  </a:cubicBezTo>
                  <a:cubicBezTo>
                    <a:pt x="159962" y="218980"/>
                    <a:pt x="159962" y="220822"/>
                    <a:pt x="159962" y="222204"/>
                  </a:cubicBezTo>
                  <a:cubicBezTo>
                    <a:pt x="157657" y="248462"/>
                    <a:pt x="135525" y="269653"/>
                    <a:pt x="108322" y="269653"/>
                  </a:cubicBezTo>
                  <a:cubicBezTo>
                    <a:pt x="82041" y="269653"/>
                    <a:pt x="60371" y="249844"/>
                    <a:pt x="57143" y="224047"/>
                  </a:cubicBezTo>
                  <a:cubicBezTo>
                    <a:pt x="56682" y="222204"/>
                    <a:pt x="56682" y="219901"/>
                    <a:pt x="56682" y="217598"/>
                  </a:cubicBezTo>
                  <a:cubicBezTo>
                    <a:pt x="56682" y="189036"/>
                    <a:pt x="79736" y="166003"/>
                    <a:pt x="108322" y="166003"/>
                  </a:cubicBezTo>
                  <a:close/>
                  <a:moveTo>
                    <a:pt x="422276" y="20078"/>
                  </a:moveTo>
                  <a:lnTo>
                    <a:pt x="430114" y="87769"/>
                  </a:lnTo>
                  <a:cubicBezTo>
                    <a:pt x="463309" y="84086"/>
                    <a:pt x="480829" y="82244"/>
                    <a:pt x="491894" y="77178"/>
                  </a:cubicBezTo>
                  <a:cubicBezTo>
                    <a:pt x="506186" y="70731"/>
                    <a:pt x="518634" y="49088"/>
                    <a:pt x="515868" y="39879"/>
                  </a:cubicBezTo>
                  <a:cubicBezTo>
                    <a:pt x="512180" y="24682"/>
                    <a:pt x="466075" y="20999"/>
                    <a:pt x="422276" y="20078"/>
                  </a:cubicBezTo>
                  <a:close/>
                  <a:moveTo>
                    <a:pt x="384009" y="20078"/>
                  </a:moveTo>
                  <a:cubicBezTo>
                    <a:pt x="309781" y="20078"/>
                    <a:pt x="279352" y="31129"/>
                    <a:pt x="219877" y="62903"/>
                  </a:cubicBezTo>
                  <a:lnTo>
                    <a:pt x="214805" y="77639"/>
                  </a:lnTo>
                  <a:cubicBezTo>
                    <a:pt x="214805" y="77639"/>
                    <a:pt x="224026" y="89611"/>
                    <a:pt x="216649" y="104347"/>
                  </a:cubicBezTo>
                  <a:cubicBezTo>
                    <a:pt x="216649" y="104347"/>
                    <a:pt x="308397" y="98821"/>
                    <a:pt x="385853" y="91914"/>
                  </a:cubicBezTo>
                  <a:lnTo>
                    <a:pt x="394613" y="20078"/>
                  </a:lnTo>
                  <a:close/>
                  <a:moveTo>
                    <a:pt x="449939" y="1658"/>
                  </a:moveTo>
                  <a:cubicBezTo>
                    <a:pt x="503420" y="4421"/>
                    <a:pt x="516329" y="12249"/>
                    <a:pt x="533849" y="23301"/>
                  </a:cubicBezTo>
                  <a:cubicBezTo>
                    <a:pt x="558284" y="38958"/>
                    <a:pt x="582259" y="84546"/>
                    <a:pt x="585025" y="98361"/>
                  </a:cubicBezTo>
                  <a:cubicBezTo>
                    <a:pt x="587791" y="112636"/>
                    <a:pt x="583181" y="120464"/>
                    <a:pt x="584564" y="130134"/>
                  </a:cubicBezTo>
                  <a:cubicBezTo>
                    <a:pt x="585486" y="139805"/>
                    <a:pt x="603006" y="159606"/>
                    <a:pt x="605311" y="179407"/>
                  </a:cubicBezTo>
                  <a:cubicBezTo>
                    <a:pt x="606694" y="189998"/>
                    <a:pt x="603467" y="200589"/>
                    <a:pt x="599779" y="208418"/>
                  </a:cubicBezTo>
                  <a:cubicBezTo>
                    <a:pt x="595168" y="177565"/>
                    <a:pt x="568427" y="153619"/>
                    <a:pt x="536154" y="153619"/>
                  </a:cubicBezTo>
                  <a:cubicBezTo>
                    <a:pt x="500654" y="153619"/>
                    <a:pt x="472069" y="182630"/>
                    <a:pt x="472069" y="217627"/>
                  </a:cubicBezTo>
                  <a:cubicBezTo>
                    <a:pt x="472069" y="219009"/>
                    <a:pt x="472069" y="220851"/>
                    <a:pt x="472069" y="222232"/>
                  </a:cubicBezTo>
                  <a:lnTo>
                    <a:pt x="171467" y="226837"/>
                  </a:lnTo>
                  <a:cubicBezTo>
                    <a:pt x="171928" y="225916"/>
                    <a:pt x="171928" y="224535"/>
                    <a:pt x="172389" y="223153"/>
                  </a:cubicBezTo>
                  <a:cubicBezTo>
                    <a:pt x="172389" y="221311"/>
                    <a:pt x="172389" y="219469"/>
                    <a:pt x="172389" y="217627"/>
                  </a:cubicBezTo>
                  <a:cubicBezTo>
                    <a:pt x="172389" y="182630"/>
                    <a:pt x="143804" y="153619"/>
                    <a:pt x="108303" y="153619"/>
                  </a:cubicBezTo>
                  <a:cubicBezTo>
                    <a:pt x="72803" y="153619"/>
                    <a:pt x="44218" y="182630"/>
                    <a:pt x="44218" y="217627"/>
                  </a:cubicBezTo>
                  <a:cubicBezTo>
                    <a:pt x="44218" y="220390"/>
                    <a:pt x="44218" y="222693"/>
                    <a:pt x="44679" y="225916"/>
                  </a:cubicBezTo>
                  <a:cubicBezTo>
                    <a:pt x="44679" y="226837"/>
                    <a:pt x="45140" y="227758"/>
                    <a:pt x="45140" y="229140"/>
                  </a:cubicBezTo>
                  <a:lnTo>
                    <a:pt x="3646" y="229600"/>
                  </a:lnTo>
                  <a:cubicBezTo>
                    <a:pt x="-3731" y="200589"/>
                    <a:pt x="1341" y="180328"/>
                    <a:pt x="7795" y="164671"/>
                  </a:cubicBezTo>
                  <a:cubicBezTo>
                    <a:pt x="14250" y="148554"/>
                    <a:pt x="31309" y="127372"/>
                    <a:pt x="58049" y="117701"/>
                  </a:cubicBezTo>
                  <a:cubicBezTo>
                    <a:pt x="81102" y="109412"/>
                    <a:pt x="94472" y="106650"/>
                    <a:pt x="128128" y="88230"/>
                  </a:cubicBezTo>
                  <a:cubicBezTo>
                    <a:pt x="156252" y="72573"/>
                    <a:pt x="248922" y="24222"/>
                    <a:pt x="276124" y="15933"/>
                  </a:cubicBezTo>
                  <a:cubicBezTo>
                    <a:pt x="321768" y="2119"/>
                    <a:pt x="373866" y="-2947"/>
                    <a:pt x="449939" y="1658"/>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22" name="组合 21">
            <a:extLst>
              <a:ext uri="{FF2B5EF4-FFF2-40B4-BE49-F238E27FC236}">
                <a16:creationId xmlns:a16="http://schemas.microsoft.com/office/drawing/2014/main" xmlns="" id="{18F94812-136D-456E-BD79-0A1BC6AC55AB}"/>
              </a:ext>
            </a:extLst>
          </p:cNvPr>
          <p:cNvGrpSpPr/>
          <p:nvPr/>
        </p:nvGrpSpPr>
        <p:grpSpPr>
          <a:xfrm>
            <a:off x="9788840" y="1688941"/>
            <a:ext cx="1863874" cy="966436"/>
            <a:chOff x="3171943" y="1774739"/>
            <a:chExt cx="1863874" cy="966436"/>
          </a:xfrm>
        </p:grpSpPr>
        <p:sp>
          <p:nvSpPr>
            <p:cNvPr id="23" name="文本框 22">
              <a:extLst>
                <a:ext uri="{FF2B5EF4-FFF2-40B4-BE49-F238E27FC236}">
                  <a16:creationId xmlns:a16="http://schemas.microsoft.com/office/drawing/2014/main" xmlns="" id="{088AB287-3CE6-4885-AD19-934345CC48E9}"/>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4" name="文本框 23">
              <a:extLst>
                <a:ext uri="{FF2B5EF4-FFF2-40B4-BE49-F238E27FC236}">
                  <a16:creationId xmlns:a16="http://schemas.microsoft.com/office/drawing/2014/main" xmlns="" id="{5761BAC7-E20A-433E-BA83-1DC1F3EE8B5E}"/>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25" name="组合 24">
            <a:extLst>
              <a:ext uri="{FF2B5EF4-FFF2-40B4-BE49-F238E27FC236}">
                <a16:creationId xmlns:a16="http://schemas.microsoft.com/office/drawing/2014/main" xmlns="" id="{5A67EA90-BC0B-472B-A183-E5280895C5ED}"/>
              </a:ext>
            </a:extLst>
          </p:cNvPr>
          <p:cNvGrpSpPr/>
          <p:nvPr/>
        </p:nvGrpSpPr>
        <p:grpSpPr>
          <a:xfrm>
            <a:off x="9788840" y="4843632"/>
            <a:ext cx="1863874" cy="966436"/>
            <a:chOff x="3171943" y="1774739"/>
            <a:chExt cx="1863874" cy="966436"/>
          </a:xfrm>
        </p:grpSpPr>
        <p:sp>
          <p:nvSpPr>
            <p:cNvPr id="26" name="文本框 25">
              <a:extLst>
                <a:ext uri="{FF2B5EF4-FFF2-40B4-BE49-F238E27FC236}">
                  <a16:creationId xmlns:a16="http://schemas.microsoft.com/office/drawing/2014/main" xmlns="" id="{6464ABDF-3D13-4083-94DC-48375698E367}"/>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7" name="文本框 26">
              <a:extLst>
                <a:ext uri="{FF2B5EF4-FFF2-40B4-BE49-F238E27FC236}">
                  <a16:creationId xmlns:a16="http://schemas.microsoft.com/office/drawing/2014/main" xmlns="" id="{BA2BC506-7062-46C9-9A5B-E96649D0A6F1}"/>
                </a:ext>
              </a:extLst>
            </p:cNvPr>
            <p:cNvSpPr txBox="1"/>
            <p:nvPr/>
          </p:nvSpPr>
          <p:spPr>
            <a:xfrm>
              <a:off x="3177794" y="2167364"/>
              <a:ext cx="177252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28" name="组合 27">
            <a:extLst>
              <a:ext uri="{FF2B5EF4-FFF2-40B4-BE49-F238E27FC236}">
                <a16:creationId xmlns:a16="http://schemas.microsoft.com/office/drawing/2014/main" xmlns="" id="{9BB8B716-31D9-47EE-84E9-39E04503AD04}"/>
              </a:ext>
            </a:extLst>
          </p:cNvPr>
          <p:cNvGrpSpPr/>
          <p:nvPr/>
        </p:nvGrpSpPr>
        <p:grpSpPr>
          <a:xfrm>
            <a:off x="9466493" y="3266287"/>
            <a:ext cx="1863874" cy="966436"/>
            <a:chOff x="3171943" y="1774739"/>
            <a:chExt cx="1863874" cy="966436"/>
          </a:xfrm>
        </p:grpSpPr>
        <p:sp>
          <p:nvSpPr>
            <p:cNvPr id="29" name="文本框 28">
              <a:extLst>
                <a:ext uri="{FF2B5EF4-FFF2-40B4-BE49-F238E27FC236}">
                  <a16:creationId xmlns:a16="http://schemas.microsoft.com/office/drawing/2014/main" xmlns="" id="{90AE91D0-46CB-4397-98AF-90FEEC5E92D6}"/>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30" name="文本框 29">
              <a:extLst>
                <a:ext uri="{FF2B5EF4-FFF2-40B4-BE49-F238E27FC236}">
                  <a16:creationId xmlns:a16="http://schemas.microsoft.com/office/drawing/2014/main" xmlns="" id="{9522A823-8520-4D8B-9ACC-671CB24C5EE5}"/>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31" name="组合 30">
            <a:extLst>
              <a:ext uri="{FF2B5EF4-FFF2-40B4-BE49-F238E27FC236}">
                <a16:creationId xmlns:a16="http://schemas.microsoft.com/office/drawing/2014/main" xmlns="" id="{F53A2634-1A2E-4883-8429-958CEDC777BC}"/>
              </a:ext>
            </a:extLst>
          </p:cNvPr>
          <p:cNvGrpSpPr/>
          <p:nvPr/>
        </p:nvGrpSpPr>
        <p:grpSpPr>
          <a:xfrm>
            <a:off x="1884121" y="1767027"/>
            <a:ext cx="3256445" cy="3752330"/>
            <a:chOff x="1884121" y="1679941"/>
            <a:chExt cx="3256445" cy="3752330"/>
          </a:xfrm>
        </p:grpSpPr>
        <p:grpSp>
          <p:nvGrpSpPr>
            <p:cNvPr id="32" name="组合 31">
              <a:extLst>
                <a:ext uri="{FF2B5EF4-FFF2-40B4-BE49-F238E27FC236}">
                  <a16:creationId xmlns:a16="http://schemas.microsoft.com/office/drawing/2014/main" xmlns="" id="{BF313F65-0D01-47C8-9ED6-CC82A989F807}"/>
                </a:ext>
              </a:extLst>
            </p:cNvPr>
            <p:cNvGrpSpPr/>
            <p:nvPr/>
          </p:nvGrpSpPr>
          <p:grpSpPr>
            <a:xfrm flipH="1">
              <a:off x="1884121" y="1996853"/>
              <a:ext cx="3256445" cy="3435418"/>
              <a:chOff x="7560853" y="2012145"/>
              <a:chExt cx="3256445" cy="3435418"/>
            </a:xfrm>
          </p:grpSpPr>
          <p:sp>
            <p:nvSpPr>
              <p:cNvPr id="40" name="弧形 39">
                <a:extLst>
                  <a:ext uri="{FF2B5EF4-FFF2-40B4-BE49-F238E27FC236}">
                    <a16:creationId xmlns:a16="http://schemas.microsoft.com/office/drawing/2014/main" xmlns="" id="{6C8550C7-FA79-4525-A157-3C8C7FAA8AB9}"/>
                  </a:ext>
                </a:extLst>
              </p:cNvPr>
              <p:cNvSpPr/>
              <p:nvPr/>
            </p:nvSpPr>
            <p:spPr>
              <a:xfrm rot="542136" flipH="1">
                <a:off x="7560853" y="3431285"/>
                <a:ext cx="2016278" cy="2016278"/>
              </a:xfrm>
              <a:prstGeom prst="arc">
                <a:avLst>
                  <a:gd name="adj1" fmla="val 16200000"/>
                  <a:gd name="adj2" fmla="val 20681608"/>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41" name="弧形 40">
                <a:extLst>
                  <a:ext uri="{FF2B5EF4-FFF2-40B4-BE49-F238E27FC236}">
                    <a16:creationId xmlns:a16="http://schemas.microsoft.com/office/drawing/2014/main" xmlns="" id="{03C341D5-CF71-4E1B-AD26-1F8BDB7C98DD}"/>
                  </a:ext>
                </a:extLst>
              </p:cNvPr>
              <p:cNvSpPr/>
              <p:nvPr/>
            </p:nvSpPr>
            <p:spPr>
              <a:xfrm flipH="1">
                <a:off x="7746208" y="2012145"/>
                <a:ext cx="3071090" cy="3071090"/>
              </a:xfrm>
              <a:prstGeom prst="arc">
                <a:avLst>
                  <a:gd name="adj1" fmla="val 16200000"/>
                  <a:gd name="adj2" fmla="val 5437565"/>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33" name="组合 32">
              <a:extLst>
                <a:ext uri="{FF2B5EF4-FFF2-40B4-BE49-F238E27FC236}">
                  <a16:creationId xmlns:a16="http://schemas.microsoft.com/office/drawing/2014/main" xmlns="" id="{70D18D83-00BB-4BE2-B435-6B912D65A9DE}"/>
                </a:ext>
              </a:extLst>
            </p:cNvPr>
            <p:cNvGrpSpPr/>
            <p:nvPr/>
          </p:nvGrpSpPr>
          <p:grpSpPr>
            <a:xfrm>
              <a:off x="2653645" y="1679941"/>
              <a:ext cx="1083572" cy="3704915"/>
              <a:chOff x="2235626" y="1665837"/>
              <a:chExt cx="1083572" cy="3704915"/>
            </a:xfrm>
            <a:solidFill>
              <a:srgbClr val="ACC9E8"/>
            </a:solidFill>
          </p:grpSpPr>
          <p:sp>
            <p:nvSpPr>
              <p:cNvPr id="37" name="椭圆 36">
                <a:extLst>
                  <a:ext uri="{FF2B5EF4-FFF2-40B4-BE49-F238E27FC236}">
                    <a16:creationId xmlns:a16="http://schemas.microsoft.com/office/drawing/2014/main" xmlns="" id="{AAC07384-2FED-44E1-A04F-06F61ADB9C10}"/>
                  </a:ext>
                </a:extLst>
              </p:cNvPr>
              <p:cNvSpPr/>
              <p:nvPr/>
            </p:nvSpPr>
            <p:spPr>
              <a:xfrm>
                <a:off x="2235626" y="1665837"/>
                <a:ext cx="633825" cy="633825"/>
              </a:xfrm>
              <a:prstGeom prst="ellipse">
                <a:avLst/>
              </a:pr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38" name="椭圆 37">
                <a:extLst>
                  <a:ext uri="{FF2B5EF4-FFF2-40B4-BE49-F238E27FC236}">
                    <a16:creationId xmlns:a16="http://schemas.microsoft.com/office/drawing/2014/main" xmlns="" id="{E6408342-F460-4778-BE40-9AA1F2220AF0}"/>
                  </a:ext>
                </a:extLst>
              </p:cNvPr>
              <p:cNvSpPr/>
              <p:nvPr/>
            </p:nvSpPr>
            <p:spPr>
              <a:xfrm>
                <a:off x="2685373" y="3201382"/>
                <a:ext cx="633825" cy="633825"/>
              </a:xfrm>
              <a:prstGeom prst="ellipse">
                <a:avLst/>
              </a:pr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39" name="椭圆 38">
                <a:extLst>
                  <a:ext uri="{FF2B5EF4-FFF2-40B4-BE49-F238E27FC236}">
                    <a16:creationId xmlns:a16="http://schemas.microsoft.com/office/drawing/2014/main" xmlns="" id="{BFF0EA41-6518-44AF-A443-905CB6D65BF2}"/>
                  </a:ext>
                </a:extLst>
              </p:cNvPr>
              <p:cNvSpPr/>
              <p:nvPr/>
            </p:nvSpPr>
            <p:spPr>
              <a:xfrm>
                <a:off x="2235626" y="4736927"/>
                <a:ext cx="633825" cy="633825"/>
              </a:xfrm>
              <a:prstGeom prst="ellipse">
                <a:avLst/>
              </a:pr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sp>
          <p:nvSpPr>
            <p:cNvPr id="34" name="形状">
              <a:extLst>
                <a:ext uri="{FF2B5EF4-FFF2-40B4-BE49-F238E27FC236}">
                  <a16:creationId xmlns:a16="http://schemas.microsoft.com/office/drawing/2014/main" xmlns="" id="{39FCB795-CEA6-4E2E-A5B8-19A296226E23}"/>
                </a:ext>
              </a:extLst>
            </p:cNvPr>
            <p:cNvSpPr>
              <a:spLocks noChangeAspect="1"/>
            </p:cNvSpPr>
            <p:nvPr/>
          </p:nvSpPr>
          <p:spPr bwMode="auto">
            <a:xfrm>
              <a:off x="2865879" y="1867976"/>
              <a:ext cx="237513" cy="238994"/>
            </a:xfrm>
            <a:custGeom>
              <a:avLst/>
              <a:gdLst>
                <a:gd name="connsiteX0" fmla="*/ 71397 w 599947"/>
                <a:gd name="connsiteY0" fmla="*/ 336103 h 603687"/>
                <a:gd name="connsiteX1" fmla="*/ 299914 w 599947"/>
                <a:gd name="connsiteY1" fmla="*/ 451272 h 603687"/>
                <a:gd name="connsiteX2" fmla="*/ 528432 w 599947"/>
                <a:gd name="connsiteY2" fmla="*/ 336103 h 603687"/>
                <a:gd name="connsiteX3" fmla="*/ 599947 w 599947"/>
                <a:gd name="connsiteY3" fmla="*/ 431289 h 603687"/>
                <a:gd name="connsiteX4" fmla="*/ 299914 w 599947"/>
                <a:gd name="connsiteY4" fmla="*/ 603687 h 603687"/>
                <a:gd name="connsiteX5" fmla="*/ 0 w 599947"/>
                <a:gd name="connsiteY5" fmla="*/ 431289 h 603687"/>
                <a:gd name="connsiteX6" fmla="*/ 175572 w 599947"/>
                <a:gd name="connsiteY6" fmla="*/ 181494 h 603687"/>
                <a:gd name="connsiteX7" fmla="*/ 299879 w 599947"/>
                <a:gd name="connsiteY7" fmla="*/ 238829 h 603687"/>
                <a:gd name="connsiteX8" fmla="*/ 424187 w 599947"/>
                <a:gd name="connsiteY8" fmla="*/ 181494 h 603687"/>
                <a:gd name="connsiteX9" fmla="*/ 507295 w 599947"/>
                <a:gd name="connsiteY9" fmla="*/ 292263 h 603687"/>
                <a:gd name="connsiteX10" fmla="*/ 299879 w 599947"/>
                <a:gd name="connsiteY10" fmla="*/ 396648 h 603687"/>
                <a:gd name="connsiteX11" fmla="*/ 92582 w 599947"/>
                <a:gd name="connsiteY11" fmla="*/ 292263 h 603687"/>
                <a:gd name="connsiteX12" fmla="*/ 299903 w 599947"/>
                <a:gd name="connsiteY12" fmla="*/ 0 h 603687"/>
                <a:gd name="connsiteX13" fmla="*/ 403846 w 599947"/>
                <a:gd name="connsiteY13" fmla="*/ 138571 h 603687"/>
                <a:gd name="connsiteX14" fmla="*/ 299903 w 599947"/>
                <a:gd name="connsiteY14" fmla="*/ 186575 h 603687"/>
                <a:gd name="connsiteX15" fmla="*/ 195960 w 599947"/>
                <a:gd name="connsiteY15" fmla="*/ 138571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9947" h="603687">
                  <a:moveTo>
                    <a:pt x="71397" y="336103"/>
                  </a:moveTo>
                  <a:lnTo>
                    <a:pt x="299914" y="451272"/>
                  </a:lnTo>
                  <a:lnTo>
                    <a:pt x="528432" y="336103"/>
                  </a:lnTo>
                  <a:lnTo>
                    <a:pt x="599947" y="431289"/>
                  </a:lnTo>
                  <a:lnTo>
                    <a:pt x="299914" y="603687"/>
                  </a:lnTo>
                  <a:lnTo>
                    <a:pt x="0" y="431289"/>
                  </a:lnTo>
                  <a:close/>
                  <a:moveTo>
                    <a:pt x="175572" y="181494"/>
                  </a:moveTo>
                  <a:lnTo>
                    <a:pt x="299879" y="238829"/>
                  </a:lnTo>
                  <a:lnTo>
                    <a:pt x="424187" y="181494"/>
                  </a:lnTo>
                  <a:lnTo>
                    <a:pt x="507295" y="292263"/>
                  </a:lnTo>
                  <a:lnTo>
                    <a:pt x="299879" y="396648"/>
                  </a:lnTo>
                  <a:lnTo>
                    <a:pt x="92582" y="292263"/>
                  </a:lnTo>
                  <a:close/>
                  <a:moveTo>
                    <a:pt x="299903" y="0"/>
                  </a:moveTo>
                  <a:lnTo>
                    <a:pt x="403846" y="138571"/>
                  </a:lnTo>
                  <a:lnTo>
                    <a:pt x="299903" y="186575"/>
                  </a:lnTo>
                  <a:lnTo>
                    <a:pt x="195960" y="138571"/>
                  </a:lnTo>
                  <a:close/>
                </a:path>
              </a:pathLst>
            </a:custGeom>
            <a:solidFill>
              <a:schemeClr val="bg1"/>
            </a:solidFill>
            <a:ln>
              <a:noFill/>
            </a:ln>
          </p:spPr>
        </p:sp>
        <p:sp>
          <p:nvSpPr>
            <p:cNvPr id="35" name="形状">
              <a:extLst>
                <a:ext uri="{FF2B5EF4-FFF2-40B4-BE49-F238E27FC236}">
                  <a16:creationId xmlns:a16="http://schemas.microsoft.com/office/drawing/2014/main" xmlns="" id="{5DDDD680-2A11-4BD0-A84C-713E7F5D2DF3}"/>
                </a:ext>
              </a:extLst>
            </p:cNvPr>
            <p:cNvSpPr>
              <a:spLocks noChangeAspect="1"/>
            </p:cNvSpPr>
            <p:nvPr/>
          </p:nvSpPr>
          <p:spPr bwMode="auto">
            <a:xfrm>
              <a:off x="3300808" y="3413082"/>
              <a:ext cx="238994" cy="227718"/>
            </a:xfrm>
            <a:custGeom>
              <a:avLst/>
              <a:gdLst>
                <a:gd name="connsiteX0" fmla="*/ 514018 w 574150"/>
                <a:gd name="connsiteY0" fmla="*/ 3211 h 547062"/>
                <a:gd name="connsiteX1" fmla="*/ 520905 w 574150"/>
                <a:gd name="connsiteY1" fmla="*/ 3211 h 547062"/>
                <a:gd name="connsiteX2" fmla="*/ 532958 w 574150"/>
                <a:gd name="connsiteY2" fmla="*/ 27305 h 547062"/>
                <a:gd name="connsiteX3" fmla="*/ 543289 w 574150"/>
                <a:gd name="connsiteY3" fmla="*/ 35049 h 547062"/>
                <a:gd name="connsiteX4" fmla="*/ 569977 w 574150"/>
                <a:gd name="connsiteY4" fmla="*/ 39351 h 547062"/>
                <a:gd name="connsiteX5" fmla="*/ 572560 w 574150"/>
                <a:gd name="connsiteY5" fmla="*/ 45375 h 547062"/>
                <a:gd name="connsiteX6" fmla="*/ 552759 w 574150"/>
                <a:gd name="connsiteY6" fmla="*/ 64306 h 547062"/>
                <a:gd name="connsiteX7" fmla="*/ 548454 w 574150"/>
                <a:gd name="connsiteY7" fmla="*/ 76352 h 547062"/>
                <a:gd name="connsiteX8" fmla="*/ 553620 w 574150"/>
                <a:gd name="connsiteY8" fmla="*/ 103888 h 547062"/>
                <a:gd name="connsiteX9" fmla="*/ 548454 w 574150"/>
                <a:gd name="connsiteY9" fmla="*/ 107330 h 547062"/>
                <a:gd name="connsiteX10" fmla="*/ 523488 w 574150"/>
                <a:gd name="connsiteY10" fmla="*/ 94423 h 547062"/>
                <a:gd name="connsiteX11" fmla="*/ 510575 w 574150"/>
                <a:gd name="connsiteY11" fmla="*/ 94423 h 547062"/>
                <a:gd name="connsiteX12" fmla="*/ 486469 w 574150"/>
                <a:gd name="connsiteY12" fmla="*/ 107330 h 547062"/>
                <a:gd name="connsiteX13" fmla="*/ 481304 w 574150"/>
                <a:gd name="connsiteY13" fmla="*/ 103888 h 547062"/>
                <a:gd name="connsiteX14" fmla="*/ 486469 w 574150"/>
                <a:gd name="connsiteY14" fmla="*/ 76352 h 547062"/>
                <a:gd name="connsiteX15" fmla="*/ 482165 w 574150"/>
                <a:gd name="connsiteY15" fmla="*/ 64306 h 547062"/>
                <a:gd name="connsiteX16" fmla="*/ 462364 w 574150"/>
                <a:gd name="connsiteY16" fmla="*/ 45375 h 547062"/>
                <a:gd name="connsiteX17" fmla="*/ 464086 w 574150"/>
                <a:gd name="connsiteY17" fmla="*/ 39351 h 547062"/>
                <a:gd name="connsiteX18" fmla="*/ 491635 w 574150"/>
                <a:gd name="connsiteY18" fmla="*/ 35049 h 547062"/>
                <a:gd name="connsiteX19" fmla="*/ 501965 w 574150"/>
                <a:gd name="connsiteY19" fmla="*/ 27305 h 547062"/>
                <a:gd name="connsiteX20" fmla="*/ 287223 w 574150"/>
                <a:gd name="connsiteY20" fmla="*/ 0 h 547062"/>
                <a:gd name="connsiteX21" fmla="*/ 303152 w 574150"/>
                <a:gd name="connsiteY21" fmla="*/ 13543 h 547062"/>
                <a:gd name="connsiteX22" fmla="*/ 365143 w 574150"/>
                <a:gd name="connsiteY22" fmla="*/ 139082 h 547062"/>
                <a:gd name="connsiteX23" fmla="*/ 417664 w 574150"/>
                <a:gd name="connsiteY23" fmla="*/ 176915 h 547062"/>
                <a:gd name="connsiteX24" fmla="*/ 555423 w 574150"/>
                <a:gd name="connsiteY24" fmla="*/ 196692 h 547062"/>
                <a:gd name="connsiteX25" fmla="*/ 565755 w 574150"/>
                <a:gd name="connsiteY25" fmla="*/ 227646 h 547062"/>
                <a:gd name="connsiteX26" fmla="*/ 465880 w 574150"/>
                <a:gd name="connsiteY26" fmla="*/ 324810 h 547062"/>
                <a:gd name="connsiteX27" fmla="*/ 445216 w 574150"/>
                <a:gd name="connsiteY27" fmla="*/ 386719 h 547062"/>
                <a:gd name="connsiteX28" fmla="*/ 469324 w 574150"/>
                <a:gd name="connsiteY28" fmla="*/ 524296 h 547062"/>
                <a:gd name="connsiteX29" fmla="*/ 442633 w 574150"/>
                <a:gd name="connsiteY29" fmla="*/ 543213 h 547062"/>
                <a:gd name="connsiteX30" fmla="*/ 319511 w 574150"/>
                <a:gd name="connsiteY30" fmla="*/ 477864 h 547062"/>
                <a:gd name="connsiteX31" fmla="*/ 254936 w 574150"/>
                <a:gd name="connsiteY31" fmla="*/ 477864 h 547062"/>
                <a:gd name="connsiteX32" fmla="*/ 130953 w 574150"/>
                <a:gd name="connsiteY32" fmla="*/ 543213 h 547062"/>
                <a:gd name="connsiteX33" fmla="*/ 105123 w 574150"/>
                <a:gd name="connsiteY33" fmla="*/ 524296 h 547062"/>
                <a:gd name="connsiteX34" fmla="*/ 128370 w 574150"/>
                <a:gd name="connsiteY34" fmla="*/ 386719 h 547062"/>
                <a:gd name="connsiteX35" fmla="*/ 108567 w 574150"/>
                <a:gd name="connsiteY35" fmla="*/ 324810 h 547062"/>
                <a:gd name="connsiteX36" fmla="*/ 8692 w 574150"/>
                <a:gd name="connsiteY36" fmla="*/ 227646 h 547062"/>
                <a:gd name="connsiteX37" fmla="*/ 18163 w 574150"/>
                <a:gd name="connsiteY37" fmla="*/ 196692 h 547062"/>
                <a:gd name="connsiteX38" fmla="*/ 156783 w 574150"/>
                <a:gd name="connsiteY38" fmla="*/ 176915 h 547062"/>
                <a:gd name="connsiteX39" fmla="*/ 209303 w 574150"/>
                <a:gd name="connsiteY39" fmla="*/ 139082 h 547062"/>
                <a:gd name="connsiteX40" fmla="*/ 271295 w 574150"/>
                <a:gd name="connsiteY40" fmla="*/ 13543 h 547062"/>
                <a:gd name="connsiteX41" fmla="*/ 287223 w 574150"/>
                <a:gd name="connsiteY41" fmla="*/ 0 h 54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4150" h="547062">
                  <a:moveTo>
                    <a:pt x="514018" y="3211"/>
                  </a:moveTo>
                  <a:cubicBezTo>
                    <a:pt x="515740" y="-231"/>
                    <a:pt x="519184" y="-231"/>
                    <a:pt x="520905" y="3211"/>
                  </a:cubicBezTo>
                  <a:lnTo>
                    <a:pt x="532958" y="27305"/>
                  </a:lnTo>
                  <a:cubicBezTo>
                    <a:pt x="534680" y="31607"/>
                    <a:pt x="538984" y="34189"/>
                    <a:pt x="543289" y="35049"/>
                  </a:cubicBezTo>
                  <a:lnTo>
                    <a:pt x="569977" y="39351"/>
                  </a:lnTo>
                  <a:cubicBezTo>
                    <a:pt x="574281" y="39351"/>
                    <a:pt x="575142" y="42793"/>
                    <a:pt x="572560" y="45375"/>
                  </a:cubicBezTo>
                  <a:lnTo>
                    <a:pt x="552759" y="64306"/>
                  </a:lnTo>
                  <a:cubicBezTo>
                    <a:pt x="550176" y="66887"/>
                    <a:pt x="547593" y="72910"/>
                    <a:pt x="548454" y="76352"/>
                  </a:cubicBezTo>
                  <a:lnTo>
                    <a:pt x="553620" y="103888"/>
                  </a:lnTo>
                  <a:cubicBezTo>
                    <a:pt x="553620" y="107330"/>
                    <a:pt x="551898" y="109051"/>
                    <a:pt x="548454" y="107330"/>
                  </a:cubicBezTo>
                  <a:lnTo>
                    <a:pt x="523488" y="94423"/>
                  </a:lnTo>
                  <a:cubicBezTo>
                    <a:pt x="520044" y="92702"/>
                    <a:pt x="514879" y="92702"/>
                    <a:pt x="510575" y="94423"/>
                  </a:cubicBezTo>
                  <a:lnTo>
                    <a:pt x="486469" y="107330"/>
                  </a:lnTo>
                  <a:cubicBezTo>
                    <a:pt x="483026" y="109051"/>
                    <a:pt x="480443" y="107330"/>
                    <a:pt x="481304" y="103888"/>
                  </a:cubicBezTo>
                  <a:lnTo>
                    <a:pt x="486469" y="76352"/>
                  </a:lnTo>
                  <a:cubicBezTo>
                    <a:pt x="486469" y="72910"/>
                    <a:pt x="484747" y="66887"/>
                    <a:pt x="482165" y="64306"/>
                  </a:cubicBezTo>
                  <a:lnTo>
                    <a:pt x="462364" y="45375"/>
                  </a:lnTo>
                  <a:cubicBezTo>
                    <a:pt x="459781" y="42793"/>
                    <a:pt x="460642" y="39351"/>
                    <a:pt x="464086" y="39351"/>
                  </a:cubicBezTo>
                  <a:lnTo>
                    <a:pt x="491635" y="35049"/>
                  </a:lnTo>
                  <a:cubicBezTo>
                    <a:pt x="495939" y="34189"/>
                    <a:pt x="500244" y="31607"/>
                    <a:pt x="501965" y="27305"/>
                  </a:cubicBezTo>
                  <a:close/>
                  <a:moveTo>
                    <a:pt x="287223" y="0"/>
                  </a:moveTo>
                  <a:cubicBezTo>
                    <a:pt x="293035" y="0"/>
                    <a:pt x="298847" y="4515"/>
                    <a:pt x="303152" y="13543"/>
                  </a:cubicBezTo>
                  <a:lnTo>
                    <a:pt x="365143" y="139082"/>
                  </a:lnTo>
                  <a:cubicBezTo>
                    <a:pt x="373753" y="157138"/>
                    <a:pt x="397861" y="174335"/>
                    <a:pt x="417664" y="176915"/>
                  </a:cubicBezTo>
                  <a:lnTo>
                    <a:pt x="555423" y="196692"/>
                  </a:lnTo>
                  <a:cubicBezTo>
                    <a:pt x="575226" y="200131"/>
                    <a:pt x="580392" y="213889"/>
                    <a:pt x="565755" y="227646"/>
                  </a:cubicBezTo>
                  <a:lnTo>
                    <a:pt x="465880" y="324810"/>
                  </a:lnTo>
                  <a:cubicBezTo>
                    <a:pt x="451243" y="339427"/>
                    <a:pt x="442633" y="366943"/>
                    <a:pt x="445216" y="386719"/>
                  </a:cubicBezTo>
                  <a:lnTo>
                    <a:pt x="469324" y="524296"/>
                  </a:lnTo>
                  <a:cubicBezTo>
                    <a:pt x="472768" y="544072"/>
                    <a:pt x="460714" y="552671"/>
                    <a:pt x="442633" y="543213"/>
                  </a:cubicBezTo>
                  <a:lnTo>
                    <a:pt x="319511" y="477864"/>
                  </a:lnTo>
                  <a:cubicBezTo>
                    <a:pt x="301430" y="468405"/>
                    <a:pt x="272156" y="468405"/>
                    <a:pt x="254936" y="477864"/>
                  </a:cubicBezTo>
                  <a:lnTo>
                    <a:pt x="130953" y="543213"/>
                  </a:lnTo>
                  <a:cubicBezTo>
                    <a:pt x="112872" y="552671"/>
                    <a:pt x="101679" y="544072"/>
                    <a:pt x="105123" y="524296"/>
                  </a:cubicBezTo>
                  <a:lnTo>
                    <a:pt x="128370" y="386719"/>
                  </a:lnTo>
                  <a:cubicBezTo>
                    <a:pt x="131814" y="366943"/>
                    <a:pt x="123204" y="339427"/>
                    <a:pt x="108567" y="324810"/>
                  </a:cubicBezTo>
                  <a:lnTo>
                    <a:pt x="8692" y="227646"/>
                  </a:lnTo>
                  <a:cubicBezTo>
                    <a:pt x="-5945" y="213889"/>
                    <a:pt x="-1640" y="200131"/>
                    <a:pt x="18163" y="196692"/>
                  </a:cubicBezTo>
                  <a:lnTo>
                    <a:pt x="156783" y="176915"/>
                  </a:lnTo>
                  <a:cubicBezTo>
                    <a:pt x="176586" y="174335"/>
                    <a:pt x="199832" y="157138"/>
                    <a:pt x="209303" y="139082"/>
                  </a:cubicBezTo>
                  <a:lnTo>
                    <a:pt x="271295" y="13543"/>
                  </a:lnTo>
                  <a:cubicBezTo>
                    <a:pt x="275600" y="4515"/>
                    <a:pt x="281412" y="0"/>
                    <a:pt x="287223" y="0"/>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sp>
          <p:nvSpPr>
            <p:cNvPr id="36" name="形状">
              <a:extLst>
                <a:ext uri="{FF2B5EF4-FFF2-40B4-BE49-F238E27FC236}">
                  <a16:creationId xmlns:a16="http://schemas.microsoft.com/office/drawing/2014/main" xmlns="" id="{8D26543B-1CBC-4BB2-868B-DBD986AC5382}"/>
                </a:ext>
              </a:extLst>
            </p:cNvPr>
            <p:cNvSpPr>
              <a:spLocks noChangeAspect="1"/>
            </p:cNvSpPr>
            <p:nvPr/>
          </p:nvSpPr>
          <p:spPr bwMode="auto">
            <a:xfrm>
              <a:off x="2846498" y="4948757"/>
              <a:ext cx="238994" cy="219610"/>
            </a:xfrm>
            <a:custGeom>
              <a:avLst/>
              <a:gdLst>
                <a:gd name="connsiteX0" fmla="*/ 366665 w 604675"/>
                <a:gd name="connsiteY0" fmla="*/ 388199 h 555632"/>
                <a:gd name="connsiteX1" fmla="*/ 366665 w 604675"/>
                <a:gd name="connsiteY1" fmla="*/ 481413 h 555632"/>
                <a:gd name="connsiteX2" fmla="*/ 426977 w 604675"/>
                <a:gd name="connsiteY2" fmla="*/ 481413 h 555632"/>
                <a:gd name="connsiteX3" fmla="*/ 426977 w 604675"/>
                <a:gd name="connsiteY3" fmla="*/ 388199 h 555632"/>
                <a:gd name="connsiteX4" fmla="*/ 189710 w 604675"/>
                <a:gd name="connsiteY4" fmla="*/ 388199 h 555632"/>
                <a:gd name="connsiteX5" fmla="*/ 189710 w 604675"/>
                <a:gd name="connsiteY5" fmla="*/ 481413 h 555632"/>
                <a:gd name="connsiteX6" fmla="*/ 250022 w 604675"/>
                <a:gd name="connsiteY6" fmla="*/ 481413 h 555632"/>
                <a:gd name="connsiteX7" fmla="*/ 250022 w 604675"/>
                <a:gd name="connsiteY7" fmla="*/ 388199 h 555632"/>
                <a:gd name="connsiteX8" fmla="*/ 366665 w 604675"/>
                <a:gd name="connsiteY8" fmla="*/ 291853 h 555632"/>
                <a:gd name="connsiteX9" fmla="*/ 366665 w 604675"/>
                <a:gd name="connsiteY9" fmla="*/ 385067 h 555632"/>
                <a:gd name="connsiteX10" fmla="*/ 426977 w 604675"/>
                <a:gd name="connsiteY10" fmla="*/ 385067 h 555632"/>
                <a:gd name="connsiteX11" fmla="*/ 426977 w 604675"/>
                <a:gd name="connsiteY11" fmla="*/ 291853 h 555632"/>
                <a:gd name="connsiteX12" fmla="*/ 189710 w 604675"/>
                <a:gd name="connsiteY12" fmla="*/ 291853 h 555632"/>
                <a:gd name="connsiteX13" fmla="*/ 189710 w 604675"/>
                <a:gd name="connsiteY13" fmla="*/ 385067 h 555632"/>
                <a:gd name="connsiteX14" fmla="*/ 250022 w 604675"/>
                <a:gd name="connsiteY14" fmla="*/ 385067 h 555632"/>
                <a:gd name="connsiteX15" fmla="*/ 250022 w 604675"/>
                <a:gd name="connsiteY15" fmla="*/ 291853 h 555632"/>
                <a:gd name="connsiteX16" fmla="*/ 257380 w 604675"/>
                <a:gd name="connsiteY16" fmla="*/ 53277 h 555632"/>
                <a:gd name="connsiteX17" fmla="*/ 359428 w 604675"/>
                <a:gd name="connsiteY17" fmla="*/ 53277 h 555632"/>
                <a:gd name="connsiteX18" fmla="*/ 366665 w 604675"/>
                <a:gd name="connsiteY18" fmla="*/ 60503 h 555632"/>
                <a:gd name="connsiteX19" fmla="*/ 366665 w 604675"/>
                <a:gd name="connsiteY19" fmla="*/ 96030 h 555632"/>
                <a:gd name="connsiteX20" fmla="*/ 557612 w 604675"/>
                <a:gd name="connsiteY20" fmla="*/ 96030 h 555632"/>
                <a:gd name="connsiteX21" fmla="*/ 559301 w 604675"/>
                <a:gd name="connsiteY21" fmla="*/ 97596 h 555632"/>
                <a:gd name="connsiteX22" fmla="*/ 557612 w 604675"/>
                <a:gd name="connsiteY22" fmla="*/ 99162 h 555632"/>
                <a:gd name="connsiteX23" fmla="*/ 366665 w 604675"/>
                <a:gd name="connsiteY23" fmla="*/ 99162 h 555632"/>
                <a:gd name="connsiteX24" fmla="*/ 366665 w 604675"/>
                <a:gd name="connsiteY24" fmla="*/ 192376 h 555632"/>
                <a:gd name="connsiteX25" fmla="*/ 557612 w 604675"/>
                <a:gd name="connsiteY25" fmla="*/ 192376 h 555632"/>
                <a:gd name="connsiteX26" fmla="*/ 559301 w 604675"/>
                <a:gd name="connsiteY26" fmla="*/ 193942 h 555632"/>
                <a:gd name="connsiteX27" fmla="*/ 557612 w 604675"/>
                <a:gd name="connsiteY27" fmla="*/ 195507 h 555632"/>
                <a:gd name="connsiteX28" fmla="*/ 366665 w 604675"/>
                <a:gd name="connsiteY28" fmla="*/ 195507 h 555632"/>
                <a:gd name="connsiteX29" fmla="*/ 366665 w 604675"/>
                <a:gd name="connsiteY29" fmla="*/ 288722 h 555632"/>
                <a:gd name="connsiteX30" fmla="*/ 426977 w 604675"/>
                <a:gd name="connsiteY30" fmla="*/ 288722 h 555632"/>
                <a:gd name="connsiteX31" fmla="*/ 426977 w 604675"/>
                <a:gd name="connsiteY31" fmla="*/ 237177 h 555632"/>
                <a:gd name="connsiteX32" fmla="*/ 434214 w 604675"/>
                <a:gd name="connsiteY32" fmla="*/ 229830 h 555632"/>
                <a:gd name="connsiteX33" fmla="*/ 536262 w 604675"/>
                <a:gd name="connsiteY33" fmla="*/ 229830 h 555632"/>
                <a:gd name="connsiteX34" fmla="*/ 543620 w 604675"/>
                <a:gd name="connsiteY34" fmla="*/ 237177 h 555632"/>
                <a:gd name="connsiteX35" fmla="*/ 543620 w 604675"/>
                <a:gd name="connsiteY35" fmla="*/ 288722 h 555632"/>
                <a:gd name="connsiteX36" fmla="*/ 557612 w 604675"/>
                <a:gd name="connsiteY36" fmla="*/ 288722 h 555632"/>
                <a:gd name="connsiteX37" fmla="*/ 559301 w 604675"/>
                <a:gd name="connsiteY37" fmla="*/ 290287 h 555632"/>
                <a:gd name="connsiteX38" fmla="*/ 557612 w 604675"/>
                <a:gd name="connsiteY38" fmla="*/ 291853 h 555632"/>
                <a:gd name="connsiteX39" fmla="*/ 543620 w 604675"/>
                <a:gd name="connsiteY39" fmla="*/ 291853 h 555632"/>
                <a:gd name="connsiteX40" fmla="*/ 543620 w 604675"/>
                <a:gd name="connsiteY40" fmla="*/ 385067 h 555632"/>
                <a:gd name="connsiteX41" fmla="*/ 557612 w 604675"/>
                <a:gd name="connsiteY41" fmla="*/ 385067 h 555632"/>
                <a:gd name="connsiteX42" fmla="*/ 559301 w 604675"/>
                <a:gd name="connsiteY42" fmla="*/ 386633 h 555632"/>
                <a:gd name="connsiteX43" fmla="*/ 557612 w 604675"/>
                <a:gd name="connsiteY43" fmla="*/ 388199 h 555632"/>
                <a:gd name="connsiteX44" fmla="*/ 543620 w 604675"/>
                <a:gd name="connsiteY44" fmla="*/ 388199 h 555632"/>
                <a:gd name="connsiteX45" fmla="*/ 543620 w 604675"/>
                <a:gd name="connsiteY45" fmla="*/ 481413 h 555632"/>
                <a:gd name="connsiteX46" fmla="*/ 557612 w 604675"/>
                <a:gd name="connsiteY46" fmla="*/ 481413 h 555632"/>
                <a:gd name="connsiteX47" fmla="*/ 559301 w 604675"/>
                <a:gd name="connsiteY47" fmla="*/ 482979 h 555632"/>
                <a:gd name="connsiteX48" fmla="*/ 557612 w 604675"/>
                <a:gd name="connsiteY48" fmla="*/ 484544 h 555632"/>
                <a:gd name="connsiteX49" fmla="*/ 543620 w 604675"/>
                <a:gd name="connsiteY49" fmla="*/ 484544 h 555632"/>
                <a:gd name="connsiteX50" fmla="*/ 536262 w 604675"/>
                <a:gd name="connsiteY50" fmla="*/ 491770 h 555632"/>
                <a:gd name="connsiteX51" fmla="*/ 434214 w 604675"/>
                <a:gd name="connsiteY51" fmla="*/ 491770 h 555632"/>
                <a:gd name="connsiteX52" fmla="*/ 426977 w 604675"/>
                <a:gd name="connsiteY52" fmla="*/ 484544 h 555632"/>
                <a:gd name="connsiteX53" fmla="*/ 366665 w 604675"/>
                <a:gd name="connsiteY53" fmla="*/ 484544 h 555632"/>
                <a:gd name="connsiteX54" fmla="*/ 359428 w 604675"/>
                <a:gd name="connsiteY54" fmla="*/ 491770 h 555632"/>
                <a:gd name="connsiteX55" fmla="*/ 257380 w 604675"/>
                <a:gd name="connsiteY55" fmla="*/ 491770 h 555632"/>
                <a:gd name="connsiteX56" fmla="*/ 250022 w 604675"/>
                <a:gd name="connsiteY56" fmla="*/ 484544 h 555632"/>
                <a:gd name="connsiteX57" fmla="*/ 189710 w 604675"/>
                <a:gd name="connsiteY57" fmla="*/ 484544 h 555632"/>
                <a:gd name="connsiteX58" fmla="*/ 182473 w 604675"/>
                <a:gd name="connsiteY58" fmla="*/ 491770 h 555632"/>
                <a:gd name="connsiteX59" fmla="*/ 80425 w 604675"/>
                <a:gd name="connsiteY59" fmla="*/ 491770 h 555632"/>
                <a:gd name="connsiteX60" fmla="*/ 73187 w 604675"/>
                <a:gd name="connsiteY60" fmla="*/ 484544 h 555632"/>
                <a:gd name="connsiteX61" fmla="*/ 47012 w 604675"/>
                <a:gd name="connsiteY61" fmla="*/ 484544 h 555632"/>
                <a:gd name="connsiteX62" fmla="*/ 45444 w 604675"/>
                <a:gd name="connsiteY62" fmla="*/ 482979 h 555632"/>
                <a:gd name="connsiteX63" fmla="*/ 47012 w 604675"/>
                <a:gd name="connsiteY63" fmla="*/ 481413 h 555632"/>
                <a:gd name="connsiteX64" fmla="*/ 73187 w 604675"/>
                <a:gd name="connsiteY64" fmla="*/ 481413 h 555632"/>
                <a:gd name="connsiteX65" fmla="*/ 73187 w 604675"/>
                <a:gd name="connsiteY65" fmla="*/ 388199 h 555632"/>
                <a:gd name="connsiteX66" fmla="*/ 47012 w 604675"/>
                <a:gd name="connsiteY66" fmla="*/ 388199 h 555632"/>
                <a:gd name="connsiteX67" fmla="*/ 45444 w 604675"/>
                <a:gd name="connsiteY67" fmla="*/ 386633 h 555632"/>
                <a:gd name="connsiteX68" fmla="*/ 47012 w 604675"/>
                <a:gd name="connsiteY68" fmla="*/ 385067 h 555632"/>
                <a:gd name="connsiteX69" fmla="*/ 73187 w 604675"/>
                <a:gd name="connsiteY69" fmla="*/ 385067 h 555632"/>
                <a:gd name="connsiteX70" fmla="*/ 73187 w 604675"/>
                <a:gd name="connsiteY70" fmla="*/ 291853 h 555632"/>
                <a:gd name="connsiteX71" fmla="*/ 47012 w 604675"/>
                <a:gd name="connsiteY71" fmla="*/ 291853 h 555632"/>
                <a:gd name="connsiteX72" fmla="*/ 45444 w 604675"/>
                <a:gd name="connsiteY72" fmla="*/ 290287 h 555632"/>
                <a:gd name="connsiteX73" fmla="*/ 47012 w 604675"/>
                <a:gd name="connsiteY73" fmla="*/ 288722 h 555632"/>
                <a:gd name="connsiteX74" fmla="*/ 73187 w 604675"/>
                <a:gd name="connsiteY74" fmla="*/ 288722 h 555632"/>
                <a:gd name="connsiteX75" fmla="*/ 73187 w 604675"/>
                <a:gd name="connsiteY75" fmla="*/ 237177 h 555632"/>
                <a:gd name="connsiteX76" fmla="*/ 80425 w 604675"/>
                <a:gd name="connsiteY76" fmla="*/ 229830 h 555632"/>
                <a:gd name="connsiteX77" fmla="*/ 182473 w 604675"/>
                <a:gd name="connsiteY77" fmla="*/ 229830 h 555632"/>
                <a:gd name="connsiteX78" fmla="*/ 189710 w 604675"/>
                <a:gd name="connsiteY78" fmla="*/ 237177 h 555632"/>
                <a:gd name="connsiteX79" fmla="*/ 189710 w 604675"/>
                <a:gd name="connsiteY79" fmla="*/ 288722 h 555632"/>
                <a:gd name="connsiteX80" fmla="*/ 250022 w 604675"/>
                <a:gd name="connsiteY80" fmla="*/ 288722 h 555632"/>
                <a:gd name="connsiteX81" fmla="*/ 250022 w 604675"/>
                <a:gd name="connsiteY81" fmla="*/ 195507 h 555632"/>
                <a:gd name="connsiteX82" fmla="*/ 47012 w 604675"/>
                <a:gd name="connsiteY82" fmla="*/ 195507 h 555632"/>
                <a:gd name="connsiteX83" fmla="*/ 45444 w 604675"/>
                <a:gd name="connsiteY83" fmla="*/ 193942 h 555632"/>
                <a:gd name="connsiteX84" fmla="*/ 47012 w 604675"/>
                <a:gd name="connsiteY84" fmla="*/ 192376 h 555632"/>
                <a:gd name="connsiteX85" fmla="*/ 250022 w 604675"/>
                <a:gd name="connsiteY85" fmla="*/ 192376 h 555632"/>
                <a:gd name="connsiteX86" fmla="*/ 250022 w 604675"/>
                <a:gd name="connsiteY86" fmla="*/ 99162 h 555632"/>
                <a:gd name="connsiteX87" fmla="*/ 47012 w 604675"/>
                <a:gd name="connsiteY87" fmla="*/ 99162 h 555632"/>
                <a:gd name="connsiteX88" fmla="*/ 45444 w 604675"/>
                <a:gd name="connsiteY88" fmla="*/ 97596 h 555632"/>
                <a:gd name="connsiteX89" fmla="*/ 47012 w 604675"/>
                <a:gd name="connsiteY89" fmla="*/ 96030 h 555632"/>
                <a:gd name="connsiteX90" fmla="*/ 250022 w 604675"/>
                <a:gd name="connsiteY90" fmla="*/ 96030 h 555632"/>
                <a:gd name="connsiteX91" fmla="*/ 250022 w 604675"/>
                <a:gd name="connsiteY91" fmla="*/ 60503 h 555632"/>
                <a:gd name="connsiteX92" fmla="*/ 257380 w 604675"/>
                <a:gd name="connsiteY92" fmla="*/ 53277 h 555632"/>
                <a:gd name="connsiteX93" fmla="*/ 16043 w 604675"/>
                <a:gd name="connsiteY93" fmla="*/ 0 h 555632"/>
                <a:gd name="connsiteX94" fmla="*/ 32206 w 604675"/>
                <a:gd name="connsiteY94" fmla="*/ 16020 h 555632"/>
                <a:gd name="connsiteX95" fmla="*/ 32206 w 604675"/>
                <a:gd name="connsiteY95" fmla="*/ 523593 h 555632"/>
                <a:gd name="connsiteX96" fmla="*/ 588632 w 604675"/>
                <a:gd name="connsiteY96" fmla="*/ 523593 h 555632"/>
                <a:gd name="connsiteX97" fmla="*/ 604675 w 604675"/>
                <a:gd name="connsiteY97" fmla="*/ 539612 h 555632"/>
                <a:gd name="connsiteX98" fmla="*/ 588632 w 604675"/>
                <a:gd name="connsiteY98" fmla="*/ 555632 h 555632"/>
                <a:gd name="connsiteX99" fmla="*/ 16043 w 604675"/>
                <a:gd name="connsiteY99" fmla="*/ 555632 h 555632"/>
                <a:gd name="connsiteX100" fmla="*/ 0 w 604675"/>
                <a:gd name="connsiteY100" fmla="*/ 539612 h 555632"/>
                <a:gd name="connsiteX101" fmla="*/ 0 w 604675"/>
                <a:gd name="connsiteY101" fmla="*/ 16020 h 555632"/>
                <a:gd name="connsiteX102" fmla="*/ 16043 w 604675"/>
                <a:gd name="connsiteY102" fmla="*/ 0 h 55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4675" h="555632">
                  <a:moveTo>
                    <a:pt x="366665" y="388199"/>
                  </a:moveTo>
                  <a:lnTo>
                    <a:pt x="366665" y="481413"/>
                  </a:lnTo>
                  <a:lnTo>
                    <a:pt x="426977" y="481413"/>
                  </a:lnTo>
                  <a:lnTo>
                    <a:pt x="426977" y="388199"/>
                  </a:lnTo>
                  <a:close/>
                  <a:moveTo>
                    <a:pt x="189710" y="388199"/>
                  </a:moveTo>
                  <a:lnTo>
                    <a:pt x="189710" y="481413"/>
                  </a:lnTo>
                  <a:lnTo>
                    <a:pt x="250022" y="481413"/>
                  </a:lnTo>
                  <a:lnTo>
                    <a:pt x="250022" y="388199"/>
                  </a:lnTo>
                  <a:close/>
                  <a:moveTo>
                    <a:pt x="366665" y="291853"/>
                  </a:moveTo>
                  <a:lnTo>
                    <a:pt x="366665" y="385067"/>
                  </a:lnTo>
                  <a:lnTo>
                    <a:pt x="426977" y="385067"/>
                  </a:lnTo>
                  <a:lnTo>
                    <a:pt x="426977" y="291853"/>
                  </a:lnTo>
                  <a:close/>
                  <a:moveTo>
                    <a:pt x="189710" y="291853"/>
                  </a:moveTo>
                  <a:lnTo>
                    <a:pt x="189710" y="385067"/>
                  </a:lnTo>
                  <a:lnTo>
                    <a:pt x="250022" y="385067"/>
                  </a:lnTo>
                  <a:lnTo>
                    <a:pt x="250022" y="291853"/>
                  </a:lnTo>
                  <a:close/>
                  <a:moveTo>
                    <a:pt x="257380" y="53277"/>
                  </a:moveTo>
                  <a:lnTo>
                    <a:pt x="359428" y="53277"/>
                  </a:lnTo>
                  <a:cubicBezTo>
                    <a:pt x="363408" y="53277"/>
                    <a:pt x="366665" y="56529"/>
                    <a:pt x="366665" y="60503"/>
                  </a:cubicBezTo>
                  <a:lnTo>
                    <a:pt x="366665" y="96030"/>
                  </a:lnTo>
                  <a:lnTo>
                    <a:pt x="557612" y="96030"/>
                  </a:lnTo>
                  <a:cubicBezTo>
                    <a:pt x="558577" y="96030"/>
                    <a:pt x="559301" y="96753"/>
                    <a:pt x="559301" y="97596"/>
                  </a:cubicBezTo>
                  <a:cubicBezTo>
                    <a:pt x="559301" y="98439"/>
                    <a:pt x="558577" y="99162"/>
                    <a:pt x="557612" y="99162"/>
                  </a:cubicBezTo>
                  <a:lnTo>
                    <a:pt x="366665" y="99162"/>
                  </a:lnTo>
                  <a:lnTo>
                    <a:pt x="366665" y="192376"/>
                  </a:lnTo>
                  <a:lnTo>
                    <a:pt x="557612" y="192376"/>
                  </a:lnTo>
                  <a:cubicBezTo>
                    <a:pt x="558577" y="192376"/>
                    <a:pt x="559301" y="193099"/>
                    <a:pt x="559301" y="193942"/>
                  </a:cubicBezTo>
                  <a:cubicBezTo>
                    <a:pt x="559301" y="194785"/>
                    <a:pt x="558577" y="195507"/>
                    <a:pt x="557612" y="195507"/>
                  </a:cubicBezTo>
                  <a:lnTo>
                    <a:pt x="366665" y="195507"/>
                  </a:lnTo>
                  <a:lnTo>
                    <a:pt x="366665" y="288722"/>
                  </a:lnTo>
                  <a:lnTo>
                    <a:pt x="426977" y="288722"/>
                  </a:lnTo>
                  <a:lnTo>
                    <a:pt x="426977" y="237177"/>
                  </a:lnTo>
                  <a:cubicBezTo>
                    <a:pt x="426977" y="233082"/>
                    <a:pt x="430234" y="229830"/>
                    <a:pt x="434214" y="229830"/>
                  </a:cubicBezTo>
                  <a:lnTo>
                    <a:pt x="536262" y="229830"/>
                  </a:lnTo>
                  <a:cubicBezTo>
                    <a:pt x="540363" y="229830"/>
                    <a:pt x="543620" y="233082"/>
                    <a:pt x="543620" y="237177"/>
                  </a:cubicBezTo>
                  <a:lnTo>
                    <a:pt x="543620" y="288722"/>
                  </a:lnTo>
                  <a:lnTo>
                    <a:pt x="557612" y="288722"/>
                  </a:lnTo>
                  <a:cubicBezTo>
                    <a:pt x="558577" y="288722"/>
                    <a:pt x="559301" y="289444"/>
                    <a:pt x="559301" y="290287"/>
                  </a:cubicBezTo>
                  <a:cubicBezTo>
                    <a:pt x="559301" y="291130"/>
                    <a:pt x="558577" y="291853"/>
                    <a:pt x="557612" y="291853"/>
                  </a:cubicBezTo>
                  <a:lnTo>
                    <a:pt x="543620" y="291853"/>
                  </a:lnTo>
                  <a:lnTo>
                    <a:pt x="543620" y="385067"/>
                  </a:lnTo>
                  <a:lnTo>
                    <a:pt x="557612" y="385067"/>
                  </a:lnTo>
                  <a:cubicBezTo>
                    <a:pt x="558577" y="385067"/>
                    <a:pt x="559301" y="385790"/>
                    <a:pt x="559301" y="386633"/>
                  </a:cubicBezTo>
                  <a:cubicBezTo>
                    <a:pt x="559301" y="387476"/>
                    <a:pt x="558577" y="388199"/>
                    <a:pt x="557612" y="388199"/>
                  </a:cubicBezTo>
                  <a:lnTo>
                    <a:pt x="543620" y="388199"/>
                  </a:lnTo>
                  <a:lnTo>
                    <a:pt x="543620" y="481413"/>
                  </a:lnTo>
                  <a:lnTo>
                    <a:pt x="557612" y="481413"/>
                  </a:lnTo>
                  <a:cubicBezTo>
                    <a:pt x="558577" y="481413"/>
                    <a:pt x="559301" y="482136"/>
                    <a:pt x="559301" y="482979"/>
                  </a:cubicBezTo>
                  <a:cubicBezTo>
                    <a:pt x="559301" y="483822"/>
                    <a:pt x="558577" y="484544"/>
                    <a:pt x="557612" y="484544"/>
                  </a:cubicBezTo>
                  <a:lnTo>
                    <a:pt x="543620" y="484544"/>
                  </a:lnTo>
                  <a:cubicBezTo>
                    <a:pt x="543499" y="488518"/>
                    <a:pt x="540243" y="491770"/>
                    <a:pt x="536262" y="491770"/>
                  </a:cubicBezTo>
                  <a:lnTo>
                    <a:pt x="434214" y="491770"/>
                  </a:lnTo>
                  <a:cubicBezTo>
                    <a:pt x="430234" y="491770"/>
                    <a:pt x="426977" y="488518"/>
                    <a:pt x="426977" y="484544"/>
                  </a:cubicBezTo>
                  <a:lnTo>
                    <a:pt x="366665" y="484544"/>
                  </a:lnTo>
                  <a:cubicBezTo>
                    <a:pt x="366665" y="488518"/>
                    <a:pt x="363408" y="491770"/>
                    <a:pt x="359428" y="491770"/>
                  </a:cubicBezTo>
                  <a:lnTo>
                    <a:pt x="257380" y="491770"/>
                  </a:lnTo>
                  <a:cubicBezTo>
                    <a:pt x="253399" y="491770"/>
                    <a:pt x="250142" y="488518"/>
                    <a:pt x="250022" y="484544"/>
                  </a:cubicBezTo>
                  <a:lnTo>
                    <a:pt x="189710" y="484544"/>
                  </a:lnTo>
                  <a:cubicBezTo>
                    <a:pt x="189710" y="488518"/>
                    <a:pt x="186453" y="491770"/>
                    <a:pt x="182473" y="491770"/>
                  </a:cubicBezTo>
                  <a:lnTo>
                    <a:pt x="80425" y="491770"/>
                  </a:lnTo>
                  <a:cubicBezTo>
                    <a:pt x="76444" y="491770"/>
                    <a:pt x="73187" y="488518"/>
                    <a:pt x="73187" y="484544"/>
                  </a:cubicBezTo>
                  <a:lnTo>
                    <a:pt x="47012" y="484544"/>
                  </a:lnTo>
                  <a:cubicBezTo>
                    <a:pt x="46168" y="484544"/>
                    <a:pt x="45444" y="483822"/>
                    <a:pt x="45444" y="482979"/>
                  </a:cubicBezTo>
                  <a:cubicBezTo>
                    <a:pt x="45444" y="482136"/>
                    <a:pt x="46168" y="481413"/>
                    <a:pt x="47012" y="481413"/>
                  </a:cubicBezTo>
                  <a:lnTo>
                    <a:pt x="73187" y="481413"/>
                  </a:lnTo>
                  <a:lnTo>
                    <a:pt x="73187" y="388199"/>
                  </a:lnTo>
                  <a:lnTo>
                    <a:pt x="47012" y="388199"/>
                  </a:lnTo>
                  <a:cubicBezTo>
                    <a:pt x="46168" y="388199"/>
                    <a:pt x="45444" y="387476"/>
                    <a:pt x="45444" y="386633"/>
                  </a:cubicBezTo>
                  <a:cubicBezTo>
                    <a:pt x="45444" y="385790"/>
                    <a:pt x="46168" y="385067"/>
                    <a:pt x="47012" y="385067"/>
                  </a:cubicBezTo>
                  <a:lnTo>
                    <a:pt x="73187" y="385067"/>
                  </a:lnTo>
                  <a:lnTo>
                    <a:pt x="73187" y="291853"/>
                  </a:lnTo>
                  <a:lnTo>
                    <a:pt x="47012" y="291853"/>
                  </a:lnTo>
                  <a:cubicBezTo>
                    <a:pt x="46168" y="291853"/>
                    <a:pt x="45444" y="291130"/>
                    <a:pt x="45444" y="290287"/>
                  </a:cubicBezTo>
                  <a:cubicBezTo>
                    <a:pt x="45444" y="289444"/>
                    <a:pt x="46168" y="288722"/>
                    <a:pt x="47012" y="288722"/>
                  </a:cubicBezTo>
                  <a:lnTo>
                    <a:pt x="73187" y="288722"/>
                  </a:lnTo>
                  <a:lnTo>
                    <a:pt x="73187" y="237177"/>
                  </a:lnTo>
                  <a:cubicBezTo>
                    <a:pt x="73187" y="233082"/>
                    <a:pt x="76444" y="229830"/>
                    <a:pt x="80425" y="229830"/>
                  </a:cubicBezTo>
                  <a:lnTo>
                    <a:pt x="182473" y="229830"/>
                  </a:lnTo>
                  <a:cubicBezTo>
                    <a:pt x="186453" y="229830"/>
                    <a:pt x="189710" y="233082"/>
                    <a:pt x="189710" y="237177"/>
                  </a:cubicBezTo>
                  <a:lnTo>
                    <a:pt x="189710" y="288722"/>
                  </a:lnTo>
                  <a:lnTo>
                    <a:pt x="250022" y="288722"/>
                  </a:lnTo>
                  <a:lnTo>
                    <a:pt x="250022" y="195507"/>
                  </a:lnTo>
                  <a:lnTo>
                    <a:pt x="47012" y="195507"/>
                  </a:lnTo>
                  <a:cubicBezTo>
                    <a:pt x="46168" y="195507"/>
                    <a:pt x="45444" y="194785"/>
                    <a:pt x="45444" y="193942"/>
                  </a:cubicBezTo>
                  <a:cubicBezTo>
                    <a:pt x="45444" y="193099"/>
                    <a:pt x="46168" y="192376"/>
                    <a:pt x="47012" y="192376"/>
                  </a:cubicBezTo>
                  <a:lnTo>
                    <a:pt x="250022" y="192376"/>
                  </a:lnTo>
                  <a:lnTo>
                    <a:pt x="250022" y="99162"/>
                  </a:lnTo>
                  <a:lnTo>
                    <a:pt x="47012" y="99162"/>
                  </a:lnTo>
                  <a:cubicBezTo>
                    <a:pt x="46168" y="99162"/>
                    <a:pt x="45444" y="98439"/>
                    <a:pt x="45444" y="97596"/>
                  </a:cubicBezTo>
                  <a:cubicBezTo>
                    <a:pt x="45444" y="96753"/>
                    <a:pt x="46168" y="96030"/>
                    <a:pt x="47012" y="96030"/>
                  </a:cubicBezTo>
                  <a:lnTo>
                    <a:pt x="250022" y="96030"/>
                  </a:lnTo>
                  <a:lnTo>
                    <a:pt x="250022" y="60503"/>
                  </a:lnTo>
                  <a:cubicBezTo>
                    <a:pt x="250022" y="56529"/>
                    <a:pt x="253279" y="53277"/>
                    <a:pt x="257380" y="53277"/>
                  </a:cubicBezTo>
                  <a:close/>
                  <a:moveTo>
                    <a:pt x="16043" y="0"/>
                  </a:moveTo>
                  <a:cubicBezTo>
                    <a:pt x="24969" y="0"/>
                    <a:pt x="32206" y="7227"/>
                    <a:pt x="32206" y="16020"/>
                  </a:cubicBezTo>
                  <a:lnTo>
                    <a:pt x="32206" y="523593"/>
                  </a:lnTo>
                  <a:lnTo>
                    <a:pt x="588632" y="523593"/>
                  </a:lnTo>
                  <a:cubicBezTo>
                    <a:pt x="597558" y="523593"/>
                    <a:pt x="604675" y="530699"/>
                    <a:pt x="604675" y="539612"/>
                  </a:cubicBezTo>
                  <a:cubicBezTo>
                    <a:pt x="604675" y="548526"/>
                    <a:pt x="597558" y="555632"/>
                    <a:pt x="588632" y="555632"/>
                  </a:cubicBezTo>
                  <a:lnTo>
                    <a:pt x="16043" y="555632"/>
                  </a:lnTo>
                  <a:cubicBezTo>
                    <a:pt x="7237" y="555632"/>
                    <a:pt x="0" y="548526"/>
                    <a:pt x="0" y="539612"/>
                  </a:cubicBezTo>
                  <a:lnTo>
                    <a:pt x="0" y="16020"/>
                  </a:lnTo>
                  <a:cubicBezTo>
                    <a:pt x="0" y="7227"/>
                    <a:pt x="7237" y="0"/>
                    <a:pt x="16043" y="0"/>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42" name="组合 41">
            <a:extLst>
              <a:ext uri="{FF2B5EF4-FFF2-40B4-BE49-F238E27FC236}">
                <a16:creationId xmlns:a16="http://schemas.microsoft.com/office/drawing/2014/main" xmlns="" id="{49F96316-DFCF-4F02-840B-6E88A188F0D4}"/>
              </a:ext>
            </a:extLst>
          </p:cNvPr>
          <p:cNvGrpSpPr/>
          <p:nvPr/>
        </p:nvGrpSpPr>
        <p:grpSpPr>
          <a:xfrm>
            <a:off x="3903096" y="2460228"/>
            <a:ext cx="4385807" cy="2318517"/>
            <a:chOff x="3903096" y="2373142"/>
            <a:chExt cx="4385807" cy="2318517"/>
          </a:xfrm>
        </p:grpSpPr>
        <p:grpSp>
          <p:nvGrpSpPr>
            <p:cNvPr id="43" name="组合 42">
              <a:extLst>
                <a:ext uri="{FF2B5EF4-FFF2-40B4-BE49-F238E27FC236}">
                  <a16:creationId xmlns:a16="http://schemas.microsoft.com/office/drawing/2014/main" xmlns="" id="{8F46865B-CA11-412D-84FD-2664C1ECF338}"/>
                </a:ext>
              </a:extLst>
            </p:cNvPr>
            <p:cNvGrpSpPr/>
            <p:nvPr/>
          </p:nvGrpSpPr>
          <p:grpSpPr>
            <a:xfrm>
              <a:off x="3903096" y="2373142"/>
              <a:ext cx="4385807" cy="2318517"/>
              <a:chOff x="729401" y="2198026"/>
              <a:chExt cx="2781834" cy="1470591"/>
            </a:xfrm>
          </p:grpSpPr>
          <p:sp>
            <p:nvSpPr>
              <p:cNvPr id="46" name="椭圆 45">
                <a:extLst>
                  <a:ext uri="{FF2B5EF4-FFF2-40B4-BE49-F238E27FC236}">
                    <a16:creationId xmlns:a16="http://schemas.microsoft.com/office/drawing/2014/main" xmlns="" id="{3E40D897-2FC3-4CE0-9FAB-0D983B03834B}"/>
                  </a:ext>
                </a:extLst>
              </p:cNvPr>
              <p:cNvSpPr/>
              <p:nvPr/>
            </p:nvSpPr>
            <p:spPr>
              <a:xfrm>
                <a:off x="729401" y="2198026"/>
                <a:ext cx="1470591" cy="1470591"/>
              </a:xfrm>
              <a:prstGeom prst="ellipse">
                <a:avLst/>
              </a:pr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47" name="椭圆 46">
                <a:extLst>
                  <a:ext uri="{FF2B5EF4-FFF2-40B4-BE49-F238E27FC236}">
                    <a16:creationId xmlns:a16="http://schemas.microsoft.com/office/drawing/2014/main" xmlns="" id="{F6F02C5A-1E3E-4D13-AB37-A8280304355D}"/>
                  </a:ext>
                </a:extLst>
              </p:cNvPr>
              <p:cNvSpPr/>
              <p:nvPr/>
            </p:nvSpPr>
            <p:spPr>
              <a:xfrm>
                <a:off x="2040644" y="2198026"/>
                <a:ext cx="1470591" cy="147059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Light" panose="020B0300000000000000" pitchFamily="34" charset="-122"/>
                  <a:ea typeface="思源黑体 CN Light" panose="020B0300000000000000" pitchFamily="34" charset="-122"/>
                </a:endParaRPr>
              </a:p>
            </p:txBody>
          </p:sp>
        </p:grpSp>
        <p:sp>
          <p:nvSpPr>
            <p:cNvPr id="44" name="形状">
              <a:extLst>
                <a:ext uri="{FF2B5EF4-FFF2-40B4-BE49-F238E27FC236}">
                  <a16:creationId xmlns:a16="http://schemas.microsoft.com/office/drawing/2014/main" xmlns="" id="{BCDF8DA0-2E62-42C3-A7CC-155CD221D53D}"/>
                </a:ext>
              </a:extLst>
            </p:cNvPr>
            <p:cNvSpPr>
              <a:spLocks noChangeAspect="1"/>
            </p:cNvSpPr>
            <p:nvPr/>
          </p:nvSpPr>
          <p:spPr bwMode="auto">
            <a:xfrm>
              <a:off x="4691524" y="2829859"/>
              <a:ext cx="709932" cy="1394164"/>
            </a:xfrm>
            <a:custGeom>
              <a:avLst/>
              <a:gdLst>
                <a:gd name="connsiteX0" fmla="*/ 163385 w 291742"/>
                <a:gd name="connsiteY0" fmla="*/ 108960 h 572922"/>
                <a:gd name="connsiteX1" fmla="*/ 206766 w 291742"/>
                <a:gd name="connsiteY1" fmla="*/ 123264 h 572922"/>
                <a:gd name="connsiteX2" fmla="*/ 291511 w 291742"/>
                <a:gd name="connsiteY2" fmla="*/ 302160 h 572922"/>
                <a:gd name="connsiteX3" fmla="*/ 241471 w 291742"/>
                <a:gd name="connsiteY3" fmla="*/ 302160 h 572922"/>
                <a:gd name="connsiteX4" fmla="*/ 209994 w 291742"/>
                <a:gd name="connsiteY4" fmla="*/ 191760 h 572922"/>
                <a:gd name="connsiteX5" fmla="*/ 209994 w 291742"/>
                <a:gd name="connsiteY5" fmla="*/ 233664 h 572922"/>
                <a:gd name="connsiteX6" fmla="*/ 208380 w 291742"/>
                <a:gd name="connsiteY6" fmla="*/ 407725 h 572922"/>
                <a:gd name="connsiteX7" fmla="*/ 208380 w 291742"/>
                <a:gd name="connsiteY7" fmla="*/ 547135 h 572922"/>
                <a:gd name="connsiteX8" fmla="*/ 158340 w 291742"/>
                <a:gd name="connsiteY8" fmla="*/ 547135 h 572922"/>
                <a:gd name="connsiteX9" fmla="*/ 158340 w 291742"/>
                <a:gd name="connsiteY9" fmla="*/ 348899 h 572922"/>
                <a:gd name="connsiteX10" fmla="*/ 133321 w 291742"/>
                <a:gd name="connsiteY10" fmla="*/ 348899 h 572922"/>
                <a:gd name="connsiteX11" fmla="*/ 133321 w 291742"/>
                <a:gd name="connsiteY11" fmla="*/ 546330 h 572922"/>
                <a:gd name="connsiteX12" fmla="*/ 105879 w 291742"/>
                <a:gd name="connsiteY12" fmla="*/ 572922 h 572922"/>
                <a:gd name="connsiteX13" fmla="*/ 79245 w 291742"/>
                <a:gd name="connsiteY13" fmla="*/ 546330 h 572922"/>
                <a:gd name="connsiteX14" fmla="*/ 79245 w 291742"/>
                <a:gd name="connsiteY14" fmla="*/ 407725 h 572922"/>
                <a:gd name="connsiteX15" fmla="*/ 80053 w 291742"/>
                <a:gd name="connsiteY15" fmla="*/ 233664 h 572922"/>
                <a:gd name="connsiteX16" fmla="*/ 80053 w 291742"/>
                <a:gd name="connsiteY16" fmla="*/ 197401 h 572922"/>
                <a:gd name="connsiteX17" fmla="*/ 50190 w 291742"/>
                <a:gd name="connsiteY17" fmla="*/ 304578 h 572922"/>
                <a:gd name="connsiteX18" fmla="*/ 150 w 291742"/>
                <a:gd name="connsiteY18" fmla="*/ 304578 h 572922"/>
                <a:gd name="connsiteX19" fmla="*/ 65525 w 291742"/>
                <a:gd name="connsiteY19" fmla="*/ 134545 h 572922"/>
                <a:gd name="connsiteX20" fmla="*/ 163385 w 291742"/>
                <a:gd name="connsiteY20" fmla="*/ 108960 h 572922"/>
                <a:gd name="connsiteX21" fmla="*/ 145846 w 291742"/>
                <a:gd name="connsiteY21" fmla="*/ 0 h 572922"/>
                <a:gd name="connsiteX22" fmla="*/ 193069 w 291742"/>
                <a:gd name="connsiteY22" fmla="*/ 47158 h 572922"/>
                <a:gd name="connsiteX23" fmla="*/ 145846 w 291742"/>
                <a:gd name="connsiteY23" fmla="*/ 94316 h 572922"/>
                <a:gd name="connsiteX24" fmla="*/ 98623 w 291742"/>
                <a:gd name="connsiteY24" fmla="*/ 47158 h 572922"/>
                <a:gd name="connsiteX25" fmla="*/ 145846 w 291742"/>
                <a:gd name="connsiteY25" fmla="*/ 0 h 5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1742" h="572922">
                  <a:moveTo>
                    <a:pt x="163385" y="108960"/>
                  </a:moveTo>
                  <a:cubicBezTo>
                    <a:pt x="189615" y="112788"/>
                    <a:pt x="206766" y="123264"/>
                    <a:pt x="206766" y="123264"/>
                  </a:cubicBezTo>
                  <a:cubicBezTo>
                    <a:pt x="206766" y="123264"/>
                    <a:pt x="278597" y="152274"/>
                    <a:pt x="291511" y="302160"/>
                  </a:cubicBezTo>
                  <a:cubicBezTo>
                    <a:pt x="295546" y="333588"/>
                    <a:pt x="245506" y="333588"/>
                    <a:pt x="241471" y="302160"/>
                  </a:cubicBezTo>
                  <a:cubicBezTo>
                    <a:pt x="236628" y="263480"/>
                    <a:pt x="230172" y="223994"/>
                    <a:pt x="209994" y="191760"/>
                  </a:cubicBezTo>
                  <a:cubicBezTo>
                    <a:pt x="209994" y="202236"/>
                    <a:pt x="209994" y="216741"/>
                    <a:pt x="209994" y="233664"/>
                  </a:cubicBezTo>
                  <a:lnTo>
                    <a:pt x="208380" y="407725"/>
                  </a:lnTo>
                  <a:lnTo>
                    <a:pt x="208380" y="547135"/>
                  </a:lnTo>
                  <a:cubicBezTo>
                    <a:pt x="208380" y="579369"/>
                    <a:pt x="158340" y="579369"/>
                    <a:pt x="158340" y="547135"/>
                  </a:cubicBezTo>
                  <a:lnTo>
                    <a:pt x="158340" y="348899"/>
                  </a:lnTo>
                  <a:lnTo>
                    <a:pt x="133321" y="348899"/>
                  </a:lnTo>
                  <a:lnTo>
                    <a:pt x="133321" y="546330"/>
                  </a:lnTo>
                  <a:cubicBezTo>
                    <a:pt x="133321" y="560835"/>
                    <a:pt x="121214" y="572922"/>
                    <a:pt x="105879" y="572922"/>
                  </a:cubicBezTo>
                  <a:cubicBezTo>
                    <a:pt x="90545" y="572922"/>
                    <a:pt x="79245" y="560835"/>
                    <a:pt x="79245" y="546330"/>
                  </a:cubicBezTo>
                  <a:lnTo>
                    <a:pt x="79245" y="407725"/>
                  </a:lnTo>
                  <a:lnTo>
                    <a:pt x="80053" y="233664"/>
                  </a:lnTo>
                  <a:lnTo>
                    <a:pt x="80053" y="197401"/>
                  </a:lnTo>
                  <a:cubicBezTo>
                    <a:pt x="61489" y="229635"/>
                    <a:pt x="55033" y="267509"/>
                    <a:pt x="50190" y="304578"/>
                  </a:cubicBezTo>
                  <a:cubicBezTo>
                    <a:pt x="46962" y="336811"/>
                    <a:pt x="-3078" y="336811"/>
                    <a:pt x="150" y="304578"/>
                  </a:cubicBezTo>
                  <a:cubicBezTo>
                    <a:pt x="8221" y="241722"/>
                    <a:pt x="18714" y="177255"/>
                    <a:pt x="65525" y="134545"/>
                  </a:cubicBezTo>
                  <a:cubicBezTo>
                    <a:pt x="101844" y="107953"/>
                    <a:pt x="137154" y="105132"/>
                    <a:pt x="163385" y="108960"/>
                  </a:cubicBezTo>
                  <a:close/>
                  <a:moveTo>
                    <a:pt x="145846" y="0"/>
                  </a:moveTo>
                  <a:cubicBezTo>
                    <a:pt x="171927" y="0"/>
                    <a:pt x="193069" y="21113"/>
                    <a:pt x="193069" y="47158"/>
                  </a:cubicBezTo>
                  <a:cubicBezTo>
                    <a:pt x="193069" y="73203"/>
                    <a:pt x="171927" y="94316"/>
                    <a:pt x="145846" y="94316"/>
                  </a:cubicBezTo>
                  <a:cubicBezTo>
                    <a:pt x="119765" y="94316"/>
                    <a:pt x="98623" y="73203"/>
                    <a:pt x="98623" y="47158"/>
                  </a:cubicBezTo>
                  <a:cubicBezTo>
                    <a:pt x="98623" y="21113"/>
                    <a:pt x="119765" y="0"/>
                    <a:pt x="145846" y="0"/>
                  </a:cubicBezTo>
                  <a:close/>
                </a:path>
              </a:pathLst>
            </a:custGeom>
            <a:solidFill>
              <a:schemeClr val="bg1"/>
            </a:solidFill>
            <a:ln>
              <a:noFill/>
            </a:ln>
          </p:spPr>
        </p:sp>
        <p:sp>
          <p:nvSpPr>
            <p:cNvPr id="45" name="形状">
              <a:extLst>
                <a:ext uri="{FF2B5EF4-FFF2-40B4-BE49-F238E27FC236}">
                  <a16:creationId xmlns:a16="http://schemas.microsoft.com/office/drawing/2014/main" xmlns="" id="{36E95EE9-42CB-4015-B595-738638D38C4A}"/>
                </a:ext>
              </a:extLst>
            </p:cNvPr>
            <p:cNvSpPr>
              <a:spLocks noChangeAspect="1"/>
            </p:cNvSpPr>
            <p:nvPr/>
          </p:nvSpPr>
          <p:spPr bwMode="auto">
            <a:xfrm>
              <a:off x="6782348" y="2829859"/>
              <a:ext cx="710188" cy="1394164"/>
            </a:xfrm>
            <a:custGeom>
              <a:avLst/>
              <a:gdLst>
                <a:gd name="connsiteX0" fmla="*/ 113100 w 309065"/>
                <a:gd name="connsiteY0" fmla="*/ 121373 h 606722"/>
                <a:gd name="connsiteX1" fmla="*/ 195976 w 309065"/>
                <a:gd name="connsiteY1" fmla="*/ 121373 h 606722"/>
                <a:gd name="connsiteX2" fmla="*/ 251079 w 309065"/>
                <a:gd name="connsiteY2" fmla="*/ 169899 h 606722"/>
                <a:gd name="connsiteX3" fmla="*/ 307606 w 309065"/>
                <a:gd name="connsiteY3" fmla="*/ 327209 h 606722"/>
                <a:gd name="connsiteX4" fmla="*/ 293363 w 309065"/>
                <a:gd name="connsiteY4" fmla="*/ 357693 h 606722"/>
                <a:gd name="connsiteX5" fmla="*/ 262830 w 309065"/>
                <a:gd name="connsiteY5" fmla="*/ 343562 h 606722"/>
                <a:gd name="connsiteX6" fmla="*/ 216718 w 309065"/>
                <a:gd name="connsiteY6" fmla="*/ 215937 h 606722"/>
                <a:gd name="connsiteX7" fmla="*/ 206926 w 309065"/>
                <a:gd name="connsiteY7" fmla="*/ 229712 h 606722"/>
                <a:gd name="connsiteX8" fmla="*/ 206926 w 309065"/>
                <a:gd name="connsiteY8" fmla="*/ 264641 h 606722"/>
                <a:gd name="connsiteX9" fmla="*/ 247874 w 309065"/>
                <a:gd name="connsiteY9" fmla="*/ 367914 h 606722"/>
                <a:gd name="connsiteX10" fmla="*/ 241020 w 309065"/>
                <a:gd name="connsiteY10" fmla="*/ 381245 h 606722"/>
                <a:gd name="connsiteX11" fmla="*/ 217964 w 309065"/>
                <a:gd name="connsiteY11" fmla="*/ 386933 h 606722"/>
                <a:gd name="connsiteX12" fmla="*/ 217964 w 309065"/>
                <a:gd name="connsiteY12" fmla="*/ 578104 h 606722"/>
                <a:gd name="connsiteX13" fmla="*/ 189300 w 309065"/>
                <a:gd name="connsiteY13" fmla="*/ 606722 h 606722"/>
                <a:gd name="connsiteX14" fmla="*/ 160725 w 309065"/>
                <a:gd name="connsiteY14" fmla="*/ 578104 h 606722"/>
                <a:gd name="connsiteX15" fmla="*/ 160725 w 309065"/>
                <a:gd name="connsiteY15" fmla="*/ 400442 h 606722"/>
                <a:gd name="connsiteX16" fmla="*/ 148351 w 309065"/>
                <a:gd name="connsiteY16" fmla="*/ 400442 h 606722"/>
                <a:gd name="connsiteX17" fmla="*/ 148351 w 309065"/>
                <a:gd name="connsiteY17" fmla="*/ 578104 h 606722"/>
                <a:gd name="connsiteX18" fmla="*/ 119687 w 309065"/>
                <a:gd name="connsiteY18" fmla="*/ 606722 h 606722"/>
                <a:gd name="connsiteX19" fmla="*/ 91112 w 309065"/>
                <a:gd name="connsiteY19" fmla="*/ 578104 h 606722"/>
                <a:gd name="connsiteX20" fmla="*/ 91112 w 309065"/>
                <a:gd name="connsiteY20" fmla="*/ 386933 h 606722"/>
                <a:gd name="connsiteX21" fmla="*/ 68056 w 309065"/>
                <a:gd name="connsiteY21" fmla="*/ 381334 h 606722"/>
                <a:gd name="connsiteX22" fmla="*/ 61113 w 309065"/>
                <a:gd name="connsiteY22" fmla="*/ 367914 h 606722"/>
                <a:gd name="connsiteX23" fmla="*/ 102150 w 309065"/>
                <a:gd name="connsiteY23" fmla="*/ 264641 h 606722"/>
                <a:gd name="connsiteX24" fmla="*/ 102061 w 309065"/>
                <a:gd name="connsiteY24" fmla="*/ 229712 h 606722"/>
                <a:gd name="connsiteX25" fmla="*/ 92358 w 309065"/>
                <a:gd name="connsiteY25" fmla="*/ 215937 h 606722"/>
                <a:gd name="connsiteX26" fmla="*/ 46246 w 309065"/>
                <a:gd name="connsiteY26" fmla="*/ 343562 h 606722"/>
                <a:gd name="connsiteX27" fmla="*/ 15624 w 309065"/>
                <a:gd name="connsiteY27" fmla="*/ 357693 h 606722"/>
                <a:gd name="connsiteX28" fmla="*/ 1470 w 309065"/>
                <a:gd name="connsiteY28" fmla="*/ 327209 h 606722"/>
                <a:gd name="connsiteX29" fmla="*/ 57908 w 309065"/>
                <a:gd name="connsiteY29" fmla="*/ 169899 h 606722"/>
                <a:gd name="connsiteX30" fmla="*/ 113100 w 309065"/>
                <a:gd name="connsiteY30" fmla="*/ 121373 h 606722"/>
                <a:gd name="connsiteX31" fmla="*/ 154538 w 309065"/>
                <a:gd name="connsiteY31" fmla="*/ 0 h 606722"/>
                <a:gd name="connsiteX32" fmla="*/ 206651 w 309065"/>
                <a:gd name="connsiteY32" fmla="*/ 52042 h 606722"/>
                <a:gd name="connsiteX33" fmla="*/ 154538 w 309065"/>
                <a:gd name="connsiteY33" fmla="*/ 104084 h 606722"/>
                <a:gd name="connsiteX34" fmla="*/ 102425 w 309065"/>
                <a:gd name="connsiteY34" fmla="*/ 52042 h 606722"/>
                <a:gd name="connsiteX35" fmla="*/ 154538 w 309065"/>
                <a:gd name="connsiteY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065" h="606722">
                  <a:moveTo>
                    <a:pt x="113100" y="121373"/>
                  </a:moveTo>
                  <a:lnTo>
                    <a:pt x="195976" y="121373"/>
                  </a:lnTo>
                  <a:cubicBezTo>
                    <a:pt x="221436" y="121373"/>
                    <a:pt x="240041" y="137726"/>
                    <a:pt x="251079" y="169899"/>
                  </a:cubicBezTo>
                  <a:cubicBezTo>
                    <a:pt x="268260" y="219670"/>
                    <a:pt x="307250" y="326142"/>
                    <a:pt x="307606" y="327209"/>
                  </a:cubicBezTo>
                  <a:cubicBezTo>
                    <a:pt x="312146" y="339563"/>
                    <a:pt x="305737" y="353160"/>
                    <a:pt x="293363" y="357693"/>
                  </a:cubicBezTo>
                  <a:cubicBezTo>
                    <a:pt x="280990" y="362226"/>
                    <a:pt x="267281" y="355916"/>
                    <a:pt x="262830" y="343562"/>
                  </a:cubicBezTo>
                  <a:cubicBezTo>
                    <a:pt x="262474" y="342673"/>
                    <a:pt x="235768" y="269706"/>
                    <a:pt x="216718" y="215937"/>
                  </a:cubicBezTo>
                  <a:cubicBezTo>
                    <a:pt x="215026" y="221536"/>
                    <a:pt x="211555" y="226335"/>
                    <a:pt x="206926" y="229712"/>
                  </a:cubicBezTo>
                  <a:lnTo>
                    <a:pt x="206926" y="264641"/>
                  </a:lnTo>
                  <a:lnTo>
                    <a:pt x="247874" y="367914"/>
                  </a:lnTo>
                  <a:cubicBezTo>
                    <a:pt x="250189" y="373602"/>
                    <a:pt x="246806" y="379912"/>
                    <a:pt x="241020" y="381245"/>
                  </a:cubicBezTo>
                  <a:cubicBezTo>
                    <a:pt x="234878" y="382756"/>
                    <a:pt x="226777" y="384711"/>
                    <a:pt x="217964" y="386933"/>
                  </a:cubicBezTo>
                  <a:lnTo>
                    <a:pt x="217964" y="578104"/>
                  </a:lnTo>
                  <a:cubicBezTo>
                    <a:pt x="217964" y="593924"/>
                    <a:pt x="205145" y="606722"/>
                    <a:pt x="189300" y="606722"/>
                  </a:cubicBezTo>
                  <a:cubicBezTo>
                    <a:pt x="173544" y="606722"/>
                    <a:pt x="160725" y="593924"/>
                    <a:pt x="160725" y="578104"/>
                  </a:cubicBezTo>
                  <a:lnTo>
                    <a:pt x="160725" y="400442"/>
                  </a:lnTo>
                  <a:cubicBezTo>
                    <a:pt x="156630" y="400798"/>
                    <a:pt x="152446" y="400798"/>
                    <a:pt x="148351" y="400442"/>
                  </a:cubicBezTo>
                  <a:lnTo>
                    <a:pt x="148351" y="578104"/>
                  </a:lnTo>
                  <a:cubicBezTo>
                    <a:pt x="148351" y="593924"/>
                    <a:pt x="135533" y="606722"/>
                    <a:pt x="119687" y="606722"/>
                  </a:cubicBezTo>
                  <a:cubicBezTo>
                    <a:pt x="103931" y="606722"/>
                    <a:pt x="91112" y="593924"/>
                    <a:pt x="91112" y="578104"/>
                  </a:cubicBezTo>
                  <a:lnTo>
                    <a:pt x="91112" y="386933"/>
                  </a:lnTo>
                  <a:cubicBezTo>
                    <a:pt x="82299" y="384800"/>
                    <a:pt x="74198" y="382756"/>
                    <a:pt x="68056" y="381334"/>
                  </a:cubicBezTo>
                  <a:cubicBezTo>
                    <a:pt x="62181" y="379912"/>
                    <a:pt x="58887" y="373602"/>
                    <a:pt x="61113" y="367914"/>
                  </a:cubicBezTo>
                  <a:lnTo>
                    <a:pt x="102150" y="264641"/>
                  </a:lnTo>
                  <a:lnTo>
                    <a:pt x="102061" y="229712"/>
                  </a:lnTo>
                  <a:cubicBezTo>
                    <a:pt x="97521" y="226335"/>
                    <a:pt x="94050" y="221536"/>
                    <a:pt x="92358" y="215937"/>
                  </a:cubicBezTo>
                  <a:cubicBezTo>
                    <a:pt x="73308" y="269706"/>
                    <a:pt x="46602" y="342673"/>
                    <a:pt x="46246" y="343562"/>
                  </a:cubicBezTo>
                  <a:cubicBezTo>
                    <a:pt x="41706" y="355916"/>
                    <a:pt x="27997" y="362226"/>
                    <a:pt x="15624" y="357693"/>
                  </a:cubicBezTo>
                  <a:cubicBezTo>
                    <a:pt x="3250" y="353160"/>
                    <a:pt x="-3070" y="339563"/>
                    <a:pt x="1470" y="327209"/>
                  </a:cubicBezTo>
                  <a:cubicBezTo>
                    <a:pt x="1826" y="326142"/>
                    <a:pt x="40816" y="219670"/>
                    <a:pt x="57908" y="169899"/>
                  </a:cubicBezTo>
                  <a:cubicBezTo>
                    <a:pt x="69035" y="137726"/>
                    <a:pt x="87551" y="121373"/>
                    <a:pt x="113100" y="121373"/>
                  </a:cubicBezTo>
                  <a:close/>
                  <a:moveTo>
                    <a:pt x="154538" y="0"/>
                  </a:moveTo>
                  <a:cubicBezTo>
                    <a:pt x="183319" y="0"/>
                    <a:pt x="206651" y="23300"/>
                    <a:pt x="206651" y="52042"/>
                  </a:cubicBezTo>
                  <a:cubicBezTo>
                    <a:pt x="206651" y="80784"/>
                    <a:pt x="183319" y="104084"/>
                    <a:pt x="154538" y="104084"/>
                  </a:cubicBezTo>
                  <a:cubicBezTo>
                    <a:pt x="125757" y="104084"/>
                    <a:pt x="102425" y="80784"/>
                    <a:pt x="102425" y="52042"/>
                  </a:cubicBezTo>
                  <a:cubicBezTo>
                    <a:pt x="102425" y="23300"/>
                    <a:pt x="125757" y="0"/>
                    <a:pt x="154538" y="0"/>
                  </a:cubicBezTo>
                  <a:close/>
                </a:path>
              </a:pathLst>
            </a:custGeom>
            <a:solidFill>
              <a:schemeClr val="bg1"/>
            </a:solidFill>
            <a:ln>
              <a:noFill/>
            </a:ln>
          </p:spPr>
          <p:txBody>
            <a:bodyPr/>
            <a:lstStyle/>
            <a:p>
              <a:endParaRPr lang="zh-CN" altLang="en-US" sz="1600" dirty="0">
                <a:latin typeface="思源黑体 CN Light" panose="020B0300000000000000" pitchFamily="34" charset="-122"/>
                <a:ea typeface="思源黑体 CN Light" panose="020B0300000000000000" pitchFamily="34" charset="-122"/>
              </a:endParaRPr>
            </a:p>
          </p:txBody>
        </p:sp>
      </p:grpSp>
      <p:grpSp>
        <p:nvGrpSpPr>
          <p:cNvPr id="48" name="组合 47">
            <a:extLst>
              <a:ext uri="{FF2B5EF4-FFF2-40B4-BE49-F238E27FC236}">
                <a16:creationId xmlns:a16="http://schemas.microsoft.com/office/drawing/2014/main" xmlns="" id="{9C6AE6B1-A88F-4FA2-A54C-98E571DDC1A9}"/>
              </a:ext>
            </a:extLst>
          </p:cNvPr>
          <p:cNvGrpSpPr/>
          <p:nvPr/>
        </p:nvGrpSpPr>
        <p:grpSpPr>
          <a:xfrm flipH="1">
            <a:off x="538444" y="1688941"/>
            <a:ext cx="1863874" cy="966436"/>
            <a:chOff x="3171943" y="1774739"/>
            <a:chExt cx="1863874" cy="966436"/>
          </a:xfrm>
        </p:grpSpPr>
        <p:sp>
          <p:nvSpPr>
            <p:cNvPr id="49" name="文本框 48">
              <a:extLst>
                <a:ext uri="{FF2B5EF4-FFF2-40B4-BE49-F238E27FC236}">
                  <a16:creationId xmlns:a16="http://schemas.microsoft.com/office/drawing/2014/main" xmlns="" id="{3A8FF191-7F22-462A-87C0-5384379E7498}"/>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r>
                <a:rPr lang="zh-CN" altLang="en-US" sz="18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0" name="文本框 49">
              <a:extLst>
                <a:ext uri="{FF2B5EF4-FFF2-40B4-BE49-F238E27FC236}">
                  <a16:creationId xmlns:a16="http://schemas.microsoft.com/office/drawing/2014/main" xmlns="" id="{92509680-FE9E-40DA-8E4C-141C1B97AE8A}"/>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51" name="组合 50">
            <a:extLst>
              <a:ext uri="{FF2B5EF4-FFF2-40B4-BE49-F238E27FC236}">
                <a16:creationId xmlns:a16="http://schemas.microsoft.com/office/drawing/2014/main" xmlns="" id="{FCFED072-D6EE-42D1-AB4C-47EDF266B6F2}"/>
              </a:ext>
            </a:extLst>
          </p:cNvPr>
          <p:cNvGrpSpPr/>
          <p:nvPr/>
        </p:nvGrpSpPr>
        <p:grpSpPr>
          <a:xfrm flipH="1">
            <a:off x="538444" y="4843632"/>
            <a:ext cx="1863874" cy="966436"/>
            <a:chOff x="3171943" y="1774739"/>
            <a:chExt cx="1863874" cy="966436"/>
          </a:xfrm>
        </p:grpSpPr>
        <p:sp>
          <p:nvSpPr>
            <p:cNvPr id="52" name="文本框 51">
              <a:extLst>
                <a:ext uri="{FF2B5EF4-FFF2-40B4-BE49-F238E27FC236}">
                  <a16:creationId xmlns:a16="http://schemas.microsoft.com/office/drawing/2014/main" xmlns="" id="{8F1BC407-5636-4B34-B163-74DD70189D6B}"/>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18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3" name="文本框 52">
              <a:extLst>
                <a:ext uri="{FF2B5EF4-FFF2-40B4-BE49-F238E27FC236}">
                  <a16:creationId xmlns:a16="http://schemas.microsoft.com/office/drawing/2014/main" xmlns="" id="{AABF3187-C1B4-4330-B9D1-38E8722D3DA3}"/>
                </a:ext>
              </a:extLst>
            </p:cNvPr>
            <p:cNvSpPr txBox="1"/>
            <p:nvPr/>
          </p:nvSpPr>
          <p:spPr>
            <a:xfrm>
              <a:off x="3177794" y="2167364"/>
              <a:ext cx="177252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54" name="组合 53">
            <a:extLst>
              <a:ext uri="{FF2B5EF4-FFF2-40B4-BE49-F238E27FC236}">
                <a16:creationId xmlns:a16="http://schemas.microsoft.com/office/drawing/2014/main" xmlns="" id="{C187DC9A-B80F-4A40-AC57-926595980063}"/>
              </a:ext>
            </a:extLst>
          </p:cNvPr>
          <p:cNvGrpSpPr/>
          <p:nvPr/>
        </p:nvGrpSpPr>
        <p:grpSpPr>
          <a:xfrm flipH="1">
            <a:off x="860791" y="3266287"/>
            <a:ext cx="1863874" cy="966436"/>
            <a:chOff x="3171943" y="1774739"/>
            <a:chExt cx="1863874" cy="966436"/>
          </a:xfrm>
        </p:grpSpPr>
        <p:sp>
          <p:nvSpPr>
            <p:cNvPr id="55" name="文本框 54">
              <a:extLst>
                <a:ext uri="{FF2B5EF4-FFF2-40B4-BE49-F238E27FC236}">
                  <a16:creationId xmlns:a16="http://schemas.microsoft.com/office/drawing/2014/main" xmlns="" id="{12B62C63-7459-4C59-B200-F367707FB27E}"/>
                </a:ext>
              </a:extLst>
            </p:cNvPr>
            <p:cNvSpPr txBox="1"/>
            <p:nvPr/>
          </p:nvSpPr>
          <p:spPr>
            <a:xfrm>
              <a:off x="3171943" y="1774739"/>
              <a:ext cx="1863874" cy="369332"/>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18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56" name="文本框 55">
              <a:extLst>
                <a:ext uri="{FF2B5EF4-FFF2-40B4-BE49-F238E27FC236}">
                  <a16:creationId xmlns:a16="http://schemas.microsoft.com/office/drawing/2014/main" xmlns="" id="{F5BD6FDD-684A-441E-9E48-A25345612104}"/>
                </a:ext>
              </a:extLst>
            </p:cNvPr>
            <p:cNvSpPr txBox="1"/>
            <p:nvPr/>
          </p:nvSpPr>
          <p:spPr>
            <a:xfrm>
              <a:off x="3177794" y="2167364"/>
              <a:ext cx="1785247" cy="573811"/>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09738933"/>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anim calcmode="lin" valueType="num">
                                      <p:cBhvr>
                                        <p:cTn id="14" dur="500" fill="hold"/>
                                        <p:tgtEl>
                                          <p:spTgt spid="51"/>
                                        </p:tgtEl>
                                        <p:attrNameLst>
                                          <p:attrName>ppt_x</p:attrName>
                                        </p:attrNameLst>
                                      </p:cBhvr>
                                      <p:tavLst>
                                        <p:tav tm="0">
                                          <p:val>
                                            <p:strVal val="#ppt_x"/>
                                          </p:val>
                                        </p:tav>
                                        <p:tav tm="100000">
                                          <p:val>
                                            <p:strVal val="#ppt_x"/>
                                          </p:val>
                                        </p:tav>
                                      </p:tavLst>
                                    </p:anim>
                                    <p:anim calcmode="lin" valueType="num">
                                      <p:cBhvr>
                                        <p:cTn id="15" dur="5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anim calcmode="lin" valueType="num">
                                      <p:cBhvr>
                                        <p:cTn id="32" dur="500" fill="hold"/>
                                        <p:tgtEl>
                                          <p:spTgt spid="31"/>
                                        </p:tgtEl>
                                        <p:attrNameLst>
                                          <p:attrName>ppt_x</p:attrName>
                                        </p:attrNameLst>
                                      </p:cBhvr>
                                      <p:tavLst>
                                        <p:tav tm="0">
                                          <p:val>
                                            <p:strVal val="#ppt_x"/>
                                          </p:val>
                                        </p:tav>
                                        <p:tav tm="100000">
                                          <p:val>
                                            <p:strVal val="#ppt_x"/>
                                          </p:val>
                                        </p:tav>
                                      </p:tavLst>
                                    </p:anim>
                                    <p:anim calcmode="lin" valueType="num">
                                      <p:cBhvr>
                                        <p:cTn id="33" dur="500" fill="hold"/>
                                        <p:tgtEl>
                                          <p:spTgt spid="3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50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anim calcmode="lin" valueType="num">
                                      <p:cBhvr>
                                        <p:cTn id="50" dur="500" fill="hold"/>
                                        <p:tgtEl>
                                          <p:spTgt spid="28"/>
                                        </p:tgtEl>
                                        <p:attrNameLst>
                                          <p:attrName>ppt_x</p:attrName>
                                        </p:attrNameLst>
                                      </p:cBhvr>
                                      <p:tavLst>
                                        <p:tav tm="0">
                                          <p:val>
                                            <p:strVal val="#ppt_x"/>
                                          </p:val>
                                        </p:tav>
                                        <p:tav tm="100000">
                                          <p:val>
                                            <p:strVal val="#ppt_x"/>
                                          </p:val>
                                        </p:tav>
                                      </p:tavLst>
                                    </p:anim>
                                    <p:anim calcmode="lin" valueType="num">
                                      <p:cBhvr>
                                        <p:cTn id="51" dur="500" fill="hold"/>
                                        <p:tgtEl>
                                          <p:spTgt spid="2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anim calcmode="lin" valueType="num">
                                      <p:cBhvr>
                                        <p:cTn id="56" dur="500" fill="hold"/>
                                        <p:tgtEl>
                                          <p:spTgt spid="25"/>
                                        </p:tgtEl>
                                        <p:attrNameLst>
                                          <p:attrName>ppt_x</p:attrName>
                                        </p:attrNameLst>
                                      </p:cBhvr>
                                      <p:tavLst>
                                        <p:tav tm="0">
                                          <p:val>
                                            <p:strVal val="#ppt_x"/>
                                          </p:val>
                                        </p:tav>
                                        <p:tav tm="100000">
                                          <p:val>
                                            <p:strVal val="#ppt_x"/>
                                          </p:val>
                                        </p:tav>
                                      </p:tavLst>
                                    </p:anim>
                                    <p:anim calcmode="lin" valueType="num">
                                      <p:cBhvr>
                                        <p:cTn id="5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97555C79-35CB-445F-ACC8-4065151A97FD}"/>
              </a:ext>
            </a:extLst>
          </p:cNvPr>
          <p:cNvPicPr>
            <a:picLocks noChangeAspect="1"/>
          </p:cNvPicPr>
          <p:nvPr/>
        </p:nvPicPr>
        <p:blipFill>
          <a:blip r:embed="rId2"/>
          <a:stretch>
            <a:fillRect/>
          </a:stretch>
        </p:blipFill>
        <p:spPr>
          <a:xfrm>
            <a:off x="1143479" y="519523"/>
            <a:ext cx="1127858" cy="280440"/>
          </a:xfrm>
          <a:prstGeom prst="rect">
            <a:avLst/>
          </a:prstGeom>
        </p:spPr>
      </p:pic>
      <p:pic>
        <p:nvPicPr>
          <p:cNvPr id="36" name="图片 35" descr="桌子上的手机&#10;&#10;中度可信度描述已自动生成">
            <a:extLst>
              <a:ext uri="{FF2B5EF4-FFF2-40B4-BE49-F238E27FC236}">
                <a16:creationId xmlns:a16="http://schemas.microsoft.com/office/drawing/2014/main" xmlns="" id="{390ED888-4793-46CF-95D7-50C5D01EC4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215" r="23637"/>
          <a:stretch/>
        </p:blipFill>
        <p:spPr>
          <a:xfrm>
            <a:off x="10216662" y="1"/>
            <a:ext cx="1975339" cy="6857998"/>
          </a:xfrm>
          <a:custGeom>
            <a:avLst/>
            <a:gdLst>
              <a:gd name="connsiteX0" fmla="*/ 1967395 w 1975339"/>
              <a:gd name="connsiteY0" fmla="*/ 0 h 6857998"/>
              <a:gd name="connsiteX1" fmla="*/ 1975339 w 1975339"/>
              <a:gd name="connsiteY1" fmla="*/ 0 h 6857998"/>
              <a:gd name="connsiteX2" fmla="*/ 1975339 w 1975339"/>
              <a:gd name="connsiteY2" fmla="*/ 1960519 h 6857998"/>
              <a:gd name="connsiteX3" fmla="*/ 1914820 w 1975339"/>
              <a:gd name="connsiteY3" fmla="*/ 2041450 h 6857998"/>
              <a:gd name="connsiteX4" fmla="*/ 1490982 w 1975339"/>
              <a:gd name="connsiteY4" fmla="*/ 3429000 h 6857998"/>
              <a:gd name="connsiteX5" fmla="*/ 1914820 w 1975339"/>
              <a:gd name="connsiteY5" fmla="*/ 4816551 h 6857998"/>
              <a:gd name="connsiteX6" fmla="*/ 1975339 w 1975339"/>
              <a:gd name="connsiteY6" fmla="*/ 4897482 h 6857998"/>
              <a:gd name="connsiteX7" fmla="*/ 1975339 w 1975339"/>
              <a:gd name="connsiteY7" fmla="*/ 6857998 h 6857998"/>
              <a:gd name="connsiteX8" fmla="*/ 1967391 w 1975339"/>
              <a:gd name="connsiteY8" fmla="*/ 6857998 h 6857998"/>
              <a:gd name="connsiteX9" fmla="*/ 1912709 w 1975339"/>
              <a:gd name="connsiteY9" fmla="*/ 6826557 h 6857998"/>
              <a:gd name="connsiteX10" fmla="*/ 0 w 1975339"/>
              <a:gd name="connsiteY10" fmla="*/ 3429000 h 6857998"/>
              <a:gd name="connsiteX11" fmla="*/ 1912709 w 1975339"/>
              <a:gd name="connsiteY11" fmla="*/ 3144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8">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8"/>
                </a:lnTo>
                <a:lnTo>
                  <a:pt x="1967391" y="6857998"/>
                </a:lnTo>
                <a:lnTo>
                  <a:pt x="1912709" y="6826557"/>
                </a:lnTo>
                <a:cubicBezTo>
                  <a:pt x="765995" y="6129796"/>
                  <a:pt x="0" y="4868852"/>
                  <a:pt x="0" y="3429000"/>
                </a:cubicBezTo>
                <a:cubicBezTo>
                  <a:pt x="0" y="1989148"/>
                  <a:pt x="765995" y="728204"/>
                  <a:pt x="1912709" y="31444"/>
                </a:cubicBezTo>
                <a:close/>
              </a:path>
            </a:pathLst>
          </a:custGeom>
        </p:spPr>
      </p:pic>
      <p:sp>
        <p:nvSpPr>
          <p:cNvPr id="4" name="任意多边形: 形状 3">
            <a:extLst>
              <a:ext uri="{FF2B5EF4-FFF2-40B4-BE49-F238E27FC236}">
                <a16:creationId xmlns:a16="http://schemas.microsoft.com/office/drawing/2014/main" xmlns="" id="{68127D26-951C-4D40-B8C8-284750EC4237}"/>
              </a:ext>
            </a:extLst>
          </p:cNvPr>
          <p:cNvSpPr/>
          <p:nvPr/>
        </p:nvSpPr>
        <p:spPr>
          <a:xfrm>
            <a:off x="10216661" y="1"/>
            <a:ext cx="1975339" cy="6857999"/>
          </a:xfrm>
          <a:custGeom>
            <a:avLst/>
            <a:gdLst>
              <a:gd name="connsiteX0" fmla="*/ 1967395 w 1975339"/>
              <a:gd name="connsiteY0" fmla="*/ 0 h 6857999"/>
              <a:gd name="connsiteX1" fmla="*/ 1975339 w 1975339"/>
              <a:gd name="connsiteY1" fmla="*/ 0 h 6857999"/>
              <a:gd name="connsiteX2" fmla="*/ 1975339 w 1975339"/>
              <a:gd name="connsiteY2" fmla="*/ 1960519 h 6857999"/>
              <a:gd name="connsiteX3" fmla="*/ 1914820 w 1975339"/>
              <a:gd name="connsiteY3" fmla="*/ 2041450 h 6857999"/>
              <a:gd name="connsiteX4" fmla="*/ 1490982 w 1975339"/>
              <a:gd name="connsiteY4" fmla="*/ 3429000 h 6857999"/>
              <a:gd name="connsiteX5" fmla="*/ 1914820 w 1975339"/>
              <a:gd name="connsiteY5" fmla="*/ 4816551 h 6857999"/>
              <a:gd name="connsiteX6" fmla="*/ 1975339 w 1975339"/>
              <a:gd name="connsiteY6" fmla="*/ 4897482 h 6857999"/>
              <a:gd name="connsiteX7" fmla="*/ 1975339 w 1975339"/>
              <a:gd name="connsiteY7" fmla="*/ 6857999 h 6857999"/>
              <a:gd name="connsiteX8" fmla="*/ 1967393 w 1975339"/>
              <a:gd name="connsiteY8" fmla="*/ 6857999 h 6857999"/>
              <a:gd name="connsiteX9" fmla="*/ 1912709 w 1975339"/>
              <a:gd name="connsiteY9" fmla="*/ 6826557 h 6857999"/>
              <a:gd name="connsiteX10" fmla="*/ 0 w 1975339"/>
              <a:gd name="connsiteY10" fmla="*/ 3429000 h 6857999"/>
              <a:gd name="connsiteX11" fmla="*/ 1912709 w 1975339"/>
              <a:gd name="connsiteY11" fmla="*/ 314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339" h="6857999">
                <a:moveTo>
                  <a:pt x="1967395" y="0"/>
                </a:moveTo>
                <a:lnTo>
                  <a:pt x="1975339" y="0"/>
                </a:lnTo>
                <a:lnTo>
                  <a:pt x="1975339" y="1960519"/>
                </a:lnTo>
                <a:lnTo>
                  <a:pt x="1914820" y="2041450"/>
                </a:lnTo>
                <a:cubicBezTo>
                  <a:pt x="1647231" y="2437534"/>
                  <a:pt x="1490982" y="2915020"/>
                  <a:pt x="1490982" y="3429000"/>
                </a:cubicBezTo>
                <a:cubicBezTo>
                  <a:pt x="1490982" y="3942980"/>
                  <a:pt x="1647231" y="4420466"/>
                  <a:pt x="1914820" y="4816551"/>
                </a:cubicBezTo>
                <a:lnTo>
                  <a:pt x="1975339" y="4897482"/>
                </a:lnTo>
                <a:lnTo>
                  <a:pt x="1975339" y="6857999"/>
                </a:lnTo>
                <a:lnTo>
                  <a:pt x="1967393" y="6857999"/>
                </a:lnTo>
                <a:lnTo>
                  <a:pt x="1912709" y="6826557"/>
                </a:lnTo>
                <a:cubicBezTo>
                  <a:pt x="765995" y="6129796"/>
                  <a:pt x="0" y="4868852"/>
                  <a:pt x="0" y="3429000"/>
                </a:cubicBezTo>
                <a:cubicBezTo>
                  <a:pt x="0" y="1989148"/>
                  <a:pt x="765995" y="728204"/>
                  <a:pt x="1912709" y="31444"/>
                </a:cubicBezTo>
                <a:close/>
              </a:path>
            </a:pathLst>
          </a:custGeom>
          <a:gradFill flip="none" rotWithShape="1">
            <a:gsLst>
              <a:gs pos="50000">
                <a:srgbClr val="E6E6E6">
                  <a:alpha val="80000"/>
                </a:srgbClr>
              </a:gs>
              <a:gs pos="100000">
                <a:srgbClr val="E6E6E6">
                  <a:alpha val="70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32" name="图片 31" descr="图片包含 文本&#10;&#10;描述已自动生成">
            <a:extLst>
              <a:ext uri="{FF2B5EF4-FFF2-40B4-BE49-F238E27FC236}">
                <a16:creationId xmlns:a16="http://schemas.microsoft.com/office/drawing/2014/main" xmlns="" id="{4861B568-35A1-4796-BA4D-D378D74DAD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057" r="24957"/>
          <a:stretch/>
        </p:blipFill>
        <p:spPr>
          <a:xfrm>
            <a:off x="0" y="0"/>
            <a:ext cx="5279240" cy="6858000"/>
          </a:xfrm>
          <a:custGeom>
            <a:avLst/>
            <a:gdLst>
              <a:gd name="connsiteX0" fmla="*/ 0 w 5279240"/>
              <a:gd name="connsiteY0" fmla="*/ 0 h 6858000"/>
              <a:gd name="connsiteX1" fmla="*/ 4246281 w 5279240"/>
              <a:gd name="connsiteY1" fmla="*/ 0 h 6858000"/>
              <a:gd name="connsiteX2" fmla="*/ 4380198 w 5279240"/>
              <a:gd name="connsiteY2" fmla="*/ 208890 h 6858000"/>
              <a:gd name="connsiteX3" fmla="*/ 5279240 w 5279240"/>
              <a:gd name="connsiteY3" fmla="*/ 3429001 h 6858000"/>
              <a:gd name="connsiteX4" fmla="*/ 4380198 w 5279240"/>
              <a:gd name="connsiteY4" fmla="*/ 6649112 h 6858000"/>
              <a:gd name="connsiteX5" fmla="*/ 4246282 w 5279240"/>
              <a:gd name="connsiteY5" fmla="*/ 6858000 h 6858000"/>
              <a:gd name="connsiteX6" fmla="*/ 0 w 5279240"/>
              <a:gd name="connsiteY6" fmla="*/ 6858000 h 6858000"/>
              <a:gd name="connsiteX7" fmla="*/ 0 w 5279240"/>
              <a:gd name="connsiteY7" fmla="*/ 6153686 h 6858000"/>
              <a:gd name="connsiteX8" fmla="*/ 34616 w 5279240"/>
              <a:gd name="connsiteY8" fmla="*/ 6143218 h 6858000"/>
              <a:gd name="connsiteX9" fmla="*/ 1949241 w 5279240"/>
              <a:gd name="connsiteY9" fmla="*/ 3429001 h 6858000"/>
              <a:gd name="connsiteX10" fmla="*/ 34616 w 5279240"/>
              <a:gd name="connsiteY10" fmla="*/ 714785 h 6858000"/>
              <a:gd name="connsiteX11" fmla="*/ 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0" y="0"/>
                </a:moveTo>
                <a:lnTo>
                  <a:pt x="4246281" y="0"/>
                </a:lnTo>
                <a:lnTo>
                  <a:pt x="4380198" y="208890"/>
                </a:lnTo>
                <a:cubicBezTo>
                  <a:pt x="4950707" y="1147824"/>
                  <a:pt x="5279240" y="2250046"/>
                  <a:pt x="5279240" y="3429001"/>
                </a:cubicBezTo>
                <a:cubicBezTo>
                  <a:pt x="5279240" y="4607956"/>
                  <a:pt x="4950707" y="5710179"/>
                  <a:pt x="4380198" y="6649112"/>
                </a:cubicBezTo>
                <a:lnTo>
                  <a:pt x="4246282" y="6858000"/>
                </a:lnTo>
                <a:lnTo>
                  <a:pt x="0" y="6858000"/>
                </a:lnTo>
                <a:lnTo>
                  <a:pt x="0" y="6153686"/>
                </a:lnTo>
                <a:lnTo>
                  <a:pt x="34616" y="6143218"/>
                </a:lnTo>
                <a:cubicBezTo>
                  <a:pt x="1150393" y="5746341"/>
                  <a:pt x="1949241" y="4680962"/>
                  <a:pt x="1949241" y="3429001"/>
                </a:cubicBezTo>
                <a:cubicBezTo>
                  <a:pt x="1949241" y="2177041"/>
                  <a:pt x="1150393" y="1111662"/>
                  <a:pt x="34616" y="714785"/>
                </a:cubicBezTo>
                <a:lnTo>
                  <a:pt x="0" y="704317"/>
                </a:lnTo>
                <a:close/>
              </a:path>
            </a:pathLst>
          </a:custGeom>
        </p:spPr>
      </p:pic>
      <p:sp>
        <p:nvSpPr>
          <p:cNvPr id="33" name="任意多边形: 形状 32">
            <a:extLst>
              <a:ext uri="{FF2B5EF4-FFF2-40B4-BE49-F238E27FC236}">
                <a16:creationId xmlns:a16="http://schemas.microsoft.com/office/drawing/2014/main" xmlns="" id="{3EA72C89-BE34-4FFC-941E-604977548A53}"/>
              </a:ext>
            </a:extLst>
          </p:cNvPr>
          <p:cNvSpPr/>
          <p:nvPr/>
        </p:nvSpPr>
        <p:spPr>
          <a:xfrm flipH="1">
            <a:off x="0" y="0"/>
            <a:ext cx="5279240" cy="6858000"/>
          </a:xfrm>
          <a:custGeom>
            <a:avLst/>
            <a:gdLst>
              <a:gd name="connsiteX0" fmla="*/ 5279240 w 5279240"/>
              <a:gd name="connsiteY0" fmla="*/ 0 h 6858000"/>
              <a:gd name="connsiteX1" fmla="*/ 1032959 w 5279240"/>
              <a:gd name="connsiteY1" fmla="*/ 0 h 6858000"/>
              <a:gd name="connsiteX2" fmla="*/ 899042 w 5279240"/>
              <a:gd name="connsiteY2" fmla="*/ 208890 h 6858000"/>
              <a:gd name="connsiteX3" fmla="*/ 0 w 5279240"/>
              <a:gd name="connsiteY3" fmla="*/ 3429001 h 6858000"/>
              <a:gd name="connsiteX4" fmla="*/ 899042 w 5279240"/>
              <a:gd name="connsiteY4" fmla="*/ 6649112 h 6858000"/>
              <a:gd name="connsiteX5" fmla="*/ 1032958 w 5279240"/>
              <a:gd name="connsiteY5" fmla="*/ 6858000 h 6858000"/>
              <a:gd name="connsiteX6" fmla="*/ 5279240 w 5279240"/>
              <a:gd name="connsiteY6" fmla="*/ 6858000 h 6858000"/>
              <a:gd name="connsiteX7" fmla="*/ 5279240 w 5279240"/>
              <a:gd name="connsiteY7" fmla="*/ 6153686 h 6858000"/>
              <a:gd name="connsiteX8" fmla="*/ 5244624 w 5279240"/>
              <a:gd name="connsiteY8" fmla="*/ 6143218 h 6858000"/>
              <a:gd name="connsiteX9" fmla="*/ 3329999 w 5279240"/>
              <a:gd name="connsiteY9" fmla="*/ 3429001 h 6858000"/>
              <a:gd name="connsiteX10" fmla="*/ 5244624 w 5279240"/>
              <a:gd name="connsiteY10" fmla="*/ 714785 h 6858000"/>
              <a:gd name="connsiteX11" fmla="*/ 5279240 w 5279240"/>
              <a:gd name="connsiteY11" fmla="*/ 704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79240" h="6858000">
                <a:moveTo>
                  <a:pt x="5279240" y="0"/>
                </a:moveTo>
                <a:lnTo>
                  <a:pt x="1032959" y="0"/>
                </a:lnTo>
                <a:lnTo>
                  <a:pt x="899042" y="208890"/>
                </a:lnTo>
                <a:cubicBezTo>
                  <a:pt x="328533" y="1147824"/>
                  <a:pt x="0" y="2250046"/>
                  <a:pt x="0" y="3429001"/>
                </a:cubicBezTo>
                <a:cubicBezTo>
                  <a:pt x="0" y="4607956"/>
                  <a:pt x="328533" y="5710179"/>
                  <a:pt x="899042" y="6649112"/>
                </a:cubicBezTo>
                <a:lnTo>
                  <a:pt x="1032958" y="6858000"/>
                </a:lnTo>
                <a:lnTo>
                  <a:pt x="5279240" y="6858000"/>
                </a:lnTo>
                <a:lnTo>
                  <a:pt x="5279240" y="6153686"/>
                </a:lnTo>
                <a:lnTo>
                  <a:pt x="5244624" y="6143218"/>
                </a:lnTo>
                <a:cubicBezTo>
                  <a:pt x="4128847" y="5746341"/>
                  <a:pt x="3329999" y="4680962"/>
                  <a:pt x="3329999" y="3429001"/>
                </a:cubicBezTo>
                <a:cubicBezTo>
                  <a:pt x="3329999" y="2177041"/>
                  <a:pt x="4128847" y="1111662"/>
                  <a:pt x="5244624" y="714785"/>
                </a:cubicBezTo>
                <a:lnTo>
                  <a:pt x="5279240" y="704317"/>
                </a:lnTo>
                <a:close/>
              </a:path>
            </a:pathLst>
          </a:custGeom>
          <a:gradFill flip="none" rotWithShape="0">
            <a:gsLst>
              <a:gs pos="31000">
                <a:srgbClr val="E100FF">
                  <a:alpha val="80000"/>
                </a:srgbClr>
              </a:gs>
              <a:gs pos="64000">
                <a:srgbClr val="7A00FF">
                  <a:alpha val="90000"/>
                </a:srgbClr>
              </a:gs>
            </a:gsLst>
            <a:lin ang="27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srgbClr val="FBFBFB"/>
              </a:solidFill>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xmlns="" id="{43775E94-1827-4291-B558-B41FA8481DC2}"/>
              </a:ext>
            </a:extLst>
          </p:cNvPr>
          <p:cNvGrpSpPr/>
          <p:nvPr/>
        </p:nvGrpSpPr>
        <p:grpSpPr>
          <a:xfrm>
            <a:off x="2190750" y="2458182"/>
            <a:ext cx="7856522" cy="1826865"/>
            <a:chOff x="2190750" y="2458182"/>
            <a:chExt cx="7856522" cy="1826865"/>
          </a:xfrm>
        </p:grpSpPr>
        <p:sp>
          <p:nvSpPr>
            <p:cNvPr id="14" name="矩形: 圆角 13">
              <a:extLst>
                <a:ext uri="{FF2B5EF4-FFF2-40B4-BE49-F238E27FC236}">
                  <a16:creationId xmlns:a16="http://schemas.microsoft.com/office/drawing/2014/main" xmlns="" id="{81CFDC0A-2C9B-4A4E-B7A4-ED6DB341F690}"/>
                </a:ext>
              </a:extLst>
            </p:cNvPr>
            <p:cNvSpPr/>
            <p:nvPr/>
          </p:nvSpPr>
          <p:spPr>
            <a:xfrm>
              <a:off x="2190750" y="2515332"/>
              <a:ext cx="7856522" cy="1769715"/>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9" name="文本框 8">
              <a:extLst>
                <a:ext uri="{FF2B5EF4-FFF2-40B4-BE49-F238E27FC236}">
                  <a16:creationId xmlns:a16="http://schemas.microsoft.com/office/drawing/2014/main" xmlns="" id="{450EFAE7-5732-4DD6-B43C-65A2E6198C0D}"/>
                </a:ext>
              </a:extLst>
            </p:cNvPr>
            <p:cNvSpPr txBox="1"/>
            <p:nvPr/>
          </p:nvSpPr>
          <p:spPr>
            <a:xfrm>
              <a:off x="2714775" y="2458182"/>
              <a:ext cx="1583768" cy="1769715"/>
            </a:xfrm>
            <a:prstGeom prst="rect">
              <a:avLst/>
            </a:prstGeom>
            <a:noFill/>
          </p:spPr>
          <p:txBody>
            <a:bodyPr wrap="none" lIns="0" tIns="0" rIns="0" bIns="0" rtlCol="0">
              <a:spAutoFit/>
            </a:bodyPr>
            <a:lstStyle>
              <a:defPPr>
                <a:defRPr lang="zh-CN"/>
              </a:defPPr>
              <a:lvl1pPr>
                <a:defRPr sz="600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defRPr>
              </a:lvl1pPr>
            </a:lstStyle>
            <a:p>
              <a:pPr algn="ctr"/>
              <a:r>
                <a:rPr lang="en-US" altLang="zh-CN" sz="11500" dirty="0"/>
                <a:t>02</a:t>
              </a:r>
              <a:endParaRPr lang="zh-CN" altLang="en-US" sz="11500" dirty="0"/>
            </a:p>
          </p:txBody>
        </p:sp>
        <p:sp>
          <p:nvSpPr>
            <p:cNvPr id="17" name="文本框 16">
              <a:extLst>
                <a:ext uri="{FF2B5EF4-FFF2-40B4-BE49-F238E27FC236}">
                  <a16:creationId xmlns:a16="http://schemas.microsoft.com/office/drawing/2014/main" xmlns="" id="{F54C86B7-5AEA-4519-846B-F9C1DFD2BA4F}"/>
                </a:ext>
              </a:extLst>
            </p:cNvPr>
            <p:cNvSpPr txBox="1"/>
            <p:nvPr/>
          </p:nvSpPr>
          <p:spPr>
            <a:xfrm>
              <a:off x="5088872" y="2768374"/>
              <a:ext cx="2769989" cy="830997"/>
            </a:xfrm>
            <a:prstGeom prst="rect">
              <a:avLst/>
            </a:prstGeom>
            <a:noFill/>
          </p:spPr>
          <p:txBody>
            <a:bodyPr wrap="none" lIns="0" tIns="0" rIns="0" bIns="0" rtlCol="0">
              <a:spAutoFit/>
            </a:bodyPr>
            <a:lstStyle/>
            <a:p>
              <a:r>
                <a:rPr lang="zh-CN" altLang="en-US" sz="5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发展历程</a:t>
              </a:r>
            </a:p>
          </p:txBody>
        </p:sp>
        <p:sp>
          <p:nvSpPr>
            <p:cNvPr id="18" name="文本框 17">
              <a:extLst>
                <a:ext uri="{FF2B5EF4-FFF2-40B4-BE49-F238E27FC236}">
                  <a16:creationId xmlns:a16="http://schemas.microsoft.com/office/drawing/2014/main" xmlns="" id="{38811266-9791-43F0-8C7B-F30FB12C7E24}"/>
                </a:ext>
              </a:extLst>
            </p:cNvPr>
            <p:cNvSpPr txBox="1"/>
            <p:nvPr/>
          </p:nvSpPr>
          <p:spPr>
            <a:xfrm>
              <a:off x="5154902" y="3706720"/>
              <a:ext cx="4131861" cy="276999"/>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800" dirty="0">
                  <a:solidFill>
                    <a:srgbClr val="E6E4E4">
                      <a:lumMod val="75000"/>
                    </a:srgbClr>
                  </a:solidFill>
                  <a:latin typeface="思源黑体 CN Light" panose="020B0300000000000000" pitchFamily="34" charset="-122"/>
                  <a:ea typeface="思源黑体 CN Bold" panose="020B0800000000000000" pitchFamily="34" charset="-122"/>
                </a:rPr>
                <a:t>DEVELOPMENT COURSE</a:t>
              </a:r>
              <a:endParaRPr lang="zh-CN" altLang="en-US" sz="1800" dirty="0">
                <a:solidFill>
                  <a:srgbClr val="E6E4E4">
                    <a:lumMod val="75000"/>
                  </a:srgbClr>
                </a:solidFill>
                <a:latin typeface="思源黑体 CN Light" panose="020B0300000000000000" pitchFamily="34" charset="-122"/>
                <a:ea typeface="思源黑体 CN Bold" panose="020B0800000000000000" pitchFamily="34" charset="-122"/>
              </a:endParaRPr>
            </a:p>
          </p:txBody>
        </p:sp>
        <p:cxnSp>
          <p:nvCxnSpPr>
            <p:cNvPr id="21" name="直接连接符 20">
              <a:extLst>
                <a:ext uri="{FF2B5EF4-FFF2-40B4-BE49-F238E27FC236}">
                  <a16:creationId xmlns:a16="http://schemas.microsoft.com/office/drawing/2014/main" xmlns="" id="{FB2C09D7-7D49-433C-BF74-6A841BE67B4F}"/>
                </a:ext>
              </a:extLst>
            </p:cNvPr>
            <p:cNvCxnSpPr>
              <a:cxnSpLocks/>
            </p:cNvCxnSpPr>
            <p:nvPr/>
          </p:nvCxnSpPr>
          <p:spPr>
            <a:xfrm>
              <a:off x="4616016" y="2834813"/>
              <a:ext cx="0" cy="1105420"/>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9281020"/>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25547"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02</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发展历程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DEVELOPMENT COURSE</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EC94BFC9-F7A8-4313-BABC-19EC0BD8C0C0}"/>
              </a:ext>
            </a:extLst>
          </p:cNvPr>
          <p:cNvGrpSpPr/>
          <p:nvPr/>
        </p:nvGrpSpPr>
        <p:grpSpPr>
          <a:xfrm>
            <a:off x="4458891" y="2289166"/>
            <a:ext cx="3274219" cy="3155158"/>
            <a:chOff x="4458891" y="2289166"/>
            <a:chExt cx="3274219" cy="3155158"/>
          </a:xfrm>
        </p:grpSpPr>
        <p:sp>
          <p:nvSpPr>
            <p:cNvPr id="12" name="任意多边形: 形状 30">
              <a:extLst>
                <a:ext uri="{FF2B5EF4-FFF2-40B4-BE49-F238E27FC236}">
                  <a16:creationId xmlns:a16="http://schemas.microsoft.com/office/drawing/2014/main" xmlns="" id="{0A7DD4F3-CC35-4DCE-BAD4-EE4D49D38080}"/>
                </a:ext>
              </a:extLst>
            </p:cNvPr>
            <p:cNvSpPr/>
            <p:nvPr/>
          </p:nvSpPr>
          <p:spPr>
            <a:xfrm>
              <a:off x="4458891" y="3663187"/>
              <a:ext cx="1781176" cy="1781137"/>
            </a:xfrm>
            <a:custGeom>
              <a:avLst/>
              <a:gdLst>
                <a:gd name="connsiteX0" fmla="*/ 889809 w 1781176"/>
                <a:gd name="connsiteY0" fmla="*/ 0 h 1781137"/>
                <a:gd name="connsiteX1" fmla="*/ 898619 w 1781176"/>
                <a:gd name="connsiteY1" fmla="*/ 14503 h 1781137"/>
                <a:gd name="connsiteX2" fmla="*/ 1523681 w 1781176"/>
                <a:gd name="connsiteY2" fmla="*/ 400000 h 1781137"/>
                <a:gd name="connsiteX3" fmla="*/ 1636335 w 1781176"/>
                <a:gd name="connsiteY3" fmla="*/ 407106 h 1781137"/>
                <a:gd name="connsiteX4" fmla="*/ 1637109 w 1781176"/>
                <a:gd name="connsiteY4" fmla="*/ 407155 h 1781137"/>
                <a:gd name="connsiteX5" fmla="*/ 1637889 w 1781176"/>
                <a:gd name="connsiteY5" fmla="*/ 407116 h 1781137"/>
                <a:gd name="connsiteX6" fmla="*/ 1673687 w 1781176"/>
                <a:gd name="connsiteY6" fmla="*/ 466042 h 1781137"/>
                <a:gd name="connsiteX7" fmla="*/ 1781176 w 1781176"/>
                <a:gd name="connsiteY7" fmla="*/ 890549 h 1781137"/>
                <a:gd name="connsiteX8" fmla="*/ 1673687 w 1781176"/>
                <a:gd name="connsiteY8" fmla="*/ 1315056 h 1781137"/>
                <a:gd name="connsiteX9" fmla="*/ 1637110 w 1781176"/>
                <a:gd name="connsiteY9" fmla="*/ 1375265 h 1781137"/>
                <a:gd name="connsiteX10" fmla="*/ 1629078 w 1781176"/>
                <a:gd name="connsiteY10" fmla="*/ 1388485 h 1781137"/>
                <a:gd name="connsiteX11" fmla="*/ 890588 w 1781176"/>
                <a:gd name="connsiteY11" fmla="*/ 1781137 h 1781137"/>
                <a:gd name="connsiteX12" fmla="*/ 0 w 1781176"/>
                <a:gd name="connsiteY12" fmla="*/ 890549 h 1781137"/>
                <a:gd name="connsiteX13" fmla="*/ 799531 w 1781176"/>
                <a:gd name="connsiteY13" fmla="*/ 4559 h 1781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1176" h="1781137">
                  <a:moveTo>
                    <a:pt x="889809" y="0"/>
                  </a:moveTo>
                  <a:lnTo>
                    <a:pt x="898619" y="14503"/>
                  </a:lnTo>
                  <a:cubicBezTo>
                    <a:pt x="1038659" y="221789"/>
                    <a:pt x="1263674" y="366949"/>
                    <a:pt x="1523681" y="400000"/>
                  </a:cubicBezTo>
                  <a:lnTo>
                    <a:pt x="1636335" y="407106"/>
                  </a:lnTo>
                  <a:lnTo>
                    <a:pt x="1637109" y="407155"/>
                  </a:lnTo>
                  <a:lnTo>
                    <a:pt x="1637889" y="407116"/>
                  </a:lnTo>
                  <a:lnTo>
                    <a:pt x="1673687" y="466042"/>
                  </a:lnTo>
                  <a:cubicBezTo>
                    <a:pt x="1742238" y="592232"/>
                    <a:pt x="1781176" y="736844"/>
                    <a:pt x="1781176" y="890549"/>
                  </a:cubicBezTo>
                  <a:cubicBezTo>
                    <a:pt x="1781176" y="1044255"/>
                    <a:pt x="1742238" y="1188866"/>
                    <a:pt x="1673687" y="1315056"/>
                  </a:cubicBezTo>
                  <a:lnTo>
                    <a:pt x="1637110" y="1375265"/>
                  </a:lnTo>
                  <a:lnTo>
                    <a:pt x="1629078" y="1388485"/>
                  </a:lnTo>
                  <a:cubicBezTo>
                    <a:pt x="1469033" y="1625383"/>
                    <a:pt x="1197999" y="1781137"/>
                    <a:pt x="890588" y="1781137"/>
                  </a:cubicBezTo>
                  <a:cubicBezTo>
                    <a:pt x="398730" y="1781137"/>
                    <a:pt x="0" y="1382407"/>
                    <a:pt x="0" y="890549"/>
                  </a:cubicBezTo>
                  <a:cubicBezTo>
                    <a:pt x="0" y="429432"/>
                    <a:pt x="350447" y="50166"/>
                    <a:pt x="799531" y="4559"/>
                  </a:cubicBezTo>
                  <a:close/>
                </a:path>
              </a:pathLst>
            </a:custGeom>
            <a:solidFill>
              <a:schemeClr val="tx1">
                <a:lumMod val="75000"/>
                <a:lumOff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思源黑体 CN Light" panose="020B0300000000000000" pitchFamily="34" charset="-122"/>
              </a:endParaRPr>
            </a:p>
          </p:txBody>
        </p:sp>
        <p:sp>
          <p:nvSpPr>
            <p:cNvPr id="13" name="任意多边形: 形状 14">
              <a:extLst>
                <a:ext uri="{FF2B5EF4-FFF2-40B4-BE49-F238E27FC236}">
                  <a16:creationId xmlns:a16="http://schemas.microsoft.com/office/drawing/2014/main" xmlns="" id="{EDEA2B41-FDE2-4600-925E-6CB2F590A644}"/>
                </a:ext>
              </a:extLst>
            </p:cNvPr>
            <p:cNvSpPr>
              <a:spLocks/>
            </p:cNvSpPr>
            <p:nvPr/>
          </p:nvSpPr>
          <p:spPr bwMode="auto">
            <a:xfrm>
              <a:off x="5009569" y="4267321"/>
              <a:ext cx="607026" cy="572827"/>
            </a:xfrm>
            <a:custGeom>
              <a:avLst/>
              <a:gdLst>
                <a:gd name="connsiteX0" fmla="*/ 148648 w 338138"/>
                <a:gd name="connsiteY0" fmla="*/ 290513 h 319088"/>
                <a:gd name="connsiteX1" fmla="*/ 130175 w 338138"/>
                <a:gd name="connsiteY1" fmla="*/ 301626 h 319088"/>
                <a:gd name="connsiteX2" fmla="*/ 231775 w 338138"/>
                <a:gd name="connsiteY2" fmla="*/ 301626 h 319088"/>
                <a:gd name="connsiteX3" fmla="*/ 213302 w 338138"/>
                <a:gd name="connsiteY3" fmla="*/ 290513 h 319088"/>
                <a:gd name="connsiteX4" fmla="*/ 148648 w 338138"/>
                <a:gd name="connsiteY4" fmla="*/ 290513 h 319088"/>
                <a:gd name="connsiteX5" fmla="*/ 55562 w 338138"/>
                <a:gd name="connsiteY5" fmla="*/ 128588 h 319088"/>
                <a:gd name="connsiteX6" fmla="*/ 26987 w 338138"/>
                <a:gd name="connsiteY6" fmla="*/ 144463 h 319088"/>
                <a:gd name="connsiteX7" fmla="*/ 55562 w 338138"/>
                <a:gd name="connsiteY7" fmla="*/ 160338 h 319088"/>
                <a:gd name="connsiteX8" fmla="*/ 160337 w 338138"/>
                <a:gd name="connsiteY8" fmla="*/ 160338 h 319088"/>
                <a:gd name="connsiteX9" fmla="*/ 160337 w 338138"/>
                <a:gd name="connsiteY9" fmla="*/ 128588 h 319088"/>
                <a:gd name="connsiteX10" fmla="*/ 200025 w 338138"/>
                <a:gd name="connsiteY10" fmla="*/ 49213 h 319088"/>
                <a:gd name="connsiteX11" fmla="*/ 200025 w 338138"/>
                <a:gd name="connsiteY11" fmla="*/ 79376 h 319088"/>
                <a:gd name="connsiteX12" fmla="*/ 282575 w 338138"/>
                <a:gd name="connsiteY12" fmla="*/ 79376 h 319088"/>
                <a:gd name="connsiteX13" fmla="*/ 311150 w 338138"/>
                <a:gd name="connsiteY13" fmla="*/ 65088 h 319088"/>
                <a:gd name="connsiteX14" fmla="*/ 282575 w 338138"/>
                <a:gd name="connsiteY14" fmla="*/ 49213 h 319088"/>
                <a:gd name="connsiteX15" fmla="*/ 180181 w 338138"/>
                <a:gd name="connsiteY15" fmla="*/ 17463 h 319088"/>
                <a:gd name="connsiteX16" fmla="*/ 177800 w 338138"/>
                <a:gd name="connsiteY16" fmla="*/ 20098 h 319088"/>
                <a:gd name="connsiteX17" fmla="*/ 177800 w 338138"/>
                <a:gd name="connsiteY17" fmla="*/ 273051 h 319088"/>
                <a:gd name="connsiteX18" fmla="*/ 182563 w 338138"/>
                <a:gd name="connsiteY18" fmla="*/ 273051 h 319088"/>
                <a:gd name="connsiteX19" fmla="*/ 182563 w 338138"/>
                <a:gd name="connsiteY19" fmla="*/ 20098 h 319088"/>
                <a:gd name="connsiteX20" fmla="*/ 180181 w 338138"/>
                <a:gd name="connsiteY20" fmla="*/ 17463 h 319088"/>
                <a:gd name="connsiteX21" fmla="*/ 179636 w 338138"/>
                <a:gd name="connsiteY21" fmla="*/ 0 h 319088"/>
                <a:gd name="connsiteX22" fmla="*/ 199449 w 338138"/>
                <a:gd name="connsiteY22" fmla="*/ 19778 h 319088"/>
                <a:gd name="connsiteX23" fmla="*/ 199449 w 338138"/>
                <a:gd name="connsiteY23" fmla="*/ 31645 h 319088"/>
                <a:gd name="connsiteX24" fmla="*/ 283983 w 338138"/>
                <a:gd name="connsiteY24" fmla="*/ 31645 h 319088"/>
                <a:gd name="connsiteX25" fmla="*/ 287946 w 338138"/>
                <a:gd name="connsiteY25" fmla="*/ 32964 h 319088"/>
                <a:gd name="connsiteX26" fmla="*/ 334176 w 338138"/>
                <a:gd name="connsiteY26" fmla="*/ 56698 h 319088"/>
                <a:gd name="connsiteX27" fmla="*/ 338138 w 338138"/>
                <a:gd name="connsiteY27" fmla="*/ 64609 h 319088"/>
                <a:gd name="connsiteX28" fmla="*/ 334176 w 338138"/>
                <a:gd name="connsiteY28" fmla="*/ 71202 h 319088"/>
                <a:gd name="connsiteX29" fmla="*/ 287946 w 338138"/>
                <a:gd name="connsiteY29" fmla="*/ 96254 h 319088"/>
                <a:gd name="connsiteX30" fmla="*/ 283983 w 338138"/>
                <a:gd name="connsiteY30" fmla="*/ 96254 h 319088"/>
                <a:gd name="connsiteX31" fmla="*/ 199449 w 338138"/>
                <a:gd name="connsiteY31" fmla="*/ 96254 h 319088"/>
                <a:gd name="connsiteX32" fmla="*/ 199449 w 338138"/>
                <a:gd name="connsiteY32" fmla="*/ 272939 h 319088"/>
                <a:gd name="connsiteX33" fmla="*/ 212657 w 338138"/>
                <a:gd name="connsiteY33" fmla="*/ 272939 h 319088"/>
                <a:gd name="connsiteX34" fmla="*/ 249641 w 338138"/>
                <a:gd name="connsiteY34" fmla="*/ 309858 h 319088"/>
                <a:gd name="connsiteX35" fmla="*/ 249641 w 338138"/>
                <a:gd name="connsiteY35" fmla="*/ 311177 h 319088"/>
                <a:gd name="connsiteX36" fmla="*/ 240395 w 338138"/>
                <a:gd name="connsiteY36" fmla="*/ 319088 h 319088"/>
                <a:gd name="connsiteX37" fmla="*/ 118877 w 338138"/>
                <a:gd name="connsiteY37" fmla="*/ 319088 h 319088"/>
                <a:gd name="connsiteX38" fmla="*/ 110951 w 338138"/>
                <a:gd name="connsiteY38" fmla="*/ 311177 h 319088"/>
                <a:gd name="connsiteX39" fmla="*/ 110951 w 338138"/>
                <a:gd name="connsiteY39" fmla="*/ 309858 h 319088"/>
                <a:gd name="connsiteX40" fmla="*/ 147935 w 338138"/>
                <a:gd name="connsiteY40" fmla="*/ 272939 h 319088"/>
                <a:gd name="connsiteX41" fmla="*/ 159823 w 338138"/>
                <a:gd name="connsiteY41" fmla="*/ 272939 h 319088"/>
                <a:gd name="connsiteX42" fmla="*/ 159823 w 338138"/>
                <a:gd name="connsiteY42" fmla="*/ 176685 h 319088"/>
                <a:gd name="connsiteX43" fmla="*/ 54155 w 338138"/>
                <a:gd name="connsiteY43" fmla="*/ 176685 h 319088"/>
                <a:gd name="connsiteX44" fmla="*/ 50192 w 338138"/>
                <a:gd name="connsiteY44" fmla="*/ 175367 h 319088"/>
                <a:gd name="connsiteX45" fmla="*/ 3962 w 338138"/>
                <a:gd name="connsiteY45" fmla="*/ 151633 h 319088"/>
                <a:gd name="connsiteX46" fmla="*/ 0 w 338138"/>
                <a:gd name="connsiteY46" fmla="*/ 143722 h 319088"/>
                <a:gd name="connsiteX47" fmla="*/ 3962 w 338138"/>
                <a:gd name="connsiteY47" fmla="*/ 135810 h 319088"/>
                <a:gd name="connsiteX48" fmla="*/ 50192 w 338138"/>
                <a:gd name="connsiteY48" fmla="*/ 112076 h 319088"/>
                <a:gd name="connsiteX49" fmla="*/ 54155 w 338138"/>
                <a:gd name="connsiteY49" fmla="*/ 110758 h 319088"/>
                <a:gd name="connsiteX50" fmla="*/ 159823 w 338138"/>
                <a:gd name="connsiteY50" fmla="*/ 110758 h 319088"/>
                <a:gd name="connsiteX51" fmla="*/ 159823 w 338138"/>
                <a:gd name="connsiteY51" fmla="*/ 19778 h 319088"/>
                <a:gd name="connsiteX52" fmla="*/ 179636 w 338138"/>
                <a:gd name="connsiteY52"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8" h="319088">
                  <a:moveTo>
                    <a:pt x="148648" y="290513"/>
                  </a:moveTo>
                  <a:cubicBezTo>
                    <a:pt x="140731" y="290513"/>
                    <a:pt x="132814" y="295452"/>
                    <a:pt x="130175" y="301626"/>
                  </a:cubicBezTo>
                  <a:cubicBezTo>
                    <a:pt x="130175" y="301626"/>
                    <a:pt x="130175" y="301626"/>
                    <a:pt x="231775" y="301626"/>
                  </a:cubicBezTo>
                  <a:cubicBezTo>
                    <a:pt x="227817" y="295452"/>
                    <a:pt x="221219" y="290513"/>
                    <a:pt x="213302" y="290513"/>
                  </a:cubicBezTo>
                  <a:cubicBezTo>
                    <a:pt x="213302" y="290513"/>
                    <a:pt x="213302" y="290513"/>
                    <a:pt x="148648" y="290513"/>
                  </a:cubicBezTo>
                  <a:close/>
                  <a:moveTo>
                    <a:pt x="55562" y="128588"/>
                  </a:moveTo>
                  <a:lnTo>
                    <a:pt x="26987" y="144463"/>
                  </a:lnTo>
                  <a:lnTo>
                    <a:pt x="55562" y="160338"/>
                  </a:lnTo>
                  <a:lnTo>
                    <a:pt x="160337" y="160338"/>
                  </a:lnTo>
                  <a:lnTo>
                    <a:pt x="160337" y="128588"/>
                  </a:lnTo>
                  <a:close/>
                  <a:moveTo>
                    <a:pt x="200025" y="49213"/>
                  </a:moveTo>
                  <a:lnTo>
                    <a:pt x="200025" y="79376"/>
                  </a:lnTo>
                  <a:lnTo>
                    <a:pt x="282575" y="79376"/>
                  </a:lnTo>
                  <a:lnTo>
                    <a:pt x="311150" y="65088"/>
                  </a:lnTo>
                  <a:lnTo>
                    <a:pt x="282575" y="49213"/>
                  </a:lnTo>
                  <a:close/>
                  <a:moveTo>
                    <a:pt x="180181" y="17463"/>
                  </a:moveTo>
                  <a:cubicBezTo>
                    <a:pt x="178991" y="17463"/>
                    <a:pt x="177800" y="18780"/>
                    <a:pt x="177800" y="20098"/>
                  </a:cubicBezTo>
                  <a:cubicBezTo>
                    <a:pt x="177800" y="20098"/>
                    <a:pt x="177800" y="20098"/>
                    <a:pt x="177800" y="273051"/>
                  </a:cubicBezTo>
                  <a:lnTo>
                    <a:pt x="182563" y="273051"/>
                  </a:lnTo>
                  <a:cubicBezTo>
                    <a:pt x="182563" y="273051"/>
                    <a:pt x="182563" y="273051"/>
                    <a:pt x="182563" y="20098"/>
                  </a:cubicBezTo>
                  <a:cubicBezTo>
                    <a:pt x="182563" y="18780"/>
                    <a:pt x="181372" y="17463"/>
                    <a:pt x="180181" y="17463"/>
                  </a:cubicBezTo>
                  <a:close/>
                  <a:moveTo>
                    <a:pt x="179636" y="0"/>
                  </a:moveTo>
                  <a:cubicBezTo>
                    <a:pt x="191523" y="0"/>
                    <a:pt x="199449" y="9230"/>
                    <a:pt x="199449" y="19778"/>
                  </a:cubicBezTo>
                  <a:cubicBezTo>
                    <a:pt x="199449" y="19778"/>
                    <a:pt x="199449" y="19778"/>
                    <a:pt x="199449" y="31645"/>
                  </a:cubicBezTo>
                  <a:cubicBezTo>
                    <a:pt x="199449" y="31645"/>
                    <a:pt x="199449" y="31645"/>
                    <a:pt x="283983" y="31645"/>
                  </a:cubicBezTo>
                  <a:cubicBezTo>
                    <a:pt x="285304" y="31645"/>
                    <a:pt x="286625" y="31645"/>
                    <a:pt x="287946" y="32964"/>
                  </a:cubicBezTo>
                  <a:cubicBezTo>
                    <a:pt x="287946" y="32964"/>
                    <a:pt x="287946" y="32964"/>
                    <a:pt x="334176" y="56698"/>
                  </a:cubicBezTo>
                  <a:cubicBezTo>
                    <a:pt x="336817" y="58016"/>
                    <a:pt x="338138" y="60653"/>
                    <a:pt x="338138" y="64609"/>
                  </a:cubicBezTo>
                  <a:cubicBezTo>
                    <a:pt x="338138" y="67246"/>
                    <a:pt x="336817" y="69883"/>
                    <a:pt x="334176" y="71202"/>
                  </a:cubicBezTo>
                  <a:cubicBezTo>
                    <a:pt x="334176" y="71202"/>
                    <a:pt x="334176" y="71202"/>
                    <a:pt x="287946" y="96254"/>
                  </a:cubicBezTo>
                  <a:cubicBezTo>
                    <a:pt x="286625" y="96254"/>
                    <a:pt x="285304" y="96254"/>
                    <a:pt x="283983" y="96254"/>
                  </a:cubicBezTo>
                  <a:cubicBezTo>
                    <a:pt x="283983" y="96254"/>
                    <a:pt x="283983" y="96254"/>
                    <a:pt x="199449" y="96254"/>
                  </a:cubicBezTo>
                  <a:cubicBezTo>
                    <a:pt x="199449" y="96254"/>
                    <a:pt x="199449" y="96254"/>
                    <a:pt x="199449" y="272939"/>
                  </a:cubicBezTo>
                  <a:cubicBezTo>
                    <a:pt x="199449" y="272939"/>
                    <a:pt x="199449" y="272939"/>
                    <a:pt x="212657" y="272939"/>
                  </a:cubicBezTo>
                  <a:cubicBezTo>
                    <a:pt x="232470" y="272939"/>
                    <a:pt x="249641" y="290080"/>
                    <a:pt x="249641" y="309858"/>
                  </a:cubicBezTo>
                  <a:cubicBezTo>
                    <a:pt x="249641" y="309858"/>
                    <a:pt x="249641" y="309858"/>
                    <a:pt x="249641" y="311177"/>
                  </a:cubicBezTo>
                  <a:cubicBezTo>
                    <a:pt x="249641" y="315133"/>
                    <a:pt x="245678" y="319088"/>
                    <a:pt x="240395" y="319088"/>
                  </a:cubicBezTo>
                  <a:cubicBezTo>
                    <a:pt x="240395" y="319088"/>
                    <a:pt x="240395" y="319088"/>
                    <a:pt x="118877" y="319088"/>
                  </a:cubicBezTo>
                  <a:cubicBezTo>
                    <a:pt x="114914" y="319088"/>
                    <a:pt x="110951" y="315133"/>
                    <a:pt x="110951" y="311177"/>
                  </a:cubicBezTo>
                  <a:cubicBezTo>
                    <a:pt x="110951" y="311177"/>
                    <a:pt x="110951" y="311177"/>
                    <a:pt x="110951" y="309858"/>
                  </a:cubicBezTo>
                  <a:cubicBezTo>
                    <a:pt x="110951" y="290080"/>
                    <a:pt x="126802" y="272939"/>
                    <a:pt x="147935" y="272939"/>
                  </a:cubicBezTo>
                  <a:cubicBezTo>
                    <a:pt x="147935" y="272939"/>
                    <a:pt x="147935" y="272939"/>
                    <a:pt x="159823" y="272939"/>
                  </a:cubicBezTo>
                  <a:cubicBezTo>
                    <a:pt x="159823" y="272939"/>
                    <a:pt x="159823" y="272939"/>
                    <a:pt x="159823" y="176685"/>
                  </a:cubicBezTo>
                  <a:cubicBezTo>
                    <a:pt x="159823" y="176685"/>
                    <a:pt x="159823" y="176685"/>
                    <a:pt x="54155" y="176685"/>
                  </a:cubicBezTo>
                  <a:cubicBezTo>
                    <a:pt x="52834" y="176685"/>
                    <a:pt x="51513" y="175367"/>
                    <a:pt x="50192" y="175367"/>
                  </a:cubicBezTo>
                  <a:cubicBezTo>
                    <a:pt x="50192" y="175367"/>
                    <a:pt x="50192" y="175367"/>
                    <a:pt x="3962" y="151633"/>
                  </a:cubicBezTo>
                  <a:cubicBezTo>
                    <a:pt x="1321" y="150314"/>
                    <a:pt x="0" y="146359"/>
                    <a:pt x="0" y="143722"/>
                  </a:cubicBezTo>
                  <a:cubicBezTo>
                    <a:pt x="0" y="141084"/>
                    <a:pt x="1321" y="137129"/>
                    <a:pt x="3962" y="135810"/>
                  </a:cubicBezTo>
                  <a:cubicBezTo>
                    <a:pt x="3962" y="135810"/>
                    <a:pt x="3962" y="135810"/>
                    <a:pt x="50192" y="112076"/>
                  </a:cubicBezTo>
                  <a:cubicBezTo>
                    <a:pt x="51513" y="112076"/>
                    <a:pt x="52834" y="110758"/>
                    <a:pt x="54155" y="110758"/>
                  </a:cubicBezTo>
                  <a:cubicBezTo>
                    <a:pt x="54155" y="110758"/>
                    <a:pt x="54155" y="110758"/>
                    <a:pt x="159823" y="110758"/>
                  </a:cubicBezTo>
                  <a:cubicBezTo>
                    <a:pt x="159823" y="110758"/>
                    <a:pt x="159823" y="110758"/>
                    <a:pt x="159823" y="19778"/>
                  </a:cubicBezTo>
                  <a:cubicBezTo>
                    <a:pt x="159823" y="9230"/>
                    <a:pt x="169069" y="0"/>
                    <a:pt x="17963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Light" panose="020B0300000000000000" pitchFamily="34" charset="-122"/>
              </a:endParaRPr>
            </a:p>
          </p:txBody>
        </p:sp>
        <p:sp>
          <p:nvSpPr>
            <p:cNvPr id="14" name="任意多边形: 形状 24">
              <a:extLst>
                <a:ext uri="{FF2B5EF4-FFF2-40B4-BE49-F238E27FC236}">
                  <a16:creationId xmlns:a16="http://schemas.microsoft.com/office/drawing/2014/main" xmlns="" id="{54063284-98C3-437A-AC70-3DEBD0B02166}"/>
                </a:ext>
              </a:extLst>
            </p:cNvPr>
            <p:cNvSpPr/>
            <p:nvPr/>
          </p:nvSpPr>
          <p:spPr>
            <a:xfrm>
              <a:off x="5205412" y="2289166"/>
              <a:ext cx="1781176" cy="1781126"/>
            </a:xfrm>
            <a:custGeom>
              <a:avLst/>
              <a:gdLst>
                <a:gd name="connsiteX0" fmla="*/ 890588 w 1781176"/>
                <a:gd name="connsiteY0" fmla="*/ 0 h 1781126"/>
                <a:gd name="connsiteX1" fmla="*/ 1781176 w 1781176"/>
                <a:gd name="connsiteY1" fmla="*/ 890588 h 1781126"/>
                <a:gd name="connsiteX2" fmla="*/ 1646610 w 1781176"/>
                <a:gd name="connsiteY2" fmla="*/ 1361535 h 1781126"/>
                <a:gd name="connsiteX3" fmla="*/ 1637186 w 1781176"/>
                <a:gd name="connsiteY3" fmla="*/ 1373985 h 1781126"/>
                <a:gd name="connsiteX4" fmla="*/ 1637110 w 1781176"/>
                <a:gd name="connsiteY4" fmla="*/ 1373981 h 1781126"/>
                <a:gd name="connsiteX5" fmla="*/ 898620 w 1781176"/>
                <a:gd name="connsiteY5" fmla="*/ 1766633 h 1781126"/>
                <a:gd name="connsiteX6" fmla="*/ 889815 w 1781176"/>
                <a:gd name="connsiteY6" fmla="*/ 1781126 h 1781126"/>
                <a:gd name="connsiteX7" fmla="*/ 777160 w 1781176"/>
                <a:gd name="connsiteY7" fmla="*/ 1774020 h 1781126"/>
                <a:gd name="connsiteX8" fmla="*/ 152098 w 1781176"/>
                <a:gd name="connsiteY8" fmla="*/ 1388523 h 1781126"/>
                <a:gd name="connsiteX9" fmla="*/ 143289 w 1781176"/>
                <a:gd name="connsiteY9" fmla="*/ 1374021 h 1781126"/>
                <a:gd name="connsiteX10" fmla="*/ 143288 w 1781176"/>
                <a:gd name="connsiteY10" fmla="*/ 1374021 h 1781126"/>
                <a:gd name="connsiteX11" fmla="*/ 107489 w 1781176"/>
                <a:gd name="connsiteY11" fmla="*/ 1315095 h 1781126"/>
                <a:gd name="connsiteX12" fmla="*/ 0 w 1781176"/>
                <a:gd name="connsiteY12" fmla="*/ 890588 h 1781126"/>
                <a:gd name="connsiteX13" fmla="*/ 890588 w 1781176"/>
                <a:gd name="connsiteY13" fmla="*/ 0 h 178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1176" h="1781126">
                  <a:moveTo>
                    <a:pt x="890588" y="0"/>
                  </a:moveTo>
                  <a:cubicBezTo>
                    <a:pt x="1382446" y="0"/>
                    <a:pt x="1781176" y="398730"/>
                    <a:pt x="1781176" y="890588"/>
                  </a:cubicBezTo>
                  <a:cubicBezTo>
                    <a:pt x="1781176" y="1063507"/>
                    <a:pt x="1731895" y="1224915"/>
                    <a:pt x="1646610" y="1361535"/>
                  </a:cubicBezTo>
                  <a:lnTo>
                    <a:pt x="1637186" y="1373985"/>
                  </a:lnTo>
                  <a:lnTo>
                    <a:pt x="1637110" y="1373981"/>
                  </a:lnTo>
                  <a:cubicBezTo>
                    <a:pt x="1329699" y="1373981"/>
                    <a:pt x="1058666" y="1529735"/>
                    <a:pt x="898620" y="1766633"/>
                  </a:cubicBezTo>
                  <a:lnTo>
                    <a:pt x="889815" y="1781126"/>
                  </a:lnTo>
                  <a:lnTo>
                    <a:pt x="777160" y="1774020"/>
                  </a:lnTo>
                  <a:cubicBezTo>
                    <a:pt x="517153" y="1740969"/>
                    <a:pt x="292138" y="1595809"/>
                    <a:pt x="152098" y="1388523"/>
                  </a:cubicBezTo>
                  <a:lnTo>
                    <a:pt x="143289" y="1374021"/>
                  </a:lnTo>
                  <a:lnTo>
                    <a:pt x="143288" y="1374021"/>
                  </a:lnTo>
                  <a:lnTo>
                    <a:pt x="107489" y="1315095"/>
                  </a:lnTo>
                  <a:cubicBezTo>
                    <a:pt x="38939" y="1188905"/>
                    <a:pt x="0" y="1044293"/>
                    <a:pt x="0" y="890588"/>
                  </a:cubicBezTo>
                  <a:cubicBezTo>
                    <a:pt x="0" y="398730"/>
                    <a:pt x="398730" y="0"/>
                    <a:pt x="890588" y="0"/>
                  </a:cubicBezTo>
                  <a:close/>
                </a:path>
              </a:pathLst>
            </a:custGeom>
            <a:gradFill>
              <a:gsLst>
                <a:gs pos="0">
                  <a:srgbClr val="E100FF"/>
                </a:gs>
                <a:gs pos="100000">
                  <a:srgbClr val="9D00FF"/>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思源黑体 CN Light" panose="020B0300000000000000" pitchFamily="34" charset="-122"/>
              </a:endParaRPr>
            </a:p>
          </p:txBody>
        </p:sp>
        <p:sp>
          <p:nvSpPr>
            <p:cNvPr id="15" name="任意多边形: 形状 15">
              <a:extLst>
                <a:ext uri="{FF2B5EF4-FFF2-40B4-BE49-F238E27FC236}">
                  <a16:creationId xmlns:a16="http://schemas.microsoft.com/office/drawing/2014/main" xmlns="" id="{614CB049-7BCE-4395-8A6F-527A2A7829A9}"/>
                </a:ext>
              </a:extLst>
            </p:cNvPr>
            <p:cNvSpPr>
              <a:spLocks/>
            </p:cNvSpPr>
            <p:nvPr/>
          </p:nvSpPr>
          <p:spPr bwMode="auto">
            <a:xfrm>
              <a:off x="5736028" y="2938197"/>
              <a:ext cx="718398" cy="475560"/>
            </a:xfrm>
            <a:custGeom>
              <a:avLst/>
              <a:gdLst>
                <a:gd name="T0" fmla="*/ 192 w 256"/>
                <a:gd name="T1" fmla="*/ 8 h 170"/>
                <a:gd name="T2" fmla="*/ 161 w 256"/>
                <a:gd name="T3" fmla="*/ 44 h 170"/>
                <a:gd name="T4" fmla="*/ 162 w 256"/>
                <a:gd name="T5" fmla="*/ 44 h 170"/>
                <a:gd name="T6" fmla="*/ 215 w 256"/>
                <a:gd name="T7" fmla="*/ 25 h 170"/>
                <a:gd name="T8" fmla="*/ 229 w 256"/>
                <a:gd name="T9" fmla="*/ 23 h 170"/>
                <a:gd name="T10" fmla="*/ 164 w 256"/>
                <a:gd name="T11" fmla="*/ 50 h 170"/>
                <a:gd name="T12" fmla="*/ 128 w 256"/>
                <a:gd name="T13" fmla="*/ 109 h 170"/>
                <a:gd name="T14" fmla="*/ 92 w 256"/>
                <a:gd name="T15" fmla="*/ 50 h 170"/>
                <a:gd name="T16" fmla="*/ 27 w 256"/>
                <a:gd name="T17" fmla="*/ 23 h 170"/>
                <a:gd name="T18" fmla="*/ 41 w 256"/>
                <a:gd name="T19" fmla="*/ 25 h 170"/>
                <a:gd name="T20" fmla="*/ 94 w 256"/>
                <a:gd name="T21" fmla="*/ 44 h 170"/>
                <a:gd name="T22" fmla="*/ 95 w 256"/>
                <a:gd name="T23" fmla="*/ 44 h 170"/>
                <a:gd name="T24" fmla="*/ 64 w 256"/>
                <a:gd name="T25" fmla="*/ 8 h 170"/>
                <a:gd name="T26" fmla="*/ 0 w 256"/>
                <a:gd name="T27" fmla="*/ 19 h 170"/>
                <a:gd name="T28" fmla="*/ 49 w 256"/>
                <a:gd name="T29" fmla="*/ 58 h 170"/>
                <a:gd name="T30" fmla="*/ 88 w 256"/>
                <a:gd name="T31" fmla="*/ 55 h 170"/>
                <a:gd name="T32" fmla="*/ 123 w 256"/>
                <a:gd name="T33" fmla="*/ 115 h 170"/>
                <a:gd name="T34" fmla="*/ 77 w 256"/>
                <a:gd name="T35" fmla="*/ 156 h 170"/>
                <a:gd name="T36" fmla="*/ 179 w 256"/>
                <a:gd name="T37" fmla="*/ 156 h 170"/>
                <a:gd name="T38" fmla="*/ 133 w 256"/>
                <a:gd name="T39" fmla="*/ 115 h 170"/>
                <a:gd name="T40" fmla="*/ 168 w 256"/>
                <a:gd name="T41" fmla="*/ 55 h 170"/>
                <a:gd name="T42" fmla="*/ 207 w 256"/>
                <a:gd name="T43" fmla="*/ 57 h 170"/>
                <a:gd name="T44" fmla="*/ 256 w 256"/>
                <a:gd name="T45" fmla="*/ 19 h 170"/>
                <a:gd name="T46" fmla="*/ 192 w 256"/>
                <a:gd name="T47" fmla="*/ 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70">
                  <a:moveTo>
                    <a:pt x="192" y="8"/>
                  </a:moveTo>
                  <a:cubicBezTo>
                    <a:pt x="168" y="14"/>
                    <a:pt x="159" y="36"/>
                    <a:pt x="161" y="44"/>
                  </a:cubicBezTo>
                  <a:cubicBezTo>
                    <a:pt x="161" y="44"/>
                    <a:pt x="162" y="44"/>
                    <a:pt x="162" y="44"/>
                  </a:cubicBezTo>
                  <a:cubicBezTo>
                    <a:pt x="178" y="33"/>
                    <a:pt x="196" y="28"/>
                    <a:pt x="215" y="25"/>
                  </a:cubicBezTo>
                  <a:cubicBezTo>
                    <a:pt x="223" y="24"/>
                    <a:pt x="229" y="23"/>
                    <a:pt x="229" y="23"/>
                  </a:cubicBezTo>
                  <a:cubicBezTo>
                    <a:pt x="229" y="23"/>
                    <a:pt x="181" y="38"/>
                    <a:pt x="164" y="50"/>
                  </a:cubicBezTo>
                  <a:cubicBezTo>
                    <a:pt x="143" y="63"/>
                    <a:pt x="134" y="85"/>
                    <a:pt x="128" y="109"/>
                  </a:cubicBezTo>
                  <a:cubicBezTo>
                    <a:pt x="122" y="85"/>
                    <a:pt x="113" y="63"/>
                    <a:pt x="92" y="50"/>
                  </a:cubicBezTo>
                  <a:cubicBezTo>
                    <a:pt x="75" y="38"/>
                    <a:pt x="27" y="23"/>
                    <a:pt x="27" y="23"/>
                  </a:cubicBezTo>
                  <a:cubicBezTo>
                    <a:pt x="27" y="23"/>
                    <a:pt x="33" y="24"/>
                    <a:pt x="41" y="25"/>
                  </a:cubicBezTo>
                  <a:cubicBezTo>
                    <a:pt x="60" y="28"/>
                    <a:pt x="78" y="33"/>
                    <a:pt x="94" y="44"/>
                  </a:cubicBezTo>
                  <a:cubicBezTo>
                    <a:pt x="94" y="44"/>
                    <a:pt x="95" y="44"/>
                    <a:pt x="95" y="44"/>
                  </a:cubicBezTo>
                  <a:cubicBezTo>
                    <a:pt x="97" y="36"/>
                    <a:pt x="88" y="14"/>
                    <a:pt x="64" y="8"/>
                  </a:cubicBezTo>
                  <a:cubicBezTo>
                    <a:pt x="39" y="0"/>
                    <a:pt x="14" y="19"/>
                    <a:pt x="0" y="19"/>
                  </a:cubicBezTo>
                  <a:cubicBezTo>
                    <a:pt x="19" y="32"/>
                    <a:pt x="22" y="46"/>
                    <a:pt x="49" y="58"/>
                  </a:cubicBezTo>
                  <a:cubicBezTo>
                    <a:pt x="68" y="66"/>
                    <a:pt x="81" y="61"/>
                    <a:pt x="88" y="55"/>
                  </a:cubicBezTo>
                  <a:cubicBezTo>
                    <a:pt x="88" y="55"/>
                    <a:pt x="111" y="69"/>
                    <a:pt x="123" y="115"/>
                  </a:cubicBezTo>
                  <a:cubicBezTo>
                    <a:pt x="97" y="117"/>
                    <a:pt x="77" y="135"/>
                    <a:pt x="77" y="156"/>
                  </a:cubicBezTo>
                  <a:cubicBezTo>
                    <a:pt x="77" y="170"/>
                    <a:pt x="179" y="169"/>
                    <a:pt x="179" y="156"/>
                  </a:cubicBezTo>
                  <a:cubicBezTo>
                    <a:pt x="179" y="135"/>
                    <a:pt x="159" y="117"/>
                    <a:pt x="133" y="115"/>
                  </a:cubicBezTo>
                  <a:cubicBezTo>
                    <a:pt x="145" y="69"/>
                    <a:pt x="168" y="55"/>
                    <a:pt x="168" y="55"/>
                  </a:cubicBezTo>
                  <a:cubicBezTo>
                    <a:pt x="175" y="61"/>
                    <a:pt x="188" y="66"/>
                    <a:pt x="207" y="57"/>
                  </a:cubicBezTo>
                  <a:cubicBezTo>
                    <a:pt x="234" y="45"/>
                    <a:pt x="237" y="32"/>
                    <a:pt x="256" y="19"/>
                  </a:cubicBezTo>
                  <a:cubicBezTo>
                    <a:pt x="242" y="19"/>
                    <a:pt x="217" y="0"/>
                    <a:pt x="192" y="8"/>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Light" panose="020B0300000000000000" pitchFamily="34" charset="-122"/>
              </a:endParaRPr>
            </a:p>
          </p:txBody>
        </p:sp>
        <p:sp>
          <p:nvSpPr>
            <p:cNvPr id="16" name="任意多边形: 形状 28">
              <a:extLst>
                <a:ext uri="{FF2B5EF4-FFF2-40B4-BE49-F238E27FC236}">
                  <a16:creationId xmlns:a16="http://schemas.microsoft.com/office/drawing/2014/main" xmlns="" id="{09572760-AE49-485A-9ECC-EBC646B12048}"/>
                </a:ext>
              </a:extLst>
            </p:cNvPr>
            <p:cNvSpPr/>
            <p:nvPr/>
          </p:nvSpPr>
          <p:spPr>
            <a:xfrm>
              <a:off x="6095227" y="3663146"/>
              <a:ext cx="1637883" cy="1781176"/>
            </a:xfrm>
            <a:custGeom>
              <a:avLst/>
              <a:gdLst>
                <a:gd name="connsiteX0" fmla="*/ 747296 w 1637883"/>
                <a:gd name="connsiteY0" fmla="*/ 0 h 1781176"/>
                <a:gd name="connsiteX1" fmla="*/ 747372 w 1637883"/>
                <a:gd name="connsiteY1" fmla="*/ 4 h 1781176"/>
                <a:gd name="connsiteX2" fmla="*/ 838352 w 1637883"/>
                <a:gd name="connsiteY2" fmla="*/ 4598 h 1781176"/>
                <a:gd name="connsiteX3" fmla="*/ 1637883 w 1637883"/>
                <a:gd name="connsiteY3" fmla="*/ 890588 h 1781176"/>
                <a:gd name="connsiteX4" fmla="*/ 747295 w 1637883"/>
                <a:gd name="connsiteY4" fmla="*/ 1781176 h 1781176"/>
                <a:gd name="connsiteX5" fmla="*/ 8805 w 1637883"/>
                <a:gd name="connsiteY5" fmla="*/ 1388524 h 1781176"/>
                <a:gd name="connsiteX6" fmla="*/ 775 w 1637883"/>
                <a:gd name="connsiteY6" fmla="*/ 1375305 h 1781176"/>
                <a:gd name="connsiteX7" fmla="*/ 37352 w 1637883"/>
                <a:gd name="connsiteY7" fmla="*/ 1315096 h 1781176"/>
                <a:gd name="connsiteX8" fmla="*/ 144841 w 1637883"/>
                <a:gd name="connsiteY8" fmla="*/ 890589 h 1781176"/>
                <a:gd name="connsiteX9" fmla="*/ 37352 w 1637883"/>
                <a:gd name="connsiteY9" fmla="*/ 466082 h 1781176"/>
                <a:gd name="connsiteX10" fmla="*/ 1554 w 1637883"/>
                <a:gd name="connsiteY10" fmla="*/ 407156 h 1781176"/>
                <a:gd name="connsiteX11" fmla="*/ 1554 w 1637883"/>
                <a:gd name="connsiteY11" fmla="*/ 407155 h 1781176"/>
                <a:gd name="connsiteX12" fmla="*/ 1553 w 1637883"/>
                <a:gd name="connsiteY12" fmla="*/ 407155 h 1781176"/>
                <a:gd name="connsiteX13" fmla="*/ 1553 w 1637883"/>
                <a:gd name="connsiteY13" fmla="*/ 407156 h 1781176"/>
                <a:gd name="connsiteX14" fmla="*/ 1554 w 1637883"/>
                <a:gd name="connsiteY14" fmla="*/ 407156 h 1781176"/>
                <a:gd name="connsiteX15" fmla="*/ 774 w 1637883"/>
                <a:gd name="connsiteY15" fmla="*/ 407195 h 1781176"/>
                <a:gd name="connsiteX16" fmla="*/ 0 w 1637883"/>
                <a:gd name="connsiteY16" fmla="*/ 407146 h 1781176"/>
                <a:gd name="connsiteX17" fmla="*/ 0 w 1637883"/>
                <a:gd name="connsiteY17" fmla="*/ 407145 h 1781176"/>
                <a:gd name="connsiteX18" fmla="*/ 773 w 1637883"/>
                <a:gd name="connsiteY18" fmla="*/ 407194 h 1781176"/>
                <a:gd name="connsiteX19" fmla="*/ 774 w 1637883"/>
                <a:gd name="connsiteY19" fmla="*/ 407194 h 1781176"/>
                <a:gd name="connsiteX20" fmla="*/ 1 w 1637883"/>
                <a:gd name="connsiteY20" fmla="*/ 407145 h 1781176"/>
                <a:gd name="connsiteX21" fmla="*/ 8806 w 1637883"/>
                <a:gd name="connsiteY21" fmla="*/ 392652 h 1781176"/>
                <a:gd name="connsiteX22" fmla="*/ 747296 w 1637883"/>
                <a:gd name="connsiteY22" fmla="*/ 0 h 178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7883" h="1781176">
                  <a:moveTo>
                    <a:pt x="747296" y="0"/>
                  </a:moveTo>
                  <a:lnTo>
                    <a:pt x="747372" y="4"/>
                  </a:lnTo>
                  <a:lnTo>
                    <a:pt x="838352" y="4598"/>
                  </a:lnTo>
                  <a:cubicBezTo>
                    <a:pt x="1287437" y="50205"/>
                    <a:pt x="1637883" y="429471"/>
                    <a:pt x="1637883" y="890588"/>
                  </a:cubicBezTo>
                  <a:cubicBezTo>
                    <a:pt x="1637883" y="1382446"/>
                    <a:pt x="1239153" y="1781176"/>
                    <a:pt x="747295" y="1781176"/>
                  </a:cubicBezTo>
                  <a:cubicBezTo>
                    <a:pt x="439884" y="1781176"/>
                    <a:pt x="168851" y="1625422"/>
                    <a:pt x="8805" y="1388524"/>
                  </a:cubicBezTo>
                  <a:lnTo>
                    <a:pt x="775" y="1375305"/>
                  </a:lnTo>
                  <a:lnTo>
                    <a:pt x="37352" y="1315096"/>
                  </a:lnTo>
                  <a:cubicBezTo>
                    <a:pt x="105903" y="1188906"/>
                    <a:pt x="144841" y="1044295"/>
                    <a:pt x="144841" y="890589"/>
                  </a:cubicBezTo>
                  <a:cubicBezTo>
                    <a:pt x="144841" y="736884"/>
                    <a:pt x="105903" y="592272"/>
                    <a:pt x="37352" y="466082"/>
                  </a:cubicBezTo>
                  <a:lnTo>
                    <a:pt x="1554" y="407156"/>
                  </a:lnTo>
                  <a:lnTo>
                    <a:pt x="1554" y="407155"/>
                  </a:lnTo>
                  <a:lnTo>
                    <a:pt x="1553" y="407155"/>
                  </a:lnTo>
                  <a:lnTo>
                    <a:pt x="1553" y="407156"/>
                  </a:lnTo>
                  <a:lnTo>
                    <a:pt x="1554" y="407156"/>
                  </a:lnTo>
                  <a:lnTo>
                    <a:pt x="774" y="407195"/>
                  </a:lnTo>
                  <a:lnTo>
                    <a:pt x="0" y="407146"/>
                  </a:lnTo>
                  <a:lnTo>
                    <a:pt x="0" y="407145"/>
                  </a:lnTo>
                  <a:lnTo>
                    <a:pt x="773" y="407194"/>
                  </a:lnTo>
                  <a:lnTo>
                    <a:pt x="774" y="407194"/>
                  </a:lnTo>
                  <a:lnTo>
                    <a:pt x="1" y="407145"/>
                  </a:lnTo>
                  <a:lnTo>
                    <a:pt x="8806" y="392652"/>
                  </a:lnTo>
                  <a:cubicBezTo>
                    <a:pt x="168852" y="155754"/>
                    <a:pt x="439885" y="0"/>
                    <a:pt x="747296" y="0"/>
                  </a:cubicBezTo>
                  <a:close/>
                </a:path>
              </a:pathLst>
            </a:custGeom>
            <a:solidFill>
              <a:schemeClr val="tx1">
                <a:lumMod val="50000"/>
                <a:lumOff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思源黑体 CN Light" panose="020B0300000000000000" pitchFamily="34" charset="-122"/>
              </a:endParaRPr>
            </a:p>
          </p:txBody>
        </p:sp>
        <p:sp>
          <p:nvSpPr>
            <p:cNvPr id="17" name="任意多边形: 形状 16">
              <a:extLst>
                <a:ext uri="{FF2B5EF4-FFF2-40B4-BE49-F238E27FC236}">
                  <a16:creationId xmlns:a16="http://schemas.microsoft.com/office/drawing/2014/main" xmlns="" id="{F683B56A-2F53-4EB3-96EF-09AE5A152754}"/>
                </a:ext>
              </a:extLst>
            </p:cNvPr>
            <p:cNvSpPr>
              <a:spLocks/>
            </p:cNvSpPr>
            <p:nvPr/>
          </p:nvSpPr>
          <p:spPr bwMode="auto">
            <a:xfrm>
              <a:off x="6583763" y="4298674"/>
              <a:ext cx="669168" cy="512086"/>
            </a:xfrm>
            <a:custGeom>
              <a:avLst/>
              <a:gdLst>
                <a:gd name="connsiteX0" fmla="*/ 134937 w 338138"/>
                <a:gd name="connsiteY0" fmla="*/ 195262 h 258763"/>
                <a:gd name="connsiteX1" fmla="*/ 122237 w 338138"/>
                <a:gd name="connsiteY1" fmla="*/ 208756 h 258763"/>
                <a:gd name="connsiteX2" fmla="*/ 134937 w 338138"/>
                <a:gd name="connsiteY2" fmla="*/ 222250 h 258763"/>
                <a:gd name="connsiteX3" fmla="*/ 147637 w 338138"/>
                <a:gd name="connsiteY3" fmla="*/ 208756 h 258763"/>
                <a:gd name="connsiteX4" fmla="*/ 134937 w 338138"/>
                <a:gd name="connsiteY4" fmla="*/ 195262 h 258763"/>
                <a:gd name="connsiteX5" fmla="*/ 278683 w 338138"/>
                <a:gd name="connsiteY5" fmla="*/ 158750 h 258763"/>
                <a:gd name="connsiteX6" fmla="*/ 290512 w 338138"/>
                <a:gd name="connsiteY6" fmla="*/ 170594 h 258763"/>
                <a:gd name="connsiteX7" fmla="*/ 168275 w 338138"/>
                <a:gd name="connsiteY7" fmla="*/ 258763 h 258763"/>
                <a:gd name="connsiteX8" fmla="*/ 46037 w 338138"/>
                <a:gd name="connsiteY8" fmla="*/ 170594 h 258763"/>
                <a:gd name="connsiteX9" fmla="*/ 49980 w 338138"/>
                <a:gd name="connsiteY9" fmla="*/ 167962 h 258763"/>
                <a:gd name="connsiteX10" fmla="*/ 64439 w 338138"/>
                <a:gd name="connsiteY10" fmla="*/ 175858 h 258763"/>
                <a:gd name="connsiteX11" fmla="*/ 102556 w 338138"/>
                <a:gd name="connsiteY11" fmla="*/ 223232 h 258763"/>
                <a:gd name="connsiteX12" fmla="*/ 134101 w 338138"/>
                <a:gd name="connsiteY12" fmla="*/ 242972 h 258763"/>
                <a:gd name="connsiteX13" fmla="*/ 144616 w 338138"/>
                <a:gd name="connsiteY13" fmla="*/ 241656 h 258763"/>
                <a:gd name="connsiteX14" fmla="*/ 168275 w 338138"/>
                <a:gd name="connsiteY14" fmla="*/ 242972 h 258763"/>
                <a:gd name="connsiteX15" fmla="*/ 278683 w 338138"/>
                <a:gd name="connsiteY15" fmla="*/ 158750 h 258763"/>
                <a:gd name="connsiteX16" fmla="*/ 309563 w 338138"/>
                <a:gd name="connsiteY16" fmla="*/ 127000 h 258763"/>
                <a:gd name="connsiteX17" fmla="*/ 295275 w 338138"/>
                <a:gd name="connsiteY17" fmla="*/ 140494 h 258763"/>
                <a:gd name="connsiteX18" fmla="*/ 309563 w 338138"/>
                <a:gd name="connsiteY18" fmla="*/ 153988 h 258763"/>
                <a:gd name="connsiteX19" fmla="*/ 323851 w 338138"/>
                <a:gd name="connsiteY19" fmla="*/ 140494 h 258763"/>
                <a:gd name="connsiteX20" fmla="*/ 309563 w 338138"/>
                <a:gd name="connsiteY20" fmla="*/ 127000 h 258763"/>
                <a:gd name="connsiteX21" fmla="*/ 29369 w 338138"/>
                <a:gd name="connsiteY21" fmla="*/ 127000 h 258763"/>
                <a:gd name="connsiteX22" fmla="*/ 15875 w 338138"/>
                <a:gd name="connsiteY22" fmla="*/ 140494 h 258763"/>
                <a:gd name="connsiteX23" fmla="*/ 29369 w 338138"/>
                <a:gd name="connsiteY23" fmla="*/ 153988 h 258763"/>
                <a:gd name="connsiteX24" fmla="*/ 42863 w 338138"/>
                <a:gd name="connsiteY24" fmla="*/ 140494 h 258763"/>
                <a:gd name="connsiteX25" fmla="*/ 29369 w 338138"/>
                <a:gd name="connsiteY25" fmla="*/ 127000 h 258763"/>
                <a:gd name="connsiteX26" fmla="*/ 200025 w 338138"/>
                <a:gd name="connsiteY26" fmla="*/ 36512 h 258763"/>
                <a:gd name="connsiteX27" fmla="*/ 185737 w 338138"/>
                <a:gd name="connsiteY27" fmla="*/ 50006 h 258763"/>
                <a:gd name="connsiteX28" fmla="*/ 200025 w 338138"/>
                <a:gd name="connsiteY28" fmla="*/ 63500 h 258763"/>
                <a:gd name="connsiteX29" fmla="*/ 214313 w 338138"/>
                <a:gd name="connsiteY29" fmla="*/ 50006 h 258763"/>
                <a:gd name="connsiteX30" fmla="*/ 200025 w 338138"/>
                <a:gd name="connsiteY30" fmla="*/ 36512 h 258763"/>
                <a:gd name="connsiteX31" fmla="*/ 200770 w 338138"/>
                <a:gd name="connsiteY31" fmla="*/ 22225 h 258763"/>
                <a:gd name="connsiteX32" fmla="*/ 228508 w 338138"/>
                <a:gd name="connsiteY32" fmla="*/ 49836 h 258763"/>
                <a:gd name="connsiteX33" fmla="*/ 225866 w 338138"/>
                <a:gd name="connsiteY33" fmla="*/ 62984 h 258763"/>
                <a:gd name="connsiteX34" fmla="*/ 290588 w 338138"/>
                <a:gd name="connsiteY34" fmla="*/ 119520 h 258763"/>
                <a:gd name="connsiteX35" fmla="*/ 309079 w 338138"/>
                <a:gd name="connsiteY35" fmla="*/ 111632 h 258763"/>
                <a:gd name="connsiteX36" fmla="*/ 338138 w 338138"/>
                <a:gd name="connsiteY36" fmla="*/ 140557 h 258763"/>
                <a:gd name="connsiteX37" fmla="*/ 309079 w 338138"/>
                <a:gd name="connsiteY37" fmla="*/ 169483 h 258763"/>
                <a:gd name="connsiteX38" fmla="*/ 281342 w 338138"/>
                <a:gd name="connsiteY38" fmla="*/ 140557 h 258763"/>
                <a:gd name="connsiteX39" fmla="*/ 286625 w 338138"/>
                <a:gd name="connsiteY39" fmla="*/ 123465 h 258763"/>
                <a:gd name="connsiteX40" fmla="*/ 221903 w 338138"/>
                <a:gd name="connsiteY40" fmla="*/ 68243 h 258763"/>
                <a:gd name="connsiteX41" fmla="*/ 200770 w 338138"/>
                <a:gd name="connsiteY41" fmla="*/ 78761 h 258763"/>
                <a:gd name="connsiteX42" fmla="*/ 192845 w 338138"/>
                <a:gd name="connsiteY42" fmla="*/ 77447 h 258763"/>
                <a:gd name="connsiteX43" fmla="*/ 151898 w 338138"/>
                <a:gd name="connsiteY43" fmla="*/ 185261 h 258763"/>
                <a:gd name="connsiteX44" fmla="*/ 163786 w 338138"/>
                <a:gd name="connsiteY44" fmla="*/ 207612 h 258763"/>
                <a:gd name="connsiteX45" fmla="*/ 134727 w 338138"/>
                <a:gd name="connsiteY45" fmla="*/ 236538 h 258763"/>
                <a:gd name="connsiteX46" fmla="*/ 105668 w 338138"/>
                <a:gd name="connsiteY46" fmla="*/ 207612 h 258763"/>
                <a:gd name="connsiteX47" fmla="*/ 109631 w 338138"/>
                <a:gd name="connsiteY47" fmla="*/ 194464 h 258763"/>
                <a:gd name="connsiteX48" fmla="*/ 50193 w 338138"/>
                <a:gd name="connsiteY48" fmla="*/ 158965 h 258763"/>
                <a:gd name="connsiteX49" fmla="*/ 29058 w 338138"/>
                <a:gd name="connsiteY49" fmla="*/ 169483 h 258763"/>
                <a:gd name="connsiteX50" fmla="*/ 0 w 338138"/>
                <a:gd name="connsiteY50" fmla="*/ 140557 h 258763"/>
                <a:gd name="connsiteX51" fmla="*/ 29058 w 338138"/>
                <a:gd name="connsiteY51" fmla="*/ 111632 h 258763"/>
                <a:gd name="connsiteX52" fmla="*/ 56797 w 338138"/>
                <a:gd name="connsiteY52" fmla="*/ 140557 h 258763"/>
                <a:gd name="connsiteX53" fmla="*/ 52834 w 338138"/>
                <a:gd name="connsiteY53" fmla="*/ 155020 h 258763"/>
                <a:gd name="connsiteX54" fmla="*/ 112273 w 338138"/>
                <a:gd name="connsiteY54" fmla="*/ 190520 h 258763"/>
                <a:gd name="connsiteX55" fmla="*/ 134727 w 338138"/>
                <a:gd name="connsiteY55" fmla="*/ 180002 h 258763"/>
                <a:gd name="connsiteX56" fmla="*/ 147936 w 338138"/>
                <a:gd name="connsiteY56" fmla="*/ 182631 h 258763"/>
                <a:gd name="connsiteX57" fmla="*/ 188882 w 338138"/>
                <a:gd name="connsiteY57" fmla="*/ 76132 h 258763"/>
                <a:gd name="connsiteX58" fmla="*/ 171711 w 338138"/>
                <a:gd name="connsiteY58" fmla="*/ 49836 h 258763"/>
                <a:gd name="connsiteX59" fmla="*/ 200770 w 338138"/>
                <a:gd name="connsiteY59" fmla="*/ 22225 h 258763"/>
                <a:gd name="connsiteX60" fmla="*/ 167481 w 338138"/>
                <a:gd name="connsiteY60" fmla="*/ 0 h 258763"/>
                <a:gd name="connsiteX61" fmla="*/ 295275 w 338138"/>
                <a:gd name="connsiteY61" fmla="*/ 109802 h 258763"/>
                <a:gd name="connsiteX62" fmla="*/ 288688 w 338138"/>
                <a:gd name="connsiteY62" fmla="*/ 112448 h 258763"/>
                <a:gd name="connsiteX63" fmla="*/ 278148 w 338138"/>
                <a:gd name="connsiteY63" fmla="*/ 104511 h 258763"/>
                <a:gd name="connsiteX64" fmla="*/ 228085 w 338138"/>
                <a:gd name="connsiteY64" fmla="*/ 33073 h 258763"/>
                <a:gd name="connsiteX65" fmla="*/ 197783 w 338138"/>
                <a:gd name="connsiteY65" fmla="*/ 15875 h 258763"/>
                <a:gd name="connsiteX66" fmla="*/ 188561 w 338138"/>
                <a:gd name="connsiteY66" fmla="*/ 17198 h 258763"/>
                <a:gd name="connsiteX67" fmla="*/ 167481 w 338138"/>
                <a:gd name="connsiteY67" fmla="*/ 15875 h 258763"/>
                <a:gd name="connsiteX68" fmla="*/ 54179 w 338138"/>
                <a:gd name="connsiteY68" fmla="*/ 119063 h 258763"/>
                <a:gd name="connsiteX69" fmla="*/ 39687 w 338138"/>
                <a:gd name="connsiteY69" fmla="*/ 109802 h 258763"/>
                <a:gd name="connsiteX70" fmla="*/ 167481 w 338138"/>
                <a:gd name="connsiteY7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8138" h="258763">
                  <a:moveTo>
                    <a:pt x="134937" y="195262"/>
                  </a:moveTo>
                  <a:cubicBezTo>
                    <a:pt x="127923" y="195262"/>
                    <a:pt x="122237" y="201303"/>
                    <a:pt x="122237" y="208756"/>
                  </a:cubicBezTo>
                  <a:cubicBezTo>
                    <a:pt x="122237" y="216209"/>
                    <a:pt x="127923" y="222250"/>
                    <a:pt x="134937" y="222250"/>
                  </a:cubicBezTo>
                  <a:cubicBezTo>
                    <a:pt x="141951" y="222250"/>
                    <a:pt x="147637" y="216209"/>
                    <a:pt x="147637" y="208756"/>
                  </a:cubicBezTo>
                  <a:cubicBezTo>
                    <a:pt x="147637" y="201303"/>
                    <a:pt x="141951" y="195262"/>
                    <a:pt x="134937" y="195262"/>
                  </a:cubicBezTo>
                  <a:close/>
                  <a:moveTo>
                    <a:pt x="278683" y="158750"/>
                  </a:moveTo>
                  <a:cubicBezTo>
                    <a:pt x="281312" y="162698"/>
                    <a:pt x="285255" y="167962"/>
                    <a:pt x="290512" y="170594"/>
                  </a:cubicBezTo>
                  <a:cubicBezTo>
                    <a:pt x="273425" y="221916"/>
                    <a:pt x="224793" y="258763"/>
                    <a:pt x="168275" y="258763"/>
                  </a:cubicBezTo>
                  <a:cubicBezTo>
                    <a:pt x="111756" y="258763"/>
                    <a:pt x="63124" y="221916"/>
                    <a:pt x="46037" y="170594"/>
                  </a:cubicBezTo>
                  <a:cubicBezTo>
                    <a:pt x="47352" y="169278"/>
                    <a:pt x="48666" y="169278"/>
                    <a:pt x="49980" y="167962"/>
                  </a:cubicBezTo>
                  <a:cubicBezTo>
                    <a:pt x="49980" y="167962"/>
                    <a:pt x="49980" y="167962"/>
                    <a:pt x="64439" y="175858"/>
                  </a:cubicBezTo>
                  <a:cubicBezTo>
                    <a:pt x="72325" y="194281"/>
                    <a:pt x="85469" y="211389"/>
                    <a:pt x="102556" y="223232"/>
                  </a:cubicBezTo>
                  <a:cubicBezTo>
                    <a:pt x="107813" y="235076"/>
                    <a:pt x="119643" y="242972"/>
                    <a:pt x="134101" y="242972"/>
                  </a:cubicBezTo>
                  <a:cubicBezTo>
                    <a:pt x="138044" y="242972"/>
                    <a:pt x="141987" y="242972"/>
                    <a:pt x="144616" y="241656"/>
                  </a:cubicBezTo>
                  <a:cubicBezTo>
                    <a:pt x="152502" y="242972"/>
                    <a:pt x="160388" y="242972"/>
                    <a:pt x="168275" y="242972"/>
                  </a:cubicBezTo>
                  <a:cubicBezTo>
                    <a:pt x="220850" y="242972"/>
                    <a:pt x="265539" y="207441"/>
                    <a:pt x="278683" y="158750"/>
                  </a:cubicBezTo>
                  <a:close/>
                  <a:moveTo>
                    <a:pt x="309563" y="127000"/>
                  </a:moveTo>
                  <a:cubicBezTo>
                    <a:pt x="301672" y="127000"/>
                    <a:pt x="295275" y="133041"/>
                    <a:pt x="295275" y="140494"/>
                  </a:cubicBezTo>
                  <a:cubicBezTo>
                    <a:pt x="295275" y="147947"/>
                    <a:pt x="301672" y="153988"/>
                    <a:pt x="309563" y="153988"/>
                  </a:cubicBezTo>
                  <a:cubicBezTo>
                    <a:pt x="317454" y="153988"/>
                    <a:pt x="323851" y="147947"/>
                    <a:pt x="323851" y="140494"/>
                  </a:cubicBezTo>
                  <a:cubicBezTo>
                    <a:pt x="323851" y="133041"/>
                    <a:pt x="317454" y="127000"/>
                    <a:pt x="309563" y="127000"/>
                  </a:cubicBezTo>
                  <a:close/>
                  <a:moveTo>
                    <a:pt x="29369" y="127000"/>
                  </a:moveTo>
                  <a:cubicBezTo>
                    <a:pt x="21916" y="127000"/>
                    <a:pt x="15875" y="133041"/>
                    <a:pt x="15875" y="140494"/>
                  </a:cubicBezTo>
                  <a:cubicBezTo>
                    <a:pt x="15875" y="147947"/>
                    <a:pt x="21916" y="153988"/>
                    <a:pt x="29369" y="153988"/>
                  </a:cubicBezTo>
                  <a:cubicBezTo>
                    <a:pt x="36822" y="153988"/>
                    <a:pt x="42863" y="147947"/>
                    <a:pt x="42863" y="140494"/>
                  </a:cubicBezTo>
                  <a:cubicBezTo>
                    <a:pt x="42863" y="133041"/>
                    <a:pt x="36822" y="127000"/>
                    <a:pt x="29369" y="127000"/>
                  </a:cubicBezTo>
                  <a:close/>
                  <a:moveTo>
                    <a:pt x="200025" y="36512"/>
                  </a:moveTo>
                  <a:cubicBezTo>
                    <a:pt x="192134" y="36512"/>
                    <a:pt x="185737" y="42553"/>
                    <a:pt x="185737" y="50006"/>
                  </a:cubicBezTo>
                  <a:cubicBezTo>
                    <a:pt x="185737" y="57459"/>
                    <a:pt x="192134" y="63500"/>
                    <a:pt x="200025" y="63500"/>
                  </a:cubicBezTo>
                  <a:cubicBezTo>
                    <a:pt x="207916" y="63500"/>
                    <a:pt x="214313" y="57459"/>
                    <a:pt x="214313" y="50006"/>
                  </a:cubicBezTo>
                  <a:cubicBezTo>
                    <a:pt x="214313" y="42553"/>
                    <a:pt x="207916" y="36512"/>
                    <a:pt x="200025" y="36512"/>
                  </a:cubicBezTo>
                  <a:close/>
                  <a:moveTo>
                    <a:pt x="200770" y="22225"/>
                  </a:moveTo>
                  <a:cubicBezTo>
                    <a:pt x="216620" y="22225"/>
                    <a:pt x="228508" y="34058"/>
                    <a:pt x="228508" y="49836"/>
                  </a:cubicBezTo>
                  <a:cubicBezTo>
                    <a:pt x="228508" y="55095"/>
                    <a:pt x="227187" y="59039"/>
                    <a:pt x="225866" y="62984"/>
                  </a:cubicBezTo>
                  <a:cubicBezTo>
                    <a:pt x="225866" y="62984"/>
                    <a:pt x="225866" y="62984"/>
                    <a:pt x="290588" y="119520"/>
                  </a:cubicBezTo>
                  <a:cubicBezTo>
                    <a:pt x="294550" y="115576"/>
                    <a:pt x="302475" y="111632"/>
                    <a:pt x="309079" y="111632"/>
                  </a:cubicBezTo>
                  <a:cubicBezTo>
                    <a:pt x="324930" y="111632"/>
                    <a:pt x="338138" y="124780"/>
                    <a:pt x="338138" y="140557"/>
                  </a:cubicBezTo>
                  <a:cubicBezTo>
                    <a:pt x="338138" y="156335"/>
                    <a:pt x="324930" y="169483"/>
                    <a:pt x="309079" y="169483"/>
                  </a:cubicBezTo>
                  <a:cubicBezTo>
                    <a:pt x="294550" y="169483"/>
                    <a:pt x="281342" y="156335"/>
                    <a:pt x="281342" y="140557"/>
                  </a:cubicBezTo>
                  <a:cubicBezTo>
                    <a:pt x="281342" y="133983"/>
                    <a:pt x="282662" y="128724"/>
                    <a:pt x="286625" y="123465"/>
                  </a:cubicBezTo>
                  <a:cubicBezTo>
                    <a:pt x="286625" y="123465"/>
                    <a:pt x="286625" y="123465"/>
                    <a:pt x="221903" y="68243"/>
                  </a:cubicBezTo>
                  <a:cubicBezTo>
                    <a:pt x="216620" y="73502"/>
                    <a:pt x="208695" y="78761"/>
                    <a:pt x="200770" y="78761"/>
                  </a:cubicBezTo>
                  <a:cubicBezTo>
                    <a:pt x="198128" y="78761"/>
                    <a:pt x="195486" y="77447"/>
                    <a:pt x="192845" y="77447"/>
                  </a:cubicBezTo>
                  <a:cubicBezTo>
                    <a:pt x="192845" y="77447"/>
                    <a:pt x="192845" y="77447"/>
                    <a:pt x="151898" y="185261"/>
                  </a:cubicBezTo>
                  <a:cubicBezTo>
                    <a:pt x="158502" y="190520"/>
                    <a:pt x="163786" y="198409"/>
                    <a:pt x="163786" y="207612"/>
                  </a:cubicBezTo>
                  <a:cubicBezTo>
                    <a:pt x="163786" y="223390"/>
                    <a:pt x="150577" y="236538"/>
                    <a:pt x="134727" y="236538"/>
                  </a:cubicBezTo>
                  <a:cubicBezTo>
                    <a:pt x="118877" y="236538"/>
                    <a:pt x="105668" y="223390"/>
                    <a:pt x="105668" y="207612"/>
                  </a:cubicBezTo>
                  <a:cubicBezTo>
                    <a:pt x="105668" y="203668"/>
                    <a:pt x="106989" y="198409"/>
                    <a:pt x="109631" y="194464"/>
                  </a:cubicBezTo>
                  <a:cubicBezTo>
                    <a:pt x="109631" y="194464"/>
                    <a:pt x="109631" y="194464"/>
                    <a:pt x="50193" y="158965"/>
                  </a:cubicBezTo>
                  <a:cubicBezTo>
                    <a:pt x="44909" y="165539"/>
                    <a:pt x="36984" y="169483"/>
                    <a:pt x="29058" y="169483"/>
                  </a:cubicBezTo>
                  <a:cubicBezTo>
                    <a:pt x="13208" y="169483"/>
                    <a:pt x="0" y="156335"/>
                    <a:pt x="0" y="140557"/>
                  </a:cubicBezTo>
                  <a:cubicBezTo>
                    <a:pt x="0" y="124780"/>
                    <a:pt x="13208" y="111632"/>
                    <a:pt x="29058" y="111632"/>
                  </a:cubicBezTo>
                  <a:cubicBezTo>
                    <a:pt x="43588" y="111632"/>
                    <a:pt x="56797" y="124780"/>
                    <a:pt x="56797" y="140557"/>
                  </a:cubicBezTo>
                  <a:cubicBezTo>
                    <a:pt x="56797" y="145816"/>
                    <a:pt x="55476" y="151076"/>
                    <a:pt x="52834" y="155020"/>
                  </a:cubicBezTo>
                  <a:cubicBezTo>
                    <a:pt x="52834" y="155020"/>
                    <a:pt x="52834" y="155020"/>
                    <a:pt x="112273" y="190520"/>
                  </a:cubicBezTo>
                  <a:cubicBezTo>
                    <a:pt x="117556" y="183946"/>
                    <a:pt x="125481" y="180002"/>
                    <a:pt x="134727" y="180002"/>
                  </a:cubicBezTo>
                  <a:cubicBezTo>
                    <a:pt x="140011" y="180002"/>
                    <a:pt x="143973" y="181316"/>
                    <a:pt x="147936" y="182631"/>
                  </a:cubicBezTo>
                  <a:cubicBezTo>
                    <a:pt x="147936" y="182631"/>
                    <a:pt x="147936" y="182631"/>
                    <a:pt x="188882" y="76132"/>
                  </a:cubicBezTo>
                  <a:cubicBezTo>
                    <a:pt x="178315" y="70873"/>
                    <a:pt x="171711" y="61669"/>
                    <a:pt x="171711" y="49836"/>
                  </a:cubicBezTo>
                  <a:cubicBezTo>
                    <a:pt x="171711" y="34058"/>
                    <a:pt x="184919" y="22225"/>
                    <a:pt x="200770" y="22225"/>
                  </a:cubicBezTo>
                  <a:close/>
                  <a:moveTo>
                    <a:pt x="167481" y="0"/>
                  </a:moveTo>
                  <a:cubicBezTo>
                    <a:pt x="232037" y="0"/>
                    <a:pt x="284736" y="47625"/>
                    <a:pt x="295275" y="109802"/>
                  </a:cubicBezTo>
                  <a:cubicBezTo>
                    <a:pt x="292640" y="109802"/>
                    <a:pt x="290005" y="111125"/>
                    <a:pt x="288688" y="112448"/>
                  </a:cubicBezTo>
                  <a:cubicBezTo>
                    <a:pt x="288688" y="112448"/>
                    <a:pt x="288688" y="112448"/>
                    <a:pt x="278148" y="104511"/>
                  </a:cubicBezTo>
                  <a:cubicBezTo>
                    <a:pt x="271561" y="74084"/>
                    <a:pt x="253116" y="48948"/>
                    <a:pt x="228085" y="33073"/>
                  </a:cubicBezTo>
                  <a:cubicBezTo>
                    <a:pt x="222815" y="22490"/>
                    <a:pt x="210958" y="15875"/>
                    <a:pt x="197783" y="15875"/>
                  </a:cubicBezTo>
                  <a:cubicBezTo>
                    <a:pt x="195148" y="15875"/>
                    <a:pt x="191196" y="15875"/>
                    <a:pt x="188561" y="17198"/>
                  </a:cubicBezTo>
                  <a:cubicBezTo>
                    <a:pt x="181973" y="15875"/>
                    <a:pt x="174069" y="15875"/>
                    <a:pt x="167481" y="15875"/>
                  </a:cubicBezTo>
                  <a:cubicBezTo>
                    <a:pt x="108195" y="15875"/>
                    <a:pt x="59449" y="60854"/>
                    <a:pt x="54179" y="119063"/>
                  </a:cubicBezTo>
                  <a:cubicBezTo>
                    <a:pt x="50227" y="115094"/>
                    <a:pt x="44957" y="111125"/>
                    <a:pt x="39687" y="109802"/>
                  </a:cubicBezTo>
                  <a:cubicBezTo>
                    <a:pt x="50227" y="47625"/>
                    <a:pt x="102926" y="0"/>
                    <a:pt x="16748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Light" panose="020B0300000000000000" pitchFamily="34" charset="-122"/>
              </a:endParaRPr>
            </a:p>
          </p:txBody>
        </p:sp>
      </p:grpSp>
      <p:grpSp>
        <p:nvGrpSpPr>
          <p:cNvPr id="18" name="组合 17">
            <a:extLst>
              <a:ext uri="{FF2B5EF4-FFF2-40B4-BE49-F238E27FC236}">
                <a16:creationId xmlns:a16="http://schemas.microsoft.com/office/drawing/2014/main" xmlns="" id="{1E61B989-EA72-46C8-946A-9A5A4B748905}"/>
              </a:ext>
            </a:extLst>
          </p:cNvPr>
          <p:cNvGrpSpPr/>
          <p:nvPr/>
        </p:nvGrpSpPr>
        <p:grpSpPr>
          <a:xfrm>
            <a:off x="7304025" y="2045700"/>
            <a:ext cx="3060625" cy="892497"/>
            <a:chOff x="7664525" y="1688525"/>
            <a:chExt cx="3060625" cy="892497"/>
          </a:xfrm>
        </p:grpSpPr>
        <p:sp>
          <p:nvSpPr>
            <p:cNvPr id="19" name="文本框 18">
              <a:extLst>
                <a:ext uri="{FF2B5EF4-FFF2-40B4-BE49-F238E27FC236}">
                  <a16:creationId xmlns:a16="http://schemas.microsoft.com/office/drawing/2014/main" xmlns="" id="{F15C6044-91B1-4DB4-B376-39AE38E8355B}"/>
                </a:ext>
              </a:extLst>
            </p:cNvPr>
            <p:cNvSpPr txBox="1"/>
            <p:nvPr/>
          </p:nvSpPr>
          <p:spPr>
            <a:xfrm>
              <a:off x="7678440" y="2031961"/>
              <a:ext cx="304671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0" name="文本框 19">
              <a:extLst>
                <a:ext uri="{FF2B5EF4-FFF2-40B4-BE49-F238E27FC236}">
                  <a16:creationId xmlns:a16="http://schemas.microsoft.com/office/drawing/2014/main" xmlns="" id="{1E65C55D-16A1-4052-8F8F-2245B5BA3929}"/>
                </a:ext>
              </a:extLst>
            </p:cNvPr>
            <p:cNvSpPr txBox="1"/>
            <p:nvPr/>
          </p:nvSpPr>
          <p:spPr>
            <a:xfrm>
              <a:off x="7664525" y="1688525"/>
              <a:ext cx="2245150" cy="400110"/>
            </a:xfrm>
            <a:prstGeom prst="rect">
              <a:avLst/>
            </a:prstGeom>
            <a:noFill/>
          </p:spPr>
          <p:txBody>
            <a:bodyPr wrap="square" rtlCol="0">
              <a:spAutoFit/>
            </a:bodyPr>
            <a:lstStyle/>
            <a:p>
              <a:r>
                <a:rPr lang="zh-CN" altLang="en-US" sz="200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21" name="组合 20">
            <a:extLst>
              <a:ext uri="{FF2B5EF4-FFF2-40B4-BE49-F238E27FC236}">
                <a16:creationId xmlns:a16="http://schemas.microsoft.com/office/drawing/2014/main" xmlns="" id="{56426D00-35C3-4032-AB10-95DA9BF0FDF5}"/>
              </a:ext>
            </a:extLst>
          </p:cNvPr>
          <p:cNvGrpSpPr/>
          <p:nvPr/>
        </p:nvGrpSpPr>
        <p:grpSpPr>
          <a:xfrm>
            <a:off x="7876403" y="4364511"/>
            <a:ext cx="3060625" cy="892497"/>
            <a:chOff x="7664525" y="1688525"/>
            <a:chExt cx="3060625" cy="892497"/>
          </a:xfrm>
        </p:grpSpPr>
        <p:sp>
          <p:nvSpPr>
            <p:cNvPr id="22" name="文本框 21">
              <a:extLst>
                <a:ext uri="{FF2B5EF4-FFF2-40B4-BE49-F238E27FC236}">
                  <a16:creationId xmlns:a16="http://schemas.microsoft.com/office/drawing/2014/main" xmlns="" id="{DF6B4A46-36FD-4B8E-BF7D-A06E1DEE1EA9}"/>
                </a:ext>
              </a:extLst>
            </p:cNvPr>
            <p:cNvSpPr txBox="1"/>
            <p:nvPr/>
          </p:nvSpPr>
          <p:spPr>
            <a:xfrm>
              <a:off x="7678440" y="2031961"/>
              <a:ext cx="3046710"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xmlns="" id="{5C655189-8C68-4303-BFB8-AF1DE5C53522}"/>
                </a:ext>
              </a:extLst>
            </p:cNvPr>
            <p:cNvSpPr txBox="1"/>
            <p:nvPr/>
          </p:nvSpPr>
          <p:spPr>
            <a:xfrm>
              <a:off x="7664525" y="1688525"/>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24" name="组合 23">
            <a:extLst>
              <a:ext uri="{FF2B5EF4-FFF2-40B4-BE49-F238E27FC236}">
                <a16:creationId xmlns:a16="http://schemas.microsoft.com/office/drawing/2014/main" xmlns="" id="{214A8A31-4E51-4923-9320-CB170456E182}"/>
              </a:ext>
            </a:extLst>
          </p:cNvPr>
          <p:cNvGrpSpPr/>
          <p:nvPr/>
        </p:nvGrpSpPr>
        <p:grpSpPr>
          <a:xfrm flipH="1">
            <a:off x="1184376" y="3508551"/>
            <a:ext cx="3060625" cy="892497"/>
            <a:chOff x="7664525" y="1688525"/>
            <a:chExt cx="3060625" cy="892497"/>
          </a:xfrm>
        </p:grpSpPr>
        <p:sp>
          <p:nvSpPr>
            <p:cNvPr id="25" name="文本框 24">
              <a:extLst>
                <a:ext uri="{FF2B5EF4-FFF2-40B4-BE49-F238E27FC236}">
                  <a16:creationId xmlns:a16="http://schemas.microsoft.com/office/drawing/2014/main" xmlns="" id="{6F0C95A7-B7CC-4103-BBB8-9800F80F069A}"/>
                </a:ext>
              </a:extLst>
            </p:cNvPr>
            <p:cNvSpPr txBox="1"/>
            <p:nvPr/>
          </p:nvSpPr>
          <p:spPr>
            <a:xfrm>
              <a:off x="7678440" y="2031961"/>
              <a:ext cx="3046710" cy="549061"/>
            </a:xfrm>
            <a:prstGeom prst="rect">
              <a:avLst/>
            </a:prstGeom>
            <a:noFill/>
          </p:spPr>
          <p:txBody>
            <a:bodyPr wrap="square" rtlCol="0">
              <a:spAutoFit/>
            </a:bodyPr>
            <a:lstStyle/>
            <a:p>
              <a:pPr algn="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6" name="文本框 25">
              <a:extLst>
                <a:ext uri="{FF2B5EF4-FFF2-40B4-BE49-F238E27FC236}">
                  <a16:creationId xmlns:a16="http://schemas.microsoft.com/office/drawing/2014/main" xmlns="" id="{A7D21BF3-48F4-41D3-8F39-4A5FE9CE8F60}"/>
                </a:ext>
              </a:extLst>
            </p:cNvPr>
            <p:cNvSpPr txBox="1"/>
            <p:nvPr/>
          </p:nvSpPr>
          <p:spPr>
            <a:xfrm>
              <a:off x="7664525" y="1688525"/>
              <a:ext cx="2245150" cy="400110"/>
            </a:xfrm>
            <a:prstGeom prst="rect">
              <a:avLst/>
            </a:prstGeom>
            <a:noFill/>
          </p:spPr>
          <p:txBody>
            <a:bodyPr wrap="square" rtlCol="0">
              <a:spAutoFit/>
            </a:bodyPr>
            <a:lstStyle/>
            <a:p>
              <a:pPr algn="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199318822"/>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E8CFE637-A5FD-4190-A7B2-35CE4DDFD5C9}"/>
              </a:ext>
            </a:extLst>
          </p:cNvPr>
          <p:cNvSpPr/>
          <p:nvPr/>
        </p:nvSpPr>
        <p:spPr>
          <a:xfrm>
            <a:off x="292100" y="220532"/>
            <a:ext cx="5003800" cy="1028440"/>
          </a:xfrm>
          <a:prstGeom prst="roundRect">
            <a:avLst>
              <a:gd name="adj" fmla="val 8208"/>
            </a:avLst>
          </a:prstGeom>
          <a:solidFill>
            <a:srgbClr val="FFFFFF"/>
          </a:solidFill>
          <a:ln w="12700" cap="flat" cmpd="sng" algn="ctr">
            <a:solidFill>
              <a:srgbClr val="E100FF">
                <a:alpha val="10000"/>
              </a:srgbClr>
            </a:solidFill>
            <a:prstDash val="solid"/>
            <a:miter lim="800000"/>
          </a:ln>
          <a:effectLst>
            <a:outerShdw blurRad="254000" dist="38100" dir="5400000" sx="101000" sy="101000" algn="t" rotWithShape="0">
              <a:srgbClr val="E100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7" name="文本框 6">
            <a:extLst>
              <a:ext uri="{FF2B5EF4-FFF2-40B4-BE49-F238E27FC236}">
                <a16:creationId xmlns:a16="http://schemas.microsoft.com/office/drawing/2014/main" xmlns="" id="{C44DA239-2E26-45A3-ADB8-CEC4254B6B01}"/>
              </a:ext>
            </a:extLst>
          </p:cNvPr>
          <p:cNvSpPr txBox="1"/>
          <p:nvPr/>
        </p:nvSpPr>
        <p:spPr>
          <a:xfrm>
            <a:off x="738540" y="273087"/>
            <a:ext cx="825547" cy="923330"/>
          </a:xfrm>
          <a:prstGeom prst="rect">
            <a:avLst/>
          </a:prstGeom>
          <a:noFill/>
        </p:spPr>
        <p:txBody>
          <a:bodyPr wrap="none" lIns="0" tIns="0" rIns="0" bIns="0" rtlCol="0">
            <a:spAutoFit/>
          </a:bodyPr>
          <a:lstStyle/>
          <a:p>
            <a:r>
              <a:rPr lang="en-US" altLang="zh-CN"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rPr>
              <a:t>02</a:t>
            </a:r>
            <a:endParaRPr lang="zh-CN" altLang="en-US" sz="6000" dirty="0">
              <a:gradFill>
                <a:gsLst>
                  <a:gs pos="0">
                    <a:srgbClr val="E100FF"/>
                  </a:gs>
                  <a:gs pos="100000">
                    <a:srgbClr val="7A00FF"/>
                  </a:gs>
                </a:gsLst>
                <a:lin ang="2700000" scaled="0"/>
              </a:gradFill>
              <a:latin typeface="站酷庆科黄油体" panose="02000803000000020004" pitchFamily="2" charset="-122"/>
              <a:ea typeface="思源黑体 CN Bold" panose="020B0800000000000000" pitchFamily="34" charset="-122"/>
            </a:endParaRPr>
          </a:p>
        </p:txBody>
      </p:sp>
      <p:sp>
        <p:nvSpPr>
          <p:cNvPr id="8" name="文本框 7">
            <a:extLst>
              <a:ext uri="{FF2B5EF4-FFF2-40B4-BE49-F238E27FC236}">
                <a16:creationId xmlns:a16="http://schemas.microsoft.com/office/drawing/2014/main" xmlns="" id="{B91E0993-AAB8-4109-9217-AEBEAEA8F581}"/>
              </a:ext>
            </a:extLst>
          </p:cNvPr>
          <p:cNvSpPr txBox="1"/>
          <p:nvPr/>
        </p:nvSpPr>
        <p:spPr>
          <a:xfrm>
            <a:off x="2172400" y="438233"/>
            <a:ext cx="1231106" cy="369332"/>
          </a:xfrm>
          <a:prstGeom prst="rect">
            <a:avLst/>
          </a:prstGeom>
          <a:noFill/>
        </p:spPr>
        <p:txBody>
          <a:bodyPr wrap="none" lIns="0" tIns="0" rIns="0" bIns="0" rtlCol="0">
            <a:spAutoFit/>
          </a:bodyPr>
          <a:lstStyle/>
          <a:p>
            <a:r>
              <a:rPr lang="zh-CN" altLang="en-US" sz="2400" b="1" dirty="0">
                <a:solidFill>
                  <a:schemeClr val="tx1">
                    <a:lumMod val="75000"/>
                    <a:lumOff val="25000"/>
                  </a:schemeClr>
                </a:solidFill>
                <a:latin typeface="思源黑体 CN Light" panose="020B0300000000000000" pitchFamily="34" charset="-122"/>
                <a:ea typeface="思源黑体 CN Bold" panose="020B0800000000000000" pitchFamily="34" charset="-122"/>
              </a:rPr>
              <a:t>发展历程</a:t>
            </a:r>
          </a:p>
        </p:txBody>
      </p:sp>
      <p:sp>
        <p:nvSpPr>
          <p:cNvPr id="9" name="文本框 8">
            <a:extLst>
              <a:ext uri="{FF2B5EF4-FFF2-40B4-BE49-F238E27FC236}">
                <a16:creationId xmlns:a16="http://schemas.microsoft.com/office/drawing/2014/main" xmlns="" id="{8BC5046B-DDF4-42FF-8261-8AAB67DA7471}"/>
              </a:ext>
            </a:extLst>
          </p:cNvPr>
          <p:cNvSpPr txBox="1"/>
          <p:nvPr/>
        </p:nvSpPr>
        <p:spPr>
          <a:xfrm>
            <a:off x="2172400" y="846605"/>
            <a:ext cx="2520000" cy="184666"/>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algn="dist"/>
            <a:r>
              <a:rPr lang="en-US" altLang="zh-CN" sz="1200" dirty="0">
                <a:solidFill>
                  <a:srgbClr val="E6E4E4">
                    <a:lumMod val="75000"/>
                  </a:srgbClr>
                </a:solidFill>
                <a:latin typeface="思源黑体 CN Light" panose="020B0300000000000000" pitchFamily="34" charset="-122"/>
                <a:ea typeface="思源黑体 CN Bold" panose="020B0800000000000000" pitchFamily="34" charset="-122"/>
              </a:rPr>
              <a:t>DEVELOPMENT COURSE</a:t>
            </a:r>
          </a:p>
        </p:txBody>
      </p:sp>
      <p:cxnSp>
        <p:nvCxnSpPr>
          <p:cNvPr id="10" name="直接连接符 9">
            <a:extLst>
              <a:ext uri="{FF2B5EF4-FFF2-40B4-BE49-F238E27FC236}">
                <a16:creationId xmlns:a16="http://schemas.microsoft.com/office/drawing/2014/main" xmlns="" id="{7385052B-6A63-4242-90AF-485AF83AEC3C}"/>
              </a:ext>
            </a:extLst>
          </p:cNvPr>
          <p:cNvCxnSpPr>
            <a:cxnSpLocks/>
          </p:cNvCxnSpPr>
          <p:nvPr/>
        </p:nvCxnSpPr>
        <p:spPr>
          <a:xfrm>
            <a:off x="1908541" y="438233"/>
            <a:ext cx="0" cy="593038"/>
          </a:xfrm>
          <a:prstGeom prst="line">
            <a:avLst/>
          </a:prstGeom>
          <a:ln>
            <a:solidFill>
              <a:srgbClr val="E100FF"/>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52F28AB0-B7A1-49D1-82BA-41B18E965F21}"/>
              </a:ext>
            </a:extLst>
          </p:cNvPr>
          <p:cNvGrpSpPr/>
          <p:nvPr/>
        </p:nvGrpSpPr>
        <p:grpSpPr>
          <a:xfrm>
            <a:off x="1185970" y="2125663"/>
            <a:ext cx="2330450" cy="3774076"/>
            <a:chOff x="1180203" y="1744663"/>
            <a:chExt cx="2330450" cy="3774076"/>
          </a:xfrm>
        </p:grpSpPr>
        <p:grpSp>
          <p:nvGrpSpPr>
            <p:cNvPr id="12" name="组合 11">
              <a:extLst>
                <a:ext uri="{FF2B5EF4-FFF2-40B4-BE49-F238E27FC236}">
                  <a16:creationId xmlns:a16="http://schemas.microsoft.com/office/drawing/2014/main" xmlns="" id="{CFF2F9A0-D2F0-4139-BB65-4102654B021D}"/>
                </a:ext>
              </a:extLst>
            </p:cNvPr>
            <p:cNvGrpSpPr/>
            <p:nvPr/>
          </p:nvGrpSpPr>
          <p:grpSpPr>
            <a:xfrm>
              <a:off x="1180203" y="1744663"/>
              <a:ext cx="2330450" cy="1841182"/>
              <a:chOff x="1503045" y="2011363"/>
              <a:chExt cx="2330450" cy="1841182"/>
            </a:xfrm>
          </p:grpSpPr>
          <p:grpSp>
            <p:nvGrpSpPr>
              <p:cNvPr id="17" name="组合 16">
                <a:extLst>
                  <a:ext uri="{FF2B5EF4-FFF2-40B4-BE49-F238E27FC236}">
                    <a16:creationId xmlns:a16="http://schemas.microsoft.com/office/drawing/2014/main" xmlns="" id="{CAEF59B2-CA6B-4786-8282-1BD6B2A8EC33}"/>
                  </a:ext>
                </a:extLst>
              </p:cNvPr>
              <p:cNvGrpSpPr/>
              <p:nvPr/>
            </p:nvGrpSpPr>
            <p:grpSpPr>
              <a:xfrm>
                <a:off x="2043430" y="2011363"/>
                <a:ext cx="1249680" cy="1249680"/>
                <a:chOff x="2043430" y="2011363"/>
                <a:chExt cx="1249680" cy="1249680"/>
              </a:xfrm>
            </p:grpSpPr>
            <p:sp>
              <p:nvSpPr>
                <p:cNvPr id="19" name="椭圆 18">
                  <a:extLst>
                    <a:ext uri="{FF2B5EF4-FFF2-40B4-BE49-F238E27FC236}">
                      <a16:creationId xmlns:a16="http://schemas.microsoft.com/office/drawing/2014/main" xmlns="" id="{1D386EDB-58D5-4722-806C-7FE78E660E68}"/>
                    </a:ext>
                  </a:extLst>
                </p:cNvPr>
                <p:cNvSpPr/>
                <p:nvPr/>
              </p:nvSpPr>
              <p:spPr>
                <a:xfrm>
                  <a:off x="2043430" y="2011363"/>
                  <a:ext cx="1249680" cy="1249680"/>
                </a:xfrm>
                <a:prstGeom prst="ellipse">
                  <a:avLst/>
                </a:pr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0" name="任意多边形 109">
                  <a:extLst>
                    <a:ext uri="{FF2B5EF4-FFF2-40B4-BE49-F238E27FC236}">
                      <a16:creationId xmlns:a16="http://schemas.microsoft.com/office/drawing/2014/main" xmlns="" id="{676E4AD6-2EA3-46DB-88A2-4554D63C2B30}"/>
                    </a:ext>
                  </a:extLst>
                </p:cNvPr>
                <p:cNvSpPr/>
                <p:nvPr/>
              </p:nvSpPr>
              <p:spPr>
                <a:xfrm>
                  <a:off x="2399348" y="2400618"/>
                  <a:ext cx="537845" cy="47117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601" h="4907">
                      <a:moveTo>
                        <a:pt x="4624" y="4357"/>
                      </a:moveTo>
                      <a:lnTo>
                        <a:pt x="4624" y="4797"/>
                      </a:lnTo>
                      <a:lnTo>
                        <a:pt x="4624" y="4800"/>
                      </a:lnTo>
                      <a:lnTo>
                        <a:pt x="4624" y="4803"/>
                      </a:lnTo>
                      <a:cubicBezTo>
                        <a:pt x="4625" y="4862"/>
                        <a:pt x="4561" y="4908"/>
                        <a:pt x="4519" y="4907"/>
                      </a:cubicBezTo>
                      <a:lnTo>
                        <a:pt x="4516" y="4907"/>
                      </a:lnTo>
                      <a:lnTo>
                        <a:pt x="4514" y="4907"/>
                      </a:lnTo>
                      <a:lnTo>
                        <a:pt x="3180" y="4907"/>
                      </a:lnTo>
                      <a:lnTo>
                        <a:pt x="3180" y="3567"/>
                      </a:lnTo>
                      <a:lnTo>
                        <a:pt x="2380" y="3567"/>
                      </a:lnTo>
                      <a:lnTo>
                        <a:pt x="2380" y="4907"/>
                      </a:lnTo>
                      <a:lnTo>
                        <a:pt x="1049" y="4907"/>
                      </a:lnTo>
                      <a:lnTo>
                        <a:pt x="1046" y="4907"/>
                      </a:lnTo>
                      <a:lnTo>
                        <a:pt x="1043" y="4907"/>
                      </a:lnTo>
                      <a:cubicBezTo>
                        <a:pt x="984" y="4908"/>
                        <a:pt x="937" y="4844"/>
                        <a:pt x="939" y="4802"/>
                      </a:cubicBezTo>
                      <a:lnTo>
                        <a:pt x="939" y="4799"/>
                      </a:lnTo>
                      <a:lnTo>
                        <a:pt x="939" y="4797"/>
                      </a:lnTo>
                      <a:lnTo>
                        <a:pt x="939" y="2817"/>
                      </a:lnTo>
                      <a:lnTo>
                        <a:pt x="2781" y="1217"/>
                      </a:lnTo>
                      <a:lnTo>
                        <a:pt x="4624" y="2817"/>
                      </a:lnTo>
                      <a:lnTo>
                        <a:pt x="4624" y="4357"/>
                      </a:lnTo>
                      <a:close/>
                      <a:moveTo>
                        <a:pt x="4230" y="825"/>
                      </a:moveTo>
                      <a:cubicBezTo>
                        <a:pt x="4228" y="770"/>
                        <a:pt x="4279" y="726"/>
                        <a:pt x="4328" y="727"/>
                      </a:cubicBezTo>
                      <a:lnTo>
                        <a:pt x="4721" y="727"/>
                      </a:lnTo>
                      <a:cubicBezTo>
                        <a:pt x="4777" y="725"/>
                        <a:pt x="4821" y="776"/>
                        <a:pt x="4820" y="825"/>
                      </a:cubicBezTo>
                      <a:lnTo>
                        <a:pt x="4820" y="1678"/>
                      </a:lnTo>
                      <a:lnTo>
                        <a:pt x="5568" y="2352"/>
                      </a:lnTo>
                      <a:cubicBezTo>
                        <a:pt x="5593" y="2370"/>
                        <a:pt x="5602" y="2403"/>
                        <a:pt x="5601" y="2427"/>
                      </a:cubicBezTo>
                      <a:cubicBezTo>
                        <a:pt x="5602" y="2454"/>
                        <a:pt x="5589" y="2483"/>
                        <a:pt x="5577" y="2494"/>
                      </a:cubicBezTo>
                      <a:lnTo>
                        <a:pt x="5576" y="2495"/>
                      </a:lnTo>
                      <a:lnTo>
                        <a:pt x="5304" y="2798"/>
                      </a:lnTo>
                      <a:cubicBezTo>
                        <a:pt x="5286" y="2822"/>
                        <a:pt x="5252" y="2831"/>
                        <a:pt x="5229" y="2831"/>
                      </a:cubicBezTo>
                      <a:cubicBezTo>
                        <a:pt x="5202" y="2831"/>
                        <a:pt x="5173" y="2819"/>
                        <a:pt x="5162" y="2807"/>
                      </a:cubicBezTo>
                      <a:lnTo>
                        <a:pt x="5160" y="2805"/>
                      </a:lnTo>
                      <a:lnTo>
                        <a:pt x="2801" y="681"/>
                      </a:lnTo>
                      <a:lnTo>
                        <a:pt x="441" y="2805"/>
                      </a:lnTo>
                      <a:cubicBezTo>
                        <a:pt x="424" y="2824"/>
                        <a:pt x="394" y="2832"/>
                        <a:pt x="374" y="2831"/>
                      </a:cubicBezTo>
                      <a:cubicBezTo>
                        <a:pt x="347" y="2832"/>
                        <a:pt x="318" y="2818"/>
                        <a:pt x="305" y="2805"/>
                      </a:cubicBezTo>
                      <a:lnTo>
                        <a:pt x="303" y="2803"/>
                      </a:lnTo>
                      <a:lnTo>
                        <a:pt x="302" y="2801"/>
                      </a:lnTo>
                      <a:lnTo>
                        <a:pt x="300" y="2800"/>
                      </a:lnTo>
                      <a:lnTo>
                        <a:pt x="298" y="2798"/>
                      </a:lnTo>
                      <a:lnTo>
                        <a:pt x="26" y="2495"/>
                      </a:lnTo>
                      <a:cubicBezTo>
                        <a:pt x="7" y="2478"/>
                        <a:pt x="-1" y="2447"/>
                        <a:pt x="0" y="2428"/>
                      </a:cubicBezTo>
                      <a:cubicBezTo>
                        <a:pt x="-1" y="2401"/>
                        <a:pt x="13" y="2372"/>
                        <a:pt x="26" y="2359"/>
                      </a:cubicBezTo>
                      <a:lnTo>
                        <a:pt x="28" y="2357"/>
                      </a:lnTo>
                      <a:lnTo>
                        <a:pt x="29" y="2356"/>
                      </a:lnTo>
                      <a:lnTo>
                        <a:pt x="31" y="2354"/>
                      </a:lnTo>
                      <a:lnTo>
                        <a:pt x="33" y="2352"/>
                      </a:lnTo>
                      <a:lnTo>
                        <a:pt x="2140" y="455"/>
                      </a:lnTo>
                      <a:lnTo>
                        <a:pt x="2463" y="132"/>
                      </a:lnTo>
                      <a:cubicBezTo>
                        <a:pt x="2542" y="36"/>
                        <a:pt x="2687" y="-3"/>
                        <a:pt x="2783" y="0"/>
                      </a:cubicBezTo>
                      <a:cubicBezTo>
                        <a:pt x="2908" y="-4"/>
                        <a:pt x="3046" y="60"/>
                        <a:pt x="3103" y="124"/>
                      </a:cubicBezTo>
                      <a:lnTo>
                        <a:pt x="3110" y="132"/>
                      </a:lnTo>
                      <a:lnTo>
                        <a:pt x="3175" y="197"/>
                      </a:lnTo>
                      <a:lnTo>
                        <a:pt x="4230" y="1147"/>
                      </a:lnTo>
                      <a:lnTo>
                        <a:pt x="4230" y="8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18" name="任意多边形 5">
                <a:extLst>
                  <a:ext uri="{FF2B5EF4-FFF2-40B4-BE49-F238E27FC236}">
                    <a16:creationId xmlns:a16="http://schemas.microsoft.com/office/drawing/2014/main" xmlns="" id="{57AEE7E9-684B-456D-8711-7851F572C419}"/>
                  </a:ext>
                </a:extLst>
              </p:cNvPr>
              <p:cNvSpPr/>
              <p:nvPr/>
            </p:nvSpPr>
            <p:spPr>
              <a:xfrm>
                <a:off x="1503045" y="35979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a:gsLst>
                  <a:gs pos="0">
                    <a:srgbClr val="E100FF"/>
                  </a:gs>
                  <a:gs pos="100000">
                    <a:srgbClr val="7A00F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a16="http://schemas.microsoft.com/office/drawing/2014/main" xmlns="" id="{8B40B151-0EB9-4BD7-998A-0D31426AD906}"/>
                </a:ext>
              </a:extLst>
            </p:cNvPr>
            <p:cNvGrpSpPr/>
            <p:nvPr/>
          </p:nvGrpSpPr>
          <p:grpSpPr>
            <a:xfrm>
              <a:off x="1237594" y="3934792"/>
              <a:ext cx="2215669" cy="1583947"/>
              <a:chOff x="1195020" y="4402787"/>
              <a:chExt cx="2215669" cy="1583947"/>
            </a:xfrm>
          </p:grpSpPr>
          <p:sp>
            <p:nvSpPr>
              <p:cNvPr id="14" name="文本框 13">
                <a:extLst>
                  <a:ext uri="{FF2B5EF4-FFF2-40B4-BE49-F238E27FC236}">
                    <a16:creationId xmlns:a16="http://schemas.microsoft.com/office/drawing/2014/main" xmlns="" id="{7EB4DCE6-E00F-4221-8013-C28B63AD343E}"/>
                  </a:ext>
                </a:extLst>
              </p:cNvPr>
              <p:cNvSpPr txBox="1"/>
              <p:nvPr/>
            </p:nvSpPr>
            <p:spPr>
              <a:xfrm>
                <a:off x="1195020" y="4402787"/>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15" name="矩形 14">
                <a:extLst>
                  <a:ext uri="{FF2B5EF4-FFF2-40B4-BE49-F238E27FC236}">
                    <a16:creationId xmlns:a16="http://schemas.microsoft.com/office/drawing/2014/main" xmlns="" id="{38AF078F-6CBA-4D40-B950-557D3A4E37EA}"/>
                  </a:ext>
                </a:extLst>
              </p:cNvPr>
              <p:cNvSpPr/>
              <p:nvPr/>
            </p:nvSpPr>
            <p:spPr>
              <a:xfrm>
                <a:off x="1195020" y="5032049"/>
                <a:ext cx="2215669" cy="954685"/>
              </a:xfrm>
              <a:prstGeom prst="rect">
                <a:avLst/>
              </a:prstGeom>
            </p:spPr>
            <p:txBody>
              <a:bodyPr vert="horz" wrap="square">
                <a:spAutoFit/>
              </a:bodyPr>
              <a:lstStyle/>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添加文本内容，如关键词、部分简单介绍等。</a:t>
                </a:r>
                <a:endParaRPr lang="zh-CN" altLang="en-US" sz="1100" dirty="0">
                  <a:solidFill>
                    <a:srgbClr val="FFFFFF">
                      <a:lumMod val="65000"/>
                    </a:srgbClr>
                  </a:solidFill>
                  <a:latin typeface="思源黑体 CN Light" panose="020B0300000000000000" pitchFamily="34" charset="-122"/>
                  <a:ea typeface="思源黑体 CN Light" panose="020B0300000000000000" pitchFamily="34" charset="-122"/>
                </a:endParaRPr>
              </a:p>
            </p:txBody>
          </p:sp>
          <p:cxnSp>
            <p:nvCxnSpPr>
              <p:cNvPr id="16" name="直接连接符 15">
                <a:extLst>
                  <a:ext uri="{FF2B5EF4-FFF2-40B4-BE49-F238E27FC236}">
                    <a16:creationId xmlns:a16="http://schemas.microsoft.com/office/drawing/2014/main" xmlns="" id="{7D27DE03-7861-4F38-9011-C75F13CF7689}"/>
                  </a:ext>
                </a:extLst>
              </p:cNvPr>
              <p:cNvCxnSpPr>
                <a:cxnSpLocks/>
              </p:cNvCxnSpPr>
              <p:nvPr/>
            </p:nvCxnSpPr>
            <p:spPr>
              <a:xfrm>
                <a:off x="1663574" y="4961912"/>
                <a:ext cx="1278560" cy="0"/>
              </a:xfrm>
              <a:prstGeom prst="line">
                <a:avLst/>
              </a:prstGeom>
              <a:noFill/>
              <a:ln w="12700" cap="flat" cmpd="sng" algn="ctr">
                <a:solidFill>
                  <a:schemeClr val="tx1">
                    <a:lumMod val="95000"/>
                    <a:lumOff val="5000"/>
                  </a:schemeClr>
                </a:solidFill>
                <a:prstDash val="solid"/>
                <a:miter lim="800000"/>
              </a:ln>
              <a:effectLst/>
            </p:spPr>
          </p:cxnSp>
        </p:grpSp>
      </p:grpSp>
      <p:grpSp>
        <p:nvGrpSpPr>
          <p:cNvPr id="21" name="组合 20">
            <a:extLst>
              <a:ext uri="{FF2B5EF4-FFF2-40B4-BE49-F238E27FC236}">
                <a16:creationId xmlns:a16="http://schemas.microsoft.com/office/drawing/2014/main" xmlns="" id="{A76BD710-D4B9-49E2-8975-0987628FA486}"/>
              </a:ext>
            </a:extLst>
          </p:cNvPr>
          <p:cNvGrpSpPr/>
          <p:nvPr/>
        </p:nvGrpSpPr>
        <p:grpSpPr>
          <a:xfrm>
            <a:off x="3682507" y="2125663"/>
            <a:ext cx="2330450" cy="3774076"/>
            <a:chOff x="3676740" y="1744663"/>
            <a:chExt cx="2330450" cy="3774076"/>
          </a:xfrm>
        </p:grpSpPr>
        <p:grpSp>
          <p:nvGrpSpPr>
            <p:cNvPr id="22" name="组合 21">
              <a:extLst>
                <a:ext uri="{FF2B5EF4-FFF2-40B4-BE49-F238E27FC236}">
                  <a16:creationId xmlns:a16="http://schemas.microsoft.com/office/drawing/2014/main" xmlns="" id="{BCCFA3CD-05A7-4070-91EC-1FEE261B79FE}"/>
                </a:ext>
              </a:extLst>
            </p:cNvPr>
            <p:cNvGrpSpPr/>
            <p:nvPr/>
          </p:nvGrpSpPr>
          <p:grpSpPr>
            <a:xfrm>
              <a:off x="3676740" y="1744663"/>
              <a:ext cx="2330450" cy="1841182"/>
              <a:chOff x="3827145" y="2011363"/>
              <a:chExt cx="2330450" cy="1841182"/>
            </a:xfrm>
          </p:grpSpPr>
          <p:grpSp>
            <p:nvGrpSpPr>
              <p:cNvPr id="27" name="组合 26">
                <a:extLst>
                  <a:ext uri="{FF2B5EF4-FFF2-40B4-BE49-F238E27FC236}">
                    <a16:creationId xmlns:a16="http://schemas.microsoft.com/office/drawing/2014/main" xmlns="" id="{328BDEE2-C19D-4E8C-A800-0E6252F8C01E}"/>
                  </a:ext>
                </a:extLst>
              </p:cNvPr>
              <p:cNvGrpSpPr/>
              <p:nvPr/>
            </p:nvGrpSpPr>
            <p:grpSpPr>
              <a:xfrm>
                <a:off x="4367530" y="2011363"/>
                <a:ext cx="1249680" cy="1249680"/>
                <a:chOff x="4363403" y="2011363"/>
                <a:chExt cx="1249680" cy="1249680"/>
              </a:xfrm>
            </p:grpSpPr>
            <p:sp>
              <p:nvSpPr>
                <p:cNvPr id="29" name="椭圆 28">
                  <a:extLst>
                    <a:ext uri="{FF2B5EF4-FFF2-40B4-BE49-F238E27FC236}">
                      <a16:creationId xmlns:a16="http://schemas.microsoft.com/office/drawing/2014/main" xmlns="" id="{9CAE50E9-5B5F-4963-87AC-F82F3CB77231}"/>
                    </a:ext>
                  </a:extLst>
                </p:cNvPr>
                <p:cNvSpPr/>
                <p:nvPr/>
              </p:nvSpPr>
              <p:spPr>
                <a:xfrm>
                  <a:off x="4363403" y="2011363"/>
                  <a:ext cx="1249680" cy="1249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0" name="Shape 1687">
                  <a:extLst>
                    <a:ext uri="{FF2B5EF4-FFF2-40B4-BE49-F238E27FC236}">
                      <a16:creationId xmlns:a16="http://schemas.microsoft.com/office/drawing/2014/main" xmlns="" id="{2F023F39-7C41-4447-BABE-3AF197091C48}"/>
                    </a:ext>
                  </a:extLst>
                </p:cNvPr>
                <p:cNvSpPr/>
                <p:nvPr/>
              </p:nvSpPr>
              <p:spPr>
                <a:xfrm>
                  <a:off x="4728846" y="2376806"/>
                  <a:ext cx="518795" cy="518795"/>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70" dirty="0">
                    <a:latin typeface="思源黑体 CN Light" panose="020B0300000000000000" pitchFamily="34" charset="-122"/>
                    <a:ea typeface="思源黑体 CN Light" panose="020B0300000000000000" pitchFamily="34" charset="-122"/>
                    <a:sym typeface="Times New Roman" panose="02020603050405020304" pitchFamily="18" charset="0"/>
                  </a:endParaRPr>
                </a:p>
              </p:txBody>
            </p:sp>
          </p:grpSp>
          <p:sp>
            <p:nvSpPr>
              <p:cNvPr id="28" name="任意多边形 12">
                <a:extLst>
                  <a:ext uri="{FF2B5EF4-FFF2-40B4-BE49-F238E27FC236}">
                    <a16:creationId xmlns:a16="http://schemas.microsoft.com/office/drawing/2014/main" xmlns="" id="{29B3DAAB-04E2-4EC2-AF78-713EFC6E7AC1}"/>
                  </a:ext>
                </a:extLst>
              </p:cNvPr>
              <p:cNvSpPr/>
              <p:nvPr/>
            </p:nvSpPr>
            <p:spPr>
              <a:xfrm>
                <a:off x="3827145" y="35979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23" name="组合 22">
              <a:extLst>
                <a:ext uri="{FF2B5EF4-FFF2-40B4-BE49-F238E27FC236}">
                  <a16:creationId xmlns:a16="http://schemas.microsoft.com/office/drawing/2014/main" xmlns="" id="{2233309D-77CC-46B8-8807-78E2B791BB82}"/>
                </a:ext>
              </a:extLst>
            </p:cNvPr>
            <p:cNvGrpSpPr/>
            <p:nvPr/>
          </p:nvGrpSpPr>
          <p:grpSpPr>
            <a:xfrm>
              <a:off x="3734131" y="3934792"/>
              <a:ext cx="2215669" cy="1583947"/>
              <a:chOff x="1195020" y="4402787"/>
              <a:chExt cx="2215669" cy="1583947"/>
            </a:xfrm>
          </p:grpSpPr>
          <p:sp>
            <p:nvSpPr>
              <p:cNvPr id="24" name="文本框 23">
                <a:extLst>
                  <a:ext uri="{FF2B5EF4-FFF2-40B4-BE49-F238E27FC236}">
                    <a16:creationId xmlns:a16="http://schemas.microsoft.com/office/drawing/2014/main" xmlns="" id="{57145DF2-6774-4E43-83FF-DA04EA0653FE}"/>
                  </a:ext>
                </a:extLst>
              </p:cNvPr>
              <p:cNvSpPr txBox="1"/>
              <p:nvPr/>
            </p:nvSpPr>
            <p:spPr>
              <a:xfrm>
                <a:off x="1195020" y="4402787"/>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5" name="矩形 24">
                <a:extLst>
                  <a:ext uri="{FF2B5EF4-FFF2-40B4-BE49-F238E27FC236}">
                    <a16:creationId xmlns:a16="http://schemas.microsoft.com/office/drawing/2014/main" xmlns="" id="{577434C0-A785-45E2-BD53-D808D85CF0AB}"/>
                  </a:ext>
                </a:extLst>
              </p:cNvPr>
              <p:cNvSpPr/>
              <p:nvPr/>
            </p:nvSpPr>
            <p:spPr>
              <a:xfrm>
                <a:off x="1195020" y="5032049"/>
                <a:ext cx="2215669" cy="954685"/>
              </a:xfrm>
              <a:prstGeom prst="rect">
                <a:avLst/>
              </a:prstGeom>
            </p:spPr>
            <p:txBody>
              <a:bodyPr vert="horz" wrap="square">
                <a:spAutoFit/>
              </a:bodyPr>
              <a:lstStyle/>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26" name="直接连接符 25">
                <a:extLst>
                  <a:ext uri="{FF2B5EF4-FFF2-40B4-BE49-F238E27FC236}">
                    <a16:creationId xmlns:a16="http://schemas.microsoft.com/office/drawing/2014/main" xmlns="" id="{FFABC481-CCC2-4091-97B1-43342C8E468E}"/>
                  </a:ext>
                </a:extLst>
              </p:cNvPr>
              <p:cNvCxnSpPr>
                <a:cxnSpLocks/>
              </p:cNvCxnSpPr>
              <p:nvPr/>
            </p:nvCxnSpPr>
            <p:spPr>
              <a:xfrm>
                <a:off x="1663574" y="4961912"/>
                <a:ext cx="1278560" cy="0"/>
              </a:xfrm>
              <a:prstGeom prst="line">
                <a:avLst/>
              </a:prstGeom>
              <a:noFill/>
              <a:ln w="12700" cap="flat" cmpd="sng" algn="ctr">
                <a:solidFill>
                  <a:schemeClr val="tx1">
                    <a:lumMod val="95000"/>
                    <a:lumOff val="5000"/>
                  </a:schemeClr>
                </a:solidFill>
                <a:prstDash val="solid"/>
                <a:miter lim="800000"/>
              </a:ln>
              <a:effectLst/>
            </p:spPr>
          </p:cxnSp>
        </p:grpSp>
      </p:grpSp>
      <p:grpSp>
        <p:nvGrpSpPr>
          <p:cNvPr id="31" name="组合 30">
            <a:extLst>
              <a:ext uri="{FF2B5EF4-FFF2-40B4-BE49-F238E27FC236}">
                <a16:creationId xmlns:a16="http://schemas.microsoft.com/office/drawing/2014/main" xmlns="" id="{FAE996CF-5E91-47AA-96E4-B750C73D6A9D}"/>
              </a:ext>
            </a:extLst>
          </p:cNvPr>
          <p:cNvGrpSpPr/>
          <p:nvPr/>
        </p:nvGrpSpPr>
        <p:grpSpPr>
          <a:xfrm>
            <a:off x="6179044" y="2125663"/>
            <a:ext cx="2330450" cy="3774076"/>
            <a:chOff x="6173277" y="1744663"/>
            <a:chExt cx="2330450" cy="3774076"/>
          </a:xfrm>
        </p:grpSpPr>
        <p:grpSp>
          <p:nvGrpSpPr>
            <p:cNvPr id="32" name="组合 31">
              <a:extLst>
                <a:ext uri="{FF2B5EF4-FFF2-40B4-BE49-F238E27FC236}">
                  <a16:creationId xmlns:a16="http://schemas.microsoft.com/office/drawing/2014/main" xmlns="" id="{16FDFD79-806D-4FBE-85CD-69F2CF69A8B3}"/>
                </a:ext>
              </a:extLst>
            </p:cNvPr>
            <p:cNvGrpSpPr/>
            <p:nvPr/>
          </p:nvGrpSpPr>
          <p:grpSpPr>
            <a:xfrm>
              <a:off x="6173277" y="1744663"/>
              <a:ext cx="2330450" cy="1841182"/>
              <a:chOff x="6152515" y="2011363"/>
              <a:chExt cx="2330450" cy="1841182"/>
            </a:xfrm>
          </p:grpSpPr>
          <p:grpSp>
            <p:nvGrpSpPr>
              <p:cNvPr id="37" name="组合 36">
                <a:extLst>
                  <a:ext uri="{FF2B5EF4-FFF2-40B4-BE49-F238E27FC236}">
                    <a16:creationId xmlns:a16="http://schemas.microsoft.com/office/drawing/2014/main" xmlns="" id="{4E962919-7E64-4A1D-BC4A-21CF27888946}"/>
                  </a:ext>
                </a:extLst>
              </p:cNvPr>
              <p:cNvGrpSpPr/>
              <p:nvPr/>
            </p:nvGrpSpPr>
            <p:grpSpPr>
              <a:xfrm>
                <a:off x="6692900" y="2011363"/>
                <a:ext cx="1249680" cy="1249680"/>
                <a:chOff x="6674168" y="2011363"/>
                <a:chExt cx="1249680" cy="1249680"/>
              </a:xfrm>
            </p:grpSpPr>
            <p:sp>
              <p:nvSpPr>
                <p:cNvPr id="39" name="椭圆 38">
                  <a:extLst>
                    <a:ext uri="{FF2B5EF4-FFF2-40B4-BE49-F238E27FC236}">
                      <a16:creationId xmlns:a16="http://schemas.microsoft.com/office/drawing/2014/main" xmlns="" id="{D7DA602E-8C74-4C20-82C0-7AF9A3393870}"/>
                    </a:ext>
                  </a:extLst>
                </p:cNvPr>
                <p:cNvSpPr/>
                <p:nvPr/>
              </p:nvSpPr>
              <p:spPr>
                <a:xfrm>
                  <a:off x="6674168" y="2011363"/>
                  <a:ext cx="1249680" cy="1249680"/>
                </a:xfrm>
                <a:prstGeom prst="ellipse">
                  <a:avLst/>
                </a:pr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0" name="任意多边形 46">
                  <a:extLst>
                    <a:ext uri="{FF2B5EF4-FFF2-40B4-BE49-F238E27FC236}">
                      <a16:creationId xmlns:a16="http://schemas.microsoft.com/office/drawing/2014/main" xmlns="" id="{DCCB3870-75F8-4EA0-9FD4-AA196DEC944E}"/>
                    </a:ext>
                  </a:extLst>
                </p:cNvPr>
                <p:cNvSpPr/>
                <p:nvPr/>
              </p:nvSpPr>
              <p:spPr>
                <a:xfrm>
                  <a:off x="7055168" y="2432051"/>
                  <a:ext cx="487680" cy="4083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001" h="2507">
                      <a:moveTo>
                        <a:pt x="5" y="2351"/>
                      </a:moveTo>
                      <a:lnTo>
                        <a:pt x="5" y="2346"/>
                      </a:lnTo>
                      <a:cubicBezTo>
                        <a:pt x="3" y="2261"/>
                        <a:pt x="89" y="2192"/>
                        <a:pt x="158" y="2194"/>
                      </a:cubicBezTo>
                      <a:lnTo>
                        <a:pt x="162" y="2194"/>
                      </a:lnTo>
                      <a:lnTo>
                        <a:pt x="163" y="2194"/>
                      </a:lnTo>
                      <a:cubicBezTo>
                        <a:pt x="171" y="2194"/>
                        <a:pt x="186" y="2196"/>
                        <a:pt x="185" y="2196"/>
                      </a:cubicBezTo>
                      <a:cubicBezTo>
                        <a:pt x="187" y="2195"/>
                        <a:pt x="197" y="2194"/>
                        <a:pt x="198" y="2194"/>
                      </a:cubicBezTo>
                      <a:lnTo>
                        <a:pt x="198" y="2194"/>
                      </a:lnTo>
                      <a:lnTo>
                        <a:pt x="2801" y="2194"/>
                      </a:lnTo>
                      <a:lnTo>
                        <a:pt x="2802" y="2194"/>
                      </a:lnTo>
                      <a:cubicBezTo>
                        <a:pt x="2808" y="2194"/>
                        <a:pt x="2818" y="2197"/>
                        <a:pt x="2817" y="2197"/>
                      </a:cubicBezTo>
                      <a:cubicBezTo>
                        <a:pt x="2824" y="2195"/>
                        <a:pt x="2840" y="2194"/>
                        <a:pt x="2843" y="2194"/>
                      </a:cubicBezTo>
                      <a:lnTo>
                        <a:pt x="2844" y="2194"/>
                      </a:lnTo>
                      <a:lnTo>
                        <a:pt x="2844" y="2194"/>
                      </a:lnTo>
                      <a:lnTo>
                        <a:pt x="2845" y="2194"/>
                      </a:lnTo>
                      <a:lnTo>
                        <a:pt x="2849" y="2194"/>
                      </a:lnTo>
                      <a:cubicBezTo>
                        <a:pt x="2935" y="2192"/>
                        <a:pt x="3003" y="2278"/>
                        <a:pt x="3001" y="2347"/>
                      </a:cubicBezTo>
                      <a:lnTo>
                        <a:pt x="3001" y="2351"/>
                      </a:lnTo>
                      <a:lnTo>
                        <a:pt x="3001" y="2355"/>
                      </a:lnTo>
                      <a:cubicBezTo>
                        <a:pt x="3004" y="2441"/>
                        <a:pt x="2917" y="2509"/>
                        <a:pt x="2848" y="2507"/>
                      </a:cubicBezTo>
                      <a:lnTo>
                        <a:pt x="2845" y="2507"/>
                      </a:lnTo>
                      <a:lnTo>
                        <a:pt x="2843" y="2507"/>
                      </a:lnTo>
                      <a:lnTo>
                        <a:pt x="2842" y="2507"/>
                      </a:lnTo>
                      <a:cubicBezTo>
                        <a:pt x="2833" y="2507"/>
                        <a:pt x="2818" y="2505"/>
                        <a:pt x="2817" y="2505"/>
                      </a:cubicBezTo>
                      <a:cubicBezTo>
                        <a:pt x="2815" y="2506"/>
                        <a:pt x="2804" y="2507"/>
                        <a:pt x="2802" y="2507"/>
                      </a:cubicBezTo>
                      <a:lnTo>
                        <a:pt x="2801" y="2507"/>
                      </a:lnTo>
                      <a:lnTo>
                        <a:pt x="2801" y="2507"/>
                      </a:lnTo>
                      <a:lnTo>
                        <a:pt x="198" y="2507"/>
                      </a:lnTo>
                      <a:lnTo>
                        <a:pt x="197" y="2507"/>
                      </a:lnTo>
                      <a:cubicBezTo>
                        <a:pt x="192" y="2507"/>
                        <a:pt x="184" y="2505"/>
                        <a:pt x="185" y="2505"/>
                      </a:cubicBezTo>
                      <a:cubicBezTo>
                        <a:pt x="180" y="2506"/>
                        <a:pt x="165" y="2507"/>
                        <a:pt x="163" y="2507"/>
                      </a:cubicBezTo>
                      <a:lnTo>
                        <a:pt x="162" y="2507"/>
                      </a:lnTo>
                      <a:lnTo>
                        <a:pt x="162" y="2507"/>
                      </a:lnTo>
                      <a:lnTo>
                        <a:pt x="162" y="2507"/>
                      </a:lnTo>
                      <a:lnTo>
                        <a:pt x="157" y="2507"/>
                      </a:lnTo>
                      <a:cubicBezTo>
                        <a:pt x="72" y="2510"/>
                        <a:pt x="3" y="2423"/>
                        <a:pt x="5" y="2354"/>
                      </a:cubicBezTo>
                      <a:lnTo>
                        <a:pt x="5" y="2351"/>
                      </a:lnTo>
                      <a:close/>
                      <a:moveTo>
                        <a:pt x="0" y="333"/>
                      </a:moveTo>
                      <a:lnTo>
                        <a:pt x="0" y="325"/>
                      </a:lnTo>
                      <a:cubicBezTo>
                        <a:pt x="-5" y="142"/>
                        <a:pt x="179" y="-4"/>
                        <a:pt x="325" y="0"/>
                      </a:cubicBezTo>
                      <a:lnTo>
                        <a:pt x="333" y="0"/>
                      </a:lnTo>
                      <a:lnTo>
                        <a:pt x="2668" y="0"/>
                      </a:lnTo>
                      <a:lnTo>
                        <a:pt x="2676" y="0"/>
                      </a:lnTo>
                      <a:cubicBezTo>
                        <a:pt x="2859" y="-5"/>
                        <a:pt x="3005" y="179"/>
                        <a:pt x="3001" y="325"/>
                      </a:cubicBezTo>
                      <a:lnTo>
                        <a:pt x="3001" y="333"/>
                      </a:lnTo>
                      <a:lnTo>
                        <a:pt x="3001" y="1667"/>
                      </a:lnTo>
                      <a:lnTo>
                        <a:pt x="3001" y="1675"/>
                      </a:lnTo>
                      <a:cubicBezTo>
                        <a:pt x="3006" y="1858"/>
                        <a:pt x="2822" y="2004"/>
                        <a:pt x="2676" y="2000"/>
                      </a:cubicBezTo>
                      <a:lnTo>
                        <a:pt x="2668" y="2000"/>
                      </a:lnTo>
                      <a:lnTo>
                        <a:pt x="333" y="2000"/>
                      </a:lnTo>
                      <a:lnTo>
                        <a:pt x="325" y="2000"/>
                      </a:lnTo>
                      <a:cubicBezTo>
                        <a:pt x="142" y="2005"/>
                        <a:pt x="-4" y="1821"/>
                        <a:pt x="0" y="1675"/>
                      </a:cubicBezTo>
                      <a:lnTo>
                        <a:pt x="0" y="1667"/>
                      </a:lnTo>
                      <a:lnTo>
                        <a:pt x="0" y="333"/>
                      </a:lnTo>
                      <a:close/>
                      <a:moveTo>
                        <a:pt x="276" y="495"/>
                      </a:moveTo>
                      <a:lnTo>
                        <a:pt x="276" y="489"/>
                      </a:lnTo>
                      <a:cubicBezTo>
                        <a:pt x="272" y="350"/>
                        <a:pt x="411" y="240"/>
                        <a:pt x="522" y="243"/>
                      </a:cubicBezTo>
                      <a:lnTo>
                        <a:pt x="528" y="243"/>
                      </a:lnTo>
                      <a:lnTo>
                        <a:pt x="2473" y="243"/>
                      </a:lnTo>
                      <a:lnTo>
                        <a:pt x="2479" y="243"/>
                      </a:lnTo>
                      <a:cubicBezTo>
                        <a:pt x="2618" y="239"/>
                        <a:pt x="2728" y="378"/>
                        <a:pt x="2725" y="489"/>
                      </a:cubicBezTo>
                      <a:lnTo>
                        <a:pt x="2725" y="495"/>
                      </a:lnTo>
                      <a:lnTo>
                        <a:pt x="2725" y="1505"/>
                      </a:lnTo>
                      <a:lnTo>
                        <a:pt x="2725" y="1511"/>
                      </a:lnTo>
                      <a:cubicBezTo>
                        <a:pt x="2729" y="1650"/>
                        <a:pt x="2590" y="1760"/>
                        <a:pt x="2479" y="1757"/>
                      </a:cubicBezTo>
                      <a:lnTo>
                        <a:pt x="2473" y="1757"/>
                      </a:lnTo>
                      <a:lnTo>
                        <a:pt x="528" y="1757"/>
                      </a:lnTo>
                      <a:lnTo>
                        <a:pt x="522" y="1757"/>
                      </a:lnTo>
                      <a:cubicBezTo>
                        <a:pt x="383" y="1761"/>
                        <a:pt x="273" y="1622"/>
                        <a:pt x="276" y="1511"/>
                      </a:cubicBezTo>
                      <a:lnTo>
                        <a:pt x="276" y="1505"/>
                      </a:lnTo>
                      <a:lnTo>
                        <a:pt x="276" y="495"/>
                      </a:lnTo>
                      <a:close/>
                      <a:moveTo>
                        <a:pt x="1331" y="367"/>
                      </a:moveTo>
                      <a:cubicBezTo>
                        <a:pt x="1332" y="367"/>
                        <a:pt x="1340" y="366"/>
                        <a:pt x="1340" y="366"/>
                      </a:cubicBezTo>
                      <a:lnTo>
                        <a:pt x="1340" y="366"/>
                      </a:lnTo>
                      <a:lnTo>
                        <a:pt x="1669" y="366"/>
                      </a:lnTo>
                      <a:cubicBezTo>
                        <a:pt x="1672" y="366"/>
                        <a:pt x="1677" y="367"/>
                        <a:pt x="1676" y="367"/>
                      </a:cubicBezTo>
                      <a:lnTo>
                        <a:pt x="1678" y="366"/>
                      </a:lnTo>
                      <a:lnTo>
                        <a:pt x="1681" y="366"/>
                      </a:lnTo>
                      <a:lnTo>
                        <a:pt x="1684" y="366"/>
                      </a:lnTo>
                      <a:lnTo>
                        <a:pt x="1687" y="366"/>
                      </a:lnTo>
                      <a:lnTo>
                        <a:pt x="1690" y="366"/>
                      </a:lnTo>
                      <a:cubicBezTo>
                        <a:pt x="1752" y="364"/>
                        <a:pt x="1801" y="426"/>
                        <a:pt x="1799" y="475"/>
                      </a:cubicBezTo>
                      <a:lnTo>
                        <a:pt x="1799" y="478"/>
                      </a:lnTo>
                      <a:lnTo>
                        <a:pt x="1799" y="481"/>
                      </a:lnTo>
                      <a:cubicBezTo>
                        <a:pt x="1801" y="543"/>
                        <a:pt x="1739" y="592"/>
                        <a:pt x="1690" y="590"/>
                      </a:cubicBezTo>
                      <a:cubicBezTo>
                        <a:pt x="1685" y="590"/>
                        <a:pt x="1672" y="589"/>
                        <a:pt x="1675" y="589"/>
                      </a:cubicBezTo>
                      <a:lnTo>
                        <a:pt x="1674" y="589"/>
                      </a:lnTo>
                      <a:lnTo>
                        <a:pt x="1673" y="590"/>
                      </a:lnTo>
                      <a:lnTo>
                        <a:pt x="1671" y="590"/>
                      </a:lnTo>
                      <a:lnTo>
                        <a:pt x="1670" y="590"/>
                      </a:lnTo>
                      <a:lnTo>
                        <a:pt x="1669" y="590"/>
                      </a:lnTo>
                      <a:lnTo>
                        <a:pt x="1340" y="590"/>
                      </a:lnTo>
                      <a:lnTo>
                        <a:pt x="1339" y="590"/>
                      </a:lnTo>
                      <a:cubicBezTo>
                        <a:pt x="1336" y="590"/>
                        <a:pt x="1331" y="589"/>
                        <a:pt x="1331" y="589"/>
                      </a:cubicBezTo>
                      <a:cubicBezTo>
                        <a:pt x="1326" y="590"/>
                        <a:pt x="1316" y="590"/>
                        <a:pt x="1315" y="590"/>
                      </a:cubicBezTo>
                      <a:lnTo>
                        <a:pt x="1314" y="590"/>
                      </a:lnTo>
                      <a:lnTo>
                        <a:pt x="1314" y="590"/>
                      </a:lnTo>
                      <a:lnTo>
                        <a:pt x="1311" y="590"/>
                      </a:lnTo>
                      <a:cubicBezTo>
                        <a:pt x="1250" y="592"/>
                        <a:pt x="1201" y="530"/>
                        <a:pt x="1202" y="481"/>
                      </a:cubicBezTo>
                      <a:lnTo>
                        <a:pt x="1202" y="478"/>
                      </a:lnTo>
                      <a:lnTo>
                        <a:pt x="1202" y="475"/>
                      </a:lnTo>
                      <a:cubicBezTo>
                        <a:pt x="1200" y="414"/>
                        <a:pt x="1262" y="365"/>
                        <a:pt x="1311" y="366"/>
                      </a:cubicBezTo>
                      <a:lnTo>
                        <a:pt x="1314" y="366"/>
                      </a:lnTo>
                      <a:lnTo>
                        <a:pt x="1315" y="366"/>
                      </a:lnTo>
                      <a:cubicBezTo>
                        <a:pt x="1322" y="366"/>
                        <a:pt x="1332" y="367"/>
                        <a:pt x="1331" y="3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38" name="任意多边形 26">
                <a:extLst>
                  <a:ext uri="{FF2B5EF4-FFF2-40B4-BE49-F238E27FC236}">
                    <a16:creationId xmlns:a16="http://schemas.microsoft.com/office/drawing/2014/main" xmlns="" id="{DC4D915B-C7DB-4602-8B37-EF124339A970}"/>
                  </a:ext>
                </a:extLst>
              </p:cNvPr>
              <p:cNvSpPr/>
              <p:nvPr/>
            </p:nvSpPr>
            <p:spPr>
              <a:xfrm>
                <a:off x="6152515" y="35979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0">
                    <a:srgbClr val="E100FF"/>
                  </a:gs>
                  <a:gs pos="100000">
                    <a:srgbClr val="7A00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33" name="组合 32">
              <a:extLst>
                <a:ext uri="{FF2B5EF4-FFF2-40B4-BE49-F238E27FC236}">
                  <a16:creationId xmlns:a16="http://schemas.microsoft.com/office/drawing/2014/main" xmlns="" id="{064040B1-F6ED-4EEE-B44F-070263CD4923}"/>
                </a:ext>
              </a:extLst>
            </p:cNvPr>
            <p:cNvGrpSpPr/>
            <p:nvPr/>
          </p:nvGrpSpPr>
          <p:grpSpPr>
            <a:xfrm>
              <a:off x="6230668" y="3934792"/>
              <a:ext cx="2215669" cy="1583947"/>
              <a:chOff x="1195020" y="4402787"/>
              <a:chExt cx="2215669" cy="1583947"/>
            </a:xfrm>
          </p:grpSpPr>
          <p:sp>
            <p:nvSpPr>
              <p:cNvPr id="34" name="文本框 33">
                <a:extLst>
                  <a:ext uri="{FF2B5EF4-FFF2-40B4-BE49-F238E27FC236}">
                    <a16:creationId xmlns:a16="http://schemas.microsoft.com/office/drawing/2014/main" xmlns="" id="{C713483A-665F-485F-A502-24C310D253F6}"/>
                  </a:ext>
                </a:extLst>
              </p:cNvPr>
              <p:cNvSpPr txBox="1"/>
              <p:nvPr/>
            </p:nvSpPr>
            <p:spPr>
              <a:xfrm>
                <a:off x="1195020" y="4402787"/>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spc="0" dirty="0">
                    <a:gradFill>
                      <a:gsLst>
                        <a:gs pos="0">
                          <a:srgbClr val="E100FF"/>
                        </a:gs>
                        <a:gs pos="100000">
                          <a:srgbClr val="7A00FF"/>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35" name="矩形 34">
                <a:extLst>
                  <a:ext uri="{FF2B5EF4-FFF2-40B4-BE49-F238E27FC236}">
                    <a16:creationId xmlns:a16="http://schemas.microsoft.com/office/drawing/2014/main" xmlns="" id="{F69E3514-B732-45DF-BC93-960CE786FB8C}"/>
                  </a:ext>
                </a:extLst>
              </p:cNvPr>
              <p:cNvSpPr/>
              <p:nvPr/>
            </p:nvSpPr>
            <p:spPr>
              <a:xfrm>
                <a:off x="1195020" y="5032049"/>
                <a:ext cx="2215669" cy="954685"/>
              </a:xfrm>
              <a:prstGeom prst="rect">
                <a:avLst/>
              </a:prstGeom>
            </p:spPr>
            <p:txBody>
              <a:bodyPr vert="horz" wrap="square">
                <a:spAutoFit/>
              </a:bodyPr>
              <a:lstStyle/>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prstClr val="black">
                        <a:lumMod val="85000"/>
                        <a:lumOff val="15000"/>
                      </a:prstClr>
                    </a:solidFill>
                    <a:latin typeface="思源黑体 CN Light" panose="020B0300000000000000" pitchFamily="34" charset="-122"/>
                    <a:ea typeface="思源黑体 CN Light" panose="020B0300000000000000" pitchFamily="34" charset="-122"/>
                  </a:rPr>
                  <a:t>添加文本内容，如关键词、部分简单介绍等。</a:t>
                </a:r>
                <a:endParaRPr lang="zh-CN" altLang="en-US" sz="1100" dirty="0">
                  <a:solidFill>
                    <a:srgbClr val="FFFFFF">
                      <a:lumMod val="65000"/>
                    </a:srgbClr>
                  </a:solidFill>
                  <a:latin typeface="思源黑体 CN Light" panose="020B0300000000000000" pitchFamily="34" charset="-122"/>
                  <a:ea typeface="思源黑体 CN Light" panose="020B0300000000000000" pitchFamily="34" charset="-122"/>
                </a:endParaRPr>
              </a:p>
            </p:txBody>
          </p:sp>
          <p:cxnSp>
            <p:nvCxnSpPr>
              <p:cNvPr id="36" name="直接连接符 35">
                <a:extLst>
                  <a:ext uri="{FF2B5EF4-FFF2-40B4-BE49-F238E27FC236}">
                    <a16:creationId xmlns:a16="http://schemas.microsoft.com/office/drawing/2014/main" xmlns="" id="{16FDA68B-960E-40BE-94BB-D4EA1436917A}"/>
                  </a:ext>
                </a:extLst>
              </p:cNvPr>
              <p:cNvCxnSpPr>
                <a:cxnSpLocks/>
              </p:cNvCxnSpPr>
              <p:nvPr/>
            </p:nvCxnSpPr>
            <p:spPr>
              <a:xfrm>
                <a:off x="1663574" y="4961912"/>
                <a:ext cx="1278560" cy="0"/>
              </a:xfrm>
              <a:prstGeom prst="line">
                <a:avLst/>
              </a:prstGeom>
              <a:noFill/>
              <a:ln w="12700" cap="flat" cmpd="sng" algn="ctr">
                <a:solidFill>
                  <a:schemeClr val="tx1">
                    <a:lumMod val="95000"/>
                    <a:lumOff val="5000"/>
                  </a:schemeClr>
                </a:solidFill>
                <a:prstDash val="solid"/>
                <a:miter lim="800000"/>
              </a:ln>
              <a:effectLst/>
            </p:spPr>
          </p:cxnSp>
        </p:grpSp>
      </p:grpSp>
      <p:grpSp>
        <p:nvGrpSpPr>
          <p:cNvPr id="41" name="组合 40">
            <a:extLst>
              <a:ext uri="{FF2B5EF4-FFF2-40B4-BE49-F238E27FC236}">
                <a16:creationId xmlns:a16="http://schemas.microsoft.com/office/drawing/2014/main" xmlns="" id="{F973049F-A970-431F-872F-9B906E029210}"/>
              </a:ext>
            </a:extLst>
          </p:cNvPr>
          <p:cNvGrpSpPr/>
          <p:nvPr/>
        </p:nvGrpSpPr>
        <p:grpSpPr>
          <a:xfrm>
            <a:off x="8675581" y="2125663"/>
            <a:ext cx="2330450" cy="3774076"/>
            <a:chOff x="8669814" y="1744663"/>
            <a:chExt cx="2330450" cy="3774076"/>
          </a:xfrm>
        </p:grpSpPr>
        <p:grpSp>
          <p:nvGrpSpPr>
            <p:cNvPr id="42" name="组合 41">
              <a:extLst>
                <a:ext uri="{FF2B5EF4-FFF2-40B4-BE49-F238E27FC236}">
                  <a16:creationId xmlns:a16="http://schemas.microsoft.com/office/drawing/2014/main" xmlns="" id="{297C101E-3C77-4EDF-8B82-A9BE4B9DA41C}"/>
                </a:ext>
              </a:extLst>
            </p:cNvPr>
            <p:cNvGrpSpPr/>
            <p:nvPr/>
          </p:nvGrpSpPr>
          <p:grpSpPr>
            <a:xfrm>
              <a:off x="8669814" y="1744663"/>
              <a:ext cx="2330450" cy="1841182"/>
              <a:chOff x="8476615" y="2011363"/>
              <a:chExt cx="2330450" cy="1841182"/>
            </a:xfrm>
          </p:grpSpPr>
          <p:grpSp>
            <p:nvGrpSpPr>
              <p:cNvPr id="47" name="组合 46">
                <a:extLst>
                  <a:ext uri="{FF2B5EF4-FFF2-40B4-BE49-F238E27FC236}">
                    <a16:creationId xmlns:a16="http://schemas.microsoft.com/office/drawing/2014/main" xmlns="" id="{9CE974C7-16DA-4C4B-9D90-6AEDA93AE100}"/>
                  </a:ext>
                </a:extLst>
              </p:cNvPr>
              <p:cNvGrpSpPr/>
              <p:nvPr/>
            </p:nvGrpSpPr>
            <p:grpSpPr>
              <a:xfrm>
                <a:off x="9017000" y="2011363"/>
                <a:ext cx="1249680" cy="1249680"/>
                <a:chOff x="9027160" y="2011363"/>
                <a:chExt cx="1249680" cy="1249680"/>
              </a:xfrm>
            </p:grpSpPr>
            <p:sp>
              <p:nvSpPr>
                <p:cNvPr id="49" name="椭圆 48">
                  <a:extLst>
                    <a:ext uri="{FF2B5EF4-FFF2-40B4-BE49-F238E27FC236}">
                      <a16:creationId xmlns:a16="http://schemas.microsoft.com/office/drawing/2014/main" xmlns="" id="{CE3AB571-946F-471F-9450-AB754B6091AD}"/>
                    </a:ext>
                  </a:extLst>
                </p:cNvPr>
                <p:cNvSpPr/>
                <p:nvPr/>
              </p:nvSpPr>
              <p:spPr>
                <a:xfrm>
                  <a:off x="9027160" y="2011363"/>
                  <a:ext cx="1249680" cy="1249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0" name="任意多边形 47">
                  <a:extLst>
                    <a:ext uri="{FF2B5EF4-FFF2-40B4-BE49-F238E27FC236}">
                      <a16:creationId xmlns:a16="http://schemas.microsoft.com/office/drawing/2014/main" xmlns="" id="{437DD6F5-5A69-425D-AF70-7BE154A20659}"/>
                    </a:ext>
                  </a:extLst>
                </p:cNvPr>
                <p:cNvSpPr/>
                <p:nvPr/>
              </p:nvSpPr>
              <p:spPr>
                <a:xfrm>
                  <a:off x="9491345" y="2386648"/>
                  <a:ext cx="321310" cy="4991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52" h="2715">
                      <a:moveTo>
                        <a:pt x="698" y="2137"/>
                      </a:moveTo>
                      <a:lnTo>
                        <a:pt x="698" y="2132"/>
                      </a:lnTo>
                      <a:cubicBezTo>
                        <a:pt x="695" y="2035"/>
                        <a:pt x="794" y="1957"/>
                        <a:pt x="872" y="1959"/>
                      </a:cubicBezTo>
                      <a:lnTo>
                        <a:pt x="876" y="1959"/>
                      </a:lnTo>
                      <a:lnTo>
                        <a:pt x="881" y="1959"/>
                      </a:lnTo>
                      <a:cubicBezTo>
                        <a:pt x="979" y="1956"/>
                        <a:pt x="1056" y="2055"/>
                        <a:pt x="1054" y="2133"/>
                      </a:cubicBezTo>
                      <a:lnTo>
                        <a:pt x="1054" y="2137"/>
                      </a:lnTo>
                      <a:lnTo>
                        <a:pt x="1054" y="2142"/>
                      </a:lnTo>
                      <a:cubicBezTo>
                        <a:pt x="1057" y="2240"/>
                        <a:pt x="959" y="2317"/>
                        <a:pt x="880" y="2315"/>
                      </a:cubicBezTo>
                      <a:lnTo>
                        <a:pt x="876" y="2315"/>
                      </a:lnTo>
                      <a:lnTo>
                        <a:pt x="871" y="2315"/>
                      </a:lnTo>
                      <a:cubicBezTo>
                        <a:pt x="774" y="2318"/>
                        <a:pt x="696" y="2220"/>
                        <a:pt x="698" y="2141"/>
                      </a:cubicBezTo>
                      <a:lnTo>
                        <a:pt x="698" y="2137"/>
                      </a:lnTo>
                      <a:close/>
                      <a:moveTo>
                        <a:pt x="0" y="292"/>
                      </a:moveTo>
                      <a:lnTo>
                        <a:pt x="0" y="284"/>
                      </a:lnTo>
                      <a:lnTo>
                        <a:pt x="0" y="277"/>
                      </a:lnTo>
                      <a:cubicBezTo>
                        <a:pt x="-3" y="120"/>
                        <a:pt x="167" y="-3"/>
                        <a:pt x="279" y="0"/>
                      </a:cubicBezTo>
                      <a:lnTo>
                        <a:pt x="285" y="0"/>
                      </a:lnTo>
                      <a:lnTo>
                        <a:pt x="292" y="0"/>
                      </a:lnTo>
                      <a:lnTo>
                        <a:pt x="1460" y="0"/>
                      </a:lnTo>
                      <a:lnTo>
                        <a:pt x="1468" y="0"/>
                      </a:lnTo>
                      <a:lnTo>
                        <a:pt x="1475" y="0"/>
                      </a:lnTo>
                      <a:cubicBezTo>
                        <a:pt x="1632" y="-3"/>
                        <a:pt x="1755" y="167"/>
                        <a:pt x="1752" y="279"/>
                      </a:cubicBezTo>
                      <a:lnTo>
                        <a:pt x="1752" y="285"/>
                      </a:lnTo>
                      <a:lnTo>
                        <a:pt x="1752" y="292"/>
                      </a:lnTo>
                      <a:lnTo>
                        <a:pt x="1752" y="2423"/>
                      </a:lnTo>
                      <a:lnTo>
                        <a:pt x="1752" y="2431"/>
                      </a:lnTo>
                      <a:lnTo>
                        <a:pt x="1752" y="2438"/>
                      </a:lnTo>
                      <a:cubicBezTo>
                        <a:pt x="1755" y="2595"/>
                        <a:pt x="1585" y="2718"/>
                        <a:pt x="1473" y="2715"/>
                      </a:cubicBezTo>
                      <a:lnTo>
                        <a:pt x="1467" y="2715"/>
                      </a:lnTo>
                      <a:lnTo>
                        <a:pt x="1460" y="2715"/>
                      </a:lnTo>
                      <a:lnTo>
                        <a:pt x="292" y="2715"/>
                      </a:lnTo>
                      <a:lnTo>
                        <a:pt x="284" y="2715"/>
                      </a:lnTo>
                      <a:lnTo>
                        <a:pt x="277" y="2715"/>
                      </a:lnTo>
                      <a:cubicBezTo>
                        <a:pt x="120" y="2718"/>
                        <a:pt x="-3" y="2548"/>
                        <a:pt x="0" y="2436"/>
                      </a:cubicBezTo>
                      <a:lnTo>
                        <a:pt x="0" y="2430"/>
                      </a:lnTo>
                      <a:lnTo>
                        <a:pt x="0" y="2423"/>
                      </a:lnTo>
                      <a:lnTo>
                        <a:pt x="0" y="292"/>
                      </a:lnTo>
                      <a:close/>
                      <a:moveTo>
                        <a:pt x="254" y="474"/>
                      </a:moveTo>
                      <a:lnTo>
                        <a:pt x="254" y="469"/>
                      </a:lnTo>
                      <a:lnTo>
                        <a:pt x="254" y="464"/>
                      </a:lnTo>
                      <a:cubicBezTo>
                        <a:pt x="252" y="352"/>
                        <a:pt x="372" y="265"/>
                        <a:pt x="452" y="267"/>
                      </a:cubicBezTo>
                      <a:lnTo>
                        <a:pt x="456" y="267"/>
                      </a:lnTo>
                      <a:lnTo>
                        <a:pt x="461" y="267"/>
                      </a:lnTo>
                      <a:lnTo>
                        <a:pt x="1291" y="267"/>
                      </a:lnTo>
                      <a:lnTo>
                        <a:pt x="1296" y="267"/>
                      </a:lnTo>
                      <a:lnTo>
                        <a:pt x="1301" y="267"/>
                      </a:lnTo>
                      <a:cubicBezTo>
                        <a:pt x="1413" y="265"/>
                        <a:pt x="1500" y="386"/>
                        <a:pt x="1498" y="465"/>
                      </a:cubicBezTo>
                      <a:lnTo>
                        <a:pt x="1498" y="470"/>
                      </a:lnTo>
                      <a:lnTo>
                        <a:pt x="1498" y="474"/>
                      </a:lnTo>
                      <a:lnTo>
                        <a:pt x="1498" y="2241"/>
                      </a:lnTo>
                      <a:lnTo>
                        <a:pt x="1498" y="2246"/>
                      </a:lnTo>
                      <a:lnTo>
                        <a:pt x="1498" y="2251"/>
                      </a:lnTo>
                      <a:cubicBezTo>
                        <a:pt x="1500" y="2363"/>
                        <a:pt x="1380" y="2450"/>
                        <a:pt x="1300" y="2448"/>
                      </a:cubicBezTo>
                      <a:lnTo>
                        <a:pt x="1296" y="2448"/>
                      </a:lnTo>
                      <a:lnTo>
                        <a:pt x="1291" y="2448"/>
                      </a:lnTo>
                      <a:lnTo>
                        <a:pt x="461" y="2448"/>
                      </a:lnTo>
                      <a:lnTo>
                        <a:pt x="456" y="2448"/>
                      </a:lnTo>
                      <a:lnTo>
                        <a:pt x="451" y="2448"/>
                      </a:lnTo>
                      <a:cubicBezTo>
                        <a:pt x="339" y="2450"/>
                        <a:pt x="252" y="2329"/>
                        <a:pt x="254" y="2250"/>
                      </a:cubicBezTo>
                      <a:lnTo>
                        <a:pt x="254" y="2245"/>
                      </a:lnTo>
                      <a:lnTo>
                        <a:pt x="254" y="2241"/>
                      </a:lnTo>
                      <a:lnTo>
                        <a:pt x="254" y="474"/>
                      </a:lnTo>
                      <a:close/>
                      <a:moveTo>
                        <a:pt x="512" y="483"/>
                      </a:moveTo>
                      <a:cubicBezTo>
                        <a:pt x="511" y="462"/>
                        <a:pt x="532" y="445"/>
                        <a:pt x="549" y="446"/>
                      </a:cubicBezTo>
                      <a:lnTo>
                        <a:pt x="1203" y="446"/>
                      </a:lnTo>
                      <a:cubicBezTo>
                        <a:pt x="1224" y="445"/>
                        <a:pt x="1241" y="466"/>
                        <a:pt x="1240" y="483"/>
                      </a:cubicBezTo>
                      <a:lnTo>
                        <a:pt x="1240" y="631"/>
                      </a:lnTo>
                      <a:cubicBezTo>
                        <a:pt x="1241" y="652"/>
                        <a:pt x="1220" y="669"/>
                        <a:pt x="1203" y="668"/>
                      </a:cubicBezTo>
                      <a:lnTo>
                        <a:pt x="549" y="668"/>
                      </a:lnTo>
                      <a:cubicBezTo>
                        <a:pt x="528" y="669"/>
                        <a:pt x="511" y="649"/>
                        <a:pt x="512" y="631"/>
                      </a:cubicBezTo>
                      <a:lnTo>
                        <a:pt x="512" y="4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8" name="任意多边形 27">
                <a:extLst>
                  <a:ext uri="{FF2B5EF4-FFF2-40B4-BE49-F238E27FC236}">
                    <a16:creationId xmlns:a16="http://schemas.microsoft.com/office/drawing/2014/main" xmlns="" id="{CEEC2E10-D601-487E-937B-45397221B9AB}"/>
                  </a:ext>
                </a:extLst>
              </p:cNvPr>
              <p:cNvSpPr/>
              <p:nvPr/>
            </p:nvSpPr>
            <p:spPr>
              <a:xfrm>
                <a:off x="8476615" y="35979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43" name="组合 42">
              <a:extLst>
                <a:ext uri="{FF2B5EF4-FFF2-40B4-BE49-F238E27FC236}">
                  <a16:creationId xmlns:a16="http://schemas.microsoft.com/office/drawing/2014/main" xmlns="" id="{938364A0-B3FD-405D-9669-EF2F9FB1BB43}"/>
                </a:ext>
              </a:extLst>
            </p:cNvPr>
            <p:cNvGrpSpPr/>
            <p:nvPr/>
          </p:nvGrpSpPr>
          <p:grpSpPr>
            <a:xfrm>
              <a:off x="8727205" y="3934792"/>
              <a:ext cx="2215669" cy="1583947"/>
              <a:chOff x="1195020" y="4402787"/>
              <a:chExt cx="2215669" cy="1583947"/>
            </a:xfrm>
          </p:grpSpPr>
          <p:sp>
            <p:nvSpPr>
              <p:cNvPr id="44" name="文本框 43">
                <a:extLst>
                  <a:ext uri="{FF2B5EF4-FFF2-40B4-BE49-F238E27FC236}">
                    <a16:creationId xmlns:a16="http://schemas.microsoft.com/office/drawing/2014/main" xmlns="" id="{91CA2F2B-4794-46B1-9CD7-31FB37635A9B}"/>
                  </a:ext>
                </a:extLst>
              </p:cNvPr>
              <p:cNvSpPr txBox="1"/>
              <p:nvPr/>
            </p:nvSpPr>
            <p:spPr>
              <a:xfrm>
                <a:off x="1195020" y="4402787"/>
                <a:ext cx="2215668" cy="4361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45" name="矩形 44">
                <a:extLst>
                  <a:ext uri="{FF2B5EF4-FFF2-40B4-BE49-F238E27FC236}">
                    <a16:creationId xmlns:a16="http://schemas.microsoft.com/office/drawing/2014/main" xmlns="" id="{2F6527E7-09E3-4FCE-BEE9-A1926C802E91}"/>
                  </a:ext>
                </a:extLst>
              </p:cNvPr>
              <p:cNvSpPr/>
              <p:nvPr/>
            </p:nvSpPr>
            <p:spPr>
              <a:xfrm>
                <a:off x="1195020" y="5032049"/>
                <a:ext cx="2215669" cy="954685"/>
              </a:xfrm>
              <a:prstGeom prst="rect">
                <a:avLst/>
              </a:prstGeom>
            </p:spPr>
            <p:txBody>
              <a:bodyPr vert="horz" wrap="square">
                <a:spAutoFit/>
              </a:bodyPr>
              <a:lstStyle/>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a:lnSpc>
                    <a:spcPct val="130000"/>
                  </a:lnSpc>
                </a:pPr>
                <a:r>
                  <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46" name="直接连接符 45">
                <a:extLst>
                  <a:ext uri="{FF2B5EF4-FFF2-40B4-BE49-F238E27FC236}">
                    <a16:creationId xmlns:a16="http://schemas.microsoft.com/office/drawing/2014/main" xmlns="" id="{E800BF22-A295-48F3-B6C7-07C3391C4F52}"/>
                  </a:ext>
                </a:extLst>
              </p:cNvPr>
              <p:cNvCxnSpPr>
                <a:cxnSpLocks/>
              </p:cNvCxnSpPr>
              <p:nvPr/>
            </p:nvCxnSpPr>
            <p:spPr>
              <a:xfrm>
                <a:off x="1663574" y="4961912"/>
                <a:ext cx="1278560" cy="0"/>
              </a:xfrm>
              <a:prstGeom prst="line">
                <a:avLst/>
              </a:prstGeom>
              <a:noFill/>
              <a:ln w="12700" cap="flat" cmpd="sng" algn="ctr">
                <a:solidFill>
                  <a:schemeClr val="tx1">
                    <a:lumMod val="95000"/>
                    <a:lumOff val="5000"/>
                  </a:schemeClr>
                </a:solidFill>
                <a:prstDash val="solid"/>
                <a:miter lim="800000"/>
              </a:ln>
              <a:effectLst/>
            </p:spPr>
          </p:cxnSp>
        </p:grpSp>
      </p:grpSp>
    </p:spTree>
    <p:extLst>
      <p:ext uri="{BB962C8B-B14F-4D97-AF65-F5344CB8AC3E}">
        <p14:creationId xmlns:p14="http://schemas.microsoft.com/office/powerpoint/2010/main" val="3509112257"/>
      </p:ext>
    </p:extLst>
  </p:cSld>
  <p:clrMapOvr>
    <a:masterClrMapping/>
  </p:clrMapOvr>
  <mc:AlternateContent xmlns:mc="http://schemas.openxmlformats.org/markup-compatibility/2006">
    <mc:Choice xmlns:p159="http://schemas.microsoft.com/office/powerpoint/2015/09/main" xmlns="" Requires="p159">
      <p:transitio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1561</Words>
  <Application>Microsoft Office PowerPoint</Application>
  <PresentationFormat>宽屏</PresentationFormat>
  <Paragraphs>248</Paragraphs>
  <Slides>22</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22</vt:i4>
      </vt:variant>
    </vt:vector>
  </HeadingPairs>
  <TitlesOfParts>
    <vt:vector size="42" baseType="lpstr">
      <vt:lpstr>★懐風体</vt:lpstr>
      <vt:lpstr>Kontrapunkt Bob Bold</vt:lpstr>
      <vt:lpstr>Open Sans Light</vt:lpstr>
      <vt:lpstr>阿里巴巴普惠体 2.0 105 Heavy</vt:lpstr>
      <vt:lpstr>阿里巴巴普惠体 2.0 35 Thin</vt:lpstr>
      <vt:lpstr>等线</vt:lpstr>
      <vt:lpstr>胡晓波真帅体</vt:lpstr>
      <vt:lpstr>思源黑体 CN Bold</vt:lpstr>
      <vt:lpstr>思源黑体 CN Light</vt:lpstr>
      <vt:lpstr>宋体</vt:lpstr>
      <vt:lpstr>微软雅黑</vt:lpstr>
      <vt:lpstr>喜鹊招牌体(简+繁体)</vt:lpstr>
      <vt:lpstr>优设标题黑</vt:lpstr>
      <vt:lpstr>站酷庆科黄油体</vt:lpstr>
      <vt:lpstr>张海山锐线体简</vt:lpstr>
      <vt:lpstr>字魂55号-龙吟手书</vt:lpstr>
      <vt:lpstr>Arial</vt:lpstr>
      <vt:lpstr>Times New Roman</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www.pptx.cn</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渐变紫几何风创新企业介绍ppt模板</dc:title>
  <dc:creator>刘 宇</dc:creator>
  <cp:keywords>PPT世界</cp:keywords>
  <dc:description>www.51pptmoban.com</dc:description>
  <cp:lastModifiedBy>阳光男孩</cp:lastModifiedBy>
  <cp:revision>34</cp:revision>
  <dcterms:created xsi:type="dcterms:W3CDTF">2021-10-16T16:52:58Z</dcterms:created>
  <dcterms:modified xsi:type="dcterms:W3CDTF">2021-12-22T13:28:50Z</dcterms:modified>
</cp:coreProperties>
</file>